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702" r:id="rId3"/>
    <p:sldMasterId id="2147483720" r:id="rId4"/>
  </p:sldMasterIdLst>
  <p:notesMasterIdLst>
    <p:notesMasterId r:id="rId18"/>
  </p:notesMasterIdLst>
  <p:sldIdLst>
    <p:sldId id="314" r:id="rId5"/>
    <p:sldId id="299" r:id="rId6"/>
    <p:sldId id="316" r:id="rId7"/>
    <p:sldId id="317" r:id="rId8"/>
    <p:sldId id="318" r:id="rId9"/>
    <p:sldId id="319" r:id="rId10"/>
    <p:sldId id="320" r:id="rId11"/>
    <p:sldId id="321" r:id="rId12"/>
    <p:sldId id="322" r:id="rId13"/>
    <p:sldId id="323" r:id="rId14"/>
    <p:sldId id="324" r:id="rId15"/>
    <p:sldId id="325" r:id="rId16"/>
    <p:sldId id="326"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3D80A3"/>
    <a:srgbClr val="D8772A"/>
    <a:srgbClr val="626F67"/>
    <a:srgbClr val="8A5258"/>
    <a:srgbClr val="E597CB"/>
    <a:srgbClr val="0F9ED5"/>
    <a:srgbClr val="6F5839"/>
    <a:srgbClr val="94744B"/>
    <a:srgbClr val="4D68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6BE765-965F-4C7D-8ADA-52DB9DDCDA5A}" type="datetimeFigureOut">
              <a:rPr lang="es-ES" smtClean="0"/>
              <a:t>23/12/2025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20BFE-FB92-412C-968E-547767D88FA2}" type="slidenum">
              <a:rPr lang="es-ES" smtClean="0"/>
              <a:t>‹Nº›</a:t>
            </a:fld>
            <a:endParaRPr lang="es-ES"/>
          </a:p>
        </p:txBody>
      </p:sp>
    </p:spTree>
    <p:extLst>
      <p:ext uri="{BB962C8B-B14F-4D97-AF65-F5344CB8AC3E}">
        <p14:creationId xmlns:p14="http://schemas.microsoft.com/office/powerpoint/2010/main" val="3949342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6802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192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863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Footer Placeholder 4"/>
          <p:cNvSpPr>
            <a:spLocks noGrp="1"/>
          </p:cNvSpPr>
          <p:nvPr>
            <p:ph type="ftr" sz="quarter" idx="11"/>
          </p:nvPr>
        </p:nvSpPr>
        <p:spPr>
          <a:xfrm>
            <a:off x="2416500" y="329307"/>
            <a:ext cx="4973915" cy="309201"/>
          </a:xfrm>
        </p:spPr>
        <p:txBody>
          <a:bodyPr/>
          <a:lstStyle/>
          <a:p>
            <a:endParaRPr lang="es-ES"/>
          </a:p>
        </p:txBody>
      </p:sp>
      <p:sp>
        <p:nvSpPr>
          <p:cNvPr id="6" name="Slide Number Placeholder 5"/>
          <p:cNvSpPr>
            <a:spLocks noGrp="1"/>
          </p:cNvSpPr>
          <p:nvPr>
            <p:ph type="sldNum" sz="quarter" idx="12"/>
          </p:nvPr>
        </p:nvSpPr>
        <p:spPr>
          <a:xfrm>
            <a:off x="1437664" y="798973"/>
            <a:ext cx="811019" cy="503578"/>
          </a:xfrm>
        </p:spPr>
        <p:txBody>
          <a:bodyPr/>
          <a:lstStyle/>
          <a:p>
            <a:fld id="{362EB92A-8172-4890-967D-66CB773D8995}" type="slidenum">
              <a:rPr lang="es-ES" smtClean="0"/>
              <a:t>‹Nº›</a:t>
            </a:fld>
            <a:endParaRPr lang="es-E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0595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558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8104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23/12/2025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2290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23/12/2025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592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23/12/2025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679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23/12/2025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9404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23/12/2025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144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8430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72E8027-C3E3-4EBF-8ECC-94EC8C4D01B0}" type="datetimeFigureOut">
              <a:rPr lang="es-ES" smtClean="0"/>
              <a:t>23/12/2025</a:t>
            </a:fld>
            <a:endParaRPr lang="es-ES"/>
          </a:p>
        </p:txBody>
      </p:sp>
      <p:sp>
        <p:nvSpPr>
          <p:cNvPr id="6" name="Footer Placeholder 5"/>
          <p:cNvSpPr>
            <a:spLocks noGrp="1"/>
          </p:cNvSpPr>
          <p:nvPr>
            <p:ph type="ftr" sz="quarter" idx="11"/>
          </p:nvPr>
        </p:nvSpPr>
        <p:spPr>
          <a:xfrm>
            <a:off x="1447382" y="318640"/>
            <a:ext cx="5541004" cy="320931"/>
          </a:xfrm>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167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972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562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47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966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4668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23/12/2025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9623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23/12/2025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6958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23/12/2025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02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23/12/2025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3460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6203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23/12/2025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7131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23/12/2025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9447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72E8027-C3E3-4EBF-8ECC-94EC8C4D01B0}" type="datetimeFigureOut">
              <a:rPr lang="es-ES" smtClean="0"/>
              <a:t>23/12/2025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1074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9856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7212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4820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8941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3559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3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5402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23/12/2025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9334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D72E8027-C3E3-4EBF-8ECC-94EC8C4D01B0}" type="datetimeFigureOut">
              <a:rPr lang="es-ES" smtClean="0"/>
              <a:t>23/12/2025</a:t>
            </a:fld>
            <a:endParaRPr lang="es-E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s-E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62EB92A-8172-4890-967D-66CB773D8995}" type="slidenum">
              <a:rPr lang="es-ES" smtClean="0"/>
              <a:t>‹Nº›</a:t>
            </a:fld>
            <a:endParaRPr lang="es-E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8953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4830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4244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23/12/2025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2949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23/12/2025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1055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23/12/2025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843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23/12/2025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6157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23/12/2025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7592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23/12/2025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3785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23/12/2025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8799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23/12/2025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3242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23/12/2025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7542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23/12/2025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1560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23/12/2025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3870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72E8027-C3E3-4EBF-8ECC-94EC8C4D01B0}" type="datetimeFigureOut">
              <a:rPr lang="es-ES" smtClean="0"/>
              <a:t>23/12/2025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925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72E8027-C3E3-4EBF-8ECC-94EC8C4D01B0}" type="datetimeFigureOut">
              <a:rPr lang="es-ES" smtClean="0"/>
              <a:t>23/12/2025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021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6106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23/12/2025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4013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23/12/2025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0699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23/12/2025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4596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23/12/2025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1398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23/12/2025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3321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4.jp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23/12/2025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098168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72E8027-C3E3-4EBF-8ECC-94EC8C4D01B0}" type="datetimeFigureOut">
              <a:rPr lang="es-ES" smtClean="0"/>
              <a:t>23/12/2025</a:t>
            </a:fld>
            <a:endParaRPr lang="es-E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62EB92A-8172-4890-967D-66CB773D8995}" type="slidenum">
              <a:rPr lang="es-ES" smtClean="0"/>
              <a:t>‹Nº›</a:t>
            </a:fld>
            <a:endParaRPr lang="es-E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33039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72E8027-C3E3-4EBF-8ECC-94EC8C4D01B0}" type="datetimeFigureOut">
              <a:rPr lang="es-ES" smtClean="0"/>
              <a:t>23/12/2025</a:t>
            </a:fld>
            <a:endParaRPr lang="es-E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391335353"/>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s-ES"/>
            </a:p>
          </p:txBody>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ES"/>
            </a:p>
          </p:txBody>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D72E8027-C3E3-4EBF-8ECC-94EC8C4D01B0}" type="datetimeFigureOut">
              <a:rPr lang="es-ES" smtClean="0"/>
              <a:t>23/12/2025</a:t>
            </a:fld>
            <a:endParaRPr lang="es-E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s-E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436340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6.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a:extLst>
            <a:ext uri="{FF2B5EF4-FFF2-40B4-BE49-F238E27FC236}">
              <a16:creationId xmlns:a16="http://schemas.microsoft.com/office/drawing/2014/main" id="{B446192D-F030-17E4-8BC4-1E4741E5C78A}"/>
            </a:ext>
          </a:extLst>
        </p:cNvPr>
        <p:cNvGrpSpPr/>
        <p:nvPr/>
      </p:nvGrpSpPr>
      <p:grpSpPr>
        <a:xfrm>
          <a:off x="0" y="0"/>
          <a:ext cx="0" cy="0"/>
          <a:chOff x="0" y="0"/>
          <a:chExt cx="0" cy="0"/>
        </a:xfrm>
      </p:grpSpPr>
      <p:pic>
        <p:nvPicPr>
          <p:cNvPr id="10" name="Imagen 9" descr="Un grupo de personas en un escenario&#10;&#10;El contenido generado por IA puede ser incorrecto.">
            <a:extLst>
              <a:ext uri="{FF2B5EF4-FFF2-40B4-BE49-F238E27FC236}">
                <a16:creationId xmlns:a16="http://schemas.microsoft.com/office/drawing/2014/main" id="{993C565C-8C01-2921-E741-9628529AEE7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16455" r="1" b="1"/>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scene3d>
            <a:camera prst="orthographicFront"/>
            <a:lightRig rig="threePt" dir="t"/>
          </a:scene3d>
          <a:sp3d>
            <a:bevelT w="139700" h="139700" prst="divot"/>
          </a:sp3d>
        </p:spPr>
      </p:pic>
      <p:pic>
        <p:nvPicPr>
          <p:cNvPr id="4" name="Imagen 3" descr="Un grupo de personas sentadas en una banca de madera&#10;&#10;El contenido generado por IA puede ser incorrecto.">
            <a:extLst>
              <a:ext uri="{FF2B5EF4-FFF2-40B4-BE49-F238E27FC236}">
                <a16:creationId xmlns:a16="http://schemas.microsoft.com/office/drawing/2014/main" id="{81EE1DDF-7C5B-56D5-7E3B-7EC066A0272F}"/>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3104" b="16960"/>
          <a:stretch>
            <a:fillRect/>
          </a:stretch>
        </p:blipFill>
        <p:spPr>
          <a:xfrm>
            <a:off x="20" y="4069976"/>
            <a:ext cx="3535311" cy="2788023"/>
          </a:xfrm>
          <a:prstGeom prst="rect">
            <a:avLst/>
          </a:prstGeom>
          <a:scene3d>
            <a:camera prst="orthographicFront"/>
            <a:lightRig rig="threePt" dir="t"/>
          </a:scene3d>
          <a:sp3d>
            <a:bevelT w="139700" h="139700" prst="divot"/>
          </a:sp3d>
        </p:spPr>
      </p:pic>
      <p:pic>
        <p:nvPicPr>
          <p:cNvPr id="12" name="Imagen 11" descr="Imagen que contiene hombre, sostener, parado, vistiendo&#10;&#10;El contenido generado por IA puede ser incorrecto.">
            <a:extLst>
              <a:ext uri="{FF2B5EF4-FFF2-40B4-BE49-F238E27FC236}">
                <a16:creationId xmlns:a16="http://schemas.microsoft.com/office/drawing/2014/main" id="{7896036E-D8AA-9820-4AE9-FE0284FD688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23272" r="-1" b="-1"/>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scene3d>
            <a:camera prst="orthographicFront"/>
            <a:lightRig rig="threePt" dir="t"/>
          </a:scene3d>
          <a:sp3d>
            <a:bevelT w="139700" h="139700" prst="divot"/>
          </a:sp3d>
        </p:spPr>
      </p:pic>
      <p:pic>
        <p:nvPicPr>
          <p:cNvPr id="6" name="Imagen 5" descr="Un par de personas sentadas en una mesa&#10;&#10;El contenido generado por IA puede ser incorrecto.">
            <a:extLst>
              <a:ext uri="{FF2B5EF4-FFF2-40B4-BE49-F238E27FC236}">
                <a16:creationId xmlns:a16="http://schemas.microsoft.com/office/drawing/2014/main" id="{E85E8C65-5BBB-D509-7684-2D6898356782}"/>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3462" r="20230"/>
          <a:stretch>
            <a:fillRect/>
          </a:stretch>
        </p:blipFill>
        <p:spPr>
          <a:xfrm>
            <a:off x="8646161" y="4069976"/>
            <a:ext cx="3545840" cy="2788024"/>
          </a:xfrm>
          <a:prstGeom prst="rect">
            <a:avLst/>
          </a:prstGeom>
          <a:scene3d>
            <a:camera prst="orthographicFront"/>
            <a:lightRig rig="threePt" dir="t"/>
          </a:scene3d>
          <a:sp3d>
            <a:bevelT w="139700" h="139700" prst="divot"/>
          </a:sp3d>
        </p:spPr>
      </p:pic>
      <p:sp>
        <p:nvSpPr>
          <p:cNvPr id="3" name="CuadroTexto 2">
            <a:extLst>
              <a:ext uri="{FF2B5EF4-FFF2-40B4-BE49-F238E27FC236}">
                <a16:creationId xmlns:a16="http://schemas.microsoft.com/office/drawing/2014/main" id="{6B69A79C-3566-145B-9D5D-A37CFEDFB164}"/>
              </a:ext>
            </a:extLst>
          </p:cNvPr>
          <p:cNvSpPr txBox="1"/>
          <p:nvPr/>
        </p:nvSpPr>
        <p:spPr>
          <a:xfrm>
            <a:off x="3700710" y="3429000"/>
            <a:ext cx="4790579" cy="3108543"/>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lv-LV" sz="3600" b="1" dirty="0">
                <a:ln w="12700" cmpd="sng">
                  <a:noFill/>
                  <a:prstDash val="solid"/>
                </a:ln>
                <a:solidFill>
                  <a:srgbClr val="A02B93"/>
                </a:solidFill>
                <a:latin typeface="Comic Sans MS" panose="030F0702030302020204" pitchFamily="66" charset="0"/>
              </a:rPr>
              <a:t>"Priecājieties iekš Tā Kunga vienumēr; es vēlreiz teikšu, priecājieties!"</a:t>
            </a:r>
          </a:p>
          <a:p>
            <a:pPr lvl="0" algn="ctr">
              <a:spcBef>
                <a:spcPts val="2400"/>
              </a:spcBef>
              <a:defRPr/>
            </a:pPr>
            <a:r>
              <a:rPr lang="lv-LV" sz="2800" b="1" dirty="0">
                <a:ln w="12700" cmpd="sng">
                  <a:noFill/>
                  <a:prstDash val="solid"/>
                </a:ln>
                <a:solidFill>
                  <a:srgbClr val="A02B93"/>
                </a:solidFill>
                <a:latin typeface="Comic Sans MS" panose="030F0702030302020204" pitchFamily="66" charset="0"/>
              </a:rPr>
              <a:t>Filipiešiem 4:4</a:t>
            </a:r>
          </a:p>
        </p:txBody>
      </p:sp>
    </p:spTree>
    <p:extLst>
      <p:ext uri="{BB962C8B-B14F-4D97-AF65-F5344CB8AC3E}">
        <p14:creationId xmlns:p14="http://schemas.microsoft.com/office/powerpoint/2010/main" val="97163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C7FD00-2B7B-DE17-6CDB-E9944B561803}"/>
            </a:ext>
          </a:extLst>
        </p:cNvPr>
        <p:cNvGrpSpPr/>
        <p:nvPr/>
      </p:nvGrpSpPr>
      <p:grpSpPr>
        <a:xfrm>
          <a:off x="0" y="0"/>
          <a:ext cx="0" cy="0"/>
          <a:chOff x="0" y="0"/>
          <a:chExt cx="0" cy="0"/>
        </a:xfrm>
      </p:grpSpPr>
      <p:pic>
        <p:nvPicPr>
          <p:cNvPr id="3" name="Imagen 2" descr="Imagen que contiene café, pájaro, puesto, cabeza&#10;&#10;El contenido generado por IA puede ser incorrecto.">
            <a:extLst>
              <a:ext uri="{FF2B5EF4-FFF2-40B4-BE49-F238E27FC236}">
                <a16:creationId xmlns:a16="http://schemas.microsoft.com/office/drawing/2014/main" id="{822E345D-A15F-E980-2B44-AC1E9593E15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5725" b="6447"/>
          <a:stretch>
            <a:fillRect/>
          </a:stretch>
        </p:blipFill>
        <p:spPr>
          <a:xfrm>
            <a:off x="200026" y="198882"/>
            <a:ext cx="4540630" cy="3353943"/>
          </a:xfrm>
          <a:prstGeom prst="rect">
            <a:avLst/>
          </a:prstGeom>
          <a:ln w="88900" cap="sq" cmpd="thickThin">
            <a:solidFill>
              <a:srgbClr val="D8772A"/>
            </a:solidFill>
            <a:prstDash val="solid"/>
            <a:miter lim="800000"/>
          </a:ln>
          <a:effectLst>
            <a:innerShdw blurRad="76200">
              <a:srgbClr val="000000"/>
            </a:innerShdw>
          </a:effectLst>
        </p:spPr>
      </p:pic>
      <p:pic>
        <p:nvPicPr>
          <p:cNvPr id="7" name="Imagen 6" descr="Imagen que contiene edificio, exterior, ladrillo, frente&#10;&#10;El contenido generado por IA puede ser incorrecto.">
            <a:extLst>
              <a:ext uri="{FF2B5EF4-FFF2-40B4-BE49-F238E27FC236}">
                <a16:creationId xmlns:a16="http://schemas.microsoft.com/office/drawing/2014/main" id="{B4D47C93-7FAE-9895-5724-EF0D9026F080}"/>
              </a:ext>
            </a:extLst>
          </p:cNvPr>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l="10376" r="10156"/>
          <a:stretch>
            <a:fillRect/>
          </a:stretch>
        </p:blipFill>
        <p:spPr>
          <a:xfrm>
            <a:off x="5000625" y="198881"/>
            <a:ext cx="6991349" cy="6460237"/>
          </a:xfrm>
          <a:prstGeom prst="rect">
            <a:avLst/>
          </a:prstGeom>
          <a:ln w="88900" cap="sq" cmpd="thickThin">
            <a:solidFill>
              <a:srgbClr val="626F67"/>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026" y="3819525"/>
            <a:ext cx="4540630" cy="2839593"/>
          </a:xfrm>
          <a:prstGeom prst="rect">
            <a:avLst/>
          </a:prstGeom>
          <a:solidFill>
            <a:srgbClr val="E597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Imagen que contiene edificio, exterior, ladrillo, frente&#10;&#10;El contenido generado por IA puede ser incorrecto.">
            <a:extLst>
              <a:ext uri="{FF2B5EF4-FFF2-40B4-BE49-F238E27FC236}">
                <a16:creationId xmlns:a16="http://schemas.microsoft.com/office/drawing/2014/main" id="{4AC21C1C-6638-5FEA-9A6E-45C9BC63F4DA}"/>
              </a:ext>
            </a:extLst>
          </p:cNvPr>
          <p:cNvPicPr>
            <a:picLocks noGrp="1" noRot="1" noChangeAspect="1" noMove="1" noResize="1" noEditPoints="1" noAdjustHandles="1" noChangeArrowheads="1" noChangeShapeType="1" noCrop="1"/>
          </p:cNvPicPr>
          <p:nvPr/>
        </p:nvPicPr>
        <p:blipFill rotWithShape="1">
          <a:blip r:embed="rId5" cstate="print">
            <a:alphaModFix amt="0"/>
            <a:extLst>
              <a:ext uri="{28A0092B-C50C-407E-A947-70E740481C1C}">
                <a14:useLocalDpi xmlns:a14="http://schemas.microsoft.com/office/drawing/2010/main" val="0"/>
              </a:ext>
            </a:extLst>
          </a:blip>
          <a:srcRect l="10376" r="10156"/>
          <a:stretch>
            <a:fillRect/>
          </a:stretch>
        </p:blipFill>
        <p:spPr>
          <a:xfrm>
            <a:off x="200024" y="3819525"/>
            <a:ext cx="4540629" cy="2839593"/>
          </a:xfrm>
          <a:prstGeom prst="rect">
            <a:avLst/>
          </a:prstGeom>
          <a:noFill/>
          <a:ln w="88900" cap="sq" cmpd="thickThin">
            <a:solidFill>
              <a:schemeClr val="accent1">
                <a:lumMod val="75000"/>
              </a:schemeClr>
            </a:solidFill>
            <a:prstDash val="solid"/>
            <a:miter lim="800000"/>
          </a:ln>
          <a:effectLst>
            <a:innerShdw blurRad="76200">
              <a:srgbClr val="000000"/>
            </a:innerShdw>
          </a:effectLst>
        </p:spPr>
      </p:pic>
      <p:sp>
        <p:nvSpPr>
          <p:cNvPr id="2" name="CuadroTexto 1">
            <a:extLst>
              <a:ext uri="{FF2B5EF4-FFF2-40B4-BE49-F238E27FC236}">
                <a16:creationId xmlns:a16="http://schemas.microsoft.com/office/drawing/2014/main" id="{56B8710F-5262-ECB3-03E0-83F9C9E88122}"/>
              </a:ext>
            </a:extLst>
          </p:cNvPr>
          <p:cNvSpPr txBox="1"/>
          <p:nvPr/>
        </p:nvSpPr>
        <p:spPr>
          <a:xfrm>
            <a:off x="338767" y="3900493"/>
            <a:ext cx="4263147" cy="2831544"/>
          </a:xfrm>
          <a:prstGeom prst="rect">
            <a:avLst/>
          </a:prstGeom>
          <a:noFill/>
        </p:spPr>
        <p:txBody>
          <a:bodyPr wrap="square">
            <a:spAutoFit/>
            <a:scene3d>
              <a:camera prst="orthographicFront"/>
              <a:lightRig rig="threePt" dir="t"/>
            </a:scene3d>
            <a:sp3d extrusionH="57150">
              <a:bevelT w="38100" h="38100"/>
            </a:sp3d>
          </a:bodyPr>
          <a:lstStyle/>
          <a:p>
            <a:pPr algn="ctr">
              <a:spcBef>
                <a:spcPts val="1200"/>
              </a:spcBef>
            </a:pPr>
            <a:r>
              <a:rPr lang="lv-LV" sz="2400" b="1" dirty="0">
                <a:ln w="12700" cmpd="sng">
                  <a:noFill/>
                  <a:prstDash val="solid"/>
                </a:ln>
                <a:solidFill>
                  <a:schemeClr val="accent1">
                    <a:lumMod val="75000"/>
                  </a:schemeClr>
                </a:solidFill>
                <a:latin typeface="Comic Sans MS" panose="030F0702030302020204" pitchFamily="66" charset="0"/>
              </a:rPr>
              <a:t>“Tāpēc lai neviens jūs netiesā ēdienu un dzērienu dēļ vai sakarā ar svētkiem, jauno mēnesi vai sabatu.</a:t>
            </a:r>
          </a:p>
          <a:p>
            <a:pPr algn="ctr">
              <a:spcBef>
                <a:spcPts val="1200"/>
              </a:spcBef>
            </a:pPr>
            <a:r>
              <a:rPr lang="lv-LV" sz="2400" b="1" dirty="0">
                <a:ln w="12700" cmpd="sng">
                  <a:noFill/>
                  <a:prstDash val="solid"/>
                </a:ln>
                <a:solidFill>
                  <a:schemeClr val="accent1">
                    <a:lumMod val="75000"/>
                  </a:schemeClr>
                </a:solidFill>
                <a:latin typeface="Comic Sans MS" panose="030F0702030302020204" pitchFamily="66" charset="0"/>
              </a:rPr>
              <a:t>Šīs lietas ir nākamo lietu ēna, bet miesa pieder Kristum” K</a:t>
            </a:r>
            <a:r>
              <a:rPr lang="lv-LV" b="1" dirty="0">
                <a:ln w="12700" cmpd="sng">
                  <a:noFill/>
                  <a:prstDash val="solid"/>
                </a:ln>
                <a:solidFill>
                  <a:schemeClr val="accent1">
                    <a:lumMod val="75000"/>
                  </a:schemeClr>
                </a:solidFill>
                <a:latin typeface="Comic Sans MS" panose="030F0702030302020204" pitchFamily="66" charset="0"/>
              </a:rPr>
              <a:t>olosiešiem 2:16, 17</a:t>
            </a:r>
          </a:p>
        </p:txBody>
      </p:sp>
    </p:spTree>
    <p:extLst>
      <p:ext uri="{BB962C8B-B14F-4D97-AF65-F5344CB8AC3E}">
        <p14:creationId xmlns:p14="http://schemas.microsoft.com/office/powerpoint/2010/main" val="379532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hombre con los brazos levantados&#10;&#10;El contenido generado por IA puede ser incorrecto.">
            <a:extLst>
              <a:ext uri="{FF2B5EF4-FFF2-40B4-BE49-F238E27FC236}">
                <a16:creationId xmlns:a16="http://schemas.microsoft.com/office/drawing/2014/main" id="{2DA01F3C-AB8E-5820-92CC-CC7FA5638C1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34E5AECB-30AB-ABFE-8901-13824525A300}"/>
              </a:ext>
            </a:extLst>
          </p:cNvPr>
          <p:cNvSpPr txBox="1"/>
          <p:nvPr/>
        </p:nvSpPr>
        <p:spPr>
          <a:xfrm>
            <a:off x="400050" y="844879"/>
            <a:ext cx="6315075" cy="3231654"/>
          </a:xfrm>
          <a:prstGeom prst="rect">
            <a:avLst/>
          </a:prstGeom>
          <a:noFill/>
        </p:spPr>
        <p:txBody>
          <a:bodyPr wrap="square">
            <a:spAutoFit/>
            <a:scene3d>
              <a:camera prst="orthographicFront"/>
              <a:lightRig rig="threePt" dir="t"/>
            </a:scene3d>
            <a:sp3d extrusionH="57150">
              <a:bevelT w="38100" h="38100"/>
            </a:sp3d>
          </a:bodyPr>
          <a:lstStyle/>
          <a:p>
            <a:pPr algn="ctr">
              <a:spcBef>
                <a:spcPts val="1200"/>
              </a:spcBef>
            </a:pPr>
            <a:r>
              <a:rPr lang="lv-LV" sz="4800" b="1" dirty="0">
                <a:ln w="12700" cmpd="sng">
                  <a:noFill/>
                  <a:prstDash val="solid"/>
                </a:ln>
                <a:solidFill>
                  <a:srgbClr val="C00000"/>
                </a:solidFill>
                <a:latin typeface="Comic Sans MS" panose="030F0702030302020204" pitchFamily="66" charset="0"/>
              </a:rPr>
              <a:t>“Un pāri visam tam lai ir mīlestība, kas ir pilnības saite”</a:t>
            </a:r>
          </a:p>
          <a:p>
            <a:pPr algn="ctr">
              <a:spcBef>
                <a:spcPts val="2400"/>
              </a:spcBef>
            </a:pPr>
            <a:r>
              <a:rPr lang="lv-LV" sz="4000" b="1" dirty="0">
                <a:ln w="12700" cmpd="sng">
                  <a:noFill/>
                  <a:prstDash val="solid"/>
                </a:ln>
                <a:solidFill>
                  <a:srgbClr val="C00000"/>
                </a:solidFill>
                <a:latin typeface="Comic Sans MS" panose="030F0702030302020204" pitchFamily="66" charset="0"/>
              </a:rPr>
              <a:t>Kolosiešiem 3:14</a:t>
            </a:r>
          </a:p>
        </p:txBody>
      </p:sp>
    </p:spTree>
    <p:extLst>
      <p:ext uri="{BB962C8B-B14F-4D97-AF65-F5344CB8AC3E}">
        <p14:creationId xmlns:p14="http://schemas.microsoft.com/office/powerpoint/2010/main" val="310783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7C53E9F2-0DA7-2D49-0EA1-B3719B4BF779}"/>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agen 8" descr="Un grupo de personas posando delante de una pared verde&#10;&#10;El contenido generado por IA puede ser incorrecto.">
            <a:extLst>
              <a:ext uri="{FF2B5EF4-FFF2-40B4-BE49-F238E27FC236}">
                <a16:creationId xmlns:a16="http://schemas.microsoft.com/office/drawing/2014/main" id="{DB87A252-7B12-0CE5-EBC2-CA2AB10FF5A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889" r="-31"/>
          <a:stretch>
            <a:fillRect/>
          </a:stretch>
        </p:blipFill>
        <p:spPr>
          <a:xfrm>
            <a:off x="1" y="1"/>
            <a:ext cx="2970465" cy="3383279"/>
          </a:xfrm>
          <a:prstGeom prst="rect">
            <a:avLst/>
          </a:prstGeom>
          <a:ln w="12700">
            <a:noFill/>
          </a:ln>
          <a:scene3d>
            <a:camera prst="orthographicFront"/>
            <a:lightRig rig="threePt" dir="t"/>
          </a:scene3d>
          <a:sp3d>
            <a:bevelT w="101600" prst="riblet"/>
          </a:sp3d>
        </p:spPr>
      </p:pic>
      <p:pic>
        <p:nvPicPr>
          <p:cNvPr id="13" name="Imagen 12" descr="Un grupo de personas con traje de color negro&#10;&#10;El contenido generado por IA puede ser incorrecto.">
            <a:extLst>
              <a:ext uri="{FF2B5EF4-FFF2-40B4-BE49-F238E27FC236}">
                <a16:creationId xmlns:a16="http://schemas.microsoft.com/office/drawing/2014/main" id="{E7331BA5-4BB2-3E1A-567F-31235888721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7607" b="7607"/>
          <a:stretch>
            <a:fillRect/>
          </a:stretch>
        </p:blipFill>
        <p:spPr>
          <a:xfrm>
            <a:off x="3072956" y="10"/>
            <a:ext cx="2970465" cy="3383268"/>
          </a:xfrm>
          <a:prstGeom prst="rect">
            <a:avLst/>
          </a:prstGeom>
          <a:ln w="12700">
            <a:noFill/>
          </a:ln>
          <a:scene3d>
            <a:camera prst="orthographicFront"/>
            <a:lightRig rig="threePt" dir="t"/>
          </a:scene3d>
          <a:sp3d>
            <a:bevelT w="101600" prst="riblet"/>
          </a:sp3d>
        </p:spPr>
      </p:pic>
      <p:pic>
        <p:nvPicPr>
          <p:cNvPr id="11" name="Imagen 10" descr="Un grupo de niños sentados en una mesa&#10;&#10;El contenido generado por IA puede ser incorrecto.">
            <a:extLst>
              <a:ext uri="{FF2B5EF4-FFF2-40B4-BE49-F238E27FC236}">
                <a16:creationId xmlns:a16="http://schemas.microsoft.com/office/drawing/2014/main" id="{4434607F-7ECA-E666-3FF0-B7A1BA1E43B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7075" r="17075"/>
          <a:stretch>
            <a:fillRect/>
          </a:stretch>
        </p:blipFill>
        <p:spPr>
          <a:xfrm>
            <a:off x="6145909" y="10"/>
            <a:ext cx="2971800" cy="3383268"/>
          </a:xfrm>
          <a:prstGeom prst="rect">
            <a:avLst/>
          </a:prstGeom>
          <a:ln w="12700">
            <a:noFill/>
          </a:ln>
          <a:scene3d>
            <a:camera prst="orthographicFront"/>
            <a:lightRig rig="threePt" dir="t"/>
          </a:scene3d>
          <a:sp3d>
            <a:bevelT w="101600" prst="riblet"/>
          </a:sp3d>
        </p:spPr>
      </p:pic>
      <p:pic>
        <p:nvPicPr>
          <p:cNvPr id="3" name="Imagen 2" descr="Un par de personas sentadas en una mesa&#10;&#10;El contenido generado por IA puede ser incorrecto.">
            <a:extLst>
              <a:ext uri="{FF2B5EF4-FFF2-40B4-BE49-F238E27FC236}">
                <a16:creationId xmlns:a16="http://schemas.microsoft.com/office/drawing/2014/main" id="{077FD2DC-7D51-473D-DA0E-235A7F5738F7}"/>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19721" r="14152"/>
          <a:stretch>
            <a:fillRect/>
          </a:stretch>
        </p:blipFill>
        <p:spPr>
          <a:xfrm>
            <a:off x="9220200" y="10"/>
            <a:ext cx="2971800" cy="3383268"/>
          </a:xfrm>
          <a:prstGeom prst="rect">
            <a:avLst/>
          </a:prstGeom>
          <a:ln w="12700">
            <a:noFill/>
          </a:ln>
          <a:scene3d>
            <a:camera prst="orthographicFront"/>
            <a:lightRig rig="threePt" dir="t"/>
          </a:scene3d>
          <a:sp3d>
            <a:bevelT w="101600" prst="riblet"/>
          </a:sp3d>
        </p:spPr>
      </p:pic>
      <p:pic>
        <p:nvPicPr>
          <p:cNvPr id="7" name="Imagen 6" descr="Hombre parado junto a un grupo de personas en una tienda&#10;&#10;El contenido generado por IA puede ser incorrecto.">
            <a:extLst>
              <a:ext uri="{FF2B5EF4-FFF2-40B4-BE49-F238E27FC236}">
                <a16:creationId xmlns:a16="http://schemas.microsoft.com/office/drawing/2014/main" id="{6A551019-3C29-1F7C-9BC0-1FB4406D3909}"/>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19485" r="12423"/>
          <a:stretch>
            <a:fillRect/>
          </a:stretch>
        </p:blipFill>
        <p:spPr>
          <a:xfrm>
            <a:off x="-1017" y="3474720"/>
            <a:ext cx="2970465" cy="3383280"/>
          </a:xfrm>
          <a:prstGeom prst="rect">
            <a:avLst/>
          </a:prstGeom>
          <a:ln w="12700">
            <a:noFill/>
          </a:ln>
          <a:scene3d>
            <a:camera prst="orthographicFront"/>
            <a:lightRig rig="threePt" dir="t"/>
          </a:scene3d>
          <a:sp3d>
            <a:bevelT w="101600" prst="riblet"/>
          </a:sp3d>
        </p:spPr>
      </p:pic>
      <p:pic>
        <p:nvPicPr>
          <p:cNvPr id="5" name="Imagen 4" descr="Imagen que contiene persona, tabla, joven, hombre&#10;&#10;El contenido generado por IA puede ser incorrecto.">
            <a:extLst>
              <a:ext uri="{FF2B5EF4-FFF2-40B4-BE49-F238E27FC236}">
                <a16:creationId xmlns:a16="http://schemas.microsoft.com/office/drawing/2014/main" id="{91DC0E89-42EC-7831-CCC9-BE663BD73EDE}"/>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25628" r="8526" b="4"/>
          <a:stretch>
            <a:fillRect/>
          </a:stretch>
        </p:blipFill>
        <p:spPr>
          <a:xfrm>
            <a:off x="3059902" y="3474719"/>
            <a:ext cx="2970466" cy="3383280"/>
          </a:xfrm>
          <a:prstGeom prst="rect">
            <a:avLst/>
          </a:prstGeom>
          <a:ln w="12700">
            <a:noFill/>
          </a:ln>
          <a:scene3d>
            <a:camera prst="orthographicFront"/>
            <a:lightRig rig="threePt" dir="t"/>
          </a:scene3d>
          <a:sp3d>
            <a:bevelT w="101600" prst="riblet"/>
          </a:sp3d>
        </p:spPr>
      </p:pic>
      <p:sp>
        <p:nvSpPr>
          <p:cNvPr id="27" name="Rectangle 2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chemeClr val="bg2">
              <a:lumMod val="75000"/>
              <a:lumOff val="25000"/>
            </a:schemeClr>
          </a:solidFill>
          <a:ln w="127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7043659D-9DF9-CA08-3BAC-40D99F2C4F91}"/>
              </a:ext>
            </a:extLst>
          </p:cNvPr>
          <p:cNvSpPr txBox="1"/>
          <p:nvPr/>
        </p:nvSpPr>
        <p:spPr>
          <a:xfrm>
            <a:off x="6315064" y="3828099"/>
            <a:ext cx="5707781" cy="2862322"/>
          </a:xfrm>
          <a:prstGeom prst="rect">
            <a:avLst/>
          </a:prstGeom>
          <a:noFill/>
        </p:spPr>
        <p:txBody>
          <a:bodyPr wrap="square">
            <a:spAutoFit/>
            <a:scene3d>
              <a:camera prst="orthographicFront"/>
              <a:lightRig rig="threePt" dir="t"/>
            </a:scene3d>
            <a:sp3d extrusionH="57150">
              <a:bevelT w="38100" h="38100"/>
            </a:sp3d>
          </a:bodyPr>
          <a:lstStyle/>
          <a:p>
            <a:pPr algn="ctr">
              <a:spcBef>
                <a:spcPts val="1200"/>
              </a:spcBef>
            </a:pPr>
            <a:r>
              <a:rPr lang="lv-LV" sz="36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“Jūsu runa lai aizvien ir tīkama, ar sāli sālīta, lai jūs zinātu, kā ikvienam atbildēt” K</a:t>
            </a:r>
            <a:r>
              <a:rPr lang="lv-LV" sz="28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olosiešiem 4:6</a:t>
            </a:r>
          </a:p>
        </p:txBody>
      </p:sp>
    </p:spTree>
    <p:extLst>
      <p:ext uri="{BB962C8B-B14F-4D97-AF65-F5344CB8AC3E}">
        <p14:creationId xmlns:p14="http://schemas.microsoft.com/office/powerpoint/2010/main" val="21774419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a:extLst>
            <a:ext uri="{FF2B5EF4-FFF2-40B4-BE49-F238E27FC236}">
              <a16:creationId xmlns:a16="http://schemas.microsoft.com/office/drawing/2014/main" id="{AD27F0B9-5CC8-FB46-6E43-331403B3206F}"/>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41682D3D-57B9-48C7-8C31-4D963971E9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4" name="Group 13">
            <a:extLst>
              <a:ext uri="{FF2B5EF4-FFF2-40B4-BE49-F238E27FC236}">
                <a16:creationId xmlns:a16="http://schemas.microsoft.com/office/drawing/2014/main" id="{D6940423-3E05-4C11-A599-87460C794E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5" name="Rectangle 14">
              <a:extLst>
                <a:ext uri="{FF2B5EF4-FFF2-40B4-BE49-F238E27FC236}">
                  <a16:creationId xmlns:a16="http://schemas.microsoft.com/office/drawing/2014/main" id="{BDF232DF-2519-46B4-A5DB-6E956426D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6" name="Freeform 11">
              <a:extLst>
                <a:ext uri="{FF2B5EF4-FFF2-40B4-BE49-F238E27FC236}">
                  <a16:creationId xmlns:a16="http://schemas.microsoft.com/office/drawing/2014/main" id="{378848D5-8CDD-4F00-8F7E-B68730F52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s-ES"/>
            </a:p>
          </p:txBody>
        </p:sp>
        <p:sp>
          <p:nvSpPr>
            <p:cNvPr id="17" name="Rectangle 16">
              <a:extLst>
                <a:ext uri="{FF2B5EF4-FFF2-40B4-BE49-F238E27FC236}">
                  <a16:creationId xmlns:a16="http://schemas.microsoft.com/office/drawing/2014/main" id="{CBFFA796-2B2D-4FB8-848E-F40FD83E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s-ES"/>
            </a:p>
          </p:txBody>
        </p:sp>
      </p:grpSp>
      <p:sp>
        <p:nvSpPr>
          <p:cNvPr id="19" name="Rectangle 18">
            <a:extLst>
              <a:ext uri="{FF2B5EF4-FFF2-40B4-BE49-F238E27FC236}">
                <a16:creationId xmlns:a16="http://schemas.microsoft.com/office/drawing/2014/main" id="{0AD8F552-7648-452E-B3C5-3EAF87E2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1" y="457200"/>
            <a:ext cx="5824059"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Mujer con la mano en la cara&#10;&#10;El contenido generado por IA puede ser incorrecto.">
            <a:extLst>
              <a:ext uri="{FF2B5EF4-FFF2-40B4-BE49-F238E27FC236}">
                <a16:creationId xmlns:a16="http://schemas.microsoft.com/office/drawing/2014/main" id="{2014A0EE-FCCC-29BE-BDF0-CF958205E01A}"/>
              </a:ext>
            </a:extLst>
          </p:cNvPr>
          <p:cNvPicPr>
            <a:picLocks noChangeAspect="1"/>
          </p:cNvPicPr>
          <p:nvPr/>
        </p:nvPicPr>
        <p:blipFill>
          <a:blip r:embed="rId4" cstate="print">
            <a:extLst>
              <a:ext uri="{28A0092B-C50C-407E-A947-70E740481C1C}">
                <a14:useLocalDpi xmlns:a14="http://schemas.microsoft.com/office/drawing/2010/main" val="0"/>
              </a:ext>
            </a:extLst>
          </a:blip>
          <a:srcRect l="6311" r="1067" b="-1"/>
          <a:stretch>
            <a:fillRect/>
          </a:stretch>
        </p:blipFill>
        <p:spPr>
          <a:xfrm>
            <a:off x="750708" y="689358"/>
            <a:ext cx="2608785" cy="4219633"/>
          </a:xfrm>
          <a:prstGeom prst="rect">
            <a:avLst/>
          </a:prstGeom>
          <a:effectLst>
            <a:innerShdw blurRad="114300">
              <a:prstClr val="black"/>
            </a:innerShdw>
          </a:effectLst>
        </p:spPr>
      </p:pic>
      <p:pic>
        <p:nvPicPr>
          <p:cNvPr id="7" name="Imagen 6" descr="Un joven parado en un campo de pasto&#10;&#10;El contenido generado por IA puede ser incorrecto.">
            <a:extLst>
              <a:ext uri="{FF2B5EF4-FFF2-40B4-BE49-F238E27FC236}">
                <a16:creationId xmlns:a16="http://schemas.microsoft.com/office/drawing/2014/main" id="{A8EC7F1B-7529-9027-E8F1-E17A6C98FBF0}"/>
              </a:ext>
            </a:extLst>
          </p:cNvPr>
          <p:cNvPicPr>
            <a:picLocks noChangeAspect="1"/>
          </p:cNvPicPr>
          <p:nvPr/>
        </p:nvPicPr>
        <p:blipFill>
          <a:blip r:embed="rId5" cstate="print">
            <a:extLst>
              <a:ext uri="{28A0092B-C50C-407E-A947-70E740481C1C}">
                <a14:useLocalDpi xmlns:a14="http://schemas.microsoft.com/office/drawing/2010/main" val="0"/>
              </a:ext>
            </a:extLst>
          </a:blip>
          <a:srcRect l="9056" r="7067" b="4"/>
          <a:stretch>
            <a:fillRect/>
          </a:stretch>
        </p:blipFill>
        <p:spPr>
          <a:xfrm>
            <a:off x="3482937" y="683155"/>
            <a:ext cx="2614164" cy="4225838"/>
          </a:xfrm>
          <a:prstGeom prst="rect">
            <a:avLst/>
          </a:prstGeom>
          <a:effectLst>
            <a:innerShdw blurRad="114300">
              <a:prstClr val="black"/>
            </a:innerShdw>
          </a:effectLst>
        </p:spPr>
      </p:pic>
      <p:sp>
        <p:nvSpPr>
          <p:cNvPr id="4" name="CuadroTexto 3">
            <a:extLst>
              <a:ext uri="{FF2B5EF4-FFF2-40B4-BE49-F238E27FC236}">
                <a16:creationId xmlns:a16="http://schemas.microsoft.com/office/drawing/2014/main" id="{768B5ADE-90C9-24C8-7C3D-A0C3FCA5608F}"/>
              </a:ext>
            </a:extLst>
          </p:cNvPr>
          <p:cNvSpPr txBox="1"/>
          <p:nvPr/>
        </p:nvSpPr>
        <p:spPr>
          <a:xfrm>
            <a:off x="6447744" y="477204"/>
            <a:ext cx="5067668" cy="4647426"/>
          </a:xfrm>
          <a:prstGeom prst="rect">
            <a:avLst/>
          </a:prstGeom>
          <a:noFill/>
        </p:spPr>
        <p:txBody>
          <a:bodyPr wrap="square">
            <a:spAutoFit/>
            <a:scene3d>
              <a:camera prst="orthographicFront"/>
              <a:lightRig rig="threePt" dir="t"/>
            </a:scene3d>
            <a:sp3d extrusionH="57150">
              <a:bevelT w="38100" h="38100"/>
            </a:sp3d>
          </a:bodyPr>
          <a:lstStyle/>
          <a:p>
            <a:pPr algn="ctr">
              <a:spcBef>
                <a:spcPts val="1200"/>
              </a:spcBef>
            </a:pPr>
            <a:r>
              <a:rPr lang="lv-LV" sz="4800" b="1" dirty="0">
                <a:ln w="12700" cmpd="sng">
                  <a:noFill/>
                  <a:prstDash val="solid"/>
                </a:ln>
                <a:solidFill>
                  <a:srgbClr val="C00000"/>
                </a:solidFill>
              </a:rPr>
              <a:t>“Par visu esiet pateicīgi! Jo tāda ir Dieva griba Kristū Jēzū attiecībā uz jums”</a:t>
            </a:r>
          </a:p>
          <a:p>
            <a:pPr algn="ctr">
              <a:spcBef>
                <a:spcPts val="2400"/>
              </a:spcBef>
            </a:pPr>
            <a:r>
              <a:rPr lang="lv-LV" sz="3600" b="1" dirty="0">
                <a:ln w="12700" cmpd="sng">
                  <a:noFill/>
                  <a:prstDash val="solid"/>
                </a:ln>
                <a:solidFill>
                  <a:srgbClr val="C00000"/>
                </a:solidFill>
              </a:rPr>
              <a:t>1. Tesaloniķiešiem 5:18</a:t>
            </a:r>
          </a:p>
        </p:txBody>
      </p:sp>
    </p:spTree>
    <p:extLst>
      <p:ext uri="{BB962C8B-B14F-4D97-AF65-F5344CB8AC3E}">
        <p14:creationId xmlns:p14="http://schemas.microsoft.com/office/powerpoint/2010/main" val="291472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2026" r="7102"/>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139630" y="797510"/>
            <a:ext cx="3567178" cy="5262979"/>
          </a:xfrm>
          <a:prstGeom prst="rect">
            <a:avLst/>
          </a:prstGeom>
          <a:noFill/>
        </p:spPr>
        <p:txBody>
          <a:bodyPr wrap="square">
            <a:spAutoFit/>
          </a:bodyPr>
          <a:lstStyle/>
          <a:p>
            <a:pPr algn="ctr">
              <a:spcBef>
                <a:spcPts val="1200"/>
              </a:spcBef>
            </a:pPr>
            <a:r>
              <a:rPr lang="lv-LV" sz="36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“būdams pārliecināts, ka tas, kas jūsu sirdīs labo darbu iesācis, to pabeigs līdz Kristus Jēzus dienai”</a:t>
            </a:r>
          </a:p>
          <a:p>
            <a:pPr algn="ctr">
              <a:spcBef>
                <a:spcPts val="2400"/>
              </a:spcBef>
            </a:pPr>
            <a:r>
              <a:rPr lang="lv-LV" sz="28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Filipiešiem 1:6</a:t>
            </a:r>
          </a:p>
        </p:txBody>
      </p:sp>
    </p:spTree>
    <p:extLst>
      <p:ext uri="{BB962C8B-B14F-4D97-AF65-F5344CB8AC3E}">
        <p14:creationId xmlns:p14="http://schemas.microsoft.com/office/powerpoint/2010/main" val="24385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D8E6779-75C9-A5CF-3A0F-1D1E6042AF0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Imagen que contiene edificio, persona, hombre, mujer&#10;&#10;El contenido generado por IA puede ser incorrecto.">
            <a:extLst>
              <a:ext uri="{FF2B5EF4-FFF2-40B4-BE49-F238E27FC236}">
                <a16:creationId xmlns:a16="http://schemas.microsoft.com/office/drawing/2014/main" id="{AD7186A6-9CC9-2EAF-2D4C-690990607A8D}"/>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5388" b="4511"/>
          <a:stretch>
            <a:fillRect/>
          </a:stretch>
        </p:blipFill>
        <p:spPr>
          <a:xfrm>
            <a:off x="354672" y="543152"/>
            <a:ext cx="8384153" cy="5771697"/>
          </a:xfrm>
          <a:prstGeom prst="rect">
            <a:avLst/>
          </a:prstGeom>
          <a:effectLst/>
        </p:spPr>
      </p:pic>
      <p:sp>
        <p:nvSpPr>
          <p:cNvPr id="3" name="CuadroTexto 2">
            <a:extLst>
              <a:ext uri="{FF2B5EF4-FFF2-40B4-BE49-F238E27FC236}">
                <a16:creationId xmlns:a16="http://schemas.microsoft.com/office/drawing/2014/main" id="{BB20154F-8AAB-FCAE-1D8F-EC41CAF14595}"/>
              </a:ext>
            </a:extLst>
          </p:cNvPr>
          <p:cNvSpPr txBox="1"/>
          <p:nvPr/>
        </p:nvSpPr>
        <p:spPr>
          <a:xfrm>
            <a:off x="9068456" y="1012954"/>
            <a:ext cx="2946207" cy="4832092"/>
          </a:xfrm>
          <a:prstGeom prst="rect">
            <a:avLst/>
          </a:prstGeom>
          <a:noFill/>
        </p:spPr>
        <p:txBody>
          <a:bodyPr wrap="square">
            <a:spAutoFit/>
            <a:scene3d>
              <a:camera prst="orthographicFront"/>
              <a:lightRig rig="threePt" dir="t"/>
            </a:scene3d>
            <a:sp3d extrusionH="57150">
              <a:bevelT w="38100" h="38100"/>
            </a:sp3d>
          </a:bodyPr>
          <a:lstStyle/>
          <a:p>
            <a:pPr algn="ctr">
              <a:spcBef>
                <a:spcPts val="1200"/>
              </a:spcBef>
            </a:pPr>
            <a:r>
              <a:rPr lang="lv-LV" sz="4400" b="1" dirty="0">
                <a:ln w="12700" cmpd="sng">
                  <a:noFill/>
                  <a:prstDash val="solid"/>
                </a:ln>
                <a:solidFill>
                  <a:schemeClr val="bg1"/>
                </a:solidFill>
                <a:latin typeface="Comic Sans MS" panose="030F0702030302020204" pitchFamily="66" charset="0"/>
              </a:rPr>
              <a:t>“Jo dzīvot man ir - Kristus un mirt - ieguvums”</a:t>
            </a:r>
          </a:p>
          <a:p>
            <a:pPr algn="ctr">
              <a:spcBef>
                <a:spcPts val="2400"/>
              </a:spcBef>
            </a:pPr>
            <a:r>
              <a:rPr lang="lv-LV" sz="2400" b="1" dirty="0">
                <a:ln w="12700" cmpd="sng">
                  <a:noFill/>
                  <a:prstDash val="solid"/>
                </a:ln>
                <a:solidFill>
                  <a:schemeClr val="bg1"/>
                </a:solidFill>
                <a:effectLst>
                  <a:outerShdw blurRad="38100" dist="38100" dir="2700000" algn="tl">
                    <a:srgbClr val="000000">
                      <a:alpha val="43137"/>
                    </a:srgbClr>
                  </a:outerShdw>
                </a:effectLst>
                <a:latin typeface="Comic Sans MS" panose="030F0702030302020204" pitchFamily="66" charset="0"/>
              </a:rPr>
              <a:t>Filipiešiem</a:t>
            </a:r>
            <a:r>
              <a:rPr lang="lv-LV" sz="2400" b="1" dirty="0">
                <a:ln w="12700" cmpd="sng">
                  <a:noFill/>
                  <a:prstDash val="solid"/>
                </a:ln>
                <a:solidFill>
                  <a:schemeClr val="bg1"/>
                </a:solidFill>
                <a:latin typeface="Comic Sans MS" panose="030F0702030302020204" pitchFamily="66" charset="0"/>
              </a:rPr>
              <a:t> 1:21</a:t>
            </a:r>
          </a:p>
        </p:txBody>
      </p:sp>
    </p:spTree>
    <p:extLst>
      <p:ext uri="{BB962C8B-B14F-4D97-AF65-F5344CB8AC3E}">
        <p14:creationId xmlns:p14="http://schemas.microsoft.com/office/powerpoint/2010/main" val="210558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6857" r="29109" b="2"/>
          <a:stretch>
            <a:fillRect/>
          </a:stretch>
        </p:blipFill>
        <p:spPr>
          <a:xfrm>
            <a:off x="6525453" y="10"/>
            <a:ext cx="5666547"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211689" y="889843"/>
            <a:ext cx="5958672" cy="5078313"/>
          </a:xfrm>
          <a:prstGeom prst="rect">
            <a:avLst/>
          </a:prstGeom>
          <a:noFill/>
        </p:spPr>
        <p:txBody>
          <a:bodyPr wrap="square">
            <a:spAutoFit/>
            <a:scene3d>
              <a:camera prst="orthographicFront"/>
              <a:lightRig rig="threePt" dir="t"/>
            </a:scene3d>
            <a:sp3d extrusionH="57150">
              <a:bevelT w="38100" h="38100"/>
            </a:sp3d>
          </a:bodyPr>
          <a:lstStyle/>
          <a:p>
            <a:pPr algn="ctr">
              <a:spcBef>
                <a:spcPts val="1200"/>
              </a:spcBef>
            </a:pPr>
            <a:r>
              <a:rPr lang="lv-LV" sz="4400" b="1" dirty="0">
                <a:ln w="12700" cmpd="sng">
                  <a:noFill/>
                  <a:prstDash val="solid"/>
                </a:ln>
                <a:solidFill>
                  <a:schemeClr val="accent5">
                    <a:lumMod val="75000"/>
                  </a:schemeClr>
                </a:solidFill>
                <a:latin typeface="Comic Sans MS" panose="030F0702030302020204" pitchFamily="66" charset="0"/>
              </a:rPr>
              <a:t>“Tad piepildait manu prieku, turēdamies vienā prātā, lolodami vienu mīlestību, dvēselēs vienoti, ar vienu mērķi”</a:t>
            </a:r>
          </a:p>
          <a:p>
            <a:pPr algn="ctr">
              <a:spcBef>
                <a:spcPts val="2400"/>
              </a:spcBef>
            </a:pPr>
            <a:r>
              <a:rPr lang="lv-LV" sz="3600" b="1" dirty="0">
                <a:ln w="12700" cmpd="sng">
                  <a:noFill/>
                  <a:prstDash val="solid"/>
                </a:ln>
                <a:solidFill>
                  <a:schemeClr val="accent5">
                    <a:lumMod val="75000"/>
                  </a:schemeClr>
                </a:solidFill>
                <a:latin typeface="Comic Sans MS" panose="030F0702030302020204" pitchFamily="66" charset="0"/>
              </a:rPr>
              <a:t>Filipiešiem 2:2</a:t>
            </a:r>
          </a:p>
        </p:txBody>
      </p:sp>
    </p:spTree>
    <p:extLst>
      <p:ext uri="{BB962C8B-B14F-4D97-AF65-F5344CB8AC3E}">
        <p14:creationId xmlns:p14="http://schemas.microsoft.com/office/powerpoint/2010/main" val="415618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6D4EAEAB-E063-928D-88EF-142E3BDAE98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2" name="Group 21">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3612" y="482171"/>
            <a:ext cx="6104331" cy="5149101"/>
            <a:chOff x="7463259" y="583365"/>
            <a:chExt cx="6104330" cy="5181928"/>
          </a:xfrm>
        </p:grpSpPr>
        <p:sp>
          <p:nvSpPr>
            <p:cNvPr id="23" name="Rectangle 22">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Imagen 2" descr="Un grupo de personas disfrazadas&#10;&#10;El contenido generado por IA puede ser incorrecto.">
            <a:extLst>
              <a:ext uri="{FF2B5EF4-FFF2-40B4-BE49-F238E27FC236}">
                <a16:creationId xmlns:a16="http://schemas.microsoft.com/office/drawing/2014/main" id="{7CF94666-73EE-2747-7D69-7F6179E7BD0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l="6370" r="1272" b="-3"/>
          <a:stretch>
            <a:fillRect/>
          </a:stretch>
        </p:blipFill>
        <p:spPr>
          <a:xfrm>
            <a:off x="842598" y="1116345"/>
            <a:ext cx="4825148" cy="3866172"/>
          </a:xfrm>
          <a:prstGeom prst="rect">
            <a:avLst/>
          </a:prstGeom>
        </p:spPr>
      </p:pic>
      <p:pic>
        <p:nvPicPr>
          <p:cNvPr id="26" name="Picture 25">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14413027-F5C9-39FF-2733-C8660990A096}"/>
              </a:ext>
            </a:extLst>
          </p:cNvPr>
          <p:cNvSpPr txBox="1"/>
          <p:nvPr/>
        </p:nvSpPr>
        <p:spPr>
          <a:xfrm>
            <a:off x="6444878" y="240565"/>
            <a:ext cx="5680447" cy="5816977"/>
          </a:xfrm>
          <a:prstGeom prst="rect">
            <a:avLst/>
          </a:prstGeom>
          <a:noFill/>
        </p:spPr>
        <p:txBody>
          <a:bodyPr wrap="square">
            <a:spAutoFit/>
            <a:scene3d>
              <a:camera prst="orthographicFront"/>
              <a:lightRig rig="threePt" dir="t"/>
            </a:scene3d>
            <a:sp3d extrusionH="57150">
              <a:bevelT w="38100" h="38100"/>
            </a:sp3d>
          </a:bodyPr>
          <a:lstStyle/>
          <a:p>
            <a:pPr algn="ctr">
              <a:spcBef>
                <a:spcPts val="1200"/>
              </a:spcBef>
            </a:pPr>
            <a:r>
              <a:rPr lang="lv-LV" sz="3600" b="1" dirty="0">
                <a:ln w="12700" cmpd="sng">
                  <a:noFill/>
                  <a:prstDash val="solid"/>
                </a:ln>
                <a:solidFill>
                  <a:srgbClr val="6F5839"/>
                </a:solidFill>
                <a:latin typeface="Comic Sans MS" panose="030F0702030302020204" pitchFamily="66" charset="0"/>
              </a:rPr>
              <a:t>“Dariet visu bez kurnēšanas un šaubīšanās,</a:t>
            </a:r>
          </a:p>
          <a:p>
            <a:pPr algn="ctr">
              <a:spcBef>
                <a:spcPts val="1200"/>
              </a:spcBef>
            </a:pPr>
            <a:r>
              <a:rPr lang="lv-LV" sz="3600" b="1" dirty="0">
                <a:ln w="12700" cmpd="sng">
                  <a:noFill/>
                  <a:prstDash val="solid"/>
                </a:ln>
                <a:solidFill>
                  <a:srgbClr val="6F5839"/>
                </a:solidFill>
                <a:latin typeface="Comic Sans MS" panose="030F0702030302020204" pitchFamily="66" charset="0"/>
              </a:rPr>
              <a:t>lai jūs būtu nevainojami un šķīsti, nepeļami Dieva bērni sabojātas un samaitātas paaudzes vidū, un tanī mirdzētu kā spīdekļi pasaulē”</a:t>
            </a:r>
          </a:p>
          <a:p>
            <a:pPr algn="ctr">
              <a:spcBef>
                <a:spcPts val="1200"/>
              </a:spcBef>
            </a:pPr>
            <a:r>
              <a:rPr lang="lv-LV" sz="2800" b="1" dirty="0">
                <a:ln w="12700" cmpd="sng">
                  <a:noFill/>
                  <a:prstDash val="solid"/>
                </a:ln>
                <a:solidFill>
                  <a:srgbClr val="6F5839"/>
                </a:solidFill>
                <a:latin typeface="Comic Sans MS" panose="030F0702030302020204" pitchFamily="66" charset="0"/>
              </a:rPr>
              <a:t>Filipiešiem 2:14,15</a:t>
            </a:r>
          </a:p>
        </p:txBody>
      </p:sp>
    </p:spTree>
    <p:extLst>
      <p:ext uri="{BB962C8B-B14F-4D97-AF65-F5344CB8AC3E}">
        <p14:creationId xmlns:p14="http://schemas.microsoft.com/office/powerpoint/2010/main" val="253216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F55000-96B4-EDCD-86FB-533E6345298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accent3">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624BB2CD-6033-417F-AC1C-19D1816B6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9426" y="699899"/>
            <a:ext cx="12201426" cy="5433318"/>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E264199-3E50-4B88-85D8-BB63D0AC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426" y="706068"/>
            <a:ext cx="2770222" cy="65889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5" name="Imagen 4" descr="Imagen que contiene exterior, vaca, pasto, parado&#10;&#10;El contenido generado por IA puede ser incorrecto.">
            <a:extLst>
              <a:ext uri="{FF2B5EF4-FFF2-40B4-BE49-F238E27FC236}">
                <a16:creationId xmlns:a16="http://schemas.microsoft.com/office/drawing/2014/main" id="{E546FEC2-1C9B-793E-910F-4E951942433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53100" y="1243372"/>
            <a:ext cx="2449601" cy="4899202"/>
          </a:xfrm>
          <a:prstGeom prst="rect">
            <a:avLst/>
          </a:prstGeom>
          <a:effectLst>
            <a:innerShdw blurRad="114300">
              <a:prstClr val="black"/>
            </a:innerShdw>
          </a:effectLst>
        </p:spPr>
      </p:pic>
      <p:sp>
        <p:nvSpPr>
          <p:cNvPr id="18" name="Rectangle 17">
            <a:extLst>
              <a:ext uri="{FF2B5EF4-FFF2-40B4-BE49-F238E27FC236}">
                <a16:creationId xmlns:a16="http://schemas.microsoft.com/office/drawing/2014/main" id="{8B9C3EB9-F9BE-462B-A1DE-DE39CE031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067800" y="5486396"/>
            <a:ext cx="3122675" cy="65889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3" name="Imagen 2" descr="Imagen que contiene estrella, tabla, animal, hombre&#10;&#10;El contenido generado por IA puede ser incorrecto.">
            <a:extLst>
              <a:ext uri="{FF2B5EF4-FFF2-40B4-BE49-F238E27FC236}">
                <a16:creationId xmlns:a16="http://schemas.microsoft.com/office/drawing/2014/main" id="{5F828409-C1D5-F7C4-9F3A-B13D9205F09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248439" y="706068"/>
            <a:ext cx="2770207" cy="4899929"/>
          </a:xfrm>
          <a:prstGeom prst="rect">
            <a:avLst/>
          </a:prstGeom>
          <a:effectLst>
            <a:innerShdw blurRad="114300">
              <a:prstClr val="black"/>
            </a:innerShdw>
          </a:effectLst>
        </p:spPr>
      </p:pic>
      <p:cxnSp>
        <p:nvCxnSpPr>
          <p:cNvPr id="22" name="Straight Connector 21">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A775F321-4736-8FDD-10B2-B02E3AC05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4105"/>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070465"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19">
            <a:extLst>
              <a:ext uri="{FF2B5EF4-FFF2-40B4-BE49-F238E27FC236}">
                <a16:creationId xmlns:a16="http://schemas.microsoft.com/office/drawing/2014/main" id="{C2644195-C211-DFE7-02D5-46CBEFDFA2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755390"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FBB46E0E-7A90-2490-A28A-DECEF7136C53}"/>
              </a:ext>
            </a:extLst>
          </p:cNvPr>
          <p:cNvSpPr txBox="1"/>
          <p:nvPr/>
        </p:nvSpPr>
        <p:spPr>
          <a:xfrm>
            <a:off x="2933364" y="1200566"/>
            <a:ext cx="6004287" cy="4431983"/>
          </a:xfrm>
          <a:prstGeom prst="rect">
            <a:avLst/>
          </a:prstGeom>
          <a:noFill/>
        </p:spPr>
        <p:txBody>
          <a:bodyPr wrap="square">
            <a:spAutoFit/>
            <a:scene3d>
              <a:camera prst="orthographicFront"/>
              <a:lightRig rig="threePt" dir="t"/>
            </a:scene3d>
            <a:sp3d extrusionH="57150">
              <a:bevelT w="38100" h="38100"/>
            </a:sp3d>
          </a:bodyPr>
          <a:lstStyle/>
          <a:p>
            <a:pPr algn="ctr">
              <a:spcBef>
                <a:spcPts val="1200"/>
              </a:spcBef>
            </a:pPr>
            <a:r>
              <a:rPr lang="lv-LV" sz="3400" b="1" dirty="0">
                <a:ln w="12700" cmpd="sng">
                  <a:noFill/>
                  <a:prstDash val="solid"/>
                </a:ln>
                <a:solidFill>
                  <a:schemeClr val="accent5">
                    <a:lumMod val="75000"/>
                  </a:schemeClr>
                </a:solidFill>
                <a:latin typeface="Comic Sans MS" panose="030F0702030302020204" pitchFamily="66" charset="0"/>
              </a:rPr>
              <a:t>“Lai atzītu Viņu un Viņa augšāmcelšanās spēku un Viņa ciešanu sadraudzību; tā es pielīdzinos Viņa nāvei</a:t>
            </a:r>
          </a:p>
          <a:p>
            <a:pPr algn="ctr">
              <a:spcBef>
                <a:spcPts val="1200"/>
              </a:spcBef>
            </a:pPr>
            <a:r>
              <a:rPr lang="lv-LV" sz="3400" b="1" dirty="0">
                <a:ln w="12700" cmpd="sng">
                  <a:noFill/>
                  <a:prstDash val="solid"/>
                </a:ln>
                <a:solidFill>
                  <a:schemeClr val="accent5">
                    <a:lumMod val="75000"/>
                  </a:schemeClr>
                </a:solidFill>
                <a:latin typeface="Comic Sans MS" panose="030F0702030302020204" pitchFamily="66" charset="0"/>
              </a:rPr>
              <a:t>cerībā sasniegt augšāmcelšanos no miroņiem”</a:t>
            </a:r>
            <a:r>
              <a:rPr lang="lv-LV" sz="3200" b="1" dirty="0">
                <a:ln w="12700" cmpd="sng">
                  <a:noFill/>
                  <a:prstDash val="solid"/>
                </a:ln>
                <a:solidFill>
                  <a:schemeClr val="accent5">
                    <a:lumMod val="75000"/>
                  </a:schemeClr>
                </a:solidFill>
                <a:latin typeface="Comic Sans MS" panose="030F0702030302020204" pitchFamily="66" charset="0"/>
              </a:rPr>
              <a:t> </a:t>
            </a:r>
          </a:p>
          <a:p>
            <a:pPr algn="ctr">
              <a:spcBef>
                <a:spcPts val="1200"/>
              </a:spcBef>
            </a:pPr>
            <a:r>
              <a:rPr lang="lv-LV" sz="2400" b="1" dirty="0">
                <a:ln w="12700" cmpd="sng">
                  <a:noFill/>
                  <a:prstDash val="solid"/>
                </a:ln>
                <a:solidFill>
                  <a:schemeClr val="accent5">
                    <a:lumMod val="75000"/>
                  </a:schemeClr>
                </a:solidFill>
                <a:latin typeface="Comic Sans MS" panose="030F0702030302020204" pitchFamily="66" charset="0"/>
              </a:rPr>
              <a:t>Filipiešiem 3:10,11</a:t>
            </a:r>
          </a:p>
        </p:txBody>
      </p:sp>
    </p:spTree>
    <p:extLst>
      <p:ext uri="{BB962C8B-B14F-4D97-AF65-F5344CB8AC3E}">
        <p14:creationId xmlns:p14="http://schemas.microsoft.com/office/powerpoint/2010/main" val="321176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0E51E673-AA9A-75B1-7ADD-31730212EDF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par de personas sentadas en una mesa&#10;&#10;El contenido generado por IA puede ser incorrecto.">
            <a:extLst>
              <a:ext uri="{FF2B5EF4-FFF2-40B4-BE49-F238E27FC236}">
                <a16:creationId xmlns:a16="http://schemas.microsoft.com/office/drawing/2014/main" id="{61B6113E-0817-C03E-7894-CC18E329F569}"/>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l="4560" r="11325"/>
          <a:stretch>
            <a:fillRect/>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21" name="Group 20">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a:off x="8730719" y="4649258"/>
            <a:ext cx="2981858" cy="3208867"/>
            <a:chOff x="9206969" y="2963333"/>
            <a:chExt cx="2981858" cy="3208867"/>
          </a:xfrm>
        </p:grpSpPr>
        <p:cxnSp>
          <p:nvCxnSpPr>
            <p:cNvPr id="22" name="Straight Connector 21">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4" name="Group 20">
            <a:extLst>
              <a:ext uri="{FF2B5EF4-FFF2-40B4-BE49-F238E27FC236}">
                <a16:creationId xmlns:a16="http://schemas.microsoft.com/office/drawing/2014/main" id="{6B209F1D-03E0-3A9F-BACF-630CCF2DA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flipH="1" flipV="1">
            <a:off x="321649" y="4936410"/>
            <a:ext cx="2981858" cy="3208867"/>
            <a:chOff x="9206969" y="2963333"/>
            <a:chExt cx="2981858" cy="3208867"/>
          </a:xfrm>
        </p:grpSpPr>
        <p:cxnSp>
          <p:nvCxnSpPr>
            <p:cNvPr id="6" name="Straight Connector 21">
              <a:extLst>
                <a:ext uri="{FF2B5EF4-FFF2-40B4-BE49-F238E27FC236}">
                  <a16:creationId xmlns:a16="http://schemas.microsoft.com/office/drawing/2014/main" id="{90EE6EDA-29AD-A587-41AC-D7A8041C6BD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22">
              <a:extLst>
                <a:ext uri="{FF2B5EF4-FFF2-40B4-BE49-F238E27FC236}">
                  <a16:creationId xmlns:a16="http://schemas.microsoft.com/office/drawing/2014/main" id="{87FDE8E9-14A0-2893-049B-BE5F2537BC8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23">
              <a:extLst>
                <a:ext uri="{FF2B5EF4-FFF2-40B4-BE49-F238E27FC236}">
                  <a16:creationId xmlns:a16="http://schemas.microsoft.com/office/drawing/2014/main" id="{B846D4BA-4187-5910-C3AD-C910174BA85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24">
              <a:extLst>
                <a:ext uri="{FF2B5EF4-FFF2-40B4-BE49-F238E27FC236}">
                  <a16:creationId xmlns:a16="http://schemas.microsoft.com/office/drawing/2014/main" id="{00BDBD0D-F0A2-1362-63C0-8306BFCB37F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25">
              <a:extLst>
                <a:ext uri="{FF2B5EF4-FFF2-40B4-BE49-F238E27FC236}">
                  <a16:creationId xmlns:a16="http://schemas.microsoft.com/office/drawing/2014/main" id="{27CB16B8-3944-A97A-2D56-CDF87D530C6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066B2F9A-0436-5240-F5A9-7B54B072322C}"/>
              </a:ext>
            </a:extLst>
          </p:cNvPr>
          <p:cNvSpPr txBox="1"/>
          <p:nvPr/>
        </p:nvSpPr>
        <p:spPr>
          <a:xfrm>
            <a:off x="7371706" y="257606"/>
            <a:ext cx="4603170" cy="5663089"/>
          </a:xfrm>
          <a:prstGeom prst="rect">
            <a:avLst/>
          </a:prstGeom>
          <a:noFill/>
        </p:spPr>
        <p:txBody>
          <a:bodyPr wrap="square">
            <a:spAutoFit/>
            <a:scene3d>
              <a:camera prst="orthographicFront"/>
              <a:lightRig rig="threePt" dir="t"/>
            </a:scene3d>
            <a:sp3d extrusionH="57150">
              <a:bevelT w="38100" h="38100"/>
            </a:sp3d>
          </a:bodyPr>
          <a:lstStyle/>
          <a:p>
            <a:pPr algn="ctr">
              <a:spcBef>
                <a:spcPts val="1200"/>
              </a:spcBef>
            </a:pPr>
            <a:r>
              <a:rPr lang="lv-LV" sz="40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“Nezūdaities nemaz, bet jūsu lūgumi lai nāk zināmi Dieva priekšā ar pateicību ikvienā pielūgšanā un lūgšanā”</a:t>
            </a:r>
          </a:p>
          <a:p>
            <a:pPr algn="ctr">
              <a:spcBef>
                <a:spcPts val="1200"/>
              </a:spcBef>
            </a:pPr>
            <a:r>
              <a:rPr lang="lv-LV" sz="2800" b="1" dirty="0">
                <a:ln w="12700" cmpd="sng">
                  <a:noFill/>
                  <a:prstDash val="solid"/>
                </a:ln>
                <a:solidFill>
                  <a:srgbClr val="FFFF99"/>
                </a:solidFill>
                <a:effectLst>
                  <a:outerShdw blurRad="38100" dist="12700" dir="2700000" algn="tl">
                    <a:srgbClr val="000000"/>
                  </a:outerShdw>
                </a:effectLst>
                <a:latin typeface="Comic Sans MS" panose="030F0702030302020204" pitchFamily="66" charset="0"/>
              </a:rPr>
              <a:t>Filipiešiem 4:6</a:t>
            </a:r>
          </a:p>
        </p:txBody>
      </p:sp>
    </p:spTree>
    <p:extLst>
      <p:ext uri="{BB962C8B-B14F-4D97-AF65-F5344CB8AC3E}">
        <p14:creationId xmlns:p14="http://schemas.microsoft.com/office/powerpoint/2010/main" val="223916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88227F-2B55-C65C-395A-A82E4046346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objeto, estrella&#10;&#10;El contenido generado por IA puede ser incorrecto.">
            <a:extLst>
              <a:ext uri="{FF2B5EF4-FFF2-40B4-BE49-F238E27FC236}">
                <a16:creationId xmlns:a16="http://schemas.microsoft.com/office/drawing/2014/main" id="{6267B4A5-AF9E-2F77-FC07-7EED8F27D5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740" r="25740"/>
          <a:stretch>
            <a:fillRect/>
          </a:stretch>
        </p:blipFill>
        <p:spPr>
          <a:xfrm>
            <a:off x="154950" y="190500"/>
            <a:ext cx="5474323" cy="6448425"/>
          </a:xfrm>
          <a:prstGeom prst="rect">
            <a:avLst/>
          </a:prstGeom>
          <a:ln w="38100" cap="sq">
            <a:solidFill>
              <a:srgbClr val="0F9ED5"/>
            </a:solidFill>
            <a:prstDash val="solid"/>
            <a:miter lim="800000"/>
          </a:ln>
          <a:effectLst>
            <a:outerShdw blurRad="50800" dist="38100" dir="2700000" algn="tl" rotWithShape="0">
              <a:srgbClr val="000000">
                <a:alpha val="43000"/>
              </a:srgbClr>
            </a:outerShdw>
          </a:effectLst>
        </p:spPr>
      </p:pic>
      <p:sp>
        <p:nvSpPr>
          <p:cNvPr id="10" name="Right Triangle 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10277474" y="4996658"/>
            <a:ext cx="1914523" cy="18613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84222" y="190500"/>
            <a:ext cx="6252827" cy="6448425"/>
          </a:xfrm>
          <a:prstGeom prst="rect">
            <a:avLst/>
          </a:prstGeom>
          <a:no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898CA5DE-FAE4-15A6-5A5C-F5DF052FCB40}"/>
              </a:ext>
            </a:extLst>
          </p:cNvPr>
          <p:cNvSpPr txBox="1"/>
          <p:nvPr/>
        </p:nvSpPr>
        <p:spPr>
          <a:xfrm>
            <a:off x="5919785" y="754059"/>
            <a:ext cx="5981700" cy="5232202"/>
          </a:xfrm>
          <a:prstGeom prst="rect">
            <a:avLst/>
          </a:prstGeom>
          <a:noFill/>
          <a:ln w="28575">
            <a:solidFill>
              <a:schemeClr val="tx2">
                <a:lumMod val="25000"/>
                <a:lumOff val="75000"/>
              </a:schemeClr>
            </a:solidFill>
          </a:ln>
        </p:spPr>
        <p:txBody>
          <a:bodyPr wrap="square">
            <a:spAutoFit/>
            <a:scene3d>
              <a:camera prst="orthographicFront"/>
              <a:lightRig rig="threePt" dir="t"/>
            </a:scene3d>
            <a:sp3d extrusionH="57150">
              <a:bevelT w="38100" h="38100"/>
            </a:sp3d>
          </a:bodyPr>
          <a:lstStyle/>
          <a:p>
            <a:pPr algn="ctr">
              <a:spcBef>
                <a:spcPts val="1200"/>
              </a:spcBef>
            </a:pPr>
            <a:r>
              <a:rPr lang="es-ES" sz="2800" b="1" dirty="0">
                <a:ln w="12700" cmpd="sng">
                  <a:noFill/>
                  <a:prstDash val="solid"/>
                </a:ln>
                <a:solidFill>
                  <a:schemeClr val="accent4">
                    <a:lumMod val="75000"/>
                  </a:schemeClr>
                </a:solidFill>
                <a:latin typeface="Comic Sans MS" panose="030F0702030302020204" pitchFamily="66" charset="0"/>
              </a:rPr>
              <a:t>“</a:t>
            </a:r>
            <a:r>
              <a:rPr lang="lv-LV" sz="2800" b="1" dirty="0">
                <a:ln w="12700" cmpd="sng">
                  <a:noFill/>
                  <a:prstDash val="solid"/>
                </a:ln>
                <a:solidFill>
                  <a:schemeClr val="accent4">
                    <a:lumMod val="75000"/>
                  </a:schemeClr>
                </a:solidFill>
                <a:latin typeface="Comic Sans MS" panose="030F0702030302020204" pitchFamily="66" charset="0"/>
              </a:rPr>
              <a:t>Jo Viņš ir neredzamā Dieva attēls, visas radības pirmdzimtais;</a:t>
            </a:r>
          </a:p>
          <a:p>
            <a:pPr algn="ctr">
              <a:spcBef>
                <a:spcPts val="1200"/>
              </a:spcBef>
            </a:pPr>
            <a:r>
              <a:rPr lang="lv-LV" sz="2800" b="1" dirty="0">
                <a:ln w="12700" cmpd="sng">
                  <a:noFill/>
                  <a:prstDash val="solid"/>
                </a:ln>
                <a:solidFill>
                  <a:schemeClr val="accent4">
                    <a:lumMod val="75000"/>
                  </a:schemeClr>
                </a:solidFill>
                <a:latin typeface="Comic Sans MS" panose="030F0702030302020204" pitchFamily="66" charset="0"/>
              </a:rPr>
              <a:t>Viņā radītas visas lietas debesīs un virs zemes, redzamās un neredzamās, gan troņi, gan kundzības, gan valdības, gan varas. Viss ir radīts caur Viņu un uz Viņu, bet Viņš pats ir pirms visa, un viss pastāv Viņā</a:t>
            </a:r>
            <a:r>
              <a:rPr lang="es-ES" sz="2800" b="1" dirty="0">
                <a:ln w="12700" cmpd="sng">
                  <a:noFill/>
                  <a:prstDash val="solid"/>
                </a:ln>
                <a:solidFill>
                  <a:schemeClr val="accent4">
                    <a:lumMod val="75000"/>
                  </a:schemeClr>
                </a:solidFill>
                <a:latin typeface="Comic Sans MS" panose="030F0702030302020204" pitchFamily="66" charset="0"/>
              </a:rPr>
              <a:t>”</a:t>
            </a:r>
          </a:p>
          <a:p>
            <a:pPr algn="ctr">
              <a:spcBef>
                <a:spcPts val="2400"/>
              </a:spcBef>
            </a:pPr>
            <a:r>
              <a:rPr lang="lv-LV" sz="2400" b="1" dirty="0">
                <a:ln w="12700" cmpd="sng">
                  <a:noFill/>
                  <a:prstDash val="solid"/>
                </a:ln>
                <a:solidFill>
                  <a:schemeClr val="accent4">
                    <a:lumMod val="75000"/>
                  </a:schemeClr>
                </a:solidFill>
                <a:latin typeface="Comic Sans MS" panose="030F0702030302020204" pitchFamily="66" charset="0"/>
              </a:rPr>
              <a:t>K</a:t>
            </a:r>
            <a:r>
              <a:rPr lang="es-ES" sz="2400" b="1" dirty="0" err="1">
                <a:ln w="12700" cmpd="sng">
                  <a:noFill/>
                  <a:prstDash val="solid"/>
                </a:ln>
                <a:solidFill>
                  <a:schemeClr val="accent4">
                    <a:lumMod val="75000"/>
                  </a:schemeClr>
                </a:solidFill>
                <a:latin typeface="Comic Sans MS" panose="030F0702030302020204" pitchFamily="66" charset="0"/>
              </a:rPr>
              <a:t>olos</a:t>
            </a:r>
            <a:r>
              <a:rPr lang="lv-LV" sz="2400" b="1" dirty="0">
                <a:ln w="12700" cmpd="sng">
                  <a:noFill/>
                  <a:prstDash val="solid"/>
                </a:ln>
                <a:solidFill>
                  <a:schemeClr val="accent4">
                    <a:lumMod val="75000"/>
                  </a:schemeClr>
                </a:solidFill>
                <a:latin typeface="Comic Sans MS" panose="030F0702030302020204" pitchFamily="66" charset="0"/>
              </a:rPr>
              <a:t>i</a:t>
            </a:r>
            <a:r>
              <a:rPr lang="es-ES" sz="2400" b="1" dirty="0">
                <a:ln w="12700" cmpd="sng">
                  <a:noFill/>
                  <a:prstDash val="solid"/>
                </a:ln>
                <a:solidFill>
                  <a:schemeClr val="accent4">
                    <a:lumMod val="75000"/>
                  </a:schemeClr>
                </a:solidFill>
                <a:latin typeface="Comic Sans MS" panose="030F0702030302020204" pitchFamily="66" charset="0"/>
              </a:rPr>
              <a:t>e</a:t>
            </a:r>
            <a:r>
              <a:rPr lang="lv-LV" sz="2400" b="1" dirty="0">
                <a:ln w="12700" cmpd="sng">
                  <a:noFill/>
                  <a:prstDash val="solid"/>
                </a:ln>
                <a:solidFill>
                  <a:schemeClr val="accent4">
                    <a:lumMod val="75000"/>
                  </a:schemeClr>
                </a:solidFill>
                <a:latin typeface="Comic Sans MS" panose="030F0702030302020204" pitchFamily="66" charset="0"/>
              </a:rPr>
              <a:t>šiem</a:t>
            </a:r>
            <a:r>
              <a:rPr lang="es-ES" sz="2400" b="1" dirty="0">
                <a:ln w="12700" cmpd="sng">
                  <a:noFill/>
                  <a:prstDash val="solid"/>
                </a:ln>
                <a:solidFill>
                  <a:schemeClr val="accent4">
                    <a:lumMod val="75000"/>
                  </a:schemeClr>
                </a:solidFill>
                <a:latin typeface="Comic Sans MS" panose="030F0702030302020204" pitchFamily="66" charset="0"/>
              </a:rPr>
              <a:t> 1:15–1</a:t>
            </a:r>
            <a:r>
              <a:rPr lang="es-ES" sz="2000" b="1" dirty="0">
                <a:ln w="12700" cmpd="sng">
                  <a:noFill/>
                  <a:prstDash val="solid"/>
                </a:ln>
                <a:solidFill>
                  <a:schemeClr val="accent4">
                    <a:lumMod val="75000"/>
                  </a:schemeClr>
                </a:solidFill>
                <a:latin typeface="Comic Sans MS" panose="030F0702030302020204" pitchFamily="66" charset="0"/>
              </a:rPr>
              <a:t>7</a:t>
            </a:r>
          </a:p>
        </p:txBody>
      </p:sp>
    </p:spTree>
    <p:extLst>
      <p:ext uri="{BB962C8B-B14F-4D97-AF65-F5344CB8AC3E}">
        <p14:creationId xmlns:p14="http://schemas.microsoft.com/office/powerpoint/2010/main" val="343768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70126F-26A8-7DAF-74B0-D720788E250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Imagen 4" descr="Vista de montañas y nubes&#10;&#10;El contenido generado por IA puede ser incorrecto.">
            <a:extLst>
              <a:ext uri="{FF2B5EF4-FFF2-40B4-BE49-F238E27FC236}">
                <a16:creationId xmlns:a16="http://schemas.microsoft.com/office/drawing/2014/main" id="{6F70715B-E104-CFA6-2438-619DB37105A0}"/>
              </a:ext>
            </a:extLst>
          </p:cNvPr>
          <p:cNvPicPr>
            <a:picLocks noChangeAspect="1"/>
          </p:cNvPicPr>
          <p:nvPr/>
        </p:nvPicPr>
        <p:blipFill rotWithShape="1">
          <a:blip r:embed="rId2">
            <a:extLst>
              <a:ext uri="{28A0092B-C50C-407E-A947-70E740481C1C}">
                <a14:useLocalDpi xmlns:a14="http://schemas.microsoft.com/office/drawing/2010/main" val="0"/>
              </a:ext>
            </a:extLst>
          </a:blip>
          <a:srcRect l="155" t="7957" r="-155" b="14855"/>
          <a:stretch>
            <a:fillRect/>
          </a:stretch>
        </p:blipFill>
        <p:spPr>
          <a:xfrm>
            <a:off x="6535619" y="309572"/>
            <a:ext cx="3788228" cy="2924070"/>
          </a:xfrm>
          <a:prstGeom prst="rect">
            <a:avLst/>
          </a:prstGeom>
          <a:effectLst>
            <a:innerShdw blurRad="114300">
              <a:schemeClr val="bg1"/>
            </a:innerShdw>
          </a:effectLst>
        </p:spPr>
      </p:pic>
      <p:sp>
        <p:nvSpPr>
          <p:cNvPr id="14" name="Rectangle 13">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agua, hombre, vestido, montar a caballo&#10;&#10;El contenido generado por IA puede ser incorrecto.">
            <a:extLst>
              <a:ext uri="{FF2B5EF4-FFF2-40B4-BE49-F238E27FC236}">
                <a16:creationId xmlns:a16="http://schemas.microsoft.com/office/drawing/2014/main" id="{27660FD9-E5B0-82E9-B400-1CC811DAA480}"/>
              </a:ext>
            </a:extLst>
          </p:cNvPr>
          <p:cNvPicPr>
            <a:picLocks noChangeAspect="1"/>
          </p:cNvPicPr>
          <p:nvPr/>
        </p:nvPicPr>
        <p:blipFill rotWithShape="1">
          <a:blip r:embed="rId3">
            <a:extLst>
              <a:ext uri="{28A0092B-C50C-407E-A947-70E740481C1C}">
                <a14:useLocalDpi xmlns:a14="http://schemas.microsoft.com/office/drawing/2010/main" val="0"/>
              </a:ext>
            </a:extLst>
          </a:blip>
          <a:srcRect l="6180" r="6180"/>
          <a:stretch>
            <a:fillRect/>
          </a:stretch>
        </p:blipFill>
        <p:spPr>
          <a:xfrm>
            <a:off x="7974569" y="3692536"/>
            <a:ext cx="3697265" cy="2878851"/>
          </a:xfrm>
          <a:prstGeom prst="rect">
            <a:avLst/>
          </a:prstGeom>
          <a:effectLst>
            <a:innerShdw blurRad="114300">
              <a:prstClr val="black"/>
            </a:innerShdw>
          </a:effectLst>
        </p:spPr>
      </p:pic>
      <p:sp>
        <p:nvSpPr>
          <p:cNvPr id="16" name="Rectangle 15">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25570F3F-7C37-D74E-74D8-36DAA51727C7}"/>
              </a:ext>
            </a:extLst>
          </p:cNvPr>
          <p:cNvSpPr txBox="1"/>
          <p:nvPr/>
        </p:nvSpPr>
        <p:spPr>
          <a:xfrm>
            <a:off x="66676" y="2421329"/>
            <a:ext cx="6303350" cy="3477875"/>
          </a:xfrm>
          <a:prstGeom prst="rect">
            <a:avLst/>
          </a:prstGeom>
          <a:noFill/>
        </p:spPr>
        <p:txBody>
          <a:bodyPr wrap="square">
            <a:spAutoFit/>
            <a:scene3d>
              <a:camera prst="orthographicFront"/>
              <a:lightRig rig="threePt" dir="t"/>
            </a:scene3d>
            <a:sp3d extrusionH="57150">
              <a:bevelT w="38100" h="38100"/>
            </a:sp3d>
          </a:bodyPr>
          <a:lstStyle/>
          <a:p>
            <a:pPr algn="ctr">
              <a:spcBef>
                <a:spcPts val="1200"/>
              </a:spcBef>
            </a:pPr>
            <a:r>
              <a:rPr lang="es-ES" sz="4400" b="1" dirty="0">
                <a:ln w="12700" cmpd="sng">
                  <a:noFill/>
                  <a:prstDash val="solid"/>
                </a:ln>
                <a:solidFill>
                  <a:schemeClr val="accent1">
                    <a:lumMod val="20000"/>
                    <a:lumOff val="80000"/>
                  </a:schemeClr>
                </a:solidFill>
                <a:latin typeface="Comic Sans MS" panose="030F0702030302020204" pitchFamily="66" charset="0"/>
              </a:rPr>
              <a:t>“</a:t>
            </a:r>
            <a:r>
              <a:rPr lang="lv-LV" sz="4400" b="1" dirty="0">
                <a:ln w="12700" cmpd="sng">
                  <a:noFill/>
                  <a:prstDash val="solid"/>
                </a:ln>
                <a:solidFill>
                  <a:schemeClr val="accent1">
                    <a:lumMod val="20000"/>
                    <a:lumOff val="80000"/>
                  </a:schemeClr>
                </a:solidFill>
                <a:latin typeface="Comic Sans MS" panose="030F0702030302020204" pitchFamily="66" charset="0"/>
              </a:rPr>
              <a:t>To, kas grēka nepazina, Viņš mūsu labā ir darījis par grēku, lai mēs Viņā kļūtu Dieva taisnība</a:t>
            </a:r>
            <a:r>
              <a:rPr lang="es-ES" sz="4400" b="1" dirty="0">
                <a:ln w="12700" cmpd="sng">
                  <a:noFill/>
                  <a:prstDash val="solid"/>
                </a:ln>
                <a:solidFill>
                  <a:schemeClr val="accent1">
                    <a:lumMod val="20000"/>
                    <a:lumOff val="80000"/>
                  </a:schemeClr>
                </a:solidFill>
                <a:latin typeface="Comic Sans MS" panose="030F0702030302020204" pitchFamily="66" charset="0"/>
              </a:rPr>
              <a:t>” </a:t>
            </a:r>
            <a:endParaRPr lang="es-ES" sz="3600" b="1" dirty="0">
              <a:ln w="12700" cmpd="sng">
                <a:noFill/>
                <a:prstDash val="solid"/>
              </a:ln>
              <a:solidFill>
                <a:schemeClr val="accent1">
                  <a:lumMod val="20000"/>
                  <a:lumOff val="80000"/>
                </a:schemeClr>
              </a:solidFill>
              <a:latin typeface="Comic Sans MS" panose="030F0702030302020204" pitchFamily="66" charset="0"/>
            </a:endParaRPr>
          </a:p>
        </p:txBody>
      </p:sp>
      <p:sp>
        <p:nvSpPr>
          <p:cNvPr id="7" name="CuadroTexto 6">
            <a:extLst>
              <a:ext uri="{FF2B5EF4-FFF2-40B4-BE49-F238E27FC236}">
                <a16:creationId xmlns:a16="http://schemas.microsoft.com/office/drawing/2014/main" id="{EE76C2B5-EADE-1B64-CF0D-B1DB76AEB169}"/>
              </a:ext>
            </a:extLst>
          </p:cNvPr>
          <p:cNvSpPr txBox="1"/>
          <p:nvPr/>
        </p:nvSpPr>
        <p:spPr>
          <a:xfrm>
            <a:off x="66676" y="775004"/>
            <a:ext cx="6303350" cy="584775"/>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spcBef>
                <a:spcPts val="1200"/>
              </a:spcBef>
              <a:defRPr sz="4400" b="1">
                <a:ln w="12700" cmpd="sng">
                  <a:noFill/>
                  <a:prstDash val="solid"/>
                </a:ln>
                <a:solidFill>
                  <a:schemeClr val="accent1">
                    <a:lumMod val="20000"/>
                    <a:lumOff val="80000"/>
                  </a:schemeClr>
                </a:solidFill>
                <a:latin typeface="Comic Sans MS" panose="030F0702030302020204" pitchFamily="66" charset="0"/>
              </a:defRPr>
            </a:lvl1pPr>
          </a:lstStyle>
          <a:p>
            <a:r>
              <a:rPr lang="lv-LV" sz="3200" dirty="0"/>
              <a:t>2.Korintiešiem 5:21</a:t>
            </a:r>
          </a:p>
        </p:txBody>
      </p:sp>
    </p:spTree>
    <p:extLst>
      <p:ext uri="{BB962C8B-B14F-4D97-AF65-F5344CB8AC3E}">
        <p14:creationId xmlns:p14="http://schemas.microsoft.com/office/powerpoint/2010/main" val="339551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ppt/theme/themeOverride3.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903</TotalTime>
  <Words>340</Words>
  <Application>Microsoft Office PowerPoint</Application>
  <PresentationFormat>Panorámica</PresentationFormat>
  <Paragraphs>28</Paragraphs>
  <Slides>13</Slides>
  <Notes>0</Notes>
  <HiddenSlides>0</HiddenSlides>
  <MMClips>0</MMClips>
  <ScaleCrop>false</ScaleCrop>
  <HeadingPairs>
    <vt:vector size="6" baseType="variant">
      <vt:variant>
        <vt:lpstr>Fuentes usadas</vt:lpstr>
      </vt:variant>
      <vt:variant>
        <vt:i4>10</vt:i4>
      </vt:variant>
      <vt:variant>
        <vt:lpstr>Tema</vt:lpstr>
      </vt:variant>
      <vt:variant>
        <vt:i4>4</vt:i4>
      </vt:variant>
      <vt:variant>
        <vt:lpstr>Títulos de diapositiva</vt:lpstr>
      </vt:variant>
      <vt:variant>
        <vt:i4>13</vt:i4>
      </vt:variant>
    </vt:vector>
  </HeadingPairs>
  <TitlesOfParts>
    <vt:vector size="27" baseType="lpstr">
      <vt:lpstr>Aptos</vt:lpstr>
      <vt:lpstr>Aptos Display</vt:lpstr>
      <vt:lpstr>Arial</vt:lpstr>
      <vt:lpstr>Calibri</vt:lpstr>
      <vt:lpstr>Century Gothic</vt:lpstr>
      <vt:lpstr>Comic Sans MS</vt:lpstr>
      <vt:lpstr>Gill Sans MT</vt:lpstr>
      <vt:lpstr>Helvetica Neue Medium</vt:lpstr>
      <vt:lpstr>Impact</vt:lpstr>
      <vt:lpstr>Wingdings 3</vt:lpstr>
      <vt:lpstr>Tema de Office</vt:lpstr>
      <vt:lpstr>Galería</vt:lpstr>
      <vt:lpstr>Sector</vt:lpstr>
      <vt:lpstr>Evento principal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Sergio</dc:creator>
  <cp:lastModifiedBy>Sergio</cp:lastModifiedBy>
  <cp:revision>117</cp:revision>
  <dcterms:created xsi:type="dcterms:W3CDTF">2025-09-05T17:19:55Z</dcterms:created>
  <dcterms:modified xsi:type="dcterms:W3CDTF">2025-12-23T09:20:45Z</dcterms:modified>
</cp:coreProperties>
</file>