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3" r:id="rId3"/>
    <p:sldId id="279" r:id="rId4"/>
    <p:sldId id="281" r:id="rId5"/>
    <p:sldId id="258" r:id="rId6"/>
    <p:sldId id="282" r:id="rId7"/>
    <p:sldId id="278" r:id="rId8"/>
    <p:sldId id="283" r:id="rId9"/>
    <p:sldId id="284" r:id="rId10"/>
    <p:sldId id="285" r:id="rId11"/>
    <p:sldId id="286" r:id="rId12"/>
    <p:sldId id="289" r:id="rId13"/>
    <p:sldId id="275" r:id="rId14"/>
    <p:sldId id="287"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D5D6EB"/>
    <a:srgbClr val="FBE683"/>
    <a:srgbClr val="2D4474"/>
    <a:srgbClr val="5051A3"/>
    <a:srgbClr val="563056"/>
    <a:srgbClr val="361E36"/>
    <a:srgbClr val="B24232"/>
    <a:srgbClr val="F6EAD5"/>
    <a:srgbClr val="CE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1BAD5-5C38-453B-91F5-0F9D203787C6}" type="datetimeFigureOut">
              <a:rPr lang="es-ES" smtClean="0"/>
              <a:t>02/03/2026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3B55-79EF-4682-BFE2-EEAFD45A42DF}" type="slidenum">
              <a:rPr lang="es-ES" smtClean="0"/>
              <a:t>‹Nº›</a:t>
            </a:fld>
            <a:endParaRPr lang="es-ES"/>
          </a:p>
        </p:txBody>
      </p:sp>
    </p:spTree>
    <p:extLst>
      <p:ext uri="{BB962C8B-B14F-4D97-AF65-F5344CB8AC3E}">
        <p14:creationId xmlns:p14="http://schemas.microsoft.com/office/powerpoint/2010/main" val="172659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fld id="{1CEA3B55-79EF-4682-BFE2-EEAFD45A42DF}" type="slidenum">
              <a:rPr lang="es-ES" smtClean="0"/>
              <a:t>4</a:t>
            </a:fld>
            <a:endParaRPr lang="es-ES"/>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303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72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70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61924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57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105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54408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40061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298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9271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34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94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647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1827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02/03/2026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0560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9643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3041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2877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215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713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7592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02/03/2026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242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02/03/2026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69413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02/03/2026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1374067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50" y="435188"/>
            <a:ext cx="3905250" cy="3077766"/>
          </a:xfrm>
          <a:prstGeom prst="rect">
            <a:avLst/>
          </a:prstGeom>
          <a:noFill/>
        </p:spPr>
        <p:txBody>
          <a:bodyPr wrap="square">
            <a:spAutoFit/>
          </a:bodyPr>
          <a:lstStyle/>
          <a:p>
            <a:pPr lvl="0" algn="ctr">
              <a:defRPr/>
            </a:pPr>
            <a:r>
              <a:rPr kumimoji="0" lang="lv-LV"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lv-LV" sz="4000" b="1" dirty="0">
                <a:solidFill>
                  <a:prstClr val="white"/>
                </a:solidFill>
                <a:effectLst>
                  <a:outerShdw blurRad="38100" dist="38100" dir="2700000" algn="tl">
                    <a:srgbClr val="000000">
                      <a:alpha val="43137"/>
                    </a:srgbClr>
                  </a:outerShdw>
                </a:effectLst>
                <a:latin typeface="Comic Sans MS" panose="030F0702030302020204" pitchFamily="66" charset="0"/>
              </a:rPr>
              <a:t>Kā Tēvs Mani ir mīlējis, tā Es jūs Esmu mīlējis!</a:t>
            </a:r>
            <a:r>
              <a:rPr kumimoji="0" lang="lv-LV"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(Jāņa 15:9 </a:t>
            </a:r>
            <a:r>
              <a:rPr kumimoji="0" lang="lv-LV"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RV60</a:t>
            </a: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endParaRPr kumimoji="0" lang="lv-LV"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479703"/>
            <a:ext cx="5325634" cy="5898594"/>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algn="ctr"/>
            <a:r>
              <a:rPr lang="es-ES" sz="4000" b="1" dirty="0">
                <a:solidFill>
                  <a:srgbClr val="B24232"/>
                </a:solidFill>
                <a:latin typeface="Comic Sans MS" panose="030F0702030302020204" pitchFamily="66" charset="0"/>
              </a:rPr>
              <a:t>“</a:t>
            </a:r>
            <a:r>
              <a:rPr lang="lv-LV" sz="4000" b="1" dirty="0">
                <a:solidFill>
                  <a:srgbClr val="B24232"/>
                </a:solidFill>
                <a:latin typeface="Comic Sans MS" panose="030F0702030302020204" pitchFamily="66" charset="0"/>
              </a:rPr>
              <a:t>Ja atzīstamies savos grēkos, tad Viņš ir uzticīgs un taisns, ka Viņš mums piedod grēkus un šķīsta mūs no visas netaisnības</a:t>
            </a:r>
            <a:r>
              <a:rPr lang="es-ES" sz="4000" b="1" dirty="0">
                <a:solidFill>
                  <a:srgbClr val="B24232"/>
                </a:solidFill>
                <a:latin typeface="Comic Sans MS" panose="030F0702030302020204" pitchFamily="66" charset="0"/>
              </a:rPr>
              <a:t>”</a:t>
            </a:r>
          </a:p>
          <a:p>
            <a:pPr algn="ctr">
              <a:spcBef>
                <a:spcPts val="1800"/>
              </a:spcBef>
            </a:pPr>
            <a:r>
              <a:rPr lang="es-ES" sz="2400" b="1" dirty="0">
                <a:solidFill>
                  <a:srgbClr val="B24232"/>
                </a:solidFill>
                <a:latin typeface="Comic Sans MS" panose="030F0702030302020204" pitchFamily="66" charset="0"/>
              </a:rPr>
              <a:t>(1</a:t>
            </a:r>
            <a:r>
              <a:rPr lang="lv-LV" sz="2400" b="1" dirty="0">
                <a:solidFill>
                  <a:srgbClr val="B24232"/>
                </a:solidFill>
                <a:latin typeface="Comic Sans MS" panose="030F0702030302020204" pitchFamily="66" charset="0"/>
              </a:rPr>
              <a:t>. </a:t>
            </a:r>
            <a:r>
              <a:rPr lang="es-ES" sz="2400" b="1" dirty="0">
                <a:solidFill>
                  <a:srgbClr val="B24232"/>
                </a:solidFill>
                <a:latin typeface="Comic Sans MS" panose="030F0702030302020204" pitchFamily="66" charset="0"/>
              </a:rPr>
              <a:t>J</a:t>
            </a:r>
            <a:r>
              <a:rPr lang="lv-LV" sz="2400" b="1" dirty="0">
                <a:solidFill>
                  <a:srgbClr val="B24232"/>
                </a:solidFill>
                <a:latin typeface="Comic Sans MS" panose="030F0702030302020204" pitchFamily="66" charset="0"/>
              </a:rPr>
              <a:t>āņ</a:t>
            </a:r>
            <a:r>
              <a:rPr lang="es-ES" sz="2400" b="1" dirty="0">
                <a:solidFill>
                  <a:srgbClr val="B24232"/>
                </a:solidFill>
                <a:latin typeface="Comic Sans MS" panose="030F0702030302020204" pitchFamily="66" charset="0"/>
              </a:rPr>
              <a:t>a 1:9)</a:t>
            </a:r>
            <a:endParaRPr lang="es-ES" sz="3200" b="1" dirty="0">
              <a:solidFill>
                <a:srgbClr val="B24232"/>
              </a:solidFill>
              <a:latin typeface="Comic Sans MS" panose="030F0702030302020204" pitchFamily="66" charset="0"/>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188" b="24507"/>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976" r="20774"/>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19075" y="121478"/>
            <a:ext cx="6181726" cy="2677656"/>
          </a:xfrm>
          <a:prstGeom prst="rect">
            <a:avLst/>
          </a:prstGeom>
          <a:noFill/>
        </p:spPr>
        <p:txBody>
          <a:bodyPr wrap="square">
            <a:spAutoFit/>
            <a:scene3d>
              <a:camera prst="orthographicFront"/>
              <a:lightRig rig="threePt" dir="t"/>
            </a:scene3d>
            <a:sp3d extrusionH="57150">
              <a:bevelT w="38100" h="38100"/>
            </a:sp3d>
          </a:bodyPr>
          <a:lstStyle/>
          <a:p>
            <a:pPr algn="ctr"/>
            <a:r>
              <a:rPr lang="lv-LV" sz="2400" b="1" noProof="0" dirty="0">
                <a:solidFill>
                  <a:schemeClr val="accent1">
                    <a:lumMod val="75000"/>
                  </a:schemeClr>
                </a:solidFill>
                <a:latin typeface="Comic Sans MS" panose="030F0702030302020204" pitchFamily="66" charset="0"/>
              </a:rPr>
              <a:t>“Bet ne vien par to: mēs teicam sevi laimīgus arī savās ciešanās, zinādami, ka ciešanas rada izturību, izturība - pastāvību, pastāvība - cerību, bet cerība nepamet kaunā, jo mūsu sirdīs izlieta Dieva mīlestība ar Svēto Garu, kas mums dots” </a:t>
            </a:r>
            <a:r>
              <a:rPr lang="lv-LV" sz="1600" b="1" noProof="0" dirty="0">
                <a:solidFill>
                  <a:schemeClr val="accent1">
                    <a:lumMod val="75000"/>
                  </a:schemeClr>
                </a:solidFill>
                <a:latin typeface="Comic Sans MS" panose="030F0702030302020204" pitchFamily="66" charset="0"/>
              </a:rPr>
              <a:t>(Romiešiem 5:3-5)</a:t>
            </a:r>
            <a:endParaRPr lang="lv-LV" sz="2000" b="1" noProof="0"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190499" y="428177"/>
            <a:ext cx="3934307" cy="6032421"/>
          </a:xfrm>
          <a:prstGeom prst="rect">
            <a:avLst/>
          </a:prstGeom>
          <a:noFill/>
        </p:spPr>
        <p:txBody>
          <a:bodyPr wrap="square">
            <a:spAutoFit/>
          </a:bodyPr>
          <a:lstStyle/>
          <a:p>
            <a:pPr algn="ctr"/>
            <a:r>
              <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r>
              <a:rPr lang="lv-LV"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Dievs Tas Kungs man ir devis gudru mēli, ka es ar savu uzrunu protu stiprināt nogurušos; Viņš uzmodina mani ik rītu, Viņš ierosina manas ausis, lai es uzmanīgi klausītos kā māceklis</a:t>
            </a:r>
            <a:r>
              <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p>
          <a:p>
            <a:pPr algn="ctr">
              <a:spcBef>
                <a:spcPts val="1200"/>
              </a:spcBef>
            </a:pPr>
            <a:r>
              <a:rPr lang="es-ES" sz="24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r>
              <a:rPr lang="lv-LV" sz="24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Jesaja </a:t>
            </a:r>
            <a:r>
              <a:rPr lang="es-ES" sz="24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50:4)</a:t>
            </a:r>
            <a:endPar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865" r="777"/>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611210" y="553004"/>
            <a:ext cx="5239662" cy="5663089"/>
          </a:xfrm>
          <a:prstGeom prst="rect">
            <a:avLst/>
          </a:prstGeom>
          <a:noFill/>
        </p:spPr>
        <p:txBody>
          <a:bodyPr wrap="square">
            <a:spAutoFit/>
          </a:bodyPr>
          <a:lstStyle/>
          <a:p>
            <a:pPr algn="ctr"/>
            <a:r>
              <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r>
              <a:rPr lang="lv-LV"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Mīļie, tagad mēs esam Dieva bērni, un vēl nav atklājies, kas mēs būsim. Mēs zinām, ka, kad tas atklāsies, mēs būsim Viņam līdzīgi, jo mēs redzēsim Viņu, kāds Viņš ir</a:t>
            </a:r>
            <a:r>
              <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p>
          <a:p>
            <a:pPr algn="ctr">
              <a:spcBef>
                <a:spcPts val="1200"/>
              </a:spcBef>
            </a:pPr>
            <a:r>
              <a:rPr lang="es-ES"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(1</a:t>
            </a:r>
            <a:r>
              <a:rPr lang="lv-LV"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r>
              <a:rPr lang="es-ES"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 J</a:t>
            </a:r>
            <a:r>
              <a:rPr lang="lv-LV"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āņa</a:t>
            </a:r>
            <a:r>
              <a:rPr lang="es-ES"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 3:2)</a:t>
            </a:r>
            <a:endPar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42" t="9498" r="-142" b="1568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endParaRPr lang="en-US"/>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endParaRPr lang="en-US"/>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endParaRPr lang="en-US"/>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450273" y="289679"/>
            <a:ext cx="3895725" cy="621708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a:ln/>
                <a:solidFill>
                  <a:srgbClr val="60497B"/>
                </a:solidFill>
                <a:latin typeface="Comic Sans MS" panose="030F0702030302020204" pitchFamily="66" charset="0"/>
              </a:rPr>
              <a:t>“</a:t>
            </a:r>
            <a:r>
              <a:rPr lang="lv-LV" sz="4000" b="1" dirty="0">
                <a:ln/>
                <a:solidFill>
                  <a:srgbClr val="60497B"/>
                </a:solidFill>
                <a:latin typeface="Comic Sans MS" panose="030F0702030302020204" pitchFamily="66" charset="0"/>
              </a:rPr>
              <a:t>Bet šī ir mūžīgā dzīvība, ka viņi atzīst Tevi, vienīgo patieso Dievu, un to, ko Tu Esi sūtījis, Jēzu Kristu</a:t>
            </a:r>
            <a:r>
              <a:rPr lang="es-ES" sz="4000" b="1" dirty="0">
                <a:ln/>
                <a:solidFill>
                  <a:srgbClr val="60497B"/>
                </a:solidFill>
                <a:latin typeface="Comic Sans MS" panose="030F0702030302020204" pitchFamily="66" charset="0"/>
              </a:rPr>
              <a:t>”</a:t>
            </a:r>
          </a:p>
          <a:p>
            <a:pPr algn="ctr">
              <a:spcBef>
                <a:spcPts val="1200"/>
              </a:spcBef>
            </a:pPr>
            <a:r>
              <a:rPr lang="es-ES" sz="2800" b="1" dirty="0">
                <a:ln/>
                <a:solidFill>
                  <a:srgbClr val="60497B"/>
                </a:solidFill>
                <a:latin typeface="Comic Sans MS" panose="030F0702030302020204" pitchFamily="66" charset="0"/>
              </a:rPr>
              <a:t>(J</a:t>
            </a:r>
            <a:r>
              <a:rPr lang="lv-LV" sz="2800" b="1" dirty="0">
                <a:ln/>
                <a:solidFill>
                  <a:srgbClr val="60497B"/>
                </a:solidFill>
                <a:latin typeface="Comic Sans MS" panose="030F0702030302020204" pitchFamily="66" charset="0"/>
              </a:rPr>
              <a:t>āņa </a:t>
            </a:r>
            <a:r>
              <a:rPr lang="es-ES" sz="2800" b="1" dirty="0">
                <a:ln/>
                <a:solidFill>
                  <a:srgbClr val="60497B"/>
                </a:solidFill>
                <a:latin typeface="Comic Sans MS" panose="030F0702030302020204" pitchFamily="66" charset="0"/>
              </a:rPr>
              <a:t>17:3)</a:t>
            </a:r>
            <a:endParaRPr lang="es-ES" sz="3600" b="1" dirty="0">
              <a:ln/>
              <a:solidFill>
                <a:srgbClr val="60497B"/>
              </a:solidFill>
              <a:latin typeface="Comic Sans MS" panose="030F0702030302020204" pitchFamily="66" charset="0"/>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188393" y="1305598"/>
            <a:ext cx="2802457" cy="5478423"/>
          </a:xfrm>
          <a:prstGeom prst="rect">
            <a:avLst/>
          </a:prstGeom>
          <a:noFill/>
        </p:spPr>
        <p:txBody>
          <a:bodyPr wrap="square">
            <a:spAutoFit/>
          </a:bodyPr>
          <a:lstStyle/>
          <a:p>
            <a:pPr algn="ctr"/>
            <a:r>
              <a:rPr lang="es-ES"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a:t>
            </a:r>
            <a:r>
              <a:rPr lang="sv-SE"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Jo katrs, </a:t>
            </a:r>
            <a:endParaRPr lang="lv-LV"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endParaRPr>
          </a:p>
          <a:p>
            <a:pPr algn="ctr"/>
            <a:r>
              <a:rPr lang="sv-SE"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kas pats paaugstinās, taps pazemots, bet, kas pats pazemojas, taps paaugstināts</a:t>
            </a:r>
            <a:r>
              <a:rPr lang="es-ES" sz="3200" b="1" dirty="0">
                <a:ln w="12700" cmpd="sng">
                  <a:solidFill>
                    <a:srgbClr val="5E4138"/>
                  </a:solidFill>
                  <a:prstDash val="solid"/>
                </a:ln>
                <a:gradFill>
                  <a:gsLst>
                    <a:gs pos="35000">
                      <a:srgbClr val="FFFF00"/>
                    </a:gs>
                    <a:gs pos="74000">
                      <a:schemeClr val="accent4">
                        <a:lumMod val="60000"/>
                        <a:lumOff val="40000"/>
                      </a:schemeClr>
                    </a:gs>
                    <a:gs pos="100000">
                      <a:srgbClr val="AF6A82"/>
                    </a:gs>
                  </a:gsLst>
                  <a:lin ang="5400000"/>
                </a:gradFill>
                <a:effectLst>
                  <a:outerShdw blurRad="38100" dist="38100" dir="2700000" algn="tl">
                    <a:schemeClr val="tx1"/>
                  </a:outerShdw>
                </a:effectLst>
                <a:latin typeface="Comic Sans MS" panose="030F0702030302020204" pitchFamily="66" charset="0"/>
              </a:rPr>
              <a:t>”</a:t>
            </a:r>
          </a:p>
          <a:p>
            <a:pPr algn="ctr">
              <a:spcBef>
                <a:spcPts val="1200"/>
              </a:spcBef>
            </a:pPr>
            <a:r>
              <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(L</a:t>
            </a:r>
            <a:r>
              <a:rPr lang="lv-LV"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ūkasa </a:t>
            </a:r>
            <a:r>
              <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14:11)</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005"/>
            <a:ext cx="8591550" cy="1446550"/>
          </a:xfrm>
          <a:prstGeom prst="rect">
            <a:avLst/>
          </a:prstGeom>
          <a:noFill/>
        </p:spPr>
        <p:txBody>
          <a:bodyPr wrap="square">
            <a:spAutoFit/>
          </a:bodyPr>
          <a:lstStyle/>
          <a:p>
            <a:pPr algn="ctr"/>
            <a:r>
              <a:rPr lang="es-ES" sz="2200" b="1" dirty="0">
                <a:solidFill>
                  <a:srgbClr val="D3E2E9"/>
                </a:solidFill>
                <a:latin typeface="Comic Sans MS" panose="030F0702030302020204" pitchFamily="66" charset="0"/>
              </a:rPr>
              <a:t>“</a:t>
            </a:r>
            <a:r>
              <a:rPr lang="lv-LV" sz="2200" b="1" dirty="0">
                <a:solidFill>
                  <a:srgbClr val="D3E2E9"/>
                </a:solidFill>
                <a:latin typeface="Comic Sans MS" panose="030F0702030302020204" pitchFamily="66" charset="0"/>
              </a:rPr>
              <a:t>Jo Dieva Vārds ir dzīvs un spēcīgs un asāks par katru abās pusēs griezīgu zobenu un spiežas dziļi iekšā, līdz kamēr pāršķir dvēseli un garu, locekļus un smadzenes, un ir domu un sirds prāta tiesnesis</a:t>
            </a:r>
            <a:r>
              <a:rPr lang="es-ES" sz="2200" b="1" dirty="0">
                <a:solidFill>
                  <a:srgbClr val="D3E2E9"/>
                </a:solidFill>
                <a:latin typeface="Comic Sans MS" panose="030F0702030302020204" pitchFamily="66" charset="0"/>
              </a:rPr>
              <a:t>” </a:t>
            </a:r>
            <a:r>
              <a:rPr lang="es-ES" sz="1600" b="1" dirty="0">
                <a:solidFill>
                  <a:srgbClr val="D3E2E9"/>
                </a:solidFill>
                <a:latin typeface="Comic Sans MS" panose="030F0702030302020204" pitchFamily="66" charset="0"/>
              </a:rPr>
              <a:t>(</a:t>
            </a:r>
            <a:r>
              <a:rPr lang="lv-LV" sz="1600" b="1" dirty="0">
                <a:solidFill>
                  <a:srgbClr val="D3E2E9"/>
                </a:solidFill>
                <a:latin typeface="Comic Sans MS" panose="030F0702030302020204" pitchFamily="66" charset="0"/>
              </a:rPr>
              <a:t>Ebrejiem </a:t>
            </a:r>
            <a:r>
              <a:rPr lang="es-ES" sz="1600" b="1" dirty="0">
                <a:solidFill>
                  <a:srgbClr val="D3E2E9"/>
                </a:solidFill>
                <a:latin typeface="Comic Sans MS" panose="030F0702030302020204" pitchFamily="66" charset="0"/>
              </a:rPr>
              <a:t>4:12)</a:t>
            </a:r>
            <a:endParaRPr lang="es-ES" sz="2000" b="1" dirty="0">
              <a:solidFill>
                <a:srgbClr val="D3E2E9"/>
              </a:solidFill>
              <a:latin typeface="Comic Sans MS" panose="030F0702030302020204" pitchFamily="66" charset="0"/>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193128" y="184064"/>
            <a:ext cx="6962775" cy="1938992"/>
          </a:xfrm>
          <a:prstGeom prst="rect">
            <a:avLst/>
          </a:prstGeom>
          <a:noFill/>
        </p:spPr>
        <p:txBody>
          <a:bodyPr wrap="square">
            <a:spAutoFit/>
            <a:scene3d>
              <a:camera prst="orthographicFront"/>
              <a:lightRig rig="contrasting" dir="t"/>
            </a:scene3d>
            <a:sp3d extrusionH="57150">
              <a:bevelT w="38100" h="38100"/>
            </a:sp3d>
          </a:bodyPr>
          <a:lstStyle/>
          <a:p>
            <a:pPr algn="ctr"/>
            <a:r>
              <a:rPr lang="es-ES" sz="2400" b="1" dirty="0">
                <a:solidFill>
                  <a:srgbClr val="E4CE84"/>
                </a:solidFill>
                <a:latin typeface="Comic Sans MS" panose="030F0702030302020204" pitchFamily="66" charset="0"/>
              </a:rPr>
              <a:t>“</a:t>
            </a:r>
            <a:r>
              <a:rPr lang="lv-LV" sz="2400" b="1" dirty="0">
                <a:solidFill>
                  <a:srgbClr val="E4CE84"/>
                </a:solidFill>
                <a:latin typeface="Comic Sans MS" panose="030F0702030302020204" pitchFamily="66" charset="0"/>
              </a:rPr>
              <a:t>Tāpat tas ir ar Manu Vārdu, kas iziet no Manas mutes. Tas neatgriezīsies pie Manis tukšā, bet tam jāizdara tas, ko Es vēlos, un jāizpilda savs uzdevums, kādēļ Es to sūtīju</a:t>
            </a:r>
            <a:r>
              <a:rPr lang="es-ES" sz="2400" b="1" dirty="0">
                <a:solidFill>
                  <a:srgbClr val="E4CE84"/>
                </a:solidFill>
                <a:latin typeface="Comic Sans MS" panose="030F0702030302020204" pitchFamily="66" charset="0"/>
              </a:rPr>
              <a:t>” </a:t>
            </a:r>
            <a:r>
              <a:rPr lang="es-ES" sz="2000" b="1" dirty="0">
                <a:solidFill>
                  <a:srgbClr val="E4CE84"/>
                </a:solidFill>
                <a:latin typeface="Comic Sans MS" panose="030F0702030302020204" pitchFamily="66" charset="0"/>
              </a:rPr>
              <a:t>(</a:t>
            </a:r>
            <a:r>
              <a:rPr lang="lv-LV" sz="2000" b="1" noProof="0" dirty="0">
                <a:solidFill>
                  <a:srgbClr val="E4CE84"/>
                </a:solidFill>
                <a:latin typeface="Comic Sans MS" panose="030F0702030302020204" pitchFamily="66" charset="0"/>
              </a:rPr>
              <a:t>Jesaja</a:t>
            </a:r>
            <a:r>
              <a:rPr lang="es-ES" sz="2000" b="1" dirty="0">
                <a:solidFill>
                  <a:srgbClr val="E4CE84"/>
                </a:solidFill>
                <a:latin typeface="Comic Sans MS" panose="030F0702030302020204" pitchFamily="66" charset="0"/>
              </a:rPr>
              <a:t> </a:t>
            </a:r>
            <a:r>
              <a:rPr lang="es-ES" b="1" dirty="0">
                <a:solidFill>
                  <a:srgbClr val="E4CE84"/>
                </a:solidFill>
                <a:latin typeface="Comic Sans MS" panose="030F0702030302020204" pitchFamily="66" charset="0"/>
              </a:rPr>
              <a:t>55:11)</a:t>
            </a:r>
            <a:endParaRPr lang="es-ES" sz="2400" b="1" dirty="0">
              <a:solidFill>
                <a:srgbClr val="E4CE84"/>
              </a:solidFill>
              <a:latin typeface="Comic Sans MS" panose="030F0702030302020204" pitchFamily="66" charset="0"/>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7128" r="13444" b="10726"/>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541986" y="148818"/>
            <a:ext cx="7452163" cy="1200329"/>
          </a:xfrm>
          <a:prstGeom prst="rect">
            <a:avLst/>
          </a:prstGeom>
          <a:noFill/>
        </p:spPr>
        <p:txBody>
          <a:bodyPr wrap="square">
            <a:spAutoFit/>
          </a:bodyPr>
          <a:lstStyle/>
          <a:p>
            <a:pPr algn="ctr"/>
            <a:r>
              <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r>
              <a:rPr lang="lv-LV"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Es mīlu To Kungu, jo Viņš klausīja manas lūgšanas balsi. Viņš piegrieza man Savu ausi, tādēļ es Viņu piesaukšu visu savu mūžu” </a:t>
            </a:r>
            <a:r>
              <a:rPr lang="lv-LV" sz="20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(Psalms </a:t>
            </a:r>
            <a:r>
              <a:rPr lang="es-E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116:1-2)</a:t>
            </a:r>
            <a:endPar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265450" y="811117"/>
            <a:ext cx="4946322" cy="5324535"/>
          </a:xfrm>
          <a:prstGeom prst="rect">
            <a:avLst/>
          </a:prstGeom>
          <a:noFill/>
        </p:spPr>
        <p:txBody>
          <a:bodyPr wrap="square">
            <a:spAutoFit/>
            <a:scene3d>
              <a:camera prst="orthographicFront"/>
              <a:lightRig rig="threePt" dir="t"/>
            </a:scene3d>
            <a:sp3d extrusionH="57150">
              <a:bevelT w="38100" h="38100"/>
            </a:sp3d>
          </a:bodyPr>
          <a:lstStyle/>
          <a:p>
            <a:pPr algn="ctr"/>
            <a:r>
              <a:rPr lang="lv-LV" sz="4400" b="1" dirty="0">
                <a:ln w="22225">
                  <a:solidFill>
                    <a:schemeClr val="accent2"/>
                  </a:solidFill>
                  <a:prstDash val="solid"/>
                </a:ln>
                <a:solidFill>
                  <a:srgbClr val="B83E0A"/>
                </a:solidFill>
                <a:latin typeface="Comic Sans MS" panose="030F0702030302020204" pitchFamily="66" charset="0"/>
              </a:rPr>
              <a:t>„ Uzticieties Viņam arvienu, visi ļaudis, izkratiet Viņa priekšā savas sirdis! Dievs ir mūsu patvērums” </a:t>
            </a:r>
          </a:p>
          <a:p>
            <a:pPr algn="ctr"/>
            <a:r>
              <a:rPr lang="lv-LV" sz="3200" b="1" dirty="0">
                <a:ln w="22225">
                  <a:solidFill>
                    <a:schemeClr val="accent2"/>
                  </a:solidFill>
                  <a:prstDash val="solid"/>
                </a:ln>
                <a:solidFill>
                  <a:srgbClr val="B83E0A"/>
                </a:solidFill>
                <a:latin typeface="Comic Sans MS" panose="030F0702030302020204" pitchFamily="66" charset="0"/>
              </a:rPr>
              <a:t>(Psalms </a:t>
            </a:r>
            <a:r>
              <a:rPr lang="es-ES" sz="2800" b="1" dirty="0">
                <a:ln w="22225">
                  <a:solidFill>
                    <a:schemeClr val="accent2"/>
                  </a:solidFill>
                  <a:prstDash val="solid"/>
                </a:ln>
                <a:solidFill>
                  <a:srgbClr val="B83E0A"/>
                </a:solidFill>
                <a:latin typeface="Comic Sans MS" panose="030F0702030302020204" pitchFamily="66" charset="0"/>
              </a:rPr>
              <a:t>62:</a:t>
            </a:r>
            <a:r>
              <a:rPr lang="lv-LV" sz="2800" b="1" dirty="0">
                <a:ln w="22225">
                  <a:solidFill>
                    <a:schemeClr val="accent2"/>
                  </a:solidFill>
                  <a:prstDash val="solid"/>
                </a:ln>
                <a:solidFill>
                  <a:srgbClr val="B83E0A"/>
                </a:solidFill>
                <a:latin typeface="Comic Sans MS" panose="030F0702030302020204" pitchFamily="66" charset="0"/>
              </a:rPr>
              <a:t>9</a:t>
            </a:r>
            <a:r>
              <a:rPr lang="es-ES" sz="2800" b="1" dirty="0">
                <a:ln w="22225">
                  <a:solidFill>
                    <a:schemeClr val="accent2"/>
                  </a:solidFill>
                  <a:prstDash val="solid"/>
                </a:ln>
                <a:solidFill>
                  <a:srgbClr val="B83E0A"/>
                </a:solidFill>
                <a:latin typeface="Comic Sans MS" panose="030F0702030302020204" pitchFamily="66" charset="0"/>
              </a:rPr>
              <a:t>)</a:t>
            </a:r>
            <a:endParaRPr lang="es-ES" sz="3600" b="1" dirty="0">
              <a:ln w="22225">
                <a:solidFill>
                  <a:schemeClr val="accent2"/>
                </a:solidFill>
                <a:prstDash val="solid"/>
              </a:ln>
              <a:solidFill>
                <a:srgbClr val="B83E0A"/>
              </a:solidFill>
              <a:latin typeface="Comic Sans MS" panose="030F0702030302020204" pitchFamily="66" charset="0"/>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1828" r="11828"/>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063698" y="343540"/>
            <a:ext cx="4128282" cy="6170920"/>
          </a:xfrm>
          <a:prstGeom prst="rect">
            <a:avLst/>
          </a:prstGeom>
          <a:noFill/>
        </p:spPr>
        <p:txBody>
          <a:bodyPr wrap="square">
            <a:spAutoFit/>
          </a:bodyPr>
          <a:lstStyle/>
          <a:p>
            <a:pPr algn="ctr"/>
            <a:r>
              <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lv-LV"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Jo ticība ir stipra paļaušanās uz to, kas cerams, pārliecība par neredzamām lietām</a:t>
            </a:r>
            <a:r>
              <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p>
          <a:p>
            <a:pPr algn="ctr">
              <a:spcBef>
                <a:spcPts val="1800"/>
              </a:spcBef>
            </a:pPr>
            <a:r>
              <a:rPr lang="es-ES" sz="28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lv-LV" sz="28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Ebrejiem </a:t>
            </a:r>
            <a:r>
              <a:rPr lang="es-ES" sz="28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11:1)</a:t>
            </a:r>
            <a:endPar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626" r="2626"/>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234447"/>
            <a:ext cx="5915080" cy="4339650"/>
          </a:xfrm>
          <a:prstGeom prst="rect">
            <a:avLst/>
          </a:prstGeom>
          <a:noFill/>
        </p:spPr>
        <p:txBody>
          <a:bodyPr wrap="square">
            <a:spAutoFit/>
            <a:scene3d>
              <a:camera prst="orthographicFront"/>
              <a:lightRig rig="twoPt" dir="t"/>
            </a:scene3d>
            <a:sp3d extrusionH="57150" prstMaterial="softEdge">
              <a:bevelT w="25400" h="38100"/>
            </a:sp3d>
          </a:bodyPr>
          <a:lstStyle/>
          <a:p>
            <a:pPr algn="ctr"/>
            <a:r>
              <a:rPr lang="lv-LV" sz="3600" b="1" noProof="0"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“Tavas pavēles es neaizmirsīšu nemūžam, jo ar tām Tu mani stiprināji un no jauna atdzīvināji. Tavs es esmu, palīdzi man, jo es turos pie Taviem noteikumiem!” </a:t>
            </a:r>
            <a:r>
              <a:rPr lang="lv-LV" sz="2400" b="1" noProof="0"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(Psalms 119:93, 94)</a:t>
            </a:r>
            <a:endParaRPr lang="lv-LV" sz="3200" b="1" noProof="0"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311</TotalTime>
  <Words>455</Words>
  <Application>Microsoft Office PowerPoint</Application>
  <PresentationFormat>Panorámica</PresentationFormat>
  <Paragraphs>24</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Calibri</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47</cp:revision>
  <dcterms:created xsi:type="dcterms:W3CDTF">2026-02-28T07:06:44Z</dcterms:created>
  <dcterms:modified xsi:type="dcterms:W3CDTF">2026-03-02T05:20:13Z</dcterms:modified>
</cp:coreProperties>
</file>