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10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Nino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fampianaran’i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nanana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fanomezampahasavana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nanasitrana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marary</a:t>
          </a:r>
          <a:r>
            <a:rPr lang="en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Niombonan’izy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zava-drehetra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Nizara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nananany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tamin’ireo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sahirana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Nanao fivoriana an-kalamanjana izy ireo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Nanao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fivoriana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an-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tokantrano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nankalazany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Fanasan’ny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Tompo</a:t>
          </a:r>
          <a:endParaRPr lang="en" sz="19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Niaina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tamim-pifaliana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fahatsoram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-po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Nidera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an’Andriamanitra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Nino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fampianaran’i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nanana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fanomezampahasavana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nanasitrana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marary</a:t>
          </a:r>
          <a:r>
            <a:rPr lang="en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Niombonan’izy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zava-drehetra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Nizara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nananany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tamin’ireo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sahirana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Nanao fivoriana an-kalamanjana izy ireo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Nanao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fivoriana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an-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tokantrano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nankalazany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Fanasan’ny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Tompo</a:t>
          </a:r>
          <a:endParaRPr lang="en" sz="19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Niaina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tamim-pifaliana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fahatsoram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-po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Nidera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an’Andriamanitra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NY LOHAHEVI-DEHIBE: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30508" y="3605375"/>
            <a:ext cx="5055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FITIAVANA SA FITIAVAN-TENA?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</a:rPr>
              <a:t>Lesona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2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</a:rPr>
              <a:t>hatao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</a:rPr>
              <a:t>ny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13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</a:rPr>
              <a:t>Aprily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MANAMPY NY SAHIRANA 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namidiny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taniny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fananany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nozarainy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tamin'izy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nilainy</a:t>
            </a:r>
            <a:r>
              <a:rPr lang="fr-F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(Asa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vokatry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Kristiana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fr-FR" sz="2000" b="1" dirty="0"/>
              <a:t> </a:t>
            </a:r>
            <a:r>
              <a:rPr lang="en" sz="2000" b="1" dirty="0"/>
              <a:t>(Asa 2:42-47)?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9717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Nanahaka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ambasadaoron’i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. </a:t>
            </a:r>
            <a:r>
              <a:rPr lang="fr-FR" sz="2000" b="1" dirty="0" err="1"/>
              <a:t>Nahazo</a:t>
            </a:r>
            <a:r>
              <a:rPr lang="fr-FR" sz="2000" b="1" dirty="0"/>
              <a:t> </a:t>
            </a:r>
            <a:r>
              <a:rPr lang="fr-FR" sz="2000" b="1" dirty="0" err="1"/>
              <a:t>sitraka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tanàna</a:t>
            </a:r>
            <a:r>
              <a:rPr lang="fr-FR" sz="2000" b="1" dirty="0"/>
              <a:t> </a:t>
            </a:r>
            <a:r>
              <a:rPr lang="fr-FR" sz="2000" b="1" dirty="0" err="1"/>
              <a:t>manontolo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fikarakarany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ilain’ny</a:t>
            </a:r>
            <a:r>
              <a:rPr lang="fr-FR" sz="2000" b="1" dirty="0"/>
              <a:t> </a:t>
            </a:r>
            <a:r>
              <a:rPr lang="fr-FR" sz="2000" b="1" dirty="0" err="1"/>
              <a:t>manodidina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,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asehon’ny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fifankatiavan’ny</a:t>
            </a:r>
            <a:r>
              <a:rPr lang="fr-FR" sz="2000" b="1" dirty="0"/>
              <a:t> </a:t>
            </a:r>
            <a:r>
              <a:rPr lang="fr-FR" sz="2000" b="1" dirty="0" err="1"/>
              <a:t>Kristiana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fiahiana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fiaraha-monina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fi-FI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FITIAVANA: FAMANTARANA NY MAHA-ISIKA ANTSIKA 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Izany no hahafantaran'ny olona rehetra fa mpianatro ianareo, raha mifankatia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(Jaona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009879" y="2077833"/>
            <a:ext cx="7172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Samy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toetra</a:t>
            </a:r>
            <a:r>
              <a:rPr lang="fr-FR" sz="2000" b="1" dirty="0"/>
              <a:t> </a:t>
            </a:r>
            <a:r>
              <a:rPr lang="fr-FR" sz="2000" b="1" dirty="0" err="1"/>
              <a:t>mampiavaka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antoko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anatin'ilay</a:t>
            </a:r>
            <a:r>
              <a:rPr lang="fr-FR" sz="2000" b="1" dirty="0"/>
              <a:t> </a:t>
            </a:r>
            <a:r>
              <a:rPr lang="fr-FR" sz="2000" b="1" dirty="0" err="1"/>
              <a:t>fifanandrinana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: </a:t>
            </a:r>
            <a:r>
              <a:rPr lang="fr-FR" sz="2000" b="1" dirty="0" err="1"/>
              <a:t>mankahala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manimba</a:t>
            </a:r>
            <a:r>
              <a:rPr lang="fr-FR" sz="2000" b="1" dirty="0"/>
              <a:t> i Satana;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tia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mamerina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laoniny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009879" y="5522740"/>
            <a:ext cx="7018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Nanolo-tena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nahavonjy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an-</a:t>
            </a:r>
            <a:r>
              <a:rPr lang="fr-FR" sz="2000" b="1" dirty="0" err="1"/>
              <a:t>tapitrisany</a:t>
            </a:r>
            <a:r>
              <a:rPr lang="fr-FR" sz="2000" b="1" dirty="0"/>
              <a:t>. 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nanao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hifantohan'ny</a:t>
            </a:r>
            <a:r>
              <a:rPr lang="fr-FR" sz="2000" b="1" dirty="0"/>
              <a:t> </a:t>
            </a:r>
            <a:r>
              <a:rPr lang="fr-FR" sz="2000" b="1" dirty="0" err="1"/>
              <a:t>saina</a:t>
            </a:r>
            <a:r>
              <a:rPr lang="fr-FR" sz="2000" b="1" dirty="0"/>
              <a:t> ho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tenany</a:t>
            </a:r>
            <a:r>
              <a:rPr lang="fr-FR" sz="2000" b="1" dirty="0"/>
              <a:t>, fa ho </a:t>
            </a:r>
            <a:r>
              <a:rPr lang="fr-FR" sz="2000" b="1" dirty="0" err="1"/>
              <a:t>an'Ilay</a:t>
            </a:r>
            <a:r>
              <a:rPr lang="fr-FR" sz="2000" b="1" dirty="0"/>
              <a:t> </a:t>
            </a:r>
            <a:r>
              <a:rPr lang="fr-FR" sz="2000" b="1" dirty="0" err="1"/>
              <a:t>Mpamonjy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dia </a:t>
            </a:r>
            <a:r>
              <a:rPr lang="fr-FR" sz="2000" b="1" dirty="0" err="1"/>
              <a:t>Jesosy</a:t>
            </a:r>
            <a:r>
              <a:rPr lang="fr-FR" sz="2000" b="1" dirty="0"/>
              <a:t>;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vonona</a:t>
            </a:r>
            <a:r>
              <a:rPr lang="fr-FR" sz="2000" b="1" dirty="0"/>
              <a:t> </a:t>
            </a:r>
            <a:r>
              <a:rPr lang="fr-FR" sz="2000" b="1" dirty="0" err="1"/>
              <a:t>hanolotra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ainy</a:t>
            </a:r>
            <a:r>
              <a:rPr lang="fr-FR" sz="2000" b="1" dirty="0"/>
              <a:t> ho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009879" y="3965625"/>
            <a:ext cx="70277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Nampihatra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fitiavan-tena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Kristiana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taonjato</a:t>
            </a:r>
            <a:r>
              <a:rPr lang="fr-FR" sz="2000" b="1" dirty="0"/>
              <a:t> faha-2 </a:t>
            </a:r>
            <a:r>
              <a:rPr lang="fr-FR" sz="2000" b="1" dirty="0" err="1"/>
              <a:t>sy</a:t>
            </a:r>
            <a:r>
              <a:rPr lang="fr-FR" sz="2000" b="1" dirty="0"/>
              <a:t> faha-3. </a:t>
            </a:r>
            <a:r>
              <a:rPr lang="fr-FR" sz="2000" b="1" dirty="0" err="1"/>
              <a:t>Nandritra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areti-mandringana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(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taona</a:t>
            </a:r>
            <a:r>
              <a:rPr lang="fr-FR" sz="2000" b="1" dirty="0"/>
              <a:t> 160 </a:t>
            </a:r>
            <a:r>
              <a:rPr lang="fr-FR" sz="2000" b="1" dirty="0" err="1"/>
              <a:t>sy</a:t>
            </a:r>
            <a:r>
              <a:rPr lang="fr-FR" sz="2000" b="1" dirty="0"/>
              <a:t> 265), dia </a:t>
            </a:r>
            <a:r>
              <a:rPr lang="fr-FR" sz="2000" b="1" dirty="0" err="1"/>
              <a:t>nanolo-tena</a:t>
            </a:r>
            <a:r>
              <a:rPr lang="fr-FR" sz="2000" b="1" dirty="0"/>
              <a:t> </a:t>
            </a:r>
            <a:r>
              <a:rPr lang="fr-FR" sz="2000" b="1" dirty="0" err="1"/>
              <a:t>hikarakara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tra-boina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na dia </a:t>
            </a:r>
            <a:r>
              <a:rPr lang="fr-FR" sz="2000" b="1" dirty="0" err="1"/>
              <a:t>naningotra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ainy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009879" y="3028622"/>
            <a:ext cx="7172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antoko</a:t>
            </a:r>
            <a:r>
              <a:rPr lang="fr-FR" sz="2000" b="1" dirty="0"/>
              <a:t> </a:t>
            </a:r>
            <a:r>
              <a:rPr lang="fr-FR" sz="2000" b="1" dirty="0" err="1"/>
              <a:t>tsirairay</a:t>
            </a:r>
            <a:r>
              <a:rPr lang="fr-FR" sz="2000" b="1" dirty="0"/>
              <a:t> dia </a:t>
            </a:r>
            <a:r>
              <a:rPr lang="fr-FR" sz="2000" b="1" dirty="0" err="1"/>
              <a:t>manao</a:t>
            </a:r>
            <a:r>
              <a:rPr lang="fr-FR" sz="2000" b="1" dirty="0"/>
              <a:t>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ohatra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.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mpomba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dia </a:t>
            </a:r>
            <a:r>
              <a:rPr lang="fr-FR" sz="2000" b="1" dirty="0" err="1"/>
              <a:t>haneho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 </a:t>
            </a:r>
            <a:r>
              <a:rPr lang="fr-FR" sz="2000" b="1" dirty="0" err="1"/>
              <a:t>aseho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(1 </a:t>
            </a:r>
            <a:r>
              <a:rPr lang="fr-FR" sz="2000" b="1" dirty="0" err="1"/>
              <a:t>Jao</a:t>
            </a:r>
            <a:r>
              <a:rPr lang="en" sz="2000" b="1" dirty="0"/>
              <a:t>. 4:20-21).</a:t>
            </a: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692475" y="821255"/>
            <a:ext cx="98017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Tombontsoa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an’ny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fanahy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tsirairay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fantsona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velona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ahafahan’Andriamanitra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mampita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amin’izao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tontolo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haren’ny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fahasoavany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haren’i</a:t>
            </a:r>
            <a:r>
              <a:rPr lang="en-US" sz="2800" b="1" dirty="0">
                <a:latin typeface="Constantia" panose="02030602050306030303" pitchFamily="18" charset="0"/>
              </a:rPr>
              <a:t> Kristy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lany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irin’i</a:t>
            </a:r>
            <a:r>
              <a:rPr lang="en-US" sz="2800" b="1" dirty="0">
                <a:latin typeface="Constantia" panose="02030602050306030303" pitchFamily="18" charset="0"/>
              </a:rPr>
              <a:t> Kristy </a:t>
            </a:r>
            <a:r>
              <a:rPr lang="en-US" sz="2800" b="1" dirty="0" err="1">
                <a:latin typeface="Constantia" panose="02030602050306030303" pitchFamily="18" charset="0"/>
              </a:rPr>
              <a:t>mihoatra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ireo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solontenany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haneho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amin’izao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tontolo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Fanahiny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toetrany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ilain’izao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tontolo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mihoatra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fanehoana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alalan’ny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olombelona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fitiavan’ny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Mpamonjy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manontolo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miandry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fantsona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ahazoany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mandraraka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masina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fifaliana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fitahiana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an'ny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fon'olombelona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5591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EGW (God's Amazing Grace - Unsearchable Riches, 28 </a:t>
            </a:r>
            <a:r>
              <a:rPr lang="en-US" sz="1600" b="1" dirty="0" err="1"/>
              <a:t>Jona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" y="65604"/>
            <a:ext cx="6591298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Aza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matahotra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ianao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fa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momba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anao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Aho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ary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aza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miherikerika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foana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fa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Izaho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no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Andriamanitrao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mampahery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anao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Aho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sady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mamonjy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anao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eny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mitantana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anao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amin'ny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tanana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ankavanan'ny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fahamarinako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Aho</a:t>
            </a:r>
            <a:r>
              <a:rPr lang="es-E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(</a:t>
            </a:r>
            <a:r>
              <a:rPr lang="es-ES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Isaia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41:10)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Lesona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avy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amin'ny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faharavan'i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Jerosalema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Fandavana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fitiavan'Andriamanitra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Miahy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olony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Andriamanitra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Lesona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avy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amin'ireo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Kristiana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voalohany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Fahatokiana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anivon'ny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fanenjehana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Manampy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sahirana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fi-FI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Fitiavana: famantarana ny maha-isika antsika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-1" y="11381"/>
            <a:ext cx="6994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taona</a:t>
            </a:r>
            <a:r>
              <a:rPr lang="fr-FR" sz="2000" b="1" dirty="0"/>
              <a:t> 70 no </a:t>
            </a:r>
            <a:r>
              <a:rPr lang="fr-FR" sz="2000" b="1" dirty="0" err="1"/>
              <a:t>nanamarika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fiafaran’ny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maha-</a:t>
            </a:r>
            <a:r>
              <a:rPr lang="fr-FR" sz="2000" b="1" dirty="0" err="1"/>
              <a:t>firenena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. Na dia i Roma </a:t>
            </a:r>
            <a:r>
              <a:rPr lang="fr-FR" sz="2000" b="1" dirty="0" err="1"/>
              <a:t>aza</a:t>
            </a:r>
            <a:r>
              <a:rPr lang="fr-FR" sz="2000" b="1" dirty="0"/>
              <a:t> no </a:t>
            </a:r>
            <a:r>
              <a:rPr lang="fr-FR" sz="2000" b="1" dirty="0" err="1"/>
              <a:t>nandrava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Jerosalema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Tempoly</a:t>
            </a:r>
            <a:r>
              <a:rPr lang="fr-FR" sz="2000" b="1" dirty="0"/>
              <a:t>, dia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hery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nandray</a:t>
            </a:r>
            <a:r>
              <a:rPr lang="fr-FR" sz="2000" b="1" dirty="0"/>
              <a:t> </a:t>
            </a:r>
            <a:r>
              <a:rPr lang="fr-FR" sz="2000" b="1" dirty="0" err="1"/>
              <a:t>anjara</a:t>
            </a:r>
            <a:r>
              <a:rPr lang="fr-FR" sz="2000" b="1" dirty="0"/>
              <a:t> </a:t>
            </a:r>
            <a:r>
              <a:rPr lang="fr-FR" sz="2000" b="1" dirty="0" err="1"/>
              <a:t>tamin’io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730248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35864" y="2099032"/>
            <a:ext cx="69589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Etsy</a:t>
            </a:r>
            <a:r>
              <a:rPr lang="fr-FR" sz="2000" b="1" dirty="0"/>
              <a:t> an-</a:t>
            </a:r>
            <a:r>
              <a:rPr lang="fr-FR" sz="2000" b="1" dirty="0" err="1"/>
              <a:t>kilany</a:t>
            </a:r>
            <a:r>
              <a:rPr lang="fr-FR" sz="2000" b="1" dirty="0"/>
              <a:t>, </a:t>
            </a:r>
            <a:r>
              <a:rPr lang="fr-FR" sz="2000" b="1" dirty="0" err="1"/>
              <a:t>imbetsaka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no </a:t>
            </a:r>
            <a:r>
              <a:rPr lang="fr-FR" sz="2000" b="1" dirty="0" err="1"/>
              <a:t>nampitandrina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vokatry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fandavana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; </a:t>
            </a:r>
            <a:r>
              <a:rPr lang="fr-FR" sz="2000" b="1" dirty="0" err="1"/>
              <a:t>nanemotra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fanatanterahana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sazy</a:t>
            </a:r>
            <a:r>
              <a:rPr lang="fr-FR" sz="2000" b="1" dirty="0"/>
              <a:t>;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nanomana</a:t>
            </a:r>
            <a:r>
              <a:rPr lang="fr-FR" sz="2000" b="1" dirty="0"/>
              <a:t> </a:t>
            </a:r>
            <a:r>
              <a:rPr lang="fr-FR" sz="2000" b="1" dirty="0" err="1"/>
              <a:t>vahoaka</a:t>
            </a:r>
            <a:r>
              <a:rPr lang="fr-FR" sz="2000" b="1" dirty="0"/>
              <a:t>,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r>
              <a:rPr lang="fr-FR" sz="2000" b="1" dirty="0"/>
              <a:t>, </a:t>
            </a:r>
            <a:r>
              <a:rPr lang="fr-FR" sz="2000" b="1" dirty="0" err="1"/>
              <a:t>handray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fanilon'ny</a:t>
            </a:r>
            <a:r>
              <a:rPr lang="fr-FR" sz="2000" b="1" dirty="0"/>
              <a:t> </a:t>
            </a:r>
            <a:r>
              <a:rPr lang="fr-FR" sz="2000" b="1" dirty="0" err="1"/>
              <a:t>fahamarinana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hanazava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hafa-pitiavan’Andriamanitra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-2" y="1221070"/>
            <a:ext cx="6994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Tetsy</a:t>
            </a:r>
            <a:r>
              <a:rPr lang="fr-FR" sz="2000" b="1" dirty="0"/>
              <a:t> an-</a:t>
            </a:r>
            <a:r>
              <a:rPr lang="fr-FR" sz="2000" b="1" dirty="0" err="1"/>
              <a:t>danin’izany</a:t>
            </a:r>
            <a:r>
              <a:rPr lang="fr-FR" sz="2000" b="1" dirty="0"/>
              <a:t>, dia </a:t>
            </a:r>
            <a:r>
              <a:rPr lang="fr-FR" sz="2000" b="1" dirty="0" err="1"/>
              <a:t>nampirisika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</a:t>
            </a:r>
            <a:r>
              <a:rPr lang="fr-FR" sz="2000" b="1" dirty="0" err="1"/>
              <a:t>handa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Mesia</a:t>
            </a:r>
            <a:r>
              <a:rPr lang="fr-FR" sz="2000" b="1" dirty="0"/>
              <a:t> i Satana,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dia </a:t>
            </a:r>
            <a:r>
              <a:rPr lang="fr-FR" sz="2000" b="1" dirty="0" err="1"/>
              <a:t>nitaky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zony</a:t>
            </a:r>
            <a:r>
              <a:rPr lang="fr-FR" sz="2000" b="1" dirty="0"/>
              <a:t> </a:t>
            </a:r>
            <a:r>
              <a:rPr lang="fr-FR" sz="2000" b="1" dirty="0" err="1"/>
              <a:t>handringana</a:t>
            </a:r>
            <a:r>
              <a:rPr lang="fr-FR" sz="2000" b="1" dirty="0"/>
              <a:t>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firenena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96207" y="2127793"/>
            <a:ext cx="59869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LESONA AVY AMIN'NY FAHARAVAN'I JEROSALEMA 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FANDAVANA NY FITIAVAN'ANDRIAMANITRA 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2601444" y="587659"/>
            <a:ext cx="9547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Jerosalema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Jerosalema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mamono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mpaminany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mitora-bato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irahina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aminao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impiry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ta-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hanangona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zanakao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tahaka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fanomban'ny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akoho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zanany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ambanin'ny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elany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nety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ianareo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(Matio 23:37)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2704563" y="1510989"/>
            <a:ext cx="9526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Nitomany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Jesosy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nanatona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an’i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Jerosalema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19:41–44).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hizaka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vokatry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fandavan’izy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antson’Andriamanitra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fitiavana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(Mat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23:37).</a:t>
            </a: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0" y="872836"/>
            <a:ext cx="2489324" cy="1947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316" y="3630631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559" y="3208779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77007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tantara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milaza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nikomy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fanararaotana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nataon’ny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Jiosy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Niady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an-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karazana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antoko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Jiosy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nanao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fahirano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tanàna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nifarana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zava-drehetra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Noravan’i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Jerosalema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Tempoly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Jiosy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tapitrisa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maty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2704563" y="2526033"/>
            <a:ext cx="94447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Nitomany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satria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sorohina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loza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Satria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hahazo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fiainana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5:39-40;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18:31-32).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2698" y="5208891"/>
            <a:ext cx="71284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resahin’ny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tantara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anefa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fomba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namporisihan’i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Satana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Jiosy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hikomy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hamaly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faharavan’i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Jerosalema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devoly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mivantana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niodinany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loharanon’aina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am-pelatanan’ny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fahavalo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mitady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afa-tsy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fandringanana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fahafatesana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Isiraely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-7532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MIAHY NY OLONY ANDRIAMANITRA 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89645" y="467128"/>
            <a:ext cx="12012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Aza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matahotra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ianao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momba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aza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miherikerika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foana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Izaho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Andriamanitrao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mampahery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sady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mamonjy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mitantana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tanana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ankavanan'ny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fahamarinako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Aho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(Isaia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0" y="1291807"/>
            <a:ext cx="841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fitiavany</a:t>
            </a:r>
            <a:r>
              <a:rPr lang="fr-FR" sz="2000" b="1" dirty="0"/>
              <a:t>, dia </a:t>
            </a:r>
            <a:r>
              <a:rPr lang="fr-FR" sz="2000" b="1" dirty="0" err="1"/>
              <a:t>nomen’Andriamanitra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nety</a:t>
            </a:r>
            <a:r>
              <a:rPr lang="fr-FR" sz="2000" b="1" dirty="0"/>
              <a:t> </a:t>
            </a:r>
            <a:r>
              <a:rPr lang="fr-FR" sz="2000" b="1" dirty="0" err="1"/>
              <a:t>nandosirana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fandringanana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te-</a:t>
            </a:r>
            <a:r>
              <a:rPr lang="fr-FR" sz="2000" b="1" dirty="0" err="1"/>
              <a:t>hanao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</a:t>
            </a: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famantarana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: </a:t>
            </a:r>
            <a:r>
              <a:rPr lang="fr-FR" sz="2000" b="1" dirty="0" err="1"/>
              <a:t>Jerosalema</a:t>
            </a:r>
            <a:r>
              <a:rPr lang="fr-FR" sz="2000" b="1" dirty="0"/>
              <a:t> </a:t>
            </a:r>
            <a:r>
              <a:rPr lang="fr-FR" sz="2000" b="1" dirty="0" err="1"/>
              <a:t>voahodidin’ny</a:t>
            </a:r>
            <a:r>
              <a:rPr lang="fr-FR" sz="2000" b="1" dirty="0"/>
              <a:t> </a:t>
            </a:r>
            <a:r>
              <a:rPr lang="fr-FR" sz="2000" b="1" dirty="0" err="1"/>
              <a:t>miaramila</a:t>
            </a:r>
            <a:r>
              <a:rPr lang="fr-FR" sz="2000" b="1" dirty="0"/>
              <a:t> (</a:t>
            </a:r>
            <a:r>
              <a:rPr lang="fr-FR" sz="2000" b="1" dirty="0" err="1"/>
              <a:t>Lioka</a:t>
            </a:r>
            <a:r>
              <a:rPr lang="fr-FR" sz="2000" b="1" dirty="0"/>
              <a:t> </a:t>
            </a:r>
            <a:r>
              <a:rPr lang="en" sz="2000" b="1" dirty="0"/>
              <a:t>21:20).</a:t>
            </a: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0" y="3180611"/>
            <a:ext cx="8412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Izay</a:t>
            </a:r>
            <a:r>
              <a:rPr lang="es-ES" sz="2000" b="1" dirty="0"/>
              <a:t> </a:t>
            </a:r>
            <a:r>
              <a:rPr lang="es-ES" sz="2000" b="1" dirty="0" err="1"/>
              <a:t>rehetra</a:t>
            </a:r>
            <a:r>
              <a:rPr lang="es-ES" sz="2000" b="1" dirty="0"/>
              <a:t> </a:t>
            </a:r>
            <a:r>
              <a:rPr lang="es-ES" sz="2000" b="1" dirty="0" err="1"/>
              <a:t>nino</a:t>
            </a:r>
            <a:r>
              <a:rPr lang="es-ES" sz="2000" b="1" dirty="0"/>
              <a:t> </a:t>
            </a:r>
            <a:r>
              <a:rPr lang="es-ES" sz="2000" b="1" dirty="0" err="1"/>
              <a:t>ny</a:t>
            </a:r>
            <a:r>
              <a:rPr lang="es-ES" sz="2000" b="1" dirty="0"/>
              <a:t> </a:t>
            </a:r>
            <a:r>
              <a:rPr lang="es-ES" sz="2000" b="1" dirty="0" err="1"/>
              <a:t>tenin’i</a:t>
            </a:r>
            <a:r>
              <a:rPr lang="es-ES" sz="2000" b="1" dirty="0"/>
              <a:t> </a:t>
            </a:r>
            <a:r>
              <a:rPr lang="es-ES" sz="2000" b="1" dirty="0" err="1"/>
              <a:t>Jesosy</a:t>
            </a:r>
            <a:r>
              <a:rPr lang="es-ES" sz="2000" b="1" dirty="0"/>
              <a:t> </a:t>
            </a:r>
            <a:r>
              <a:rPr lang="es-ES" sz="2000" b="1" dirty="0" err="1"/>
              <a:t>dia</a:t>
            </a:r>
            <a:r>
              <a:rPr lang="es-ES" sz="2000" b="1" dirty="0"/>
              <a:t> </a:t>
            </a:r>
            <a:r>
              <a:rPr lang="es-ES" sz="2000" b="1" dirty="0" err="1"/>
              <a:t>nanararaotra</a:t>
            </a:r>
            <a:r>
              <a:rPr lang="es-ES" sz="2000" b="1" dirty="0"/>
              <a:t> </a:t>
            </a:r>
            <a:r>
              <a:rPr lang="es-ES" sz="2000" b="1" dirty="0" err="1"/>
              <a:t>an’io</a:t>
            </a:r>
            <a:r>
              <a:rPr lang="es-ES" sz="2000" b="1" dirty="0"/>
              <a:t> </a:t>
            </a:r>
            <a:r>
              <a:rPr lang="es-ES" sz="2000" b="1" dirty="0" err="1"/>
              <a:t>fotoana</a:t>
            </a:r>
            <a:r>
              <a:rPr lang="es-ES" sz="2000" b="1" dirty="0"/>
              <a:t> </a:t>
            </a:r>
            <a:r>
              <a:rPr lang="es-ES" sz="2000" b="1" dirty="0" err="1"/>
              <a:t>io</a:t>
            </a:r>
            <a:r>
              <a:rPr lang="es-ES" sz="2000" b="1" dirty="0"/>
              <a:t> </a:t>
            </a:r>
            <a:r>
              <a:rPr lang="es-ES" sz="2000" b="1" dirty="0" err="1"/>
              <a:t>handosirana</a:t>
            </a:r>
            <a:r>
              <a:rPr lang="es-ES" sz="2000" b="1" dirty="0"/>
              <a:t> </a:t>
            </a:r>
            <a:r>
              <a:rPr lang="es-ES" sz="2000" b="1" dirty="0" err="1"/>
              <a:t>an’i</a:t>
            </a:r>
            <a:r>
              <a:rPr lang="es-ES" sz="2000" b="1" dirty="0"/>
              <a:t> </a:t>
            </a:r>
            <a:r>
              <a:rPr lang="es-ES" sz="2000" b="1" dirty="0" err="1"/>
              <a:t>Jerosalema</a:t>
            </a:r>
            <a:r>
              <a:rPr lang="es-ES" sz="2000" b="1" dirty="0"/>
              <a:t> </a:t>
            </a:r>
            <a:r>
              <a:rPr lang="es-ES" sz="2000" b="1" dirty="0" err="1"/>
              <a:t>izay</a:t>
            </a:r>
            <a:r>
              <a:rPr lang="es-ES" sz="2000" b="1" dirty="0"/>
              <a:t> </a:t>
            </a:r>
            <a:r>
              <a:rPr lang="es-ES" sz="2000" b="1" dirty="0" err="1"/>
              <a:t>tsy</a:t>
            </a:r>
            <a:r>
              <a:rPr lang="es-ES" sz="2000" b="1" dirty="0"/>
              <a:t> </a:t>
            </a:r>
            <a:r>
              <a:rPr lang="es-ES" sz="2000" b="1" dirty="0" err="1"/>
              <a:t>nisy</a:t>
            </a:r>
            <a:r>
              <a:rPr lang="es-ES" sz="2000" b="1" dirty="0"/>
              <a:t> </a:t>
            </a:r>
            <a:r>
              <a:rPr lang="es-ES" sz="2000" b="1" dirty="0" err="1"/>
              <a:t>niambina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-2" y="5006836"/>
            <a:ext cx="6354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sady</a:t>
            </a:r>
            <a:r>
              <a:rPr lang="fr-FR" sz="2000" b="1" dirty="0"/>
              <a:t> </a:t>
            </a:r>
            <a:r>
              <a:rPr lang="fr-FR" sz="2000" b="1" dirty="0" err="1"/>
              <a:t>maniry</a:t>
            </a:r>
            <a:r>
              <a:rPr lang="fr-FR" sz="2000" b="1" dirty="0"/>
              <a:t> </a:t>
            </a:r>
            <a:r>
              <a:rPr lang="fr-FR" sz="2000" b="1" dirty="0" err="1"/>
              <a:t>hiaro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zanany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, na dia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fotoan-tsarotra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(Sal. 46:1; Is. 41:10). </a:t>
            </a: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no </a:t>
            </a:r>
            <a:r>
              <a:rPr lang="fr-FR" sz="2000" b="1" dirty="0" err="1"/>
              <a:t>namoy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ainy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fahatokiany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en" sz="2000" b="1" dirty="0"/>
              <a:t>(Heb. 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2371" y="3812213"/>
            <a:ext cx="63941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Volana</a:t>
            </a:r>
            <a:r>
              <a:rPr lang="fr-FR" sz="2000" b="1" dirty="0"/>
              <a:t> </a:t>
            </a:r>
            <a:r>
              <a:rPr lang="fr-FR" sz="2000" b="1" dirty="0" err="1"/>
              <a:t>vitsivitsy</a:t>
            </a:r>
            <a:r>
              <a:rPr lang="fr-FR" sz="2000" b="1" dirty="0"/>
              <a:t> </a:t>
            </a:r>
            <a:r>
              <a:rPr lang="fr-FR" sz="2000" b="1" dirty="0" err="1"/>
              <a:t>tatỳ</a:t>
            </a:r>
            <a:r>
              <a:rPr lang="fr-FR" sz="2000" b="1" dirty="0"/>
              <a:t> </a:t>
            </a:r>
            <a:r>
              <a:rPr lang="fr-FR" sz="2000" b="1" dirty="0" err="1"/>
              <a:t>aoriana</a:t>
            </a:r>
            <a:r>
              <a:rPr lang="fr-FR" sz="2000" b="1" dirty="0"/>
              <a:t>, dia </a:t>
            </a:r>
            <a:r>
              <a:rPr lang="fr-FR" sz="2000" b="1" dirty="0" err="1"/>
              <a:t>nandefa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Vespasian</a:t>
            </a:r>
            <a:r>
              <a:rPr lang="fr-FR" sz="2000" b="1" dirty="0"/>
              <a:t> i Néron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hampitsahatra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fikomiana</a:t>
            </a:r>
            <a:r>
              <a:rPr lang="fr-FR" sz="2000" b="1" dirty="0"/>
              <a:t>. </a:t>
            </a:r>
            <a:r>
              <a:rPr lang="fr-FR" sz="2000" b="1" dirty="0" err="1"/>
              <a:t>Nanomboka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taona</a:t>
            </a:r>
            <a:r>
              <a:rPr lang="fr-FR" sz="2000" b="1" dirty="0"/>
              <a:t> 67 ka </a:t>
            </a:r>
            <a:r>
              <a:rPr lang="fr-FR" sz="2000" b="1" dirty="0" err="1"/>
              <a:t>hatramin’ny</a:t>
            </a:r>
            <a:r>
              <a:rPr lang="fr-FR" sz="2000" b="1" dirty="0"/>
              <a:t> 70, dia </a:t>
            </a:r>
            <a:r>
              <a:rPr lang="fr-FR" sz="2000" b="1" dirty="0" err="1"/>
              <a:t>naharitra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fahirano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0" y="2228823"/>
            <a:ext cx="8412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Gaius </a:t>
            </a:r>
            <a:r>
              <a:rPr lang="fr-FR" sz="2000" b="1" dirty="0" err="1"/>
              <a:t>Cestius</a:t>
            </a:r>
            <a:r>
              <a:rPr lang="fr-FR" sz="2000" b="1" dirty="0"/>
              <a:t> Gallus no </a:t>
            </a:r>
            <a:r>
              <a:rPr lang="fr-FR" sz="2000" b="1" dirty="0" err="1"/>
              <a:t>nahatanteraka</a:t>
            </a:r>
            <a:r>
              <a:rPr lang="fr-FR" sz="2000" b="1" dirty="0"/>
              <a:t> </a:t>
            </a:r>
            <a:r>
              <a:rPr lang="fr-FR" sz="2000" b="1" dirty="0" err="1"/>
              <a:t>an’io</a:t>
            </a:r>
            <a:r>
              <a:rPr lang="fr-FR" sz="2000" b="1" dirty="0"/>
              <a:t> </a:t>
            </a:r>
            <a:r>
              <a:rPr lang="fr-FR" sz="2000" b="1" dirty="0" err="1"/>
              <a:t>famantarana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,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taona</a:t>
            </a:r>
            <a:r>
              <a:rPr lang="fr-FR" sz="2000" b="1" dirty="0"/>
              <a:t> 66. </a:t>
            </a:r>
            <a:r>
              <a:rPr lang="fr-FR" sz="2000" b="1" dirty="0" err="1"/>
              <a:t>Niala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fahirano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nanenjika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Romana</a:t>
            </a:r>
            <a:r>
              <a:rPr lang="fr-FR" sz="2000" b="1" dirty="0"/>
              <a:t> i </a:t>
            </a:r>
            <a:r>
              <a:rPr lang="fr-FR" sz="2000" b="1" dirty="0" err="1"/>
              <a:t>Eleazara</a:t>
            </a:r>
            <a:r>
              <a:rPr lang="fr-FR" sz="2000" b="1" dirty="0"/>
              <a:t> ben Simon, </a:t>
            </a:r>
            <a:r>
              <a:rPr lang="fr-FR" sz="2000" b="1" dirty="0" err="1"/>
              <a:t>lehiben’ny</a:t>
            </a:r>
            <a:r>
              <a:rPr lang="fr-FR" sz="2000" b="1" dirty="0"/>
              <a:t> </a:t>
            </a:r>
            <a:r>
              <a:rPr lang="fr-FR" sz="2000" b="1" dirty="0" err="1"/>
              <a:t>Zelota</a:t>
            </a:r>
            <a:r>
              <a:rPr lang="fr-FR" sz="2000" b="1" dirty="0"/>
              <a:t>, ka </a:t>
            </a:r>
            <a:r>
              <a:rPr lang="fr-FR" sz="2000" b="1" dirty="0" err="1"/>
              <a:t>nandresy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0" y="6175700"/>
            <a:ext cx="6483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Nahoana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sasany</a:t>
            </a:r>
            <a:r>
              <a:rPr lang="fr-FR" sz="2000" b="1" dirty="0"/>
              <a:t> no </a:t>
            </a:r>
            <a:r>
              <a:rPr lang="fr-FR" sz="2000" b="1" dirty="0" err="1"/>
              <a:t>voaro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,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nafoin’Andriamanitra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90152" y="749383"/>
            <a:ext cx="122864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fitondran'Andriamanitra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mahagaga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namela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marina </a:t>
            </a:r>
            <a:r>
              <a:rPr lang="en-US" sz="2800" b="1" dirty="0" err="1">
                <a:latin typeface="Constantia" panose="02030602050306030303" pitchFamily="18" charset="0"/>
              </a:rPr>
              <a:t>hiaritra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fanenjehana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ataon'ny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fanahy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nahavery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hevitra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olona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malemy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finoana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Misy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vonona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hanary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fahatokiany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an’Andriamanitra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satria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ekeny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hanambinana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olona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indrindra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nefa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tra-pahoriana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mijaly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olona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tsara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indrindra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madio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indrindra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halozana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herin'ireo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ireo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Ahoana</a:t>
            </a:r>
            <a:r>
              <a:rPr lang="en-US" sz="2800" b="1" dirty="0">
                <a:latin typeface="Constantia" panose="02030602050306030303" pitchFamily="18" charset="0"/>
              </a:rPr>
              <a:t>, hoy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fanontaniana</a:t>
            </a:r>
            <a:r>
              <a:rPr lang="en-US" sz="2800" b="1" dirty="0">
                <a:latin typeface="Constantia" panose="02030602050306030303" pitchFamily="18" charset="0"/>
              </a:rPr>
              <a:t>, no </a:t>
            </a:r>
            <a:r>
              <a:rPr lang="en-US" sz="2800" b="1" dirty="0" err="1">
                <a:latin typeface="Constantia" panose="02030602050306030303" pitchFamily="18" charset="0"/>
              </a:rPr>
              <a:t>aneken'Ilay</a:t>
            </a:r>
            <a:r>
              <a:rPr lang="en-US" sz="2800" b="1" dirty="0">
                <a:latin typeface="Constantia" panose="02030602050306030303" pitchFamily="18" charset="0"/>
              </a:rPr>
              <a:t> marina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mamindra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sady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manan-kery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voafetra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fahamarinana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fampijaliana</a:t>
            </a:r>
            <a:r>
              <a:rPr lang="en-US" sz="2800" b="1" dirty="0">
                <a:latin typeface="Constantia" panose="02030602050306030303" pitchFamily="18" charset="0"/>
              </a:rPr>
              <a:t> toy </a:t>
            </a:r>
            <a:r>
              <a:rPr lang="en-US" sz="2800" b="1" dirty="0" err="1">
                <a:latin typeface="Constantia" panose="02030602050306030303" pitchFamily="18" charset="0"/>
              </a:rPr>
              <a:t>izao</a:t>
            </a:r>
            <a:r>
              <a:rPr lang="en-US" sz="2800" b="1" dirty="0">
                <a:latin typeface="Constantia" panose="02030602050306030303" pitchFamily="18" charset="0"/>
              </a:rPr>
              <a:t>? </a:t>
            </a:r>
            <a:r>
              <a:rPr lang="en-US" sz="2800" b="1" dirty="0" err="1">
                <a:latin typeface="Constantia" panose="02030602050306030303" pitchFamily="18" charset="0"/>
              </a:rPr>
              <a:t>Fanontaniana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tokony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hanahiran-tsaina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antsika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mihitsy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izany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Nanome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antsika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porofo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mazava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ampy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fitiavany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Andriamanitra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ary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tokony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hisalasala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fahatsarany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isika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satria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fantatsika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lalana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itondrany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antsika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40746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(The Great Controversy, p.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0" y="1924450"/>
            <a:ext cx="59869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LESONA AVY AMIN'IREO KRISTIANA VOALOHANY </a:t>
            </a:r>
            <a:endParaRPr lang="en" sz="5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FAHATOKIANA EO ANIVON'NY FANENJEHANA 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9522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Saoly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nampahory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mafy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fiangonana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nidirany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isan-trano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sady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nosarihany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lehilahy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vehivavy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nataony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tranomaizina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(Asa 8:3)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fr-FR" sz="2000" b="1" dirty="0" err="1"/>
              <a:t>fanantenana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fiandohana</a:t>
            </a:r>
            <a:r>
              <a:rPr lang="fr-FR" sz="2000" b="1" dirty="0"/>
              <a:t>: </a:t>
            </a:r>
            <a:r>
              <a:rPr lang="fr-FR" sz="2000" b="1" dirty="0" err="1"/>
              <a:t>an'arivony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fiovam</a:t>
            </a:r>
            <a:r>
              <a:rPr lang="fr-FR" sz="2000" b="1" dirty="0"/>
              <a:t>-po (Asa 2:41; 4:4); </a:t>
            </a:r>
            <a:r>
              <a:rPr lang="fr-FR" sz="2000" b="1" dirty="0" err="1"/>
              <a:t>nitory</a:t>
            </a:r>
            <a:r>
              <a:rPr lang="fr-FR" sz="2000" b="1" dirty="0"/>
              <a:t> </a:t>
            </a:r>
            <a:r>
              <a:rPr lang="fr-FR" sz="2000" b="1" dirty="0" err="1"/>
              <a:t>tamin-kery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mpino</a:t>
            </a:r>
            <a:r>
              <a:rPr lang="fr-FR" sz="2000" b="1" dirty="0"/>
              <a:t> (Asa </a:t>
            </a:r>
            <a:r>
              <a:rPr lang="en" sz="2000" b="1" dirty="0"/>
              <a:t>4:31; 5:42).</a:t>
            </a: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fanenjehana</a:t>
            </a:r>
            <a:r>
              <a:rPr lang="fr-FR" sz="2000" b="1" dirty="0"/>
              <a:t> </a:t>
            </a:r>
            <a:r>
              <a:rPr lang="fr-FR" sz="2000" b="1" dirty="0" err="1"/>
              <a:t>nataon’i</a:t>
            </a:r>
            <a:r>
              <a:rPr lang="fr-FR" sz="2000" b="1" dirty="0"/>
              <a:t> </a:t>
            </a:r>
            <a:r>
              <a:rPr lang="fr-FR" sz="2000" b="1" dirty="0" err="1"/>
              <a:t>Saoly</a:t>
            </a:r>
            <a:r>
              <a:rPr lang="fr-FR" sz="2000" b="1" dirty="0"/>
              <a:t> dia </a:t>
            </a:r>
            <a:r>
              <a:rPr lang="fr-FR" sz="2000" b="1" dirty="0" err="1"/>
              <a:t>niparitaka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mpianatra</a:t>
            </a:r>
            <a:r>
              <a:rPr lang="fr-FR" sz="2000" b="1" dirty="0"/>
              <a:t> (Asa 8:1). </a:t>
            </a:r>
            <a:r>
              <a:rPr lang="fr-FR" sz="2000" b="1" dirty="0" err="1"/>
              <a:t>Kanefa</a:t>
            </a:r>
            <a:r>
              <a:rPr lang="fr-FR" sz="2000" b="1" dirty="0"/>
              <a:t>, </a:t>
            </a:r>
            <a:r>
              <a:rPr lang="fr-FR" sz="2000" b="1" dirty="0" err="1"/>
              <a:t>lavitry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niposahan’ny</a:t>
            </a:r>
            <a:r>
              <a:rPr lang="fr-FR" sz="2000" b="1" dirty="0"/>
              <a:t> </a:t>
            </a:r>
            <a:r>
              <a:rPr lang="fr-FR" sz="2000" b="1" dirty="0" err="1"/>
              <a:t>mazava</a:t>
            </a:r>
            <a:r>
              <a:rPr lang="fr-FR" sz="2000" b="1" dirty="0"/>
              <a:t>,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fahatokian’ireo</a:t>
            </a:r>
            <a:r>
              <a:rPr lang="fr-FR" sz="2000" b="1" dirty="0"/>
              <a:t> </a:t>
            </a:r>
            <a:r>
              <a:rPr lang="fr-FR" sz="2000" b="1" dirty="0" err="1"/>
              <a:t>mpino</a:t>
            </a:r>
            <a:r>
              <a:rPr lang="fr-FR" sz="2000" b="1" dirty="0"/>
              <a:t>, dia </a:t>
            </a:r>
            <a:r>
              <a:rPr lang="fr-FR" sz="2000" b="1" dirty="0" err="1"/>
              <a:t>namirapiratra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fr-FR" sz="2000" b="1" dirty="0"/>
              <a:t> </a:t>
            </a:r>
            <a:r>
              <a:rPr lang="fr-FR" sz="2000" b="1" dirty="0" err="1"/>
              <a:t>eran’izao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fantatra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(Asa. 8:4; 11:19-21; Rom. 15:19; </a:t>
            </a:r>
            <a:r>
              <a:rPr lang="fr-FR" sz="2000" b="1" dirty="0" err="1"/>
              <a:t>Kol</a:t>
            </a:r>
            <a:r>
              <a:rPr lang="en" sz="2000" b="1" dirty="0"/>
              <a:t>. 1:23).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31062" y="2003422"/>
            <a:ext cx="32702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nitsahatra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fahavalo</a:t>
            </a:r>
            <a:r>
              <a:rPr lang="fr-FR" sz="2000" b="1" dirty="0"/>
              <a:t>. </a:t>
            </a:r>
            <a:r>
              <a:rPr lang="fr-FR" sz="2000" b="1" dirty="0" err="1"/>
              <a:t>Voalohany</a:t>
            </a:r>
            <a:r>
              <a:rPr lang="fr-FR" sz="2000" b="1" dirty="0"/>
              <a:t>, </a:t>
            </a:r>
            <a:r>
              <a:rPr lang="fr-FR" sz="2000" b="1" dirty="0" err="1"/>
              <a:t>fandrahonana</a:t>
            </a:r>
            <a:r>
              <a:rPr lang="fr-FR" sz="2000" b="1" dirty="0"/>
              <a:t> (Asa 4:17-18);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, </a:t>
            </a:r>
            <a:r>
              <a:rPr lang="fr-FR" sz="2000" b="1" dirty="0" err="1"/>
              <a:t>sazy</a:t>
            </a:r>
            <a:r>
              <a:rPr lang="fr-FR" sz="2000" b="1" dirty="0"/>
              <a:t> (Asa 5:40);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farany</a:t>
            </a:r>
            <a:r>
              <a:rPr lang="fr-FR" sz="2000" b="1" dirty="0"/>
              <a:t> </a:t>
            </a:r>
            <a:r>
              <a:rPr lang="fr-FR" sz="2000" b="1" dirty="0" err="1"/>
              <a:t>fahafatesana</a:t>
            </a:r>
            <a:r>
              <a:rPr lang="fr-FR" sz="2000" b="1" dirty="0"/>
              <a:t> (Asa </a:t>
            </a:r>
            <a:r>
              <a:rPr lang="en" sz="2000" b="1" dirty="0"/>
              <a:t>7:59).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iraka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hery</a:t>
            </a:r>
            <a:r>
              <a:rPr lang="fr-FR" sz="2000" b="1" dirty="0"/>
              <a:t> </a:t>
            </a:r>
            <a:r>
              <a:rPr lang="fr-FR" sz="2000" b="1" dirty="0" err="1"/>
              <a:t>hanatanterahana</a:t>
            </a:r>
            <a:r>
              <a:rPr lang="fr-FR" sz="2000" b="1" dirty="0"/>
              <a:t> </a:t>
            </a:r>
            <a:r>
              <a:rPr lang="fr-FR" sz="2000" b="1" dirty="0" err="1"/>
              <a:t>an'izany</a:t>
            </a:r>
            <a:r>
              <a:rPr lang="fr-FR" sz="2000" b="1" dirty="0"/>
              <a:t> ho </a:t>
            </a:r>
            <a:r>
              <a:rPr lang="fr-FR" sz="2000" b="1" dirty="0" err="1"/>
              <a:t>an'ny</a:t>
            </a:r>
            <a:r>
              <a:rPr lang="fr-FR" sz="2000" b="1" dirty="0"/>
              <a:t> </a:t>
            </a:r>
            <a:r>
              <a:rPr lang="fr-FR" sz="2000" b="1" dirty="0" err="1"/>
              <a:t>Fiangonany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 (Asa 1:8).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hery</a:t>
            </a:r>
            <a:r>
              <a:rPr lang="fr-FR" sz="2000" b="1" dirty="0"/>
              <a:t>, na ara-</a:t>
            </a:r>
            <a:r>
              <a:rPr lang="fr-FR" sz="2000" b="1" dirty="0" err="1"/>
              <a:t>batana</a:t>
            </a:r>
            <a:r>
              <a:rPr lang="fr-FR" sz="2000" b="1" dirty="0"/>
              <a:t> na ara-</a:t>
            </a:r>
            <a:r>
              <a:rPr lang="fr-FR" sz="2000" b="1" dirty="0" err="1"/>
              <a:t>panahy</a:t>
            </a:r>
            <a:r>
              <a:rPr lang="fr-FR" sz="2000" b="1" dirty="0"/>
              <a:t>,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manakana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fandrosoan’ny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(Mat. 16:18). “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no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, </a:t>
            </a:r>
            <a:r>
              <a:rPr lang="fr-FR" sz="2000" b="1" dirty="0" err="1"/>
              <a:t>iza</a:t>
            </a:r>
            <a:r>
              <a:rPr lang="fr-FR" sz="2000" b="1" dirty="0"/>
              <a:t> no </a:t>
            </a:r>
            <a:r>
              <a:rPr lang="fr-FR" sz="2000" b="1" dirty="0" err="1"/>
              <a:t>hahatohitra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en" sz="2000" b="1" dirty="0"/>
              <a:t>!” (Rom. 8:31)</a:t>
            </a:r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1342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92</cp:revision>
  <dcterms:created xsi:type="dcterms:W3CDTF">2024-03-30T09:19:10Z</dcterms:created>
  <dcterms:modified xsi:type="dcterms:W3CDTF">2024-04-10T05:33:09Z</dcterms:modified>
</cp:coreProperties>
</file>