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75" r:id="rId3"/>
    <p:sldId id="278" r:id="rId4"/>
    <p:sldId id="257" r:id="rId5"/>
    <p:sldId id="258" r:id="rId6"/>
    <p:sldId id="259" r:id="rId7"/>
    <p:sldId id="260" r:id="rId8"/>
    <p:sldId id="276" r:id="rId9"/>
    <p:sldId id="262" r:id="rId10"/>
    <p:sldId id="263" r:id="rId11"/>
    <p:sldId id="274" r:id="rId12"/>
    <p:sldId id="277" r:id="rId13"/>
    <p:sldId id="271" r:id="rId14"/>
    <p:sldId id="272" r:id="rId15"/>
  </p:sldIdLst>
  <p:sldSz cx="12192000" cy="6858000"/>
  <p:notesSz cx="6858000" cy="9144000"/>
  <p:embeddedFontLs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Constantia" panose="02030602050306030303" pitchFamily="18" charset="0"/>
      <p:regular r:id="rId20"/>
      <p:bold r:id="rId21"/>
      <p:italic r:id="rId22"/>
      <p:boldItalic r:id="rId23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7D5"/>
    <a:srgbClr val="E18B61"/>
    <a:srgbClr val="889FB8"/>
    <a:srgbClr val="99A0A7"/>
    <a:srgbClr val="A0DDE0"/>
    <a:srgbClr val="73CDD1"/>
    <a:srgbClr val="474062"/>
    <a:srgbClr val="5C537E"/>
    <a:srgbClr val="FF2D82"/>
    <a:srgbClr val="F200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DA4875-3509-4BD2-1283-82D27DF4EE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2FF61C5-B525-29F5-22A8-36CEA36C4E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1247233-5F94-AFB2-95AB-7C459B125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7CA8-529F-44B7-914D-1B87AC336B9D}" type="datetimeFigureOut">
              <a:rPr lang="es-ES" smtClean="0"/>
              <a:t>17/04/2024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E7660D-A579-6F22-2D2D-5E46BA9DB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BABF3EA-4BB7-DE2E-C204-41E485E1F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AFCEE-77AA-43A3-B1CE-268EBBAB9D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0907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8CF4F8-50BE-AD5E-942F-CD19BD9CE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79A7E9E-E77F-0C08-3E70-F258FDB4DB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D3CB7A9-25CC-71B2-B9AF-FE890E14A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7CA8-529F-44B7-914D-1B87AC336B9D}" type="datetimeFigureOut">
              <a:rPr lang="es-ES" smtClean="0"/>
              <a:t>17/04/2024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6356C2B-8A08-F0FE-4A57-A8768D547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1FB862-053A-B816-FF53-12FDCF675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AFCEE-77AA-43A3-B1CE-268EBBAB9D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5598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06650D8-FEB3-B2E0-A590-87BDF1B0F7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39E184A-8D68-4AB6-530E-19F2A77F8D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F5F93E-FF3F-73A2-04A5-DC1BB0F42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7CA8-529F-44B7-914D-1B87AC336B9D}" type="datetimeFigureOut">
              <a:rPr lang="es-ES" smtClean="0"/>
              <a:t>17/04/2024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8FDEFCB-E941-6715-79E1-23134197F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A9C0A85-62B3-98CC-A894-73EDE9714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AFCEE-77AA-43A3-B1CE-268EBBAB9D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042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63B650-C665-D13B-A385-B35B8853B6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4EB1C1A-7915-9D54-ABB2-3D466E64D5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3E0233F-7362-C71A-9547-DF3DC4D11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17/04/2024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73702E-592A-DF66-F5BD-658C0D838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C32D2C-2898-C240-C486-8531262AD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630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406CEB-5850-DE6E-B2AA-235CE8E80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714BC2D-74B0-4C15-5BAE-3EF465F775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61F36F-2B83-FCDA-34B4-AAD98764B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17/04/2024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6EFED6-60BE-4FB4-A4FC-56C46F651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91120A-FEAA-2C73-647F-D38872E04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7647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48889D-EEDD-E4BA-8870-3856F7B14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4A20167-6B12-A1D7-0CA9-E5C69474D9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21316D8-4FD6-846F-8207-0407F6B23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17/04/2024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706CC65-F842-A55A-07E5-01C7D9977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6FE04E-8A0E-D5D2-4F91-477665BED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654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4DBFEB-5A1D-4C1A-BB76-AE20E3DF1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FDB0450-48E3-9591-54BB-6BDE7EEBA9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4174A85-453A-A2E5-1D7E-B55D71BCF1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C00A214-313F-E43F-592E-86CD96EAE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17/04/2024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85EFD7E-BBB9-546F-C72B-B99065CB4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DF4F6B6-8A05-7A20-3D1E-92FE79419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9263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A8CBF1-7372-0612-D972-187F2C994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2B27287-505D-BFD2-D050-53405E916B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6583EB2-BFCA-28D6-B7E0-298244DD51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04391B3-AA6C-D313-34AB-877D1CED4A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0CA0A21-7B59-5A03-807E-38FB8EBE29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65F1E18-613B-E0D6-7166-2D34452BB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17/04/2024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1D37D62-E552-FC49-60A9-C4B366DD2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5A87FD5-BA43-C0D2-5681-4FC40BA3D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2835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80B421-968E-EB97-EFD3-47816A63B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33B6BEA-B549-F20B-A9EC-AD0F86088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17/04/2024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DBDDC2B-293D-FC29-AA86-A55242902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ACDE488-A3FB-62E9-9634-6EB460029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5405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1DC27CD-8340-154C-75A7-5A6A1A290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17/04/2024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7465C90-7210-CB6F-FC49-89FB24B09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30B6B0C-9056-4A1E-205D-185AC0F3A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000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396FC7-23B4-4655-56C2-E31694C56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8ADF9A3-1348-748E-0F05-A638F79D4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AD122E4-D1CA-5753-703A-3F572449BA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77D584B-4F97-FED2-9C9F-850910DBB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17/04/2024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34EEA01-1C99-5D49-CA73-ABE873084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C9FB336-2D6B-EB8C-BC2C-039510875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7144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6D02D1-98AC-907E-DB67-81D02DDBC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E57DBC6-6127-54C6-5A1D-106A0C4947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CA1E45-0F13-5D8E-104F-73A56785E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7CA8-529F-44B7-914D-1B87AC336B9D}" type="datetimeFigureOut">
              <a:rPr lang="es-ES" smtClean="0"/>
              <a:t>17/04/2024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25B6D7-9228-B9D2-65BF-F59493BF7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4795A6-9936-8A4A-7437-DEFC83487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AFCEE-77AA-43A3-B1CE-268EBBAB9D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244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8D22C6-1272-DDDB-82C0-961AA6BD7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4333A19-CA63-4DE3-C217-5C13D4B997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453DC67-F502-6BA3-6671-EECFA44DC7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AA5230D-CFE6-E975-3718-CB3FDEE16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17/04/2024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5A240E5-D140-FEB4-AF2B-674684880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21EFCDC-F9BD-1785-E634-F1845A0C3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75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35ECC0-FF98-E549-2CAD-BB6BA1BB0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BB8C720-2A7A-BAAE-C7C7-5F9135B392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CDFF433-9C4D-087E-74FB-EA52B193E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17/04/2024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C591A7-9361-17AB-3791-120ABC17E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B6AF8D-4A3B-8061-B868-A8188CB24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212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E5D95D5-CBB1-6C19-713D-601CDF6B12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B9F206D-10D2-E2AC-0F11-ABFE885F49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456956E-7AE4-C1D9-78F3-9BCF6AE1F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17/04/2024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9FE203-43A0-EBCB-81E1-12F65CCB0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317FEEA-2EC3-43FB-1A09-E76D3ED6D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4373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2E5F51-9F05-17AC-220C-4A91FABBC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5AE5D7A-3CA5-5C7A-F7E0-42064D15C3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A43AF69-973E-7058-1E1B-10DE9A212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7CA8-529F-44B7-914D-1B87AC336B9D}" type="datetimeFigureOut">
              <a:rPr lang="es-ES" smtClean="0"/>
              <a:t>17/04/2024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1F33F7-852D-A6CB-24FE-9C7FEA52B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903162C-4C0B-2482-88B7-DB52B496F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AFCEE-77AA-43A3-B1CE-268EBBAB9D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797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DC481E-9019-B80B-7F80-0886A814E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2F21D96-B4A8-4F22-6785-16836A97AE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0121BD8-1CF2-E04E-FCB8-D5D655DBCD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87FC19-DE6A-E03F-6C7C-3862D6F36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7CA8-529F-44B7-914D-1B87AC336B9D}" type="datetimeFigureOut">
              <a:rPr lang="es-ES" smtClean="0"/>
              <a:t>17/04/2024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330F905-9B60-BA4A-2FAD-EB0DA0782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C1579DC-30D5-CC44-9DB7-DE8E399C2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AFCEE-77AA-43A3-B1CE-268EBBAB9D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816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975EA8-360A-3720-EA8C-96A046850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C9DFECC-49D6-E4C3-96E8-CD2AC6FDB7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3F34A63-F946-6304-3349-CCD4854D57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68C1A0A-A038-54AC-9805-F1985846D0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EE370B3-7576-9224-3957-17DF71F41A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162E755-4B53-354D-CE3A-F5FF8777A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7CA8-529F-44B7-914D-1B87AC336B9D}" type="datetimeFigureOut">
              <a:rPr lang="es-ES" smtClean="0"/>
              <a:t>17/04/2024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C853014-052F-B0F3-2E19-0105D8EBD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9874040-5DBD-6F97-3653-0DC2024DB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AFCEE-77AA-43A3-B1CE-268EBBAB9D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06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438088-AFD6-6406-E6E6-70678F554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40DF3F4-3DD2-B949-778E-217F39691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7CA8-529F-44B7-914D-1B87AC336B9D}" type="datetimeFigureOut">
              <a:rPr lang="es-ES" smtClean="0"/>
              <a:t>17/04/2024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26E3D5A-183F-081E-8A81-720EA5B37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40C4C70-890E-6B64-AC2F-64010979B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AFCEE-77AA-43A3-B1CE-268EBBAB9D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711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BBF016B-0BCF-DA07-CBBE-733012FD3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7CA8-529F-44B7-914D-1B87AC336B9D}" type="datetimeFigureOut">
              <a:rPr lang="es-ES" smtClean="0"/>
              <a:t>17/04/2024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D362595-A6C0-C5C0-3D43-246479BE2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B2F8EF4-83E7-1782-8E41-27AFE493B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AFCEE-77AA-43A3-B1CE-268EBBAB9D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3234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792D27-420A-7038-E8FB-F3A5D109C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758E3D-4263-849D-38C4-6C247A4AE3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53A75DA-F451-0DB1-B1D3-F4FBA59F32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3B6A437-8EE1-BF5B-96DD-AC7F9D8C9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7CA8-529F-44B7-914D-1B87AC336B9D}" type="datetimeFigureOut">
              <a:rPr lang="es-ES" smtClean="0"/>
              <a:t>17/04/2024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C5B2752-3C9E-A160-75ED-71FF9ED8F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4CD5066-D290-1CAA-E3C9-D4E8C3A5C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AFCEE-77AA-43A3-B1CE-268EBBAB9D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758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6F3BCA-865E-29E7-68A0-E83AF571A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0F3C2CD-3FCA-662A-E837-8A83070B1F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4FA65AC-2B34-DEFF-7363-D643E740D6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1760E6B-1196-786B-B993-CF193C99D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7CA8-529F-44B7-914D-1B87AC336B9D}" type="datetimeFigureOut">
              <a:rPr lang="es-ES" smtClean="0"/>
              <a:t>17/04/2024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D1625B5-4CAC-BCC9-CD3B-2CE86F9E0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E98DF28-1991-1E55-5771-4DC99E741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AFCEE-77AA-43A3-B1CE-268EBBAB9D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1345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B337231-0C0F-8765-07C7-48D3A73F9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51BF194-C620-E49D-C801-2ECBA229A6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F70D5E7-8BE0-F98C-3C72-BA4B3196AF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E2B7CA8-529F-44B7-914D-1B87AC336B9D}" type="datetimeFigureOut">
              <a:rPr lang="es-ES" smtClean="0"/>
              <a:t>17/04/2024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7CA03FD-F10C-51DC-A13D-55EA4A5752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8E19F6-8C13-DEF6-9A4D-2C8EA5E1FC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2AFCEE-77AA-43A3-B1CE-268EBBAB9D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1187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A8C5A5D-C097-250F-C412-A066F2228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EB86F53-0E69-64C8-D38A-0CE4DF0154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72EFC70-42B9-B440-F5BA-8206107C25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9B62E05-ADC2-4122-9268-6A08E038518D}" type="datetimeFigureOut">
              <a:rPr lang="es-ES" smtClean="0"/>
              <a:t>17/04/2024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62F63B-6DDF-4238-57D3-96A0D44BF5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CFEBC9-A1F7-84A7-30FE-3B9A352387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1997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png"/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12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microsoft.com/office/2007/relationships/hdphoto" Target="../media/hdphoto1.wdp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8.jpeg"/><Relationship Id="rId7" Type="http://schemas.openxmlformats.org/officeDocument/2006/relationships/image" Target="../media/image2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95138B80-96FB-BEFA-D2B7-BF74EEA1E75F}"/>
              </a:ext>
            </a:extLst>
          </p:cNvPr>
          <p:cNvSpPr txBox="1"/>
          <p:nvPr/>
        </p:nvSpPr>
        <p:spPr>
          <a:xfrm>
            <a:off x="2149642" y="517690"/>
            <a:ext cx="7892716" cy="3438294"/>
          </a:xfrm>
          <a:prstGeom prst="rect">
            <a:avLst/>
          </a:prstGeom>
          <a:noFill/>
        </p:spPr>
        <p:txBody>
          <a:bodyPr wrap="square" rtlCol="0">
            <a:prstTxWarp prst="textFadeDown">
              <a:avLst>
                <a:gd name="adj" fmla="val 17290"/>
              </a:avLst>
            </a:prstTxWarp>
            <a:spAutoFit/>
          </a:bodyPr>
          <a:lstStyle/>
          <a:p>
            <a:pPr algn="ctr"/>
            <a:r>
              <a:rPr lang="pt-BR" sz="7200" b="1" dirty="0">
                <a:ln w="25400" cmpd="sng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</a:rPr>
              <a:t>MAMIRATRA AO AMIN'NY MAIZINA NY MAZAVA </a:t>
            </a:r>
            <a:endParaRPr lang="en" sz="7200" b="1" spc="600" dirty="0">
              <a:ln w="25400" cmpd="sng">
                <a:solidFill>
                  <a:srgbClr val="FFFF00"/>
                </a:solidFill>
                <a:prstDash val="solid"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8258DF7-4841-EEAF-4B52-78106B53AFEA}"/>
              </a:ext>
            </a:extLst>
          </p:cNvPr>
          <p:cNvSpPr txBox="1"/>
          <p:nvPr/>
        </p:nvSpPr>
        <p:spPr>
          <a:xfrm>
            <a:off x="8997524" y="6447415"/>
            <a:ext cx="31064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600" b="1" dirty="0" err="1">
                <a:solidFill>
                  <a:srgbClr val="D8DBCF"/>
                </a:solidFill>
              </a:rPr>
              <a:t>Lesona</a:t>
            </a:r>
            <a:r>
              <a:rPr lang="fr-FR" sz="1600" b="1" dirty="0">
                <a:solidFill>
                  <a:srgbClr val="D8DBCF"/>
                </a:solidFill>
              </a:rPr>
              <a:t> 3 </a:t>
            </a:r>
            <a:r>
              <a:rPr lang="fr-FR" sz="1600" b="1" dirty="0" err="1">
                <a:solidFill>
                  <a:srgbClr val="D8DBCF"/>
                </a:solidFill>
              </a:rPr>
              <a:t>hatao</a:t>
            </a:r>
            <a:r>
              <a:rPr lang="fr-FR" sz="1600" b="1" dirty="0">
                <a:solidFill>
                  <a:srgbClr val="D8DBCF"/>
                </a:solidFill>
              </a:rPr>
              <a:t> </a:t>
            </a:r>
            <a:r>
              <a:rPr lang="fr-FR" sz="1600" b="1" dirty="0" err="1">
                <a:solidFill>
                  <a:srgbClr val="D8DBCF"/>
                </a:solidFill>
              </a:rPr>
              <a:t>ny</a:t>
            </a:r>
            <a:r>
              <a:rPr lang="fr-FR" sz="1600" b="1" dirty="0">
                <a:solidFill>
                  <a:srgbClr val="D8DBCF"/>
                </a:solidFill>
              </a:rPr>
              <a:t> 20 </a:t>
            </a:r>
            <a:r>
              <a:rPr lang="fr-FR" sz="1600" b="1" dirty="0" err="1">
                <a:solidFill>
                  <a:srgbClr val="D8DBCF"/>
                </a:solidFill>
              </a:rPr>
              <a:t>Aprily</a:t>
            </a:r>
            <a:r>
              <a:rPr lang="en" sz="1600" b="1" dirty="0">
                <a:solidFill>
                  <a:srgbClr val="D8DBCF"/>
                </a:solidFill>
              </a:rPr>
              <a:t>, 2024</a:t>
            </a:r>
          </a:p>
        </p:txBody>
      </p:sp>
    </p:spTree>
    <p:extLst>
      <p:ext uri="{BB962C8B-B14F-4D97-AF65-F5344CB8AC3E}">
        <p14:creationId xmlns:p14="http://schemas.microsoft.com/office/powerpoint/2010/main" val="417348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CC993C9-085C-F81E-D214-F8CA7088D6F6}"/>
              </a:ext>
            </a:extLst>
          </p:cNvPr>
          <p:cNvSpPr txBox="1"/>
          <p:nvPr/>
        </p:nvSpPr>
        <p:spPr>
          <a:xfrm>
            <a:off x="1199744" y="1495641"/>
            <a:ext cx="10956587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500" b="1" dirty="0">
                <a:latin typeface="Constantia" panose="02030602050306030303" pitchFamily="18" charset="0"/>
              </a:rPr>
              <a:t>“</a:t>
            </a:r>
            <a:r>
              <a:rPr lang="en-US" sz="2500" b="1" dirty="0" err="1">
                <a:latin typeface="Constantia" panose="02030602050306030303" pitchFamily="18" charset="0"/>
              </a:rPr>
              <a:t>Nandrakotra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ny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tany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ny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haizina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ara-panahy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ary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haizim-pito</a:t>
            </a:r>
            <a:r>
              <a:rPr lang="en-US" sz="2500" b="1" dirty="0">
                <a:latin typeface="Constantia" panose="02030602050306030303" pitchFamily="18" charset="0"/>
              </a:rPr>
              <a:t> no </a:t>
            </a:r>
            <a:r>
              <a:rPr lang="en-US" sz="2500" b="1" dirty="0" err="1">
                <a:latin typeface="Constantia" panose="02030602050306030303" pitchFamily="18" charset="0"/>
              </a:rPr>
              <a:t>nandrakotra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ny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olona</a:t>
            </a:r>
            <a:r>
              <a:rPr lang="en-US" sz="2500" b="1" dirty="0">
                <a:latin typeface="Constantia" panose="02030602050306030303" pitchFamily="18" charset="0"/>
              </a:rPr>
              <a:t>. </a:t>
            </a:r>
            <a:r>
              <a:rPr lang="en-US" sz="2500" b="1" dirty="0" err="1">
                <a:latin typeface="Constantia" panose="02030602050306030303" pitchFamily="18" charset="0"/>
              </a:rPr>
              <a:t>Misy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misalasala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sy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tsy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mahatoky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amin'ny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fandikana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ny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Soratra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Masina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ao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amin’ny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fiangonana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maro</a:t>
            </a:r>
            <a:r>
              <a:rPr lang="en-US" sz="2500" b="1" dirty="0">
                <a:latin typeface="Constantia" panose="02030602050306030303" pitchFamily="18" charset="0"/>
              </a:rPr>
              <a:t>. </a:t>
            </a:r>
            <a:r>
              <a:rPr lang="en-US" sz="2500" b="1" dirty="0" err="1">
                <a:latin typeface="Constantia" panose="02030602050306030303" pitchFamily="18" charset="0"/>
              </a:rPr>
              <a:t>Maro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dia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maro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tokoa</a:t>
            </a:r>
            <a:r>
              <a:rPr lang="en-US" sz="2500" b="1" dirty="0">
                <a:latin typeface="Constantia" panose="02030602050306030303" pitchFamily="18" charset="0"/>
              </a:rPr>
              <a:t> no </a:t>
            </a:r>
            <a:r>
              <a:rPr lang="en-US" sz="2500" b="1" dirty="0" err="1">
                <a:latin typeface="Constantia" panose="02030602050306030303" pitchFamily="18" charset="0"/>
              </a:rPr>
              <a:t>manontany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ny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maha</a:t>
            </a:r>
            <a:r>
              <a:rPr lang="en-US" sz="2500" b="1" dirty="0">
                <a:latin typeface="Constantia" panose="02030602050306030303" pitchFamily="18" charset="0"/>
              </a:rPr>
              <a:t>-marina </a:t>
            </a:r>
            <a:r>
              <a:rPr lang="en-US" sz="2500" b="1" dirty="0" err="1">
                <a:latin typeface="Constantia" panose="02030602050306030303" pitchFamily="18" charset="0"/>
              </a:rPr>
              <a:t>sy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ny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fahamarinan’ny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Soratra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Masina</a:t>
            </a:r>
            <a:r>
              <a:rPr lang="en-US" sz="2500" b="1" dirty="0">
                <a:latin typeface="Constantia" panose="02030602050306030303" pitchFamily="18" charset="0"/>
              </a:rPr>
              <a:t>. </a:t>
            </a:r>
            <a:r>
              <a:rPr lang="en-US" sz="2500" b="1" dirty="0" err="1">
                <a:latin typeface="Constantia" panose="02030602050306030303" pitchFamily="18" charset="0"/>
              </a:rPr>
              <a:t>Ny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fomba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fisainan’olombelona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sy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ny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fisainan’ny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fon’ny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olombelona</a:t>
            </a:r>
            <a:r>
              <a:rPr lang="en-US" sz="2500" b="1" dirty="0">
                <a:latin typeface="Constantia" panose="02030602050306030303" pitchFamily="18" charset="0"/>
              </a:rPr>
              <a:t> no </a:t>
            </a:r>
            <a:r>
              <a:rPr lang="en-US" sz="2500" b="1" dirty="0" err="1">
                <a:latin typeface="Constantia" panose="02030602050306030303" pitchFamily="18" charset="0"/>
              </a:rPr>
              <a:t>manimba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ny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tsindrimandrin’ny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Tenin’Andriamanitra</a:t>
            </a:r>
            <a:r>
              <a:rPr lang="en-US" sz="2500" b="1" dirty="0">
                <a:latin typeface="Constantia" panose="02030602050306030303" pitchFamily="18" charset="0"/>
              </a:rPr>
              <a:t> […]</a:t>
            </a:r>
          </a:p>
          <a:p>
            <a:pPr>
              <a:spcBef>
                <a:spcPts val="600"/>
              </a:spcBef>
            </a:pPr>
            <a:r>
              <a:rPr lang="en-US" sz="2500" b="1" dirty="0" err="1">
                <a:latin typeface="Constantia" panose="02030602050306030303" pitchFamily="18" charset="0"/>
              </a:rPr>
              <a:t>Nahatohitra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ny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fanafihan’i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Satana</a:t>
            </a:r>
            <a:r>
              <a:rPr lang="en-US" sz="2500" b="1" dirty="0">
                <a:latin typeface="Constantia" panose="02030602050306030303" pitchFamily="18" charset="0"/>
              </a:rPr>
              <a:t>, </a:t>
            </a:r>
            <a:r>
              <a:rPr lang="en-US" sz="2500" b="1" dirty="0" err="1">
                <a:latin typeface="Constantia" panose="02030602050306030303" pitchFamily="18" charset="0"/>
              </a:rPr>
              <a:t>izay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nitambatra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tamin’ireo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olon-dratsy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mba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hahatonga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ny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zava-drehetra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manana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ny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toetra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araka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an’Andriamanitra</a:t>
            </a:r>
            <a:r>
              <a:rPr lang="en-US" sz="2500" b="1" dirty="0">
                <a:latin typeface="Constantia" panose="02030602050306030303" pitchFamily="18" charset="0"/>
              </a:rPr>
              <a:t> ho </a:t>
            </a:r>
            <a:r>
              <a:rPr lang="en-US" sz="2500" b="1" dirty="0" err="1">
                <a:latin typeface="Constantia" panose="02030602050306030303" pitchFamily="18" charset="0"/>
              </a:rPr>
              <a:t>voasaron’ny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rahona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sy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ny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haizina</a:t>
            </a:r>
            <a:r>
              <a:rPr lang="en-US" sz="2500" b="1" dirty="0">
                <a:latin typeface="Constantia" panose="02030602050306030303" pitchFamily="18" charset="0"/>
              </a:rPr>
              <a:t>, </a:t>
            </a:r>
            <a:r>
              <a:rPr lang="en-US" sz="2500" b="1" dirty="0" err="1">
                <a:latin typeface="Constantia" panose="02030602050306030303" pitchFamily="18" charset="0"/>
              </a:rPr>
              <a:t>ity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Boky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Masina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ity</a:t>
            </a:r>
            <a:r>
              <a:rPr lang="en-US" sz="2500" b="1" dirty="0">
                <a:latin typeface="Constantia" panose="02030602050306030303" pitchFamily="18" charset="0"/>
              </a:rPr>
              <a:t>. </a:t>
            </a:r>
            <a:r>
              <a:rPr lang="en-US" sz="2500" b="1" dirty="0" err="1">
                <a:latin typeface="Constantia" panose="02030602050306030303" pitchFamily="18" charset="0"/>
              </a:rPr>
              <a:t>Nefa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ny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Tompo</a:t>
            </a:r>
            <a:r>
              <a:rPr lang="en-US" sz="2500" b="1" dirty="0">
                <a:latin typeface="Constantia" panose="02030602050306030303" pitchFamily="18" charset="0"/>
              </a:rPr>
              <a:t> no </a:t>
            </a:r>
            <a:r>
              <a:rPr lang="en-US" sz="2500" b="1" dirty="0" err="1">
                <a:latin typeface="Constantia" panose="02030602050306030303" pitchFamily="18" charset="0"/>
              </a:rPr>
              <a:t>nitahiry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ity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Boky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Masina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ity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tamin’ny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alalan’ny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heriny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mahagaga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araka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izao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endriny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ankehitriny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izao</a:t>
            </a:r>
            <a:r>
              <a:rPr lang="en-US" sz="2500" b="1" dirty="0">
                <a:latin typeface="Constantia" panose="02030602050306030303" pitchFamily="18" charset="0"/>
              </a:rPr>
              <a:t>—</a:t>
            </a:r>
            <a:r>
              <a:rPr lang="en-US" sz="2500" b="1" dirty="0" err="1">
                <a:latin typeface="Constantia" panose="02030602050306030303" pitchFamily="18" charset="0"/>
              </a:rPr>
              <a:t>takelaka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na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boky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torolalana</a:t>
            </a:r>
            <a:r>
              <a:rPr lang="en-US" sz="2500" b="1" dirty="0">
                <a:latin typeface="Constantia" panose="02030602050306030303" pitchFamily="18" charset="0"/>
              </a:rPr>
              <a:t> ho </a:t>
            </a:r>
            <a:r>
              <a:rPr lang="en-US" sz="2500" b="1" dirty="0" err="1">
                <a:latin typeface="Constantia" panose="02030602050306030303" pitchFamily="18" charset="0"/>
              </a:rPr>
              <a:t>an’ny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fianakaviamben’olombelona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mba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haneho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azy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ireo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ny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lalana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mankany</a:t>
            </a:r>
            <a:r>
              <a:rPr lang="en-US" sz="2500" b="1" dirty="0">
                <a:latin typeface="Constantia" panose="02030602050306030303" pitchFamily="18" charset="0"/>
              </a:rPr>
              <a:t> an-</a:t>
            </a:r>
            <a:r>
              <a:rPr lang="en-US" sz="2500" b="1" dirty="0" err="1">
                <a:latin typeface="Constantia" panose="02030602050306030303" pitchFamily="18" charset="0"/>
              </a:rPr>
              <a:t>danitra</a:t>
            </a:r>
            <a:r>
              <a:rPr lang="en" sz="2500" b="1" dirty="0">
                <a:latin typeface="Constantia" panose="02030602050306030303" pitchFamily="18" charset="0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B0A910F-9D13-2784-0B18-6D83BFC33762}"/>
              </a:ext>
            </a:extLst>
          </p:cNvPr>
          <p:cNvSpPr txBox="1"/>
          <p:nvPr/>
        </p:nvSpPr>
        <p:spPr>
          <a:xfrm>
            <a:off x="1235413" y="58368"/>
            <a:ext cx="108852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400" b="1" dirty="0"/>
              <a:t>EGW (Selected Messages, volume 1, p. 17)</a:t>
            </a:r>
          </a:p>
        </p:txBody>
      </p:sp>
    </p:spTree>
    <p:extLst>
      <p:ext uri="{BB962C8B-B14F-4D97-AF65-F5344CB8AC3E}">
        <p14:creationId xmlns:p14="http://schemas.microsoft.com/office/powerpoint/2010/main" val="3202847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BBC3E82-9916-6BBB-A8F7-D338B28A7E4A}"/>
              </a:ext>
            </a:extLst>
          </p:cNvPr>
          <p:cNvSpPr txBox="1"/>
          <p:nvPr/>
        </p:nvSpPr>
        <p:spPr>
          <a:xfrm>
            <a:off x="1446998" y="2921168"/>
            <a:ext cx="929800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6000" b="1" dirty="0">
                <a:ln w="6600">
                  <a:solidFill>
                    <a:srgbClr val="132960"/>
                  </a:solidFill>
                  <a:prstDash val="solid"/>
                </a:ln>
                <a:solidFill>
                  <a:srgbClr val="FFFFFF"/>
                </a:solidFill>
                <a:effectLst>
                  <a:outerShdw dist="50800" dir="2700000" algn="tl" rotWithShape="0">
                    <a:srgbClr val="132960"/>
                  </a:outerShdw>
                </a:effectLst>
              </a:rPr>
              <a:t>ADY AO AMIN'NY SAINA </a:t>
            </a:r>
            <a:endParaRPr lang="en" sz="6000" b="1" dirty="0">
              <a:ln w="6600">
                <a:solidFill>
                  <a:srgbClr val="132960"/>
                </a:solidFill>
                <a:prstDash val="solid"/>
              </a:ln>
              <a:solidFill>
                <a:srgbClr val="FFFFFF"/>
              </a:solidFill>
              <a:effectLst>
                <a:outerShdw dist="50800" dir="2700000" algn="tl" rotWithShape="0">
                  <a:srgbClr val="13296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87220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F3A1A4B-D33D-DA61-9C6D-E6CF22BFC4F9}"/>
              </a:ext>
            </a:extLst>
          </p:cNvPr>
          <p:cNvSpPr txBox="1"/>
          <p:nvPr/>
        </p:nvSpPr>
        <p:spPr>
          <a:xfrm>
            <a:off x="381572" y="155827"/>
            <a:ext cx="10126494" cy="923330"/>
          </a:xfrm>
          <a:prstGeom prst="rect">
            <a:avLst/>
          </a:prstGeom>
          <a:solidFill>
            <a:srgbClr val="889FB8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izay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nohajambain'ny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andriamanitr'izao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tontolo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izao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dia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sain'ny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tsy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mino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mba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tsy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hiposahan'ny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fahazavan'ny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filazantsaran'ny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voninahitr'i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Kristy,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Izay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endrik'Andriamanitra</a:t>
            </a:r>
            <a:r>
              <a:rPr lang="e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(2 Korintiana 4:4)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7CE2429-13E7-8830-A05C-9623E1D98697}"/>
              </a:ext>
            </a:extLst>
          </p:cNvPr>
          <p:cNvSpPr txBox="1"/>
          <p:nvPr/>
        </p:nvSpPr>
        <p:spPr>
          <a:xfrm>
            <a:off x="154497" y="1065852"/>
            <a:ext cx="92239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Hoy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ohabolana</a:t>
            </a:r>
            <a:r>
              <a:rPr lang="fr-FR" sz="2000" b="1" dirty="0"/>
              <a:t> </a:t>
            </a:r>
            <a:r>
              <a:rPr lang="fr-FR" sz="2000" b="1" dirty="0" err="1"/>
              <a:t>espaniola</a:t>
            </a:r>
            <a:r>
              <a:rPr lang="fr-FR" sz="2000" b="1" dirty="0"/>
              <a:t> </a:t>
            </a:r>
            <a:r>
              <a:rPr lang="fr-FR" sz="2000" b="1" dirty="0" err="1"/>
              <a:t>iray</a:t>
            </a:r>
            <a:r>
              <a:rPr lang="fr-FR" sz="2000" b="1" dirty="0"/>
              <a:t>: “</a:t>
            </a: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misy</a:t>
            </a:r>
            <a:r>
              <a:rPr lang="fr-FR" sz="2000" b="1" dirty="0"/>
              <a:t> </a:t>
            </a:r>
            <a:r>
              <a:rPr lang="fr-FR" sz="2000" b="1" dirty="0" err="1"/>
              <a:t>jamba</a:t>
            </a:r>
            <a:r>
              <a:rPr lang="fr-FR" sz="2000" b="1" dirty="0"/>
              <a:t> </a:t>
            </a:r>
            <a:r>
              <a:rPr lang="fr-FR" sz="2000" b="1" dirty="0" err="1"/>
              <a:t>tena</a:t>
            </a:r>
            <a:r>
              <a:rPr lang="fr-FR" sz="2000" b="1" dirty="0"/>
              <a:t> </a:t>
            </a:r>
            <a:r>
              <a:rPr lang="fr-FR" sz="2000" b="1" dirty="0" err="1"/>
              <a:t>ratsy</a:t>
            </a:r>
            <a:r>
              <a:rPr lang="fr-FR" sz="2000" b="1" dirty="0"/>
              <a:t> </a:t>
            </a:r>
            <a:r>
              <a:rPr lang="fr-FR" sz="2000" b="1" dirty="0" err="1"/>
              <a:t>noho</a:t>
            </a:r>
            <a:r>
              <a:rPr lang="fr-FR" sz="2000" b="1" dirty="0"/>
              <a:t> </a:t>
            </a:r>
            <a:r>
              <a:rPr lang="fr-FR" sz="2000" b="1" dirty="0" err="1"/>
              <a:t>izay</a:t>
            </a:r>
            <a:r>
              <a:rPr lang="fr-FR" sz="2000" b="1" dirty="0"/>
              <a:t> </a:t>
            </a:r>
            <a:r>
              <a:rPr lang="fr-FR" sz="2000" b="1" dirty="0" err="1"/>
              <a:t>tsy</a:t>
            </a:r>
            <a:r>
              <a:rPr lang="fr-FR" sz="2000" b="1" dirty="0"/>
              <a:t> te </a:t>
            </a:r>
            <a:r>
              <a:rPr lang="fr-FR" sz="2000" b="1" dirty="0" err="1"/>
              <a:t>hahita</a:t>
            </a:r>
            <a:r>
              <a:rPr lang="fr-FR" sz="2000" b="1" dirty="0"/>
              <a:t>.” </a:t>
            </a:r>
            <a:r>
              <a:rPr lang="fr-FR" sz="2000" b="1" dirty="0" err="1"/>
              <a:t>Izany</a:t>
            </a:r>
            <a:r>
              <a:rPr lang="fr-FR" sz="2000" b="1" dirty="0"/>
              <a:t> </a:t>
            </a:r>
            <a:r>
              <a:rPr lang="fr-FR" sz="2000" b="1" dirty="0" err="1"/>
              <a:t>hoe</a:t>
            </a:r>
            <a:r>
              <a:rPr lang="fr-FR" sz="2000" b="1" dirty="0"/>
              <a:t>, </a:t>
            </a: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misy</a:t>
            </a:r>
            <a:r>
              <a:rPr lang="fr-FR" sz="2000" b="1" dirty="0"/>
              <a:t> </a:t>
            </a:r>
            <a:r>
              <a:rPr lang="fr-FR" sz="2000" b="1" dirty="0" err="1"/>
              <a:t>dikany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handresen-dahatra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olona</a:t>
            </a:r>
            <a:r>
              <a:rPr lang="fr-FR" sz="2000" b="1" dirty="0"/>
              <a:t> </a:t>
            </a:r>
            <a:r>
              <a:rPr lang="fr-FR" sz="2000" b="1" dirty="0" err="1"/>
              <a:t>iray</a:t>
            </a:r>
            <a:r>
              <a:rPr lang="fr-FR" sz="2000" b="1" dirty="0"/>
              <a:t> </a:t>
            </a:r>
            <a:r>
              <a:rPr lang="fr-FR" sz="2000" b="1" dirty="0" err="1"/>
              <a:t>hahita</a:t>
            </a:r>
            <a:r>
              <a:rPr lang="fr-FR" sz="2000" b="1" dirty="0"/>
              <a:t> </a:t>
            </a:r>
            <a:r>
              <a:rPr lang="fr-FR" sz="2000" b="1" dirty="0" err="1"/>
              <a:t>izay</a:t>
            </a:r>
            <a:r>
              <a:rPr lang="fr-FR" sz="2000" b="1" dirty="0"/>
              <a:t> </a:t>
            </a: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tiany</a:t>
            </a:r>
            <a:r>
              <a:rPr lang="fr-FR" sz="2000" b="1" dirty="0"/>
              <a:t> ho </a:t>
            </a:r>
            <a:r>
              <a:rPr lang="fr-FR" sz="2000" b="1" dirty="0" err="1"/>
              <a:t>hita</a:t>
            </a:r>
            <a:r>
              <a:rPr lang="fr-FR" sz="2000" b="1" dirty="0"/>
              <a:t>. Dia </a:t>
            </a:r>
            <a:r>
              <a:rPr lang="fr-FR" sz="2000" b="1" dirty="0" err="1"/>
              <a:t>toy</a:t>
            </a:r>
            <a:r>
              <a:rPr lang="fr-FR" sz="2000" b="1" dirty="0"/>
              <a:t> </a:t>
            </a:r>
            <a:r>
              <a:rPr lang="fr-FR" sz="2000" b="1" dirty="0" err="1"/>
              <a:t>izany</a:t>
            </a:r>
            <a:r>
              <a:rPr lang="fr-FR" sz="2000" b="1" dirty="0"/>
              <a:t> </a:t>
            </a:r>
            <a:r>
              <a:rPr lang="fr-FR" sz="2000" b="1" dirty="0" err="1"/>
              <a:t>ireo</a:t>
            </a:r>
            <a:r>
              <a:rPr lang="fr-FR" sz="2000" b="1" dirty="0"/>
              <a:t> </a:t>
            </a:r>
            <a:r>
              <a:rPr lang="fr-FR" sz="2000" b="1" dirty="0" err="1"/>
              <a:t>nohajambain’ny</a:t>
            </a:r>
            <a:r>
              <a:rPr lang="fr-FR" sz="2000" b="1" dirty="0"/>
              <a:t> “</a:t>
            </a:r>
            <a:r>
              <a:rPr lang="fr-FR" sz="2000" b="1" dirty="0" err="1"/>
              <a:t>andriamanitr’izao</a:t>
            </a:r>
            <a:r>
              <a:rPr lang="fr-FR" sz="2000" b="1" dirty="0"/>
              <a:t> </a:t>
            </a:r>
            <a:r>
              <a:rPr lang="fr-FR" sz="2000" b="1" dirty="0" err="1"/>
              <a:t>tontolo</a:t>
            </a:r>
            <a:r>
              <a:rPr lang="fr-FR" sz="2000" b="1" dirty="0"/>
              <a:t> </a:t>
            </a:r>
            <a:r>
              <a:rPr lang="fr-FR" sz="2000" b="1" dirty="0" err="1"/>
              <a:t>izao</a:t>
            </a:r>
            <a:r>
              <a:rPr lang="fr-FR" sz="2000" b="1" dirty="0"/>
              <a:t>” (2Kor</a:t>
            </a:r>
            <a:r>
              <a:rPr lang="en" sz="2000" b="1" dirty="0"/>
              <a:t>. 4:4).</a:t>
            </a:r>
          </a:p>
        </p:txBody>
      </p:sp>
      <p:pic>
        <p:nvPicPr>
          <p:cNvPr id="5" name="Imagen 4" descr="Imagen que contiene hombre, roca, comida, grande&#10;&#10;Descripción generada automáticamente">
            <a:extLst>
              <a:ext uri="{FF2B5EF4-FFF2-40B4-BE49-F238E27FC236}">
                <a16:creationId xmlns:a16="http://schemas.microsoft.com/office/drawing/2014/main" id="{79703241-4C15-D672-B25C-071C1D50CC7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82911" y="1342696"/>
            <a:ext cx="2847724" cy="2294155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n 6" descr="Persona en el agua&#10;&#10;Descripción generada automáticamente con confianza media">
            <a:extLst>
              <a:ext uri="{FF2B5EF4-FFF2-40B4-BE49-F238E27FC236}">
                <a16:creationId xmlns:a16="http://schemas.microsoft.com/office/drawing/2014/main" id="{6575DDB2-588D-DE72-86D7-B59503C7E79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90" b="6773"/>
          <a:stretch/>
        </p:blipFill>
        <p:spPr>
          <a:xfrm>
            <a:off x="154497" y="3905533"/>
            <a:ext cx="3027142" cy="2786136"/>
          </a:xfrm>
          <a:prstGeom prst="round2DiagRect">
            <a:avLst>
              <a:gd name="adj1" fmla="val 16667"/>
              <a:gd name="adj2" fmla="val 16830"/>
            </a:avLst>
          </a:prstGeom>
          <a:ln w="381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EC6C5F2D-B01E-4559-10A4-CBAB167AE0E0}"/>
              </a:ext>
            </a:extLst>
          </p:cNvPr>
          <p:cNvSpPr txBox="1"/>
          <p:nvPr/>
        </p:nvSpPr>
        <p:spPr>
          <a:xfrm>
            <a:off x="3266329" y="3582402"/>
            <a:ext cx="562761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Nefa</a:t>
            </a:r>
            <a:r>
              <a:rPr lang="fr-FR" sz="2000" b="1" dirty="0"/>
              <a:t> </a:t>
            </a: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misy</a:t>
            </a:r>
            <a:r>
              <a:rPr lang="fr-FR" sz="2000" b="1" dirty="0"/>
              <a:t> na dia </a:t>
            </a:r>
            <a:r>
              <a:rPr lang="fr-FR" sz="2000" b="1" dirty="0" err="1"/>
              <a:t>iray</a:t>
            </a:r>
            <a:r>
              <a:rPr lang="fr-FR" sz="2000" b="1" dirty="0"/>
              <a:t> </a:t>
            </a:r>
            <a:r>
              <a:rPr lang="fr-FR" sz="2000" b="1" dirty="0" err="1"/>
              <a:t>aza</a:t>
            </a:r>
            <a:r>
              <a:rPr lang="fr-FR" sz="2000" b="1" dirty="0"/>
              <a:t> </a:t>
            </a:r>
            <a:r>
              <a:rPr lang="fr-FR" sz="2000" b="1" dirty="0" err="1"/>
              <a:t>voatery</a:t>
            </a:r>
            <a:r>
              <a:rPr lang="fr-FR" sz="2000" b="1" dirty="0"/>
              <a:t> </a:t>
            </a:r>
            <a:r>
              <a:rPr lang="fr-FR" sz="2000" b="1" dirty="0" err="1"/>
              <a:t>hitoetra</a:t>
            </a:r>
            <a:r>
              <a:rPr lang="fr-FR" sz="2000" b="1" dirty="0"/>
              <a:t> </a:t>
            </a:r>
            <a:r>
              <a:rPr lang="fr-FR" sz="2000" b="1" dirty="0" err="1"/>
              <a:t>amin'izany</a:t>
            </a:r>
            <a:r>
              <a:rPr lang="fr-FR" sz="2000" b="1" dirty="0"/>
              <a:t> </a:t>
            </a:r>
            <a:r>
              <a:rPr lang="fr-FR" sz="2000" b="1" dirty="0" err="1"/>
              <a:t>toerana</a:t>
            </a:r>
            <a:r>
              <a:rPr lang="fr-FR" sz="2000" b="1" dirty="0"/>
              <a:t> </a:t>
            </a:r>
            <a:r>
              <a:rPr lang="fr-FR" sz="2000" b="1" dirty="0" err="1"/>
              <a:t>izany</a:t>
            </a:r>
            <a:r>
              <a:rPr lang="fr-FR" sz="2000" b="1" dirty="0"/>
              <a:t>. </a:t>
            </a:r>
            <a:r>
              <a:rPr lang="fr-FR" sz="2000" b="1" dirty="0" err="1"/>
              <a:t>Rehefa</a:t>
            </a:r>
            <a:r>
              <a:rPr lang="fr-FR" sz="2000" b="1" dirty="0"/>
              <a:t> </a:t>
            </a:r>
            <a:r>
              <a:rPr lang="fr-FR" sz="2000" b="1" dirty="0" err="1"/>
              <a:t>ao</a:t>
            </a:r>
            <a:r>
              <a:rPr lang="fr-FR" sz="2000" b="1" dirty="0"/>
              <a:t> </a:t>
            </a:r>
            <a:r>
              <a:rPr lang="fr-FR" sz="2000" b="1" dirty="0" err="1"/>
              <a:t>anaty</a:t>
            </a:r>
            <a:r>
              <a:rPr lang="fr-FR" sz="2000" b="1" dirty="0"/>
              <a:t> </a:t>
            </a:r>
            <a:r>
              <a:rPr lang="fr-FR" sz="2000" b="1" dirty="0" err="1"/>
              <a:t>haizina</a:t>
            </a:r>
            <a:r>
              <a:rPr lang="fr-FR" sz="2000" b="1" dirty="0"/>
              <a:t> ara-</a:t>
            </a:r>
            <a:r>
              <a:rPr lang="fr-FR" sz="2000" b="1" dirty="0" err="1"/>
              <a:t>panahy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saina</a:t>
            </a:r>
            <a:r>
              <a:rPr lang="fr-FR" sz="2000" b="1" dirty="0"/>
              <a:t>, dia </a:t>
            </a:r>
            <a:r>
              <a:rPr lang="fr-FR" sz="2000" b="1" dirty="0" err="1"/>
              <a:t>misy</a:t>
            </a:r>
            <a:r>
              <a:rPr lang="fr-FR" sz="2000" b="1" dirty="0"/>
              <a:t> </a:t>
            </a:r>
            <a:r>
              <a:rPr lang="fr-FR" sz="2000" b="1" dirty="0" err="1"/>
              <a:t>hazavana</a:t>
            </a:r>
            <a:r>
              <a:rPr lang="fr-FR" sz="2000" b="1" dirty="0"/>
              <a:t> </a:t>
            </a:r>
            <a:r>
              <a:rPr lang="fr-FR" sz="2000" b="1" dirty="0" err="1"/>
              <a:t>afaka</a:t>
            </a:r>
            <a:r>
              <a:rPr lang="fr-FR" sz="2000" b="1" dirty="0"/>
              <a:t> </a:t>
            </a:r>
            <a:r>
              <a:rPr lang="fr-FR" sz="2000" b="1" dirty="0" err="1"/>
              <a:t>sy</a:t>
            </a:r>
            <a:r>
              <a:rPr lang="fr-FR" sz="2000" b="1" dirty="0"/>
              <a:t> </a:t>
            </a:r>
            <a:r>
              <a:rPr lang="fr-FR" sz="2000" b="1" dirty="0" err="1"/>
              <a:t>hamirapiratra</a:t>
            </a:r>
            <a:r>
              <a:rPr lang="fr-FR" sz="2000" b="1" dirty="0"/>
              <a:t> </a:t>
            </a:r>
            <a:r>
              <a:rPr lang="fr-FR" sz="2000" b="1" dirty="0" err="1"/>
              <a:t>ao</a:t>
            </a:r>
            <a:r>
              <a:rPr lang="fr-FR" sz="2000" b="1" dirty="0"/>
              <a:t> </a:t>
            </a:r>
            <a:r>
              <a:rPr lang="fr-FR" sz="2000" b="1" dirty="0" err="1"/>
              <a:t>aminy</a:t>
            </a:r>
            <a:r>
              <a:rPr lang="fr-FR" sz="2000" b="1" dirty="0"/>
              <a:t>: “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mazava</a:t>
            </a:r>
            <a:r>
              <a:rPr lang="fr-FR" sz="2000" b="1" dirty="0"/>
              <a:t> [</a:t>
            </a:r>
            <a:r>
              <a:rPr lang="fr-FR" sz="2000" b="1" dirty="0" err="1"/>
              <a:t>Jesosy</a:t>
            </a:r>
            <a:r>
              <a:rPr lang="fr-FR" sz="2000" b="1" dirty="0"/>
              <a:t>] dia </a:t>
            </a:r>
            <a:r>
              <a:rPr lang="fr-FR" sz="2000" b="1" dirty="0" err="1"/>
              <a:t>mamirapiratra</a:t>
            </a:r>
            <a:r>
              <a:rPr lang="fr-FR" sz="2000" b="1" dirty="0"/>
              <a:t> </a:t>
            </a:r>
            <a:r>
              <a:rPr lang="fr-FR" sz="2000" b="1" dirty="0" err="1"/>
              <a:t>ao</a:t>
            </a:r>
            <a:r>
              <a:rPr lang="fr-FR" sz="2000" b="1" dirty="0"/>
              <a:t> </a:t>
            </a:r>
            <a:r>
              <a:rPr lang="fr-FR" sz="2000" b="1" dirty="0" err="1"/>
              <a:t>amin'ny</a:t>
            </a:r>
            <a:r>
              <a:rPr lang="fr-FR" sz="2000" b="1" dirty="0"/>
              <a:t> </a:t>
            </a:r>
            <a:r>
              <a:rPr lang="fr-FR" sz="2000" b="1" dirty="0" err="1"/>
              <a:t>maizina</a:t>
            </a:r>
            <a:r>
              <a:rPr lang="fr-FR" sz="2000" b="1" dirty="0"/>
              <a:t>; fa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maizina</a:t>
            </a:r>
            <a:r>
              <a:rPr lang="fr-FR" sz="2000" b="1" dirty="0"/>
              <a:t> </a:t>
            </a: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nandray</a:t>
            </a:r>
            <a:r>
              <a:rPr lang="fr-FR" sz="2000" b="1" dirty="0"/>
              <a:t> </a:t>
            </a:r>
            <a:r>
              <a:rPr lang="fr-FR" sz="2000" b="1" dirty="0" err="1"/>
              <a:t>azy</a:t>
            </a:r>
            <a:r>
              <a:rPr lang="fr-FR" sz="2000" b="1" dirty="0"/>
              <a:t>.” (</a:t>
            </a:r>
            <a:r>
              <a:rPr lang="fr-FR" sz="2000" b="1" dirty="0" err="1"/>
              <a:t>Jaona</a:t>
            </a:r>
            <a:r>
              <a:rPr lang="fr-FR" sz="2000" b="1" dirty="0"/>
              <a:t> </a:t>
            </a:r>
            <a:r>
              <a:rPr lang="en" sz="2000" b="1" dirty="0"/>
              <a:t>1:5).</a:t>
            </a:r>
          </a:p>
        </p:txBody>
      </p:sp>
      <p:pic>
        <p:nvPicPr>
          <p:cNvPr id="11" name="Imagen 10" descr="Un dibujo de una mujer sentada en una silla&#10;&#10;Descripción generada automáticamente con confianza baja">
            <a:extLst>
              <a:ext uri="{FF2B5EF4-FFF2-40B4-BE49-F238E27FC236}">
                <a16:creationId xmlns:a16="http://schemas.microsoft.com/office/drawing/2014/main" id="{156093E2-A08D-6EA9-62C3-F93461B7D74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78629" y="3890791"/>
            <a:ext cx="3058874" cy="2786135"/>
          </a:xfrm>
          <a:prstGeom prst="round2DiagRect">
            <a:avLst>
              <a:gd name="adj1" fmla="val 0"/>
              <a:gd name="adj2" fmla="val 15013"/>
            </a:avLst>
          </a:prstGeom>
          <a:ln w="38100" cap="sq">
            <a:solidFill>
              <a:srgbClr val="E18B6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B900FD6-144B-AAD3-682C-B5CF20B12726}"/>
              </a:ext>
            </a:extLst>
          </p:cNvPr>
          <p:cNvSpPr txBox="1"/>
          <p:nvPr/>
        </p:nvSpPr>
        <p:spPr>
          <a:xfrm>
            <a:off x="154497" y="2344192"/>
            <a:ext cx="902841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fahalalan'ireo</a:t>
            </a:r>
            <a:r>
              <a:rPr lang="fr-FR" sz="2000" b="1" dirty="0"/>
              <a:t> </a:t>
            </a:r>
            <a:r>
              <a:rPr lang="fr-FR" sz="2000" b="1" dirty="0" err="1"/>
              <a:t>very</a:t>
            </a:r>
            <a:r>
              <a:rPr lang="fr-FR" sz="2000" b="1" dirty="0"/>
              <a:t> dia </a:t>
            </a: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vokatry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nahafahany</a:t>
            </a:r>
            <a:r>
              <a:rPr lang="fr-FR" sz="2000" b="1" dirty="0"/>
              <a:t> </a:t>
            </a:r>
            <a:r>
              <a:rPr lang="fr-FR" sz="2000" b="1" dirty="0" err="1"/>
              <a:t>mahalala</a:t>
            </a:r>
            <a:r>
              <a:rPr lang="fr-FR" sz="2000" b="1" dirty="0"/>
              <a:t> </a:t>
            </a: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akory</a:t>
            </a:r>
            <a:r>
              <a:rPr lang="fr-FR" sz="2000" b="1" dirty="0"/>
              <a:t>. </a:t>
            </a:r>
            <a:r>
              <a:rPr lang="fr-FR" sz="2000" b="1" dirty="0" err="1"/>
              <a:t>Avy</a:t>
            </a:r>
            <a:r>
              <a:rPr lang="fr-FR" sz="2000" b="1" dirty="0"/>
              <a:t> </a:t>
            </a:r>
            <a:r>
              <a:rPr lang="fr-FR" sz="2000" b="1" dirty="0" err="1"/>
              <a:t>amin'ny</a:t>
            </a:r>
            <a:r>
              <a:rPr lang="fr-FR" sz="2000" b="1" dirty="0"/>
              <a:t> </a:t>
            </a: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finiavany</a:t>
            </a:r>
            <a:r>
              <a:rPr lang="fr-FR" sz="2000" b="1" dirty="0"/>
              <a:t> </a:t>
            </a:r>
            <a:r>
              <a:rPr lang="fr-FR" sz="2000" b="1" dirty="0" err="1"/>
              <a:t>hahalala</a:t>
            </a:r>
            <a:r>
              <a:rPr lang="fr-FR" sz="2000" b="1" dirty="0"/>
              <a:t> </a:t>
            </a:r>
            <a:r>
              <a:rPr lang="fr-FR" sz="2000" b="1" dirty="0" err="1"/>
              <a:t>izany</a:t>
            </a:r>
            <a:r>
              <a:rPr lang="fr-FR" sz="2000" b="1" dirty="0"/>
              <a:t>. </a:t>
            </a:r>
            <a:r>
              <a:rPr lang="fr-FR" sz="2000" b="1" dirty="0" err="1"/>
              <a:t>Nofenoin'ny</a:t>
            </a:r>
            <a:r>
              <a:rPr lang="fr-FR" sz="2000" b="1" dirty="0"/>
              <a:t> </a:t>
            </a:r>
            <a:r>
              <a:rPr lang="fr-FR" sz="2000" b="1" dirty="0" err="1"/>
              <a:t>devoly</a:t>
            </a:r>
            <a:r>
              <a:rPr lang="fr-FR" sz="2000" b="1" dirty="0"/>
              <a:t> </a:t>
            </a:r>
            <a:r>
              <a:rPr lang="fr-FR" sz="2000" b="1" dirty="0" err="1"/>
              <a:t>amin’ny</a:t>
            </a:r>
            <a:r>
              <a:rPr lang="fr-FR" sz="2000" b="1" dirty="0"/>
              <a:t> </a:t>
            </a:r>
            <a:r>
              <a:rPr lang="fr-FR" sz="2000" b="1" dirty="0" err="1"/>
              <a:t>zavatra</a:t>
            </a:r>
            <a:r>
              <a:rPr lang="fr-FR" sz="2000" b="1" dirty="0"/>
              <a:t> </a:t>
            </a:r>
            <a:r>
              <a:rPr lang="fr-FR" sz="2000" b="1" dirty="0" err="1"/>
              <a:t>maro</a:t>
            </a:r>
            <a:r>
              <a:rPr lang="fr-FR" sz="2000" b="1" dirty="0"/>
              <a:t> </a:t>
            </a:r>
            <a:r>
              <a:rPr lang="fr-FR" sz="2000" b="1" dirty="0" err="1"/>
              <a:t>izay</a:t>
            </a:r>
            <a:r>
              <a:rPr lang="fr-FR" sz="2000" b="1" dirty="0"/>
              <a:t> </a:t>
            </a:r>
            <a:r>
              <a:rPr lang="fr-FR" sz="2000" b="1" dirty="0" err="1"/>
              <a:t>manakana</a:t>
            </a:r>
            <a:r>
              <a:rPr lang="fr-FR" sz="2000" b="1" dirty="0"/>
              <a:t> </a:t>
            </a:r>
            <a:r>
              <a:rPr lang="fr-FR" sz="2000" b="1" dirty="0" err="1"/>
              <a:t>azy</a:t>
            </a:r>
            <a:r>
              <a:rPr lang="fr-FR" sz="2000" b="1" dirty="0"/>
              <a:t> </a:t>
            </a:r>
            <a:r>
              <a:rPr lang="fr-FR" sz="2000" b="1" dirty="0" err="1"/>
              <a:t>ireo</a:t>
            </a:r>
            <a:r>
              <a:rPr lang="fr-FR" sz="2000" b="1" dirty="0"/>
              <a:t> </a:t>
            </a: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hieritreritra</a:t>
            </a:r>
            <a:r>
              <a:rPr lang="fr-FR" sz="2000" b="1" dirty="0"/>
              <a:t> </a:t>
            </a:r>
            <a:r>
              <a:rPr lang="fr-FR" sz="2000" b="1" dirty="0" err="1"/>
              <a:t>izay</a:t>
            </a:r>
            <a:r>
              <a:rPr lang="fr-FR" sz="2000" b="1" dirty="0"/>
              <a:t> </a:t>
            </a:r>
            <a:r>
              <a:rPr lang="fr-FR" sz="2000" b="1" dirty="0" err="1"/>
              <a:t>tena</a:t>
            </a:r>
            <a:r>
              <a:rPr lang="fr-FR" sz="2000" b="1" dirty="0"/>
              <a:t> </a:t>
            </a:r>
            <a:r>
              <a:rPr lang="fr-FR" sz="2000" b="1" dirty="0" err="1"/>
              <a:t>manan-danja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sainy</a:t>
            </a:r>
            <a:r>
              <a:rPr lang="fr-FR" sz="2000" b="1" dirty="0"/>
              <a:t>: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famonjena</a:t>
            </a:r>
            <a:r>
              <a:rPr lang="fr-FR" sz="2000" b="1" dirty="0"/>
              <a:t> </a:t>
            </a:r>
            <a:r>
              <a:rPr lang="fr-FR" sz="2000" b="1" dirty="0" err="1"/>
              <a:t>azy</a:t>
            </a:r>
            <a:r>
              <a:rPr lang="fr-FR" sz="2000" b="1" dirty="0"/>
              <a:t> </a:t>
            </a:r>
            <a:r>
              <a:rPr lang="fr-FR" sz="2000" b="1" dirty="0" err="1"/>
              <a:t>ireo</a:t>
            </a:r>
            <a:r>
              <a:rPr lang="en" sz="2000" b="1" dirty="0"/>
              <a:t>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CD689E5-BAD2-829A-817A-172F1FD280AD}"/>
              </a:ext>
            </a:extLst>
          </p:cNvPr>
          <p:cNvSpPr txBox="1"/>
          <p:nvPr/>
        </p:nvSpPr>
        <p:spPr>
          <a:xfrm>
            <a:off x="3266329" y="5523509"/>
            <a:ext cx="562761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Isika</a:t>
            </a:r>
            <a:r>
              <a:rPr lang="fr-FR" sz="2000" b="1" dirty="0"/>
              <a:t> </a:t>
            </a:r>
            <a:r>
              <a:rPr lang="fr-FR" sz="2000" b="1" dirty="0" err="1"/>
              <a:t>izay</a:t>
            </a:r>
            <a:r>
              <a:rPr lang="fr-FR" sz="2000" b="1" dirty="0"/>
              <a:t> </a:t>
            </a:r>
            <a:r>
              <a:rPr lang="fr-FR" sz="2000" b="1" dirty="0" err="1"/>
              <a:t>manaiky</a:t>
            </a:r>
            <a:r>
              <a:rPr lang="fr-FR" sz="2000" b="1" dirty="0"/>
              <a:t> </a:t>
            </a:r>
            <a:r>
              <a:rPr lang="fr-FR" sz="2000" b="1" dirty="0" err="1"/>
              <a:t>io</a:t>
            </a:r>
            <a:r>
              <a:rPr lang="fr-FR" sz="2000" b="1" dirty="0"/>
              <a:t> </a:t>
            </a:r>
            <a:r>
              <a:rPr lang="fr-FR" sz="2000" b="1" dirty="0" err="1"/>
              <a:t>fahazavana</a:t>
            </a:r>
            <a:r>
              <a:rPr lang="fr-FR" sz="2000" b="1" dirty="0"/>
              <a:t> </a:t>
            </a:r>
            <a:r>
              <a:rPr lang="fr-FR" sz="2000" b="1" dirty="0" err="1"/>
              <a:t>io</a:t>
            </a:r>
            <a:r>
              <a:rPr lang="fr-FR" sz="2000" b="1" dirty="0"/>
              <a:t> dia </a:t>
            </a:r>
            <a:r>
              <a:rPr lang="fr-FR" sz="2000" b="1" dirty="0" err="1"/>
              <a:t>afaka</a:t>
            </a:r>
            <a:r>
              <a:rPr lang="fr-FR" sz="2000" b="1" dirty="0"/>
              <a:t> </a:t>
            </a:r>
            <a:r>
              <a:rPr lang="fr-FR" sz="2000" b="1" dirty="0" err="1"/>
              <a:t>mandrava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asan’ny</a:t>
            </a:r>
            <a:r>
              <a:rPr lang="fr-FR" sz="2000" b="1" dirty="0"/>
              <a:t> </a:t>
            </a:r>
            <a:r>
              <a:rPr lang="fr-FR" sz="2000" b="1" dirty="0" err="1"/>
              <a:t>fahavalo</a:t>
            </a:r>
            <a:r>
              <a:rPr lang="fr-FR" sz="2000" b="1" dirty="0"/>
              <a:t>, </a:t>
            </a:r>
            <a:r>
              <a:rPr lang="fr-FR" sz="2000" b="1" dirty="0" err="1"/>
              <a:t>ary</a:t>
            </a:r>
            <a:r>
              <a:rPr lang="fr-FR" sz="2000" b="1" dirty="0"/>
              <a:t> </a:t>
            </a:r>
            <a:r>
              <a:rPr lang="fr-FR" sz="2000" b="1" dirty="0" err="1"/>
              <a:t>mampamirapiratra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fahazavan’i</a:t>
            </a:r>
            <a:r>
              <a:rPr lang="fr-FR" sz="2000" b="1" dirty="0"/>
              <a:t> </a:t>
            </a:r>
            <a:r>
              <a:rPr lang="fr-FR" sz="2000" b="1" dirty="0" err="1"/>
              <a:t>Jesosy</a:t>
            </a:r>
            <a:r>
              <a:rPr lang="fr-FR" sz="2000" b="1" dirty="0"/>
              <a:t> </a:t>
            </a:r>
            <a:r>
              <a:rPr lang="fr-FR" sz="2000" b="1" dirty="0" err="1"/>
              <a:t>ao</a:t>
            </a:r>
            <a:r>
              <a:rPr lang="fr-FR" sz="2000" b="1" dirty="0"/>
              <a:t> </a:t>
            </a:r>
            <a:r>
              <a:rPr lang="fr-FR" sz="2000" b="1" dirty="0" err="1"/>
              <a:t>anatin’ny</a:t>
            </a:r>
            <a:r>
              <a:rPr lang="fr-FR" sz="2000" b="1" dirty="0"/>
              <a:t> </a:t>
            </a:r>
            <a:r>
              <a:rPr lang="fr-FR" sz="2000" b="1" dirty="0" err="1"/>
              <a:t>haizina</a:t>
            </a:r>
            <a:r>
              <a:rPr lang="en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12875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9" grpId="0"/>
      <p:bldP spid="6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CC993C9-085C-F81E-D214-F8CA7088D6F6}"/>
              </a:ext>
            </a:extLst>
          </p:cNvPr>
          <p:cNvSpPr txBox="1"/>
          <p:nvPr/>
        </p:nvSpPr>
        <p:spPr>
          <a:xfrm>
            <a:off x="2015624" y="1147998"/>
            <a:ext cx="9588251" cy="46012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dirty="0">
                <a:latin typeface="Constantia" panose="02030602050306030303" pitchFamily="18" charset="0"/>
              </a:rPr>
              <a:t>“</a:t>
            </a:r>
            <a:r>
              <a:rPr lang="en-US" sz="2400" b="1" dirty="0" err="1">
                <a:latin typeface="Constantia" panose="02030602050306030303" pitchFamily="18" charset="0"/>
              </a:rPr>
              <a:t>Izay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rehetra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manao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dia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amin’ny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lalana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mankany</a:t>
            </a:r>
            <a:r>
              <a:rPr lang="en-US" sz="2400" b="1" dirty="0">
                <a:latin typeface="Constantia" panose="02030602050306030303" pitchFamily="18" charset="0"/>
              </a:rPr>
              <a:t> an-</a:t>
            </a:r>
            <a:r>
              <a:rPr lang="en-US" sz="2400" b="1" dirty="0" err="1">
                <a:latin typeface="Constantia" panose="02030602050306030303" pitchFamily="18" charset="0"/>
              </a:rPr>
              <a:t>danitra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dia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mila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mpitari-dalana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azo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antoka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latin typeface="Constantia" panose="02030602050306030303" pitchFamily="18" charset="0"/>
              </a:rPr>
              <a:t>Tsy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tokony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handeha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amin’ny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fahendren’olombelona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isika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latin typeface="Constantia" panose="02030602050306030303" pitchFamily="18" charset="0"/>
              </a:rPr>
              <a:t>Tombontsoa</a:t>
            </a:r>
            <a:r>
              <a:rPr lang="en-US" sz="2400" b="1" dirty="0">
                <a:latin typeface="Constantia" panose="02030602050306030303" pitchFamily="18" charset="0"/>
              </a:rPr>
              <a:t> ho </a:t>
            </a:r>
            <a:r>
              <a:rPr lang="en-US" sz="2400" b="1" dirty="0" err="1">
                <a:latin typeface="Constantia" panose="02030602050306030303" pitchFamily="18" charset="0"/>
              </a:rPr>
              <a:t>antsika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mihaino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feon’i</a:t>
            </a:r>
            <a:r>
              <a:rPr lang="en-US" sz="2400" b="1" dirty="0">
                <a:latin typeface="Constantia" panose="02030602050306030303" pitchFamily="18" charset="0"/>
              </a:rPr>
              <a:t> Kristy </a:t>
            </a:r>
            <a:r>
              <a:rPr lang="en-US" sz="2400" b="1" dirty="0" err="1">
                <a:latin typeface="Constantia" panose="02030602050306030303" pitchFamily="18" charset="0"/>
              </a:rPr>
              <a:t>miresaka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amintsika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raha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mizotra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eo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amin'ny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diaben'ny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fiainana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isika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ary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teniny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dia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teny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fahendrena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mandrakariva</a:t>
            </a:r>
            <a:r>
              <a:rPr lang="en-US" sz="2400" b="1" dirty="0">
                <a:latin typeface="Constantia" panose="02030602050306030303" pitchFamily="18" charset="0"/>
              </a:rPr>
              <a:t>. ...</a:t>
            </a:r>
          </a:p>
          <a:p>
            <a:pPr>
              <a:spcBef>
                <a:spcPts val="600"/>
              </a:spcBef>
            </a:pPr>
            <a:r>
              <a:rPr lang="en-US" sz="2400" b="1" dirty="0" err="1">
                <a:latin typeface="Constantia" panose="02030602050306030303" pitchFamily="18" charset="0"/>
              </a:rPr>
              <a:t>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hany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fiarovana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antsika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dia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fanarahana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akaiky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an’i</a:t>
            </a:r>
            <a:r>
              <a:rPr lang="en-US" sz="2400" b="1" dirty="0">
                <a:latin typeface="Constantia" panose="02030602050306030303" pitchFamily="18" charset="0"/>
              </a:rPr>
              <a:t> Kristy, </a:t>
            </a:r>
            <a:r>
              <a:rPr lang="en-US" sz="2400" b="1" dirty="0" err="1">
                <a:latin typeface="Constantia" panose="02030602050306030303" pitchFamily="18" charset="0"/>
              </a:rPr>
              <a:t>mandeha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eo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amin’ny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fahendreny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ary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mampihatra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fahamarinany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latin typeface="Constantia" panose="02030602050306030303" pitchFamily="18" charset="0"/>
              </a:rPr>
              <a:t>Tsy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afaka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mahita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mora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foana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asan'i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Satana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isika</a:t>
            </a:r>
            <a:r>
              <a:rPr lang="en-US" sz="2400" b="1" dirty="0">
                <a:latin typeface="Constantia" panose="02030602050306030303" pitchFamily="18" charset="0"/>
              </a:rPr>
              <a:t>; </a:t>
            </a:r>
            <a:r>
              <a:rPr lang="en-US" sz="2400" b="1" dirty="0" err="1">
                <a:latin typeface="Constantia" panose="02030602050306030303" pitchFamily="18" charset="0"/>
              </a:rPr>
              <a:t>tsy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fantatsika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izay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ametrahany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fandrika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latin typeface="Constantia" panose="02030602050306030303" pitchFamily="18" charset="0"/>
              </a:rPr>
              <a:t>Fa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Jesosy</a:t>
            </a:r>
            <a:r>
              <a:rPr lang="en-US" sz="2400" b="1" dirty="0">
                <a:latin typeface="Constantia" panose="02030602050306030303" pitchFamily="18" charset="0"/>
              </a:rPr>
              <a:t> no </a:t>
            </a:r>
            <a:r>
              <a:rPr lang="en-US" sz="2400" b="1" dirty="0" err="1">
                <a:latin typeface="Constantia" panose="02030602050306030303" pitchFamily="18" charset="0"/>
              </a:rPr>
              <a:t>mahafantra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hafetsen’ny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fahavalo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ary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Izy</a:t>
            </a:r>
            <a:r>
              <a:rPr lang="en-US" sz="2400" b="1" dirty="0">
                <a:latin typeface="Constantia" panose="02030602050306030303" pitchFamily="18" charset="0"/>
              </a:rPr>
              <a:t> no </a:t>
            </a:r>
            <a:r>
              <a:rPr lang="en-US" sz="2400" b="1" dirty="0" err="1">
                <a:latin typeface="Constantia" panose="02030602050306030303" pitchFamily="18" charset="0"/>
              </a:rPr>
              <a:t>afaka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mihazona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tongotsika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amin’ny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lalana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azo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antoka</a:t>
            </a:r>
            <a:r>
              <a:rPr lang="en" sz="2400" b="1" dirty="0">
                <a:latin typeface="Constantia" panose="02030602050306030303" pitchFamily="18" charset="0"/>
              </a:rPr>
              <a:t>."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B0A910F-9D13-2784-0B18-6D83BFC33762}"/>
              </a:ext>
            </a:extLst>
          </p:cNvPr>
          <p:cNvSpPr txBox="1"/>
          <p:nvPr/>
        </p:nvSpPr>
        <p:spPr>
          <a:xfrm>
            <a:off x="9300439" y="6472708"/>
            <a:ext cx="28915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400" b="1" dirty="0">
                <a:solidFill>
                  <a:srgbClr val="E6E7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EGW (Our High Calling, </a:t>
            </a:r>
            <a:r>
              <a:rPr lang="fr-FR" sz="1400" b="1" dirty="0">
                <a:solidFill>
                  <a:srgbClr val="E6E7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</a:t>
            </a:r>
            <a:r>
              <a:rPr lang="fr-FR" sz="1400" b="1" dirty="0" err="1">
                <a:solidFill>
                  <a:srgbClr val="E6E7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Janoary</a:t>
            </a:r>
            <a:r>
              <a:rPr lang="en" sz="1400" b="1" dirty="0">
                <a:solidFill>
                  <a:srgbClr val="E6E7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8995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0">
            <a:extLst>
              <a:ext uri="{FF2B5EF4-FFF2-40B4-BE49-F238E27FC236}">
                <a16:creationId xmlns:a16="http://schemas.microsoft.com/office/drawing/2014/main" id="{9F79630B-0F0B-446E-A637-38FA8F61D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" name="Rectangle 12">
            <a:extLst>
              <a:ext uri="{FF2B5EF4-FFF2-40B4-BE49-F238E27FC236}">
                <a16:creationId xmlns:a16="http://schemas.microsoft.com/office/drawing/2014/main" id="{B3437C99-FC8E-4311-B48A-F0C4C329B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028" y="-1"/>
            <a:ext cx="12192000" cy="6857999"/>
          </a:xfrm>
          <a:prstGeom prst="rect">
            <a:avLst/>
          </a:prstGeom>
          <a:solidFill>
            <a:srgbClr val="F8E7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6" name="Imagen 5" descr="Hombre parado en un cuerpo de agua&#10;&#10;Descripción generada automáticamente">
            <a:extLst>
              <a:ext uri="{FF2B5EF4-FFF2-40B4-BE49-F238E27FC236}">
                <a16:creationId xmlns:a16="http://schemas.microsoft.com/office/drawing/2014/main" id="{04AC55FD-EBB1-5257-911E-B63F6C54B4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70" r="-2" b="-2"/>
          <a:stretch/>
        </p:blipFill>
        <p:spPr>
          <a:xfrm>
            <a:off x="4948188" y="1"/>
            <a:ext cx="7243812" cy="6857999"/>
          </a:xfrm>
          <a:custGeom>
            <a:avLst/>
            <a:gdLst/>
            <a:ahLst/>
            <a:cxnLst/>
            <a:rect l="l" t="t" r="r" b="b"/>
            <a:pathLst>
              <a:path w="7243812" h="6857999">
                <a:moveTo>
                  <a:pt x="609803" y="0"/>
                </a:moveTo>
                <a:lnTo>
                  <a:pt x="1222601" y="0"/>
                </a:lnTo>
                <a:lnTo>
                  <a:pt x="1223032" y="1645"/>
                </a:lnTo>
                <a:lnTo>
                  <a:pt x="1343371" y="1645"/>
                </a:lnTo>
                <a:lnTo>
                  <a:pt x="1343665" y="0"/>
                </a:lnTo>
                <a:lnTo>
                  <a:pt x="1884172" y="0"/>
                </a:lnTo>
                <a:lnTo>
                  <a:pt x="1884280" y="1645"/>
                </a:lnTo>
                <a:lnTo>
                  <a:pt x="7243812" y="1645"/>
                </a:lnTo>
                <a:lnTo>
                  <a:pt x="7243812" y="6857999"/>
                </a:lnTo>
                <a:lnTo>
                  <a:pt x="133676" y="6857999"/>
                </a:lnTo>
                <a:lnTo>
                  <a:pt x="114609" y="6843646"/>
                </a:lnTo>
                <a:cubicBezTo>
                  <a:pt x="106811" y="6836369"/>
                  <a:pt x="103243" y="6828354"/>
                  <a:pt x="111459" y="6817746"/>
                </a:cubicBezTo>
                <a:cubicBezTo>
                  <a:pt x="93943" y="6769544"/>
                  <a:pt x="97901" y="6796071"/>
                  <a:pt x="113412" y="6759582"/>
                </a:cubicBezTo>
                <a:cubicBezTo>
                  <a:pt x="110188" y="6732087"/>
                  <a:pt x="99653" y="6727133"/>
                  <a:pt x="100729" y="6705297"/>
                </a:cubicBezTo>
                <a:cubicBezTo>
                  <a:pt x="94563" y="6675394"/>
                  <a:pt x="99792" y="6669536"/>
                  <a:pt x="87662" y="6640957"/>
                </a:cubicBezTo>
                <a:cubicBezTo>
                  <a:pt x="74199" y="6591883"/>
                  <a:pt x="82185" y="6576319"/>
                  <a:pt x="83084" y="6541313"/>
                </a:cubicBezTo>
                <a:cubicBezTo>
                  <a:pt x="82225" y="6490855"/>
                  <a:pt x="67640" y="6422980"/>
                  <a:pt x="59444" y="6370251"/>
                </a:cubicBezTo>
                <a:cubicBezTo>
                  <a:pt x="51248" y="6317522"/>
                  <a:pt x="30729" y="6270972"/>
                  <a:pt x="33908" y="6224938"/>
                </a:cubicBezTo>
                <a:lnTo>
                  <a:pt x="30063" y="6089693"/>
                </a:lnTo>
                <a:cubicBezTo>
                  <a:pt x="25730" y="6032039"/>
                  <a:pt x="3474" y="5997051"/>
                  <a:pt x="29101" y="5973994"/>
                </a:cubicBezTo>
                <a:cubicBezTo>
                  <a:pt x="17018" y="5940131"/>
                  <a:pt x="41135" y="5955713"/>
                  <a:pt x="33855" y="5939847"/>
                </a:cubicBezTo>
                <a:lnTo>
                  <a:pt x="12982" y="5906467"/>
                </a:lnTo>
                <a:lnTo>
                  <a:pt x="8416" y="5862699"/>
                </a:lnTo>
                <a:cubicBezTo>
                  <a:pt x="7895" y="5838948"/>
                  <a:pt x="8409" y="5853058"/>
                  <a:pt x="12052" y="5823324"/>
                </a:cubicBezTo>
                <a:cubicBezTo>
                  <a:pt x="11631" y="5805291"/>
                  <a:pt x="11213" y="5787258"/>
                  <a:pt x="10793" y="5769225"/>
                </a:cubicBezTo>
                <a:cubicBezTo>
                  <a:pt x="17866" y="5738356"/>
                  <a:pt x="19121" y="5696311"/>
                  <a:pt x="25986" y="5667896"/>
                </a:cubicBezTo>
                <a:cubicBezTo>
                  <a:pt x="16329" y="5647975"/>
                  <a:pt x="42195" y="5619318"/>
                  <a:pt x="43687" y="5594585"/>
                </a:cubicBezTo>
                <a:cubicBezTo>
                  <a:pt x="32512" y="5517959"/>
                  <a:pt x="44052" y="5536542"/>
                  <a:pt x="40019" y="5464225"/>
                </a:cubicBezTo>
                <a:cubicBezTo>
                  <a:pt x="32676" y="5400671"/>
                  <a:pt x="26469" y="5311951"/>
                  <a:pt x="22904" y="5269726"/>
                </a:cubicBezTo>
                <a:cubicBezTo>
                  <a:pt x="19341" y="5227501"/>
                  <a:pt x="14742" y="5212581"/>
                  <a:pt x="18628" y="5210876"/>
                </a:cubicBezTo>
                <a:cubicBezTo>
                  <a:pt x="-20300" y="5161742"/>
                  <a:pt x="15511" y="5141336"/>
                  <a:pt x="5392" y="5111369"/>
                </a:cubicBezTo>
                <a:cubicBezTo>
                  <a:pt x="10662" y="5053859"/>
                  <a:pt x="15546" y="5034036"/>
                  <a:pt x="13324" y="5009272"/>
                </a:cubicBezTo>
                <a:cubicBezTo>
                  <a:pt x="25126" y="4982633"/>
                  <a:pt x="74251" y="4956261"/>
                  <a:pt x="48699" y="4925805"/>
                </a:cubicBezTo>
                <a:cubicBezTo>
                  <a:pt x="76704" y="4931200"/>
                  <a:pt x="39437" y="4888353"/>
                  <a:pt x="62925" y="4877992"/>
                </a:cubicBezTo>
                <a:cubicBezTo>
                  <a:pt x="82480" y="4871554"/>
                  <a:pt x="75731" y="4857054"/>
                  <a:pt x="79496" y="4844323"/>
                </a:cubicBezTo>
                <a:cubicBezTo>
                  <a:pt x="97657" y="4832308"/>
                  <a:pt x="110974" y="4752352"/>
                  <a:pt x="101400" y="4733115"/>
                </a:cubicBezTo>
                <a:cubicBezTo>
                  <a:pt x="108185" y="4679357"/>
                  <a:pt x="119720" y="4662889"/>
                  <a:pt x="111223" y="4625153"/>
                </a:cubicBezTo>
                <a:cubicBezTo>
                  <a:pt x="106592" y="4588197"/>
                  <a:pt x="114401" y="4567830"/>
                  <a:pt x="126359" y="4539168"/>
                </a:cubicBezTo>
                <a:cubicBezTo>
                  <a:pt x="126535" y="4522289"/>
                  <a:pt x="126710" y="4505410"/>
                  <a:pt x="126886" y="4488531"/>
                </a:cubicBezTo>
                <a:cubicBezTo>
                  <a:pt x="126165" y="4473140"/>
                  <a:pt x="132917" y="4437329"/>
                  <a:pt x="135099" y="4411258"/>
                </a:cubicBezTo>
                <a:cubicBezTo>
                  <a:pt x="107667" y="4345686"/>
                  <a:pt x="146840" y="4280033"/>
                  <a:pt x="132327" y="4219510"/>
                </a:cubicBezTo>
                <a:cubicBezTo>
                  <a:pt x="138549" y="4158987"/>
                  <a:pt x="124091" y="4192084"/>
                  <a:pt x="172424" y="4048117"/>
                </a:cubicBezTo>
                <a:cubicBezTo>
                  <a:pt x="167703" y="4015047"/>
                  <a:pt x="203806" y="3905047"/>
                  <a:pt x="177666" y="3878222"/>
                </a:cubicBezTo>
                <a:cubicBezTo>
                  <a:pt x="167714" y="3821305"/>
                  <a:pt x="183914" y="3845122"/>
                  <a:pt x="156982" y="3778166"/>
                </a:cubicBezTo>
                <a:cubicBezTo>
                  <a:pt x="160365" y="3760234"/>
                  <a:pt x="142791" y="3724716"/>
                  <a:pt x="142115" y="3707357"/>
                </a:cubicBezTo>
                <a:cubicBezTo>
                  <a:pt x="139253" y="3688591"/>
                  <a:pt x="140202" y="3672776"/>
                  <a:pt x="139805" y="3665569"/>
                </a:cubicBezTo>
                <a:cubicBezTo>
                  <a:pt x="139778" y="3665084"/>
                  <a:pt x="139750" y="3664599"/>
                  <a:pt x="139723" y="3664114"/>
                </a:cubicBezTo>
                <a:lnTo>
                  <a:pt x="134134" y="3653088"/>
                </a:lnTo>
                <a:lnTo>
                  <a:pt x="126568" y="3641228"/>
                </a:lnTo>
                <a:cubicBezTo>
                  <a:pt x="126560" y="3629488"/>
                  <a:pt x="126549" y="3617747"/>
                  <a:pt x="126540" y="3606007"/>
                </a:cubicBezTo>
                <a:lnTo>
                  <a:pt x="134645" y="3597336"/>
                </a:lnTo>
                <a:lnTo>
                  <a:pt x="131649" y="3586412"/>
                </a:lnTo>
                <a:lnTo>
                  <a:pt x="134221" y="3569719"/>
                </a:lnTo>
                <a:lnTo>
                  <a:pt x="133795" y="3568021"/>
                </a:lnTo>
                <a:lnTo>
                  <a:pt x="130189" y="3553678"/>
                </a:lnTo>
                <a:lnTo>
                  <a:pt x="129827" y="3552249"/>
                </a:lnTo>
                <a:lnTo>
                  <a:pt x="122183" y="3542019"/>
                </a:lnTo>
                <a:lnTo>
                  <a:pt x="112426" y="3531201"/>
                </a:lnTo>
                <a:lnTo>
                  <a:pt x="105626" y="3496391"/>
                </a:lnTo>
                <a:lnTo>
                  <a:pt x="111971" y="3486850"/>
                </a:lnTo>
                <a:lnTo>
                  <a:pt x="106910" y="3476412"/>
                </a:lnTo>
                <a:cubicBezTo>
                  <a:pt x="105781" y="3466028"/>
                  <a:pt x="105824" y="3433967"/>
                  <a:pt x="105209" y="3424545"/>
                </a:cubicBezTo>
                <a:lnTo>
                  <a:pt x="103215" y="3419880"/>
                </a:lnTo>
                <a:lnTo>
                  <a:pt x="104953" y="3415218"/>
                </a:lnTo>
                <a:lnTo>
                  <a:pt x="101255" y="3409825"/>
                </a:lnTo>
                <a:lnTo>
                  <a:pt x="103044" y="3407057"/>
                </a:lnTo>
                <a:lnTo>
                  <a:pt x="89764" y="3378959"/>
                </a:lnTo>
                <a:lnTo>
                  <a:pt x="83991" y="3362948"/>
                </a:lnTo>
                <a:lnTo>
                  <a:pt x="66858" y="3332072"/>
                </a:lnTo>
                <a:lnTo>
                  <a:pt x="69057" y="3325671"/>
                </a:lnTo>
                <a:lnTo>
                  <a:pt x="51631" y="3278130"/>
                </a:lnTo>
                <a:lnTo>
                  <a:pt x="53959" y="3277179"/>
                </a:lnTo>
                <a:lnTo>
                  <a:pt x="60205" y="3262610"/>
                </a:lnTo>
                <a:lnTo>
                  <a:pt x="58998" y="3258677"/>
                </a:lnTo>
                <a:cubicBezTo>
                  <a:pt x="46010" y="3210316"/>
                  <a:pt x="80872" y="3236545"/>
                  <a:pt x="45170" y="3180546"/>
                </a:cubicBezTo>
                <a:cubicBezTo>
                  <a:pt x="53643" y="3171780"/>
                  <a:pt x="52550" y="3163902"/>
                  <a:pt x="45228" y="3151828"/>
                </a:cubicBezTo>
                <a:cubicBezTo>
                  <a:pt x="39651" y="3128169"/>
                  <a:pt x="64667" y="3124610"/>
                  <a:pt x="45020" y="3103777"/>
                </a:cubicBezTo>
                <a:cubicBezTo>
                  <a:pt x="59127" y="3105196"/>
                  <a:pt x="41123" y="3057428"/>
                  <a:pt x="57092" y="3065434"/>
                </a:cubicBezTo>
                <a:cubicBezTo>
                  <a:pt x="55435" y="3051512"/>
                  <a:pt x="40803" y="3032637"/>
                  <a:pt x="35088" y="3020247"/>
                </a:cubicBezTo>
                <a:cubicBezTo>
                  <a:pt x="32503" y="3002537"/>
                  <a:pt x="18197" y="3001119"/>
                  <a:pt x="22803" y="2991092"/>
                </a:cubicBezTo>
                <a:cubicBezTo>
                  <a:pt x="24338" y="2987749"/>
                  <a:pt x="27975" y="2983455"/>
                  <a:pt x="34850" y="2977278"/>
                </a:cubicBezTo>
                <a:cubicBezTo>
                  <a:pt x="22587" y="2954448"/>
                  <a:pt x="35600" y="2946689"/>
                  <a:pt x="36223" y="2911749"/>
                </a:cubicBezTo>
                <a:cubicBezTo>
                  <a:pt x="35158" y="2886513"/>
                  <a:pt x="29761" y="2843788"/>
                  <a:pt x="28462" y="2825860"/>
                </a:cubicBezTo>
                <a:cubicBezTo>
                  <a:pt x="28449" y="2818634"/>
                  <a:pt x="28437" y="2811409"/>
                  <a:pt x="28424" y="2804183"/>
                </a:cubicBezTo>
                <a:lnTo>
                  <a:pt x="21292" y="2790136"/>
                </a:lnTo>
                <a:lnTo>
                  <a:pt x="16179" y="2760208"/>
                </a:lnTo>
                <a:lnTo>
                  <a:pt x="22858" y="2751112"/>
                </a:lnTo>
                <a:lnTo>
                  <a:pt x="18505" y="2740278"/>
                </a:lnTo>
                <a:lnTo>
                  <a:pt x="22482" y="2726489"/>
                </a:lnTo>
                <a:lnTo>
                  <a:pt x="18175" y="2725052"/>
                </a:lnTo>
                <a:lnTo>
                  <a:pt x="10521" y="2715895"/>
                </a:lnTo>
                <a:lnTo>
                  <a:pt x="25499" y="2665666"/>
                </a:lnTo>
                <a:lnTo>
                  <a:pt x="30658" y="2635351"/>
                </a:lnTo>
                <a:cubicBezTo>
                  <a:pt x="30723" y="2625597"/>
                  <a:pt x="30791" y="2615842"/>
                  <a:pt x="30857" y="2606088"/>
                </a:cubicBezTo>
                <a:lnTo>
                  <a:pt x="37532" y="2596456"/>
                </a:lnTo>
                <a:cubicBezTo>
                  <a:pt x="41239" y="2582253"/>
                  <a:pt x="34640" y="2564757"/>
                  <a:pt x="36511" y="2549900"/>
                </a:cubicBezTo>
                <a:lnTo>
                  <a:pt x="53712" y="2496499"/>
                </a:lnTo>
                <a:cubicBezTo>
                  <a:pt x="53527" y="2492743"/>
                  <a:pt x="64725" y="2449625"/>
                  <a:pt x="64540" y="2445869"/>
                </a:cubicBezTo>
                <a:cubicBezTo>
                  <a:pt x="61940" y="2441580"/>
                  <a:pt x="65575" y="2413465"/>
                  <a:pt x="64348" y="2408995"/>
                </a:cubicBezTo>
                <a:cubicBezTo>
                  <a:pt x="100333" y="2407546"/>
                  <a:pt x="71752" y="2329020"/>
                  <a:pt x="101725" y="2335735"/>
                </a:cubicBezTo>
                <a:cubicBezTo>
                  <a:pt x="120512" y="2299003"/>
                  <a:pt x="138791" y="2291744"/>
                  <a:pt x="147278" y="2260088"/>
                </a:cubicBezTo>
                <a:cubicBezTo>
                  <a:pt x="152668" y="2224200"/>
                  <a:pt x="143589" y="2220953"/>
                  <a:pt x="152643" y="2193455"/>
                </a:cubicBezTo>
                <a:cubicBezTo>
                  <a:pt x="152701" y="2159228"/>
                  <a:pt x="131577" y="2138038"/>
                  <a:pt x="161815" y="2107942"/>
                </a:cubicBezTo>
                <a:lnTo>
                  <a:pt x="168884" y="2024270"/>
                </a:lnTo>
                <a:lnTo>
                  <a:pt x="210800" y="1969445"/>
                </a:lnTo>
                <a:lnTo>
                  <a:pt x="215063" y="1961162"/>
                </a:lnTo>
                <a:lnTo>
                  <a:pt x="226767" y="1945112"/>
                </a:lnTo>
                <a:lnTo>
                  <a:pt x="225906" y="1942021"/>
                </a:lnTo>
                <a:lnTo>
                  <a:pt x="220555" y="1935584"/>
                </a:lnTo>
                <a:cubicBezTo>
                  <a:pt x="220179" y="1930292"/>
                  <a:pt x="223282" y="1914884"/>
                  <a:pt x="223648" y="1910265"/>
                </a:cubicBezTo>
                <a:cubicBezTo>
                  <a:pt x="221934" y="1909994"/>
                  <a:pt x="221895" y="1909162"/>
                  <a:pt x="222758" y="1907867"/>
                </a:cubicBezTo>
                <a:lnTo>
                  <a:pt x="229387" y="1899379"/>
                </a:lnTo>
                <a:lnTo>
                  <a:pt x="231548" y="1895114"/>
                </a:lnTo>
                <a:lnTo>
                  <a:pt x="216553" y="1892417"/>
                </a:lnTo>
                <a:cubicBezTo>
                  <a:pt x="209075" y="1884999"/>
                  <a:pt x="222114" y="1866643"/>
                  <a:pt x="209739" y="1861483"/>
                </a:cubicBezTo>
                <a:cubicBezTo>
                  <a:pt x="214584" y="1853278"/>
                  <a:pt x="219066" y="1844665"/>
                  <a:pt x="222950" y="1835810"/>
                </a:cubicBezTo>
                <a:lnTo>
                  <a:pt x="224812" y="1830569"/>
                </a:lnTo>
                <a:lnTo>
                  <a:pt x="224522" y="1830429"/>
                </a:lnTo>
                <a:cubicBezTo>
                  <a:pt x="224224" y="1829219"/>
                  <a:pt x="224571" y="1827468"/>
                  <a:pt x="225830" y="1824832"/>
                </a:cubicBezTo>
                <a:lnTo>
                  <a:pt x="228207" y="1821003"/>
                </a:lnTo>
                <a:lnTo>
                  <a:pt x="230878" y="1807109"/>
                </a:lnTo>
                <a:lnTo>
                  <a:pt x="227355" y="1805316"/>
                </a:lnTo>
                <a:lnTo>
                  <a:pt x="228132" y="1804434"/>
                </a:lnTo>
                <a:cubicBezTo>
                  <a:pt x="237533" y="1798221"/>
                  <a:pt x="248274" y="1797417"/>
                  <a:pt x="223762" y="1784314"/>
                </a:cubicBezTo>
                <a:cubicBezTo>
                  <a:pt x="240655" y="1769422"/>
                  <a:pt x="224912" y="1763793"/>
                  <a:pt x="226521" y="1740358"/>
                </a:cubicBezTo>
                <a:cubicBezTo>
                  <a:pt x="240385" y="1732435"/>
                  <a:pt x="239102" y="1724301"/>
                  <a:pt x="233164" y="1715685"/>
                </a:cubicBezTo>
                <a:cubicBezTo>
                  <a:pt x="245499" y="1694404"/>
                  <a:pt x="240415" y="1672675"/>
                  <a:pt x="245819" y="1647555"/>
                </a:cubicBezTo>
                <a:cubicBezTo>
                  <a:pt x="268668" y="1622803"/>
                  <a:pt x="248434" y="1605585"/>
                  <a:pt x="254317" y="1578752"/>
                </a:cubicBezTo>
                <a:lnTo>
                  <a:pt x="249918" y="1546022"/>
                </a:lnTo>
                <a:cubicBezTo>
                  <a:pt x="251996" y="1543635"/>
                  <a:pt x="248777" y="1521210"/>
                  <a:pt x="248927" y="1519929"/>
                </a:cubicBezTo>
                <a:lnTo>
                  <a:pt x="248704" y="1519731"/>
                </a:lnTo>
                <a:lnTo>
                  <a:pt x="252245" y="1514846"/>
                </a:lnTo>
                <a:cubicBezTo>
                  <a:pt x="255314" y="1501295"/>
                  <a:pt x="252199" y="1477394"/>
                  <a:pt x="254681" y="1463304"/>
                </a:cubicBezTo>
                <a:cubicBezTo>
                  <a:pt x="257024" y="1459891"/>
                  <a:pt x="268983" y="1432466"/>
                  <a:pt x="267138" y="1430305"/>
                </a:cubicBezTo>
                <a:lnTo>
                  <a:pt x="266110" y="1429568"/>
                </a:lnTo>
                <a:lnTo>
                  <a:pt x="286784" y="1404045"/>
                </a:lnTo>
                <a:lnTo>
                  <a:pt x="294521" y="1360879"/>
                </a:lnTo>
                <a:lnTo>
                  <a:pt x="324750" y="1301993"/>
                </a:lnTo>
                <a:lnTo>
                  <a:pt x="328780" y="1210776"/>
                </a:lnTo>
                <a:cubicBezTo>
                  <a:pt x="344171" y="1197232"/>
                  <a:pt x="343390" y="1192124"/>
                  <a:pt x="346123" y="1157176"/>
                </a:cubicBezTo>
                <a:cubicBezTo>
                  <a:pt x="359383" y="1110140"/>
                  <a:pt x="355619" y="1111028"/>
                  <a:pt x="349331" y="1063288"/>
                </a:cubicBezTo>
                <a:cubicBezTo>
                  <a:pt x="364194" y="1005331"/>
                  <a:pt x="362778" y="969963"/>
                  <a:pt x="431245" y="889417"/>
                </a:cubicBezTo>
                <a:lnTo>
                  <a:pt x="459477" y="816346"/>
                </a:lnTo>
                <a:cubicBezTo>
                  <a:pt x="465006" y="808083"/>
                  <a:pt x="496978" y="764380"/>
                  <a:pt x="489268" y="752692"/>
                </a:cubicBezTo>
                <a:lnTo>
                  <a:pt x="505368" y="724368"/>
                </a:lnTo>
                <a:lnTo>
                  <a:pt x="511178" y="722494"/>
                </a:lnTo>
                <a:lnTo>
                  <a:pt x="514451" y="717531"/>
                </a:lnTo>
                <a:cubicBezTo>
                  <a:pt x="514171" y="710761"/>
                  <a:pt x="513893" y="703992"/>
                  <a:pt x="513612" y="697222"/>
                </a:cubicBezTo>
                <a:cubicBezTo>
                  <a:pt x="513272" y="693376"/>
                  <a:pt x="513720" y="690905"/>
                  <a:pt x="514772" y="689289"/>
                </a:cubicBezTo>
                <a:lnTo>
                  <a:pt x="515249" y="689151"/>
                </a:lnTo>
                <a:cubicBezTo>
                  <a:pt x="515320" y="686637"/>
                  <a:pt x="515389" y="684122"/>
                  <a:pt x="515461" y="681608"/>
                </a:cubicBezTo>
                <a:cubicBezTo>
                  <a:pt x="522970" y="666964"/>
                  <a:pt x="551123" y="617831"/>
                  <a:pt x="560298" y="601285"/>
                </a:cubicBezTo>
                <a:cubicBezTo>
                  <a:pt x="558549" y="585107"/>
                  <a:pt x="540289" y="573171"/>
                  <a:pt x="570504" y="582332"/>
                </a:cubicBezTo>
                <a:cubicBezTo>
                  <a:pt x="570816" y="577121"/>
                  <a:pt x="573898" y="574271"/>
                  <a:pt x="578347" y="572511"/>
                </a:cubicBezTo>
                <a:lnTo>
                  <a:pt x="580375" y="572092"/>
                </a:lnTo>
                <a:lnTo>
                  <a:pt x="575722" y="536015"/>
                </a:lnTo>
                <a:lnTo>
                  <a:pt x="578705" y="531675"/>
                </a:lnTo>
                <a:lnTo>
                  <a:pt x="564084" y="491380"/>
                </a:lnTo>
                <a:cubicBezTo>
                  <a:pt x="560969" y="487340"/>
                  <a:pt x="560134" y="482008"/>
                  <a:pt x="564457" y="473782"/>
                </a:cubicBezTo>
                <a:lnTo>
                  <a:pt x="566413" y="472000"/>
                </a:lnTo>
                <a:lnTo>
                  <a:pt x="584600" y="354566"/>
                </a:lnTo>
                <a:cubicBezTo>
                  <a:pt x="586100" y="325288"/>
                  <a:pt x="584583" y="317533"/>
                  <a:pt x="588077" y="265704"/>
                </a:cubicBezTo>
                <a:cubicBezTo>
                  <a:pt x="588008" y="205530"/>
                  <a:pt x="578491" y="226511"/>
                  <a:pt x="580576" y="187093"/>
                </a:cubicBezTo>
                <a:cubicBezTo>
                  <a:pt x="579265" y="162458"/>
                  <a:pt x="569240" y="117589"/>
                  <a:pt x="587928" y="130336"/>
                </a:cubicBezTo>
                <a:cubicBezTo>
                  <a:pt x="552635" y="69804"/>
                  <a:pt x="604651" y="82036"/>
                  <a:pt x="593881" y="17287"/>
                </a:cubicBezTo>
                <a:cubicBezTo>
                  <a:pt x="600399" y="13784"/>
                  <a:pt x="605413" y="8440"/>
                  <a:pt x="609224" y="1705"/>
                </a:cubicBezTo>
                <a:close/>
              </a:path>
            </a:pathLst>
          </a:cu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A4FBBD9-1307-23C2-928F-1E09A92CE77F}"/>
              </a:ext>
            </a:extLst>
          </p:cNvPr>
          <p:cNvSpPr txBox="1"/>
          <p:nvPr/>
        </p:nvSpPr>
        <p:spPr>
          <a:xfrm>
            <a:off x="238386" y="0"/>
            <a:ext cx="4471416" cy="701730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7E972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en-US" sz="3200" b="1" dirty="0" err="1">
                <a:solidFill>
                  <a:srgbClr val="7E9721"/>
                </a:solidFill>
                <a:latin typeface="Comic Sans MS" panose="030F0702030302020204" pitchFamily="66" charset="0"/>
              </a:rPr>
              <a:t>Dia</a:t>
            </a:r>
            <a:r>
              <a:rPr lang="en-US" sz="3200" b="1" dirty="0">
                <a:solidFill>
                  <a:srgbClr val="7E9721"/>
                </a:solidFill>
                <a:latin typeface="Comic Sans MS" panose="030F0702030302020204" pitchFamily="66" charset="0"/>
              </a:rPr>
              <a:t> hoy </a:t>
            </a:r>
            <a:r>
              <a:rPr lang="en-US" sz="3200" b="1" dirty="0" err="1">
                <a:solidFill>
                  <a:srgbClr val="7E9721"/>
                </a:solidFill>
                <a:latin typeface="Comic Sans MS" panose="030F0702030302020204" pitchFamily="66" charset="0"/>
              </a:rPr>
              <a:t>Jesosy</a:t>
            </a:r>
            <a:r>
              <a:rPr lang="en-US" sz="3200" b="1" dirty="0">
                <a:solidFill>
                  <a:srgbClr val="7E9721"/>
                </a:solidFill>
                <a:latin typeface="Comic Sans MS" panose="030F0702030302020204" pitchFamily="66" charset="0"/>
              </a:rPr>
              <a:t> </a:t>
            </a:r>
            <a:r>
              <a:rPr lang="en-US" sz="3200" b="1" dirty="0" err="1">
                <a:solidFill>
                  <a:srgbClr val="7E9721"/>
                </a:solidFill>
                <a:latin typeface="Comic Sans MS" panose="030F0702030302020204" pitchFamily="66" charset="0"/>
              </a:rPr>
              <a:t>taminy</a:t>
            </a:r>
            <a:r>
              <a:rPr lang="en-US" sz="3200" b="1" dirty="0">
                <a:solidFill>
                  <a:srgbClr val="7E9721"/>
                </a:solidFill>
                <a:latin typeface="Comic Sans MS" panose="030F0702030302020204" pitchFamily="66" charset="0"/>
              </a:rPr>
              <a:t>: </a:t>
            </a:r>
            <a:r>
              <a:rPr lang="en-US" sz="3200" b="1" dirty="0" err="1">
                <a:solidFill>
                  <a:srgbClr val="7E9721"/>
                </a:solidFill>
                <a:latin typeface="Comic Sans MS" panose="030F0702030302020204" pitchFamily="66" charset="0"/>
              </a:rPr>
              <a:t>Mbola</a:t>
            </a:r>
            <a:r>
              <a:rPr lang="en-US" sz="3200" b="1" dirty="0">
                <a:solidFill>
                  <a:srgbClr val="7E9721"/>
                </a:solidFill>
                <a:latin typeface="Comic Sans MS" panose="030F0702030302020204" pitchFamily="66" charset="0"/>
              </a:rPr>
              <a:t> </a:t>
            </a:r>
            <a:r>
              <a:rPr lang="en-US" sz="3200" b="1" dirty="0" err="1">
                <a:solidFill>
                  <a:srgbClr val="7E9721"/>
                </a:solidFill>
                <a:latin typeface="Comic Sans MS" panose="030F0702030302020204" pitchFamily="66" charset="0"/>
              </a:rPr>
              <a:t>kely</a:t>
            </a:r>
            <a:r>
              <a:rPr lang="en-US" sz="3200" b="1" dirty="0">
                <a:solidFill>
                  <a:srgbClr val="7E9721"/>
                </a:solidFill>
                <a:latin typeface="Comic Sans MS" panose="030F0702030302020204" pitchFamily="66" charset="0"/>
              </a:rPr>
              <a:t> </a:t>
            </a:r>
            <a:r>
              <a:rPr lang="en-US" sz="3200" b="1" dirty="0" err="1">
                <a:solidFill>
                  <a:srgbClr val="7E9721"/>
                </a:solidFill>
                <a:latin typeface="Comic Sans MS" panose="030F0702030302020204" pitchFamily="66" charset="0"/>
              </a:rPr>
              <a:t>ihany</a:t>
            </a:r>
            <a:r>
              <a:rPr lang="en-US" sz="3200" b="1" dirty="0">
                <a:solidFill>
                  <a:srgbClr val="7E9721"/>
                </a:solidFill>
                <a:latin typeface="Comic Sans MS" panose="030F0702030302020204" pitchFamily="66" charset="0"/>
              </a:rPr>
              <a:t> no </a:t>
            </a:r>
            <a:r>
              <a:rPr lang="en-US" sz="3200" b="1" dirty="0" err="1">
                <a:solidFill>
                  <a:srgbClr val="7E9721"/>
                </a:solidFill>
                <a:latin typeface="Comic Sans MS" panose="030F0702030302020204" pitchFamily="66" charset="0"/>
              </a:rPr>
              <a:t>hitoeran'ny</a:t>
            </a:r>
            <a:r>
              <a:rPr lang="en-US" sz="3200" b="1" dirty="0">
                <a:solidFill>
                  <a:srgbClr val="7E9721"/>
                </a:solidFill>
                <a:latin typeface="Comic Sans MS" panose="030F0702030302020204" pitchFamily="66" charset="0"/>
              </a:rPr>
              <a:t> </a:t>
            </a:r>
            <a:r>
              <a:rPr lang="en-US" sz="3200" b="1" dirty="0" err="1">
                <a:solidFill>
                  <a:srgbClr val="7E9721"/>
                </a:solidFill>
                <a:latin typeface="Comic Sans MS" panose="030F0702030302020204" pitchFamily="66" charset="0"/>
              </a:rPr>
              <a:t>mazava</a:t>
            </a:r>
            <a:r>
              <a:rPr lang="en-US" sz="3200" b="1" dirty="0">
                <a:solidFill>
                  <a:srgbClr val="7E9721"/>
                </a:solidFill>
                <a:latin typeface="Comic Sans MS" panose="030F0702030302020204" pitchFamily="66" charset="0"/>
              </a:rPr>
              <a:t> </a:t>
            </a:r>
            <a:r>
              <a:rPr lang="en-US" sz="3200" b="1" dirty="0" err="1">
                <a:solidFill>
                  <a:srgbClr val="7E9721"/>
                </a:solidFill>
                <a:latin typeface="Comic Sans MS" panose="030F0702030302020204" pitchFamily="66" charset="0"/>
              </a:rPr>
              <a:t>aminareo</a:t>
            </a:r>
            <a:r>
              <a:rPr lang="en-US" sz="3200" b="1" dirty="0">
                <a:solidFill>
                  <a:srgbClr val="7E9721"/>
                </a:solidFill>
                <a:latin typeface="Comic Sans MS" panose="030F0702030302020204" pitchFamily="66" charset="0"/>
              </a:rPr>
              <a:t>. </a:t>
            </a:r>
            <a:r>
              <a:rPr lang="en-US" sz="3200" b="1" dirty="0" err="1">
                <a:solidFill>
                  <a:srgbClr val="7E9721"/>
                </a:solidFill>
                <a:latin typeface="Comic Sans MS" panose="030F0702030302020204" pitchFamily="66" charset="0"/>
              </a:rPr>
              <a:t>Mandehana</a:t>
            </a:r>
            <a:r>
              <a:rPr lang="en-US" sz="3200" b="1" dirty="0">
                <a:solidFill>
                  <a:srgbClr val="7E9721"/>
                </a:solidFill>
                <a:latin typeface="Comic Sans MS" panose="030F0702030302020204" pitchFamily="66" charset="0"/>
              </a:rPr>
              <a:t>, </a:t>
            </a:r>
            <a:r>
              <a:rPr lang="en-US" sz="3200" b="1" dirty="0" err="1">
                <a:solidFill>
                  <a:srgbClr val="7E9721"/>
                </a:solidFill>
                <a:latin typeface="Comic Sans MS" panose="030F0702030302020204" pitchFamily="66" charset="0"/>
              </a:rPr>
              <a:t>raha</a:t>
            </a:r>
            <a:r>
              <a:rPr lang="en-US" sz="3200" b="1" dirty="0">
                <a:solidFill>
                  <a:srgbClr val="7E9721"/>
                </a:solidFill>
                <a:latin typeface="Comic Sans MS" panose="030F0702030302020204" pitchFamily="66" charset="0"/>
              </a:rPr>
              <a:t> </a:t>
            </a:r>
            <a:r>
              <a:rPr lang="en-US" sz="3200" b="1" dirty="0" err="1">
                <a:solidFill>
                  <a:srgbClr val="7E9721"/>
                </a:solidFill>
                <a:latin typeface="Comic Sans MS" panose="030F0702030302020204" pitchFamily="66" charset="0"/>
              </a:rPr>
              <a:t>mbola</a:t>
            </a:r>
            <a:r>
              <a:rPr lang="en-US" sz="3200" b="1" dirty="0">
                <a:solidFill>
                  <a:srgbClr val="7E9721"/>
                </a:solidFill>
                <a:latin typeface="Comic Sans MS" panose="030F0702030302020204" pitchFamily="66" charset="0"/>
              </a:rPr>
              <a:t> </a:t>
            </a:r>
            <a:r>
              <a:rPr lang="en-US" sz="3200" b="1" dirty="0" err="1">
                <a:solidFill>
                  <a:srgbClr val="7E9721"/>
                </a:solidFill>
                <a:latin typeface="Comic Sans MS" panose="030F0702030302020204" pitchFamily="66" charset="0"/>
              </a:rPr>
              <a:t>manana</a:t>
            </a:r>
            <a:r>
              <a:rPr lang="en-US" sz="3200" b="1" dirty="0">
                <a:solidFill>
                  <a:srgbClr val="7E9721"/>
                </a:solidFill>
                <a:latin typeface="Comic Sans MS" panose="030F0702030302020204" pitchFamily="66" charset="0"/>
              </a:rPr>
              <a:t> </a:t>
            </a:r>
            <a:r>
              <a:rPr lang="en-US" sz="3200" b="1" dirty="0" err="1">
                <a:solidFill>
                  <a:srgbClr val="7E9721"/>
                </a:solidFill>
                <a:latin typeface="Comic Sans MS" panose="030F0702030302020204" pitchFamily="66" charset="0"/>
              </a:rPr>
              <a:t>ny</a:t>
            </a:r>
            <a:r>
              <a:rPr lang="en-US" sz="3200" b="1" dirty="0">
                <a:solidFill>
                  <a:srgbClr val="7E9721"/>
                </a:solidFill>
                <a:latin typeface="Comic Sans MS" panose="030F0702030302020204" pitchFamily="66" charset="0"/>
              </a:rPr>
              <a:t> </a:t>
            </a:r>
            <a:r>
              <a:rPr lang="en-US" sz="3200" b="1" dirty="0" err="1">
                <a:solidFill>
                  <a:srgbClr val="7E9721"/>
                </a:solidFill>
                <a:latin typeface="Comic Sans MS" panose="030F0702030302020204" pitchFamily="66" charset="0"/>
              </a:rPr>
              <a:t>mazava</a:t>
            </a:r>
            <a:r>
              <a:rPr lang="en-US" sz="3200" b="1" dirty="0">
                <a:solidFill>
                  <a:srgbClr val="7E9721"/>
                </a:solidFill>
                <a:latin typeface="Comic Sans MS" panose="030F0702030302020204" pitchFamily="66" charset="0"/>
              </a:rPr>
              <a:t> </a:t>
            </a:r>
            <a:r>
              <a:rPr lang="en-US" sz="3200" b="1" dirty="0" err="1">
                <a:solidFill>
                  <a:srgbClr val="7E9721"/>
                </a:solidFill>
                <a:latin typeface="Comic Sans MS" panose="030F0702030302020204" pitchFamily="66" charset="0"/>
              </a:rPr>
              <a:t>ianareo</a:t>
            </a:r>
            <a:r>
              <a:rPr lang="en-US" sz="3200" b="1" dirty="0">
                <a:solidFill>
                  <a:srgbClr val="7E9721"/>
                </a:solidFill>
                <a:latin typeface="Comic Sans MS" panose="030F0702030302020204" pitchFamily="66" charset="0"/>
              </a:rPr>
              <a:t>, </a:t>
            </a:r>
            <a:r>
              <a:rPr lang="en-US" sz="3200" b="1" dirty="0" err="1">
                <a:solidFill>
                  <a:srgbClr val="7E9721"/>
                </a:solidFill>
                <a:latin typeface="Comic Sans MS" panose="030F0702030302020204" pitchFamily="66" charset="0"/>
              </a:rPr>
              <a:t>mba</a:t>
            </a:r>
            <a:r>
              <a:rPr lang="en-US" sz="3200" b="1" dirty="0">
                <a:solidFill>
                  <a:srgbClr val="7E9721"/>
                </a:solidFill>
                <a:latin typeface="Comic Sans MS" panose="030F0702030302020204" pitchFamily="66" charset="0"/>
              </a:rPr>
              <a:t> </a:t>
            </a:r>
            <a:r>
              <a:rPr lang="en-US" sz="3200" b="1" dirty="0" err="1">
                <a:solidFill>
                  <a:srgbClr val="7E9721"/>
                </a:solidFill>
                <a:latin typeface="Comic Sans MS" panose="030F0702030302020204" pitchFamily="66" charset="0"/>
              </a:rPr>
              <a:t>tsy</a:t>
            </a:r>
            <a:r>
              <a:rPr lang="en-US" sz="3200" b="1" dirty="0">
                <a:solidFill>
                  <a:srgbClr val="7E9721"/>
                </a:solidFill>
                <a:latin typeface="Comic Sans MS" panose="030F0702030302020204" pitchFamily="66" charset="0"/>
              </a:rPr>
              <a:t> </a:t>
            </a:r>
            <a:r>
              <a:rPr lang="en-US" sz="3200" b="1" dirty="0" err="1">
                <a:solidFill>
                  <a:srgbClr val="7E9721"/>
                </a:solidFill>
                <a:latin typeface="Comic Sans MS" panose="030F0702030302020204" pitchFamily="66" charset="0"/>
              </a:rPr>
              <a:t>hahatratra</a:t>
            </a:r>
            <a:r>
              <a:rPr lang="en-US" sz="3200" b="1" dirty="0">
                <a:solidFill>
                  <a:srgbClr val="7E9721"/>
                </a:solidFill>
                <a:latin typeface="Comic Sans MS" panose="030F0702030302020204" pitchFamily="66" charset="0"/>
              </a:rPr>
              <a:t> </a:t>
            </a:r>
            <a:r>
              <a:rPr lang="en-US" sz="3200" b="1" dirty="0" err="1">
                <a:solidFill>
                  <a:srgbClr val="7E9721"/>
                </a:solidFill>
                <a:latin typeface="Comic Sans MS" panose="030F0702030302020204" pitchFamily="66" charset="0"/>
              </a:rPr>
              <a:t>anareo</a:t>
            </a:r>
            <a:r>
              <a:rPr lang="en-US" sz="3200" b="1" dirty="0">
                <a:solidFill>
                  <a:srgbClr val="7E9721"/>
                </a:solidFill>
                <a:latin typeface="Comic Sans MS" panose="030F0702030302020204" pitchFamily="66" charset="0"/>
              </a:rPr>
              <a:t> </a:t>
            </a:r>
            <a:r>
              <a:rPr lang="en-US" sz="3200" b="1" dirty="0" err="1">
                <a:solidFill>
                  <a:srgbClr val="7E9721"/>
                </a:solidFill>
                <a:latin typeface="Comic Sans MS" panose="030F0702030302020204" pitchFamily="66" charset="0"/>
              </a:rPr>
              <a:t>ny</a:t>
            </a:r>
            <a:r>
              <a:rPr lang="en-US" sz="3200" b="1" dirty="0">
                <a:solidFill>
                  <a:srgbClr val="7E9721"/>
                </a:solidFill>
                <a:latin typeface="Comic Sans MS" panose="030F0702030302020204" pitchFamily="66" charset="0"/>
              </a:rPr>
              <a:t> </a:t>
            </a:r>
            <a:r>
              <a:rPr lang="en-US" sz="3200" b="1" dirty="0" err="1">
                <a:solidFill>
                  <a:srgbClr val="7E9721"/>
                </a:solidFill>
                <a:latin typeface="Comic Sans MS" panose="030F0702030302020204" pitchFamily="66" charset="0"/>
              </a:rPr>
              <a:t>maizina</a:t>
            </a:r>
            <a:r>
              <a:rPr lang="en-US" sz="3200" b="1" dirty="0">
                <a:solidFill>
                  <a:srgbClr val="7E9721"/>
                </a:solidFill>
                <a:latin typeface="Comic Sans MS" panose="030F0702030302020204" pitchFamily="66" charset="0"/>
              </a:rPr>
              <a:t>; </a:t>
            </a:r>
            <a:r>
              <a:rPr lang="en-US" sz="3200" b="1" dirty="0" err="1">
                <a:solidFill>
                  <a:srgbClr val="7E9721"/>
                </a:solidFill>
                <a:latin typeface="Comic Sans MS" panose="030F0702030302020204" pitchFamily="66" charset="0"/>
              </a:rPr>
              <a:t>fa</a:t>
            </a:r>
            <a:r>
              <a:rPr lang="en-US" sz="3200" b="1" dirty="0">
                <a:solidFill>
                  <a:srgbClr val="7E9721"/>
                </a:solidFill>
                <a:latin typeface="Comic Sans MS" panose="030F0702030302020204" pitchFamily="66" charset="0"/>
              </a:rPr>
              <a:t> </a:t>
            </a:r>
            <a:r>
              <a:rPr lang="en-US" sz="3200" b="1" dirty="0" err="1">
                <a:solidFill>
                  <a:srgbClr val="7E9721"/>
                </a:solidFill>
                <a:latin typeface="Comic Sans MS" panose="030F0702030302020204" pitchFamily="66" charset="0"/>
              </a:rPr>
              <a:t>izay</a:t>
            </a:r>
            <a:r>
              <a:rPr lang="en-US" sz="3200" b="1" dirty="0">
                <a:solidFill>
                  <a:srgbClr val="7E9721"/>
                </a:solidFill>
                <a:latin typeface="Comic Sans MS" panose="030F0702030302020204" pitchFamily="66" charset="0"/>
              </a:rPr>
              <a:t> </a:t>
            </a:r>
            <a:r>
              <a:rPr lang="en-US" sz="3200" b="1" dirty="0" err="1">
                <a:solidFill>
                  <a:srgbClr val="7E9721"/>
                </a:solidFill>
                <a:latin typeface="Comic Sans MS" panose="030F0702030302020204" pitchFamily="66" charset="0"/>
              </a:rPr>
              <a:t>mandeha</a:t>
            </a:r>
            <a:r>
              <a:rPr lang="en-US" sz="3200" b="1" dirty="0">
                <a:solidFill>
                  <a:srgbClr val="7E9721"/>
                </a:solidFill>
                <a:latin typeface="Comic Sans MS" panose="030F0702030302020204" pitchFamily="66" charset="0"/>
              </a:rPr>
              <a:t> </a:t>
            </a:r>
            <a:r>
              <a:rPr lang="en-US" sz="3200" b="1" dirty="0" err="1">
                <a:solidFill>
                  <a:srgbClr val="7E9721"/>
                </a:solidFill>
                <a:latin typeface="Comic Sans MS" panose="030F0702030302020204" pitchFamily="66" charset="0"/>
              </a:rPr>
              <a:t>amin'ny</a:t>
            </a:r>
            <a:r>
              <a:rPr lang="en-US" sz="3200" b="1" dirty="0">
                <a:solidFill>
                  <a:srgbClr val="7E9721"/>
                </a:solidFill>
                <a:latin typeface="Comic Sans MS" panose="030F0702030302020204" pitchFamily="66" charset="0"/>
              </a:rPr>
              <a:t> </a:t>
            </a:r>
            <a:r>
              <a:rPr lang="en-US" sz="3200" b="1" dirty="0" err="1">
                <a:solidFill>
                  <a:srgbClr val="7E9721"/>
                </a:solidFill>
                <a:latin typeface="Comic Sans MS" panose="030F0702030302020204" pitchFamily="66" charset="0"/>
              </a:rPr>
              <a:t>maizina</a:t>
            </a:r>
            <a:r>
              <a:rPr lang="en-US" sz="3200" b="1" dirty="0">
                <a:solidFill>
                  <a:srgbClr val="7E9721"/>
                </a:solidFill>
                <a:latin typeface="Comic Sans MS" panose="030F0702030302020204" pitchFamily="66" charset="0"/>
              </a:rPr>
              <a:t> </a:t>
            </a:r>
            <a:r>
              <a:rPr lang="en-US" sz="3200" b="1" dirty="0" err="1">
                <a:solidFill>
                  <a:srgbClr val="7E9721"/>
                </a:solidFill>
                <a:latin typeface="Comic Sans MS" panose="030F0702030302020204" pitchFamily="66" charset="0"/>
              </a:rPr>
              <a:t>dia</a:t>
            </a:r>
            <a:r>
              <a:rPr lang="en-US" sz="3200" b="1" dirty="0">
                <a:solidFill>
                  <a:srgbClr val="7E9721"/>
                </a:solidFill>
                <a:latin typeface="Comic Sans MS" panose="030F0702030302020204" pitchFamily="66" charset="0"/>
              </a:rPr>
              <a:t> </a:t>
            </a:r>
            <a:r>
              <a:rPr lang="en-US" sz="3200" b="1" dirty="0" err="1">
                <a:solidFill>
                  <a:srgbClr val="7E9721"/>
                </a:solidFill>
                <a:latin typeface="Comic Sans MS" panose="030F0702030302020204" pitchFamily="66" charset="0"/>
              </a:rPr>
              <a:t>tsy</a:t>
            </a:r>
            <a:r>
              <a:rPr lang="en-US" sz="3200" b="1" dirty="0">
                <a:solidFill>
                  <a:srgbClr val="7E9721"/>
                </a:solidFill>
                <a:latin typeface="Comic Sans MS" panose="030F0702030302020204" pitchFamily="66" charset="0"/>
              </a:rPr>
              <a:t> </a:t>
            </a:r>
            <a:r>
              <a:rPr lang="en-US" sz="3200" b="1" dirty="0" err="1">
                <a:solidFill>
                  <a:srgbClr val="7E9721"/>
                </a:solidFill>
                <a:latin typeface="Comic Sans MS" panose="030F0702030302020204" pitchFamily="66" charset="0"/>
              </a:rPr>
              <a:t>mahalala</a:t>
            </a:r>
            <a:r>
              <a:rPr lang="en-US" sz="3200" b="1" dirty="0">
                <a:solidFill>
                  <a:srgbClr val="7E9721"/>
                </a:solidFill>
                <a:latin typeface="Comic Sans MS" panose="030F0702030302020204" pitchFamily="66" charset="0"/>
              </a:rPr>
              <a:t> </a:t>
            </a:r>
            <a:r>
              <a:rPr lang="en-US" sz="3200" b="1" dirty="0" err="1">
                <a:solidFill>
                  <a:srgbClr val="7E9721"/>
                </a:solidFill>
                <a:latin typeface="Comic Sans MS" panose="030F0702030302020204" pitchFamily="66" charset="0"/>
              </a:rPr>
              <a:t>izay</a:t>
            </a:r>
            <a:r>
              <a:rPr lang="en-US" sz="3200" b="1" dirty="0">
                <a:solidFill>
                  <a:srgbClr val="7E9721"/>
                </a:solidFill>
                <a:latin typeface="Comic Sans MS" panose="030F0702030302020204" pitchFamily="66" charset="0"/>
              </a:rPr>
              <a:t> </a:t>
            </a:r>
            <a:r>
              <a:rPr lang="en-US" sz="3200" b="1" dirty="0" err="1">
                <a:solidFill>
                  <a:srgbClr val="7E9721"/>
                </a:solidFill>
                <a:latin typeface="Comic Sans MS" panose="030F0702030302020204" pitchFamily="66" charset="0"/>
              </a:rPr>
              <a:t>alehany</a:t>
            </a:r>
            <a:r>
              <a:rPr lang="en-US" sz="3200" b="1" dirty="0">
                <a:solidFill>
                  <a:srgbClr val="7E9721"/>
                </a:solidFill>
                <a:latin typeface="Comic Sans MS" panose="030F0702030302020204" pitchFamily="66" charset="0"/>
              </a:rPr>
              <a:t>’ </a:t>
            </a: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7E972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7E972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es-E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E972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Jaona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7E972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12:35)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srgbClr val="7E9721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3409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22637E14-3CCA-6DF1-2DB4-4DE18374781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5945" y="3347670"/>
            <a:ext cx="11860109" cy="3424605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5C1003A-54FD-9525-365D-091D0AB7A469}"/>
              </a:ext>
            </a:extLst>
          </p:cNvPr>
          <p:cNvSpPr txBox="1"/>
          <p:nvPr/>
        </p:nvSpPr>
        <p:spPr>
          <a:xfrm>
            <a:off x="5688002" y="3374500"/>
            <a:ext cx="6109635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400" b="1" dirty="0">
                <a:solidFill>
                  <a:srgbClr val="176653"/>
                </a:solidFill>
              </a:rPr>
              <a:t>Ady ho </a:t>
            </a:r>
            <a:r>
              <a:rPr lang="fr-FR" sz="2400" b="1" dirty="0" err="1">
                <a:solidFill>
                  <a:srgbClr val="176653"/>
                </a:solidFill>
              </a:rPr>
              <a:t>an'ny</a:t>
            </a:r>
            <a:r>
              <a:rPr lang="fr-FR" sz="2400" b="1" dirty="0">
                <a:solidFill>
                  <a:srgbClr val="176653"/>
                </a:solidFill>
              </a:rPr>
              <a:t> </a:t>
            </a:r>
            <a:r>
              <a:rPr lang="fr-FR" sz="2400" b="1" dirty="0" err="1">
                <a:solidFill>
                  <a:srgbClr val="176653"/>
                </a:solidFill>
              </a:rPr>
              <a:t>fahamarinana</a:t>
            </a:r>
            <a:r>
              <a:rPr lang="en" sz="2400" b="1" dirty="0">
                <a:solidFill>
                  <a:srgbClr val="176653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fr-FR" sz="2400" b="1" dirty="0" err="1"/>
              <a:t>Fahamarinana</a:t>
            </a:r>
            <a:r>
              <a:rPr lang="fr-FR" sz="2400" b="1" dirty="0"/>
              <a:t> vs. </a:t>
            </a:r>
            <a:r>
              <a:rPr lang="fr-FR" sz="2400" b="1" dirty="0" err="1"/>
              <a:t>lainga</a:t>
            </a:r>
            <a:r>
              <a:rPr lang="en" sz="2400" b="1" dirty="0"/>
              <a:t>.</a:t>
            </a:r>
          </a:p>
          <a:p>
            <a:pPr lvl="1"/>
            <a:r>
              <a:rPr lang="fr-FR" sz="2400" b="1" dirty="0" err="1"/>
              <a:t>Ny</a:t>
            </a:r>
            <a:r>
              <a:rPr lang="fr-FR" sz="2400" b="1" dirty="0"/>
              <a:t> </a:t>
            </a:r>
            <a:r>
              <a:rPr lang="fr-FR" sz="2400" b="1" dirty="0" err="1"/>
              <a:t>marimaritra</a:t>
            </a:r>
            <a:r>
              <a:rPr lang="fr-FR" sz="2400" b="1" dirty="0"/>
              <a:t> </a:t>
            </a:r>
            <a:r>
              <a:rPr lang="fr-FR" sz="2400" b="1" dirty="0" err="1"/>
              <a:t>iraisana</a:t>
            </a:r>
            <a:r>
              <a:rPr lang="fr-FR" sz="2400" b="1" dirty="0"/>
              <a:t> </a:t>
            </a:r>
            <a:r>
              <a:rPr lang="fr-FR" sz="2400" b="1" dirty="0" err="1"/>
              <a:t>ao</a:t>
            </a:r>
            <a:r>
              <a:rPr lang="fr-FR" sz="2400" b="1" dirty="0"/>
              <a:t> </a:t>
            </a:r>
            <a:r>
              <a:rPr lang="fr-FR" sz="2400" b="1" dirty="0" err="1"/>
              <a:t>amin'ny</a:t>
            </a:r>
            <a:r>
              <a:rPr lang="fr-FR" sz="2400" b="1" dirty="0"/>
              <a:t> </a:t>
            </a:r>
            <a:r>
              <a:rPr lang="fr-FR" sz="2400" b="1" dirty="0" err="1"/>
              <a:t>Fiangonana</a:t>
            </a:r>
            <a:r>
              <a:rPr lang="en" sz="2400" b="1" dirty="0"/>
              <a:t>.</a:t>
            </a:r>
          </a:p>
          <a:p>
            <a:pPr>
              <a:spcBef>
                <a:spcPts val="600"/>
              </a:spcBef>
            </a:pPr>
            <a:r>
              <a:rPr lang="fr-FR" sz="2400" b="1" dirty="0">
                <a:solidFill>
                  <a:srgbClr val="791974"/>
                </a:solidFill>
              </a:rPr>
              <a:t>Ady ho </a:t>
            </a:r>
            <a:r>
              <a:rPr lang="fr-FR" sz="2400" b="1" dirty="0" err="1">
                <a:solidFill>
                  <a:srgbClr val="791974"/>
                </a:solidFill>
              </a:rPr>
              <a:t>an'ny</a:t>
            </a:r>
            <a:r>
              <a:rPr lang="fr-FR" sz="2400" b="1" dirty="0">
                <a:solidFill>
                  <a:srgbClr val="791974"/>
                </a:solidFill>
              </a:rPr>
              <a:t> </a:t>
            </a:r>
            <a:r>
              <a:rPr lang="fr-FR" sz="2400" b="1" dirty="0" err="1">
                <a:solidFill>
                  <a:srgbClr val="791974"/>
                </a:solidFill>
              </a:rPr>
              <a:t>Tenin'Andriamanitra</a:t>
            </a:r>
            <a:r>
              <a:rPr lang="en" sz="2400" b="1" dirty="0">
                <a:solidFill>
                  <a:srgbClr val="791974"/>
                </a:solidFill>
              </a:rPr>
              <a:t>:</a:t>
            </a:r>
          </a:p>
          <a:p>
            <a:pPr lvl="1"/>
            <a:r>
              <a:rPr lang="fr-FR" sz="2400" b="1" dirty="0" err="1"/>
              <a:t>Fiarovana</a:t>
            </a:r>
            <a:r>
              <a:rPr lang="fr-FR" sz="2400" b="1" dirty="0"/>
              <a:t> </a:t>
            </a:r>
            <a:r>
              <a:rPr lang="fr-FR" sz="2400" b="1" dirty="0" err="1"/>
              <a:t>ao</a:t>
            </a:r>
            <a:r>
              <a:rPr lang="fr-FR" sz="2400" b="1" dirty="0"/>
              <a:t> </a:t>
            </a:r>
            <a:r>
              <a:rPr lang="fr-FR" sz="2400" b="1" dirty="0" err="1"/>
              <a:t>amin'ny</a:t>
            </a:r>
            <a:r>
              <a:rPr lang="fr-FR" sz="2400" b="1" dirty="0"/>
              <a:t> </a:t>
            </a:r>
            <a:r>
              <a:rPr lang="fr-FR" sz="2400" b="1" dirty="0" err="1"/>
              <a:t>Baiboly</a:t>
            </a:r>
            <a:r>
              <a:rPr lang="en" sz="2400" b="1" dirty="0"/>
              <a:t>.</a:t>
            </a:r>
          </a:p>
          <a:p>
            <a:pPr lvl="1"/>
            <a:r>
              <a:rPr lang="fr-FR" sz="2400" b="1" dirty="0" err="1"/>
              <a:t>Fisainan'olombelona</a:t>
            </a:r>
            <a:r>
              <a:rPr lang="en" sz="2400" b="1" dirty="0"/>
              <a:t>.</a:t>
            </a:r>
          </a:p>
          <a:p>
            <a:pPr>
              <a:spcBef>
                <a:spcPts val="600"/>
              </a:spcBef>
            </a:pPr>
            <a:r>
              <a:rPr lang="fr-FR" sz="2400" b="1" dirty="0">
                <a:solidFill>
                  <a:srgbClr val="713518"/>
                </a:solidFill>
              </a:rPr>
              <a:t>Ady </a:t>
            </a:r>
            <a:r>
              <a:rPr lang="fr-FR" sz="2400" b="1" dirty="0" err="1">
                <a:solidFill>
                  <a:srgbClr val="713518"/>
                </a:solidFill>
              </a:rPr>
              <a:t>ao</a:t>
            </a:r>
            <a:r>
              <a:rPr lang="fr-FR" sz="2400" b="1" dirty="0">
                <a:solidFill>
                  <a:srgbClr val="713518"/>
                </a:solidFill>
              </a:rPr>
              <a:t> </a:t>
            </a:r>
            <a:r>
              <a:rPr lang="fr-FR" sz="2400" b="1" dirty="0" err="1">
                <a:solidFill>
                  <a:srgbClr val="713518"/>
                </a:solidFill>
              </a:rPr>
              <a:t>amin'ny</a:t>
            </a:r>
            <a:r>
              <a:rPr lang="fr-FR" sz="2400" b="1" dirty="0">
                <a:solidFill>
                  <a:srgbClr val="713518"/>
                </a:solidFill>
              </a:rPr>
              <a:t> </a:t>
            </a:r>
            <a:r>
              <a:rPr lang="fr-FR" sz="2400" b="1" dirty="0" err="1">
                <a:solidFill>
                  <a:srgbClr val="713518"/>
                </a:solidFill>
              </a:rPr>
              <a:t>saina</a:t>
            </a:r>
            <a:r>
              <a:rPr lang="en" sz="2400" b="1" dirty="0">
                <a:solidFill>
                  <a:srgbClr val="713518"/>
                </a:solidFill>
              </a:rPr>
              <a:t>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F157353-2A0A-7DAD-CA8D-0BC55B81B87C}"/>
              </a:ext>
            </a:extLst>
          </p:cNvPr>
          <p:cNvSpPr txBox="1"/>
          <p:nvPr/>
        </p:nvSpPr>
        <p:spPr>
          <a:xfrm>
            <a:off x="1048" y="-485"/>
            <a:ext cx="6352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fandresena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na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faharesena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dia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azo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aorian'ny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fifanafihana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tsirairay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eo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amin’ny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sehatry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ady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5" name="Imagen 4" descr="Imagen que contiene Texto&#10;&#10;Descripción generada automáticamente">
            <a:extLst>
              <a:ext uri="{FF2B5EF4-FFF2-40B4-BE49-F238E27FC236}">
                <a16:creationId xmlns:a16="http://schemas.microsoft.com/office/drawing/2014/main" id="{6B4F27E9-EF4E-1B1A-F6DD-6823C674E6F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68176" y="135791"/>
            <a:ext cx="3505601" cy="3138067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2524656-23A6-59BF-834E-1096A5DAFE0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00698" y="135791"/>
            <a:ext cx="1905000" cy="3138067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 descr="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0D03C0B6-5C3C-07F0-C623-C7D742FAC3C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15800" y="3477125"/>
            <a:ext cx="2495482" cy="31925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n 9" descr="Imagen que contiene persona, hombre, edificio, sostener&#10;&#10;Descripción generada automáticamente">
            <a:extLst>
              <a:ext uri="{FF2B5EF4-FFF2-40B4-BE49-F238E27FC236}">
                <a16:creationId xmlns:a16="http://schemas.microsoft.com/office/drawing/2014/main" id="{31F6CC88-2391-3630-21B1-C087954D251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945" y="3477124"/>
            <a:ext cx="2495482" cy="31925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Imagen 15" descr="Imagen que contiene verde, luz, iluminado, oscuro&#10;&#10;Descripción generada automáticamente">
            <a:extLst>
              <a:ext uri="{FF2B5EF4-FFF2-40B4-BE49-F238E27FC236}">
                <a16:creationId xmlns:a16="http://schemas.microsoft.com/office/drawing/2014/main" id="{E01FFE65-DDF6-FD26-26FA-0FCAF244087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30716">
            <a:off x="5722118" y="5825369"/>
            <a:ext cx="362215" cy="360000"/>
          </a:xfrm>
          <a:prstGeom prst="rect">
            <a:avLst/>
          </a:prstGeom>
        </p:spPr>
      </p:pic>
      <p:pic>
        <p:nvPicPr>
          <p:cNvPr id="19" name="Imagen 18" descr="Imagen que contiene firmar, naranja, oscuro, luz&#10;&#10;Descripción generada automáticamente">
            <a:extLst>
              <a:ext uri="{FF2B5EF4-FFF2-40B4-BE49-F238E27FC236}">
                <a16:creationId xmlns:a16="http://schemas.microsoft.com/office/drawing/2014/main" id="{F85BA111-318C-BDEA-A7E7-B4829A0F77B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3113" y="4287424"/>
            <a:ext cx="362215" cy="360000"/>
          </a:xfrm>
          <a:prstGeom prst="rect">
            <a:avLst/>
          </a:prstGeom>
        </p:spPr>
      </p:pic>
      <p:pic>
        <p:nvPicPr>
          <p:cNvPr id="20" name="Imagen 19" descr="Forma, Flecha&#10;&#10;Descripción generada automáticamente">
            <a:extLst>
              <a:ext uri="{FF2B5EF4-FFF2-40B4-BE49-F238E27FC236}">
                <a16:creationId xmlns:a16="http://schemas.microsoft.com/office/drawing/2014/main" id="{3D8B2582-2C91-AF69-4CC8-B3B748EB048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1991" y="5424919"/>
            <a:ext cx="362215" cy="360000"/>
          </a:xfrm>
          <a:prstGeom prst="rect">
            <a:avLst/>
          </a:prstGeom>
        </p:spPr>
      </p:pic>
      <p:pic>
        <p:nvPicPr>
          <p:cNvPr id="22" name="Imagen 21" descr="Forma, Flecha&#10;&#10;Descripción generada automáticamente">
            <a:extLst>
              <a:ext uri="{FF2B5EF4-FFF2-40B4-BE49-F238E27FC236}">
                <a16:creationId xmlns:a16="http://schemas.microsoft.com/office/drawing/2014/main" id="{A0D122BD-91BE-D5C9-906C-D0E5D684B19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6160" y="3883974"/>
            <a:ext cx="362215" cy="360000"/>
          </a:xfrm>
          <a:prstGeom prst="rect">
            <a:avLst/>
          </a:prstGeom>
        </p:spPr>
      </p:pic>
      <p:pic>
        <p:nvPicPr>
          <p:cNvPr id="24" name="Imagen 23" descr="Imagen que contiene tabla, oscuro, naranja, luz&#10;&#10;Descripción generada automáticamente">
            <a:extLst>
              <a:ext uri="{FF2B5EF4-FFF2-40B4-BE49-F238E27FC236}">
                <a16:creationId xmlns:a16="http://schemas.microsoft.com/office/drawing/2014/main" id="{365F6D1E-58AC-DBCF-D4E4-BB05FE0AECF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276087" y="6154291"/>
            <a:ext cx="334165" cy="482347"/>
          </a:xfrm>
          <a:prstGeom prst="rect">
            <a:avLst/>
          </a:prstGeom>
        </p:spPr>
      </p:pic>
      <p:pic>
        <p:nvPicPr>
          <p:cNvPr id="27" name="Imagen 26" descr="Imagen que contiene tabla, verde, monitor, oscuro&#10;&#10;Descripción generada automáticamente">
            <a:extLst>
              <a:ext uri="{FF2B5EF4-FFF2-40B4-BE49-F238E27FC236}">
                <a16:creationId xmlns:a16="http://schemas.microsoft.com/office/drawing/2014/main" id="{7F3D6A42-82A3-641D-8536-8050CD7E563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272934" y="3403033"/>
            <a:ext cx="334165" cy="482347"/>
          </a:xfrm>
          <a:prstGeom prst="rect">
            <a:avLst/>
          </a:prstGeom>
        </p:spPr>
      </p:pic>
      <p:pic>
        <p:nvPicPr>
          <p:cNvPr id="30" name="Imagen 29" descr="Imagen que contiene morado, oscuro, gato, tabla&#10;&#10;Descripción generada automáticamente">
            <a:extLst>
              <a:ext uri="{FF2B5EF4-FFF2-40B4-BE49-F238E27FC236}">
                <a16:creationId xmlns:a16="http://schemas.microsoft.com/office/drawing/2014/main" id="{7B3B5EDF-34EE-4BFC-8886-520D2C6A130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250560" y="5016663"/>
            <a:ext cx="334165" cy="482347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73CF85A6-8BFA-0EC6-AF8A-F2F18F56120A}"/>
              </a:ext>
            </a:extLst>
          </p:cNvPr>
          <p:cNvSpPr txBox="1"/>
          <p:nvPr/>
        </p:nvSpPr>
        <p:spPr>
          <a:xfrm>
            <a:off x="-25758" y="2358837"/>
            <a:ext cx="646817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fiarovana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ho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antsika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amin’ity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dia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fifikirana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amin’i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Jesosy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Izay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Fahamarinana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Fiainana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amin'ny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Teniny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Masina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775E2F6-5CEF-A2F8-13FA-B0B6E74023C3}"/>
              </a:ext>
            </a:extLst>
          </p:cNvPr>
          <p:cNvSpPr txBox="1"/>
          <p:nvPr/>
        </p:nvSpPr>
        <p:spPr>
          <a:xfrm>
            <a:off x="-12880" y="758959"/>
            <a:ext cx="659509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Rehefa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tamin’ny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fanafihana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nataony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tamin'ny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alalan'ny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fanenjehana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 Satana dia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namolavola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paika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vaovao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marimaritra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iraisana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fampifangaroana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fahamarinana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amin'ny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lainga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dia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nitarika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olona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an-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tapitrisany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handray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fahamarinana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voaloto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tsy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aina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6172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7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BBC3E82-9916-6BBB-A8F7-D338B28A7E4A}"/>
              </a:ext>
            </a:extLst>
          </p:cNvPr>
          <p:cNvSpPr txBox="1"/>
          <p:nvPr/>
        </p:nvSpPr>
        <p:spPr>
          <a:xfrm>
            <a:off x="1421240" y="2624954"/>
            <a:ext cx="929800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6000" b="1" dirty="0">
                <a:ln w="6600">
                  <a:solidFill>
                    <a:srgbClr val="862256"/>
                  </a:solidFill>
                  <a:prstDash val="solid"/>
                </a:ln>
                <a:solidFill>
                  <a:srgbClr val="FFFFFF"/>
                </a:solidFill>
                <a:effectLst>
                  <a:outerShdw dist="50800" dir="2700000" algn="tl" rotWithShape="0">
                    <a:srgbClr val="862256"/>
                  </a:outerShdw>
                </a:effectLst>
              </a:rPr>
              <a:t>ADY HO AN'NY FAHAMARINANA </a:t>
            </a:r>
            <a:endParaRPr lang="en" sz="6000" b="1" dirty="0">
              <a:ln w="6600">
                <a:solidFill>
                  <a:srgbClr val="862256"/>
                </a:solidFill>
                <a:prstDash val="solid"/>
              </a:ln>
              <a:solidFill>
                <a:srgbClr val="FFFFFF"/>
              </a:solidFill>
              <a:effectLst>
                <a:outerShdw dist="50800" dir="2700000" algn="tl" rotWithShape="0">
                  <a:srgbClr val="862256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27044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:a16="http://schemas.microsoft.com/office/drawing/2014/main" id="{5CEE907F-1DCC-689C-BF88-7B5789E033D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flipH="1">
            <a:off x="0" y="0"/>
            <a:ext cx="12191999" cy="1284896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BEF6546-3C17-3C80-56D6-D3343C52FF7D}"/>
              </a:ext>
            </a:extLst>
          </p:cNvPr>
          <p:cNvSpPr txBox="1"/>
          <p:nvPr/>
        </p:nvSpPr>
        <p:spPr>
          <a:xfrm>
            <a:off x="-4293" y="-90048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4400" b="1" spc="30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FAHAMARINANA VS. LAINGA </a:t>
            </a:r>
            <a:endParaRPr lang="en" sz="4400" b="1" spc="30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535D7BC-0F40-ECFE-067A-E0F17E539E4C}"/>
              </a:ext>
            </a:extLst>
          </p:cNvPr>
          <p:cNvSpPr txBox="1"/>
          <p:nvPr/>
        </p:nvSpPr>
        <p:spPr>
          <a:xfrm>
            <a:off x="2604403" y="489077"/>
            <a:ext cx="676475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76200">
                    <a:srgbClr val="BC964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sz="16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76200">
                    <a:srgbClr val="BC964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Hoy </a:t>
            </a:r>
            <a:r>
              <a:rPr lang="en-US" sz="1600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76200">
                    <a:srgbClr val="BC964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Jesosy</a:t>
            </a:r>
            <a:r>
              <a:rPr lang="en-US" sz="16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76200">
                    <a:srgbClr val="BC964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76200">
                    <a:srgbClr val="BC964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taminy</a:t>
            </a:r>
            <a:r>
              <a:rPr lang="en-US" sz="16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76200">
                    <a:srgbClr val="BC964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: </a:t>
            </a:r>
            <a:r>
              <a:rPr lang="en-US" sz="1600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76200">
                    <a:srgbClr val="BC964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Izaho</a:t>
            </a:r>
            <a:r>
              <a:rPr lang="en-US" sz="16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76200">
                    <a:srgbClr val="BC964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no </a:t>
            </a:r>
            <a:r>
              <a:rPr lang="en-US" sz="1600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76200">
                    <a:srgbClr val="BC964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lalana</a:t>
            </a:r>
            <a:r>
              <a:rPr lang="en-US" sz="16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76200">
                    <a:srgbClr val="BC964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76200">
                    <a:srgbClr val="BC964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sy</a:t>
            </a:r>
            <a:r>
              <a:rPr lang="en-US" sz="16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76200">
                    <a:srgbClr val="BC964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76200">
                    <a:srgbClr val="BC964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fahamarinana</a:t>
            </a:r>
            <a:r>
              <a:rPr lang="en-US" sz="16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76200">
                    <a:srgbClr val="BC964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76200">
                    <a:srgbClr val="BC964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ary</a:t>
            </a:r>
            <a:r>
              <a:rPr lang="en-US" sz="16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76200">
                    <a:srgbClr val="BC964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76200">
                    <a:srgbClr val="BC964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fiainana</a:t>
            </a:r>
            <a:r>
              <a:rPr lang="en-US" sz="16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76200">
                    <a:srgbClr val="BC964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; </a:t>
            </a:r>
            <a:r>
              <a:rPr lang="en-US" sz="1600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76200">
                    <a:srgbClr val="BC964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tsy</a:t>
            </a:r>
            <a:r>
              <a:rPr lang="en-US" sz="16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76200">
                    <a:srgbClr val="BC964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76200">
                    <a:srgbClr val="BC964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misy</a:t>
            </a:r>
            <a:r>
              <a:rPr lang="en-US" sz="16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76200">
                    <a:srgbClr val="BC964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76200">
                    <a:srgbClr val="BC964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olona</a:t>
            </a:r>
            <a:r>
              <a:rPr lang="en-US" sz="16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76200">
                    <a:srgbClr val="BC964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76200">
                    <a:srgbClr val="BC964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mankany</a:t>
            </a:r>
            <a:r>
              <a:rPr lang="en-US" sz="16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76200">
                    <a:srgbClr val="BC964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76200">
                    <a:srgbClr val="BC964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amin'ny</a:t>
            </a:r>
            <a:r>
              <a:rPr lang="en-US" sz="16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76200">
                    <a:srgbClr val="BC964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Ray, </a:t>
            </a:r>
            <a:r>
              <a:rPr lang="en-US" sz="1600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76200">
                    <a:srgbClr val="BC964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afa-tsy</a:t>
            </a:r>
            <a:r>
              <a:rPr lang="en-US" sz="16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76200">
                    <a:srgbClr val="BC964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76200">
                    <a:srgbClr val="BC964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amin'ny</a:t>
            </a:r>
            <a:r>
              <a:rPr lang="en-US" sz="16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76200">
                    <a:srgbClr val="BC964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76200">
                    <a:srgbClr val="BC964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alalako</a:t>
            </a:r>
            <a:r>
              <a:rPr lang="en-US" sz="16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76200">
                    <a:srgbClr val="BC964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’ </a:t>
            </a:r>
            <a:r>
              <a:rPr lang="en" sz="16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76200">
                    <a:srgbClr val="BC964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  </a:t>
            </a:r>
            <a:r>
              <a:rPr lang="en" sz="14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76200">
                    <a:srgbClr val="BC964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fr-FR" sz="1400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76200">
                    <a:srgbClr val="BC964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Jaona</a:t>
            </a:r>
            <a:r>
              <a:rPr lang="en" sz="14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76200">
                    <a:srgbClr val="BC964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14:6)</a:t>
            </a:r>
            <a:endParaRPr lang="es-ES" b="1" dirty="0">
              <a:solidFill>
                <a:schemeClr val="accent4">
                  <a:lumMod val="20000"/>
                  <a:lumOff val="80000"/>
                </a:schemeClr>
              </a:solidFill>
              <a:effectLst>
                <a:glow rad="76200">
                  <a:srgbClr val="BC964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825BF3B-EB49-01B9-8D0D-475247A14A20}"/>
              </a:ext>
            </a:extLst>
          </p:cNvPr>
          <p:cNvSpPr txBox="1"/>
          <p:nvPr/>
        </p:nvSpPr>
        <p:spPr>
          <a:xfrm>
            <a:off x="3068721" y="1281179"/>
            <a:ext cx="60813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b="1" dirty="0" err="1"/>
              <a:t>Jesosy</a:t>
            </a:r>
            <a:r>
              <a:rPr lang="fr-FR" b="1" dirty="0"/>
              <a:t> no </a:t>
            </a:r>
            <a:r>
              <a:rPr lang="fr-FR" b="1" dirty="0" err="1"/>
              <a:t>Fahamarinana</a:t>
            </a:r>
            <a:r>
              <a:rPr lang="fr-FR" b="1" dirty="0"/>
              <a:t> </a:t>
            </a:r>
            <a:r>
              <a:rPr lang="fr-FR" b="1" dirty="0" err="1"/>
              <a:t>ary</a:t>
            </a:r>
            <a:r>
              <a:rPr lang="fr-FR" b="1" dirty="0"/>
              <a:t> </a:t>
            </a:r>
            <a:r>
              <a:rPr lang="fr-FR" b="1" dirty="0" err="1"/>
              <a:t>noho</a:t>
            </a:r>
            <a:r>
              <a:rPr lang="fr-FR" b="1" dirty="0"/>
              <a:t> </a:t>
            </a:r>
            <a:r>
              <a:rPr lang="fr-FR" b="1" dirty="0" err="1"/>
              <a:t>izany</a:t>
            </a:r>
            <a:r>
              <a:rPr lang="fr-FR" b="1" dirty="0"/>
              <a:t> </a:t>
            </a:r>
            <a:r>
              <a:rPr lang="fr-FR" b="1" dirty="0" err="1"/>
              <a:t>rain’ny</a:t>
            </a:r>
            <a:r>
              <a:rPr lang="fr-FR" b="1" dirty="0"/>
              <a:t> </a:t>
            </a:r>
            <a:r>
              <a:rPr lang="fr-FR" b="1" dirty="0" err="1"/>
              <a:t>fahamarinana</a:t>
            </a:r>
            <a:r>
              <a:rPr lang="fr-FR" b="1" dirty="0"/>
              <a:t> </a:t>
            </a:r>
            <a:r>
              <a:rPr lang="fr-FR" b="1" dirty="0" err="1"/>
              <a:t>rehetra</a:t>
            </a:r>
            <a:r>
              <a:rPr lang="fr-FR" b="1" dirty="0"/>
              <a:t> (</a:t>
            </a:r>
            <a:r>
              <a:rPr lang="fr-FR" b="1" dirty="0" err="1"/>
              <a:t>Jaona</a:t>
            </a:r>
            <a:r>
              <a:rPr lang="fr-FR" b="1" dirty="0"/>
              <a:t> 14:6). </a:t>
            </a:r>
            <a:r>
              <a:rPr lang="fr-FR" b="1" dirty="0" err="1"/>
              <a:t>Ny</a:t>
            </a:r>
            <a:r>
              <a:rPr lang="fr-FR" b="1" dirty="0"/>
              <a:t> marina </a:t>
            </a:r>
            <a:r>
              <a:rPr lang="fr-FR" b="1" dirty="0" err="1"/>
              <a:t>rehetra</a:t>
            </a:r>
            <a:r>
              <a:rPr lang="fr-FR" b="1" dirty="0"/>
              <a:t>, </a:t>
            </a:r>
            <a:r>
              <a:rPr lang="fr-FR" b="1" dirty="0" err="1"/>
              <a:t>izay</a:t>
            </a:r>
            <a:r>
              <a:rPr lang="fr-FR" b="1" dirty="0"/>
              <a:t> </a:t>
            </a:r>
            <a:r>
              <a:rPr lang="fr-FR" b="1" dirty="0" err="1"/>
              <a:t>azo</a:t>
            </a:r>
            <a:r>
              <a:rPr lang="fr-FR" b="1" dirty="0"/>
              <a:t> </a:t>
            </a:r>
            <a:r>
              <a:rPr lang="fr-FR" b="1" dirty="0" err="1"/>
              <a:t>itokiana</a:t>
            </a:r>
            <a:r>
              <a:rPr lang="fr-FR" b="1" dirty="0"/>
              <a:t> </a:t>
            </a:r>
            <a:r>
              <a:rPr lang="fr-FR" b="1" dirty="0" err="1"/>
              <a:t>rehetra</a:t>
            </a:r>
            <a:r>
              <a:rPr lang="fr-FR" b="1" dirty="0"/>
              <a:t>, </a:t>
            </a:r>
            <a:r>
              <a:rPr lang="fr-FR" b="1" dirty="0" err="1"/>
              <a:t>izay</a:t>
            </a:r>
            <a:r>
              <a:rPr lang="fr-FR" b="1" dirty="0"/>
              <a:t> </a:t>
            </a:r>
            <a:r>
              <a:rPr lang="fr-FR" b="1" dirty="0" err="1"/>
              <a:t>zavatra</a:t>
            </a:r>
            <a:r>
              <a:rPr lang="fr-FR" b="1" dirty="0"/>
              <a:t> marina </a:t>
            </a:r>
            <a:r>
              <a:rPr lang="fr-FR" b="1" dirty="0" err="1"/>
              <a:t>rehetra</a:t>
            </a:r>
            <a:r>
              <a:rPr lang="fr-FR" b="1" dirty="0"/>
              <a:t>, dia </a:t>
            </a:r>
            <a:r>
              <a:rPr lang="fr-FR" b="1" dirty="0" err="1"/>
              <a:t>avy</a:t>
            </a:r>
            <a:r>
              <a:rPr lang="fr-FR" b="1" dirty="0"/>
              <a:t> </a:t>
            </a:r>
            <a:r>
              <a:rPr lang="fr-FR" b="1" dirty="0" err="1"/>
              <a:t>Aminy</a:t>
            </a:r>
            <a:r>
              <a:rPr lang="fr-FR" b="1" dirty="0"/>
              <a:t>. </a:t>
            </a:r>
            <a:r>
              <a:rPr lang="fr-FR" b="1" dirty="0" err="1"/>
              <a:t>Ary</a:t>
            </a:r>
            <a:r>
              <a:rPr lang="fr-FR" b="1" dirty="0"/>
              <a:t> </a:t>
            </a:r>
            <a:r>
              <a:rPr lang="fr-FR" b="1" dirty="0" err="1"/>
              <a:t>ny</a:t>
            </a:r>
            <a:r>
              <a:rPr lang="fr-FR" b="1" dirty="0"/>
              <a:t> </a:t>
            </a:r>
            <a:r>
              <a:rPr lang="fr-FR" b="1" dirty="0" err="1"/>
              <a:t>fahamarinany</a:t>
            </a:r>
            <a:r>
              <a:rPr lang="fr-FR" b="1" dirty="0"/>
              <a:t> no </a:t>
            </a:r>
            <a:r>
              <a:rPr lang="fr-FR" b="1" dirty="0" err="1"/>
              <a:t>miteraka</a:t>
            </a:r>
            <a:r>
              <a:rPr lang="fr-FR" b="1" dirty="0"/>
              <a:t> </a:t>
            </a:r>
            <a:r>
              <a:rPr lang="fr-FR" b="1" dirty="0" err="1"/>
              <a:t>fiainana</a:t>
            </a:r>
            <a:r>
              <a:rPr lang="fr-FR" b="1" dirty="0"/>
              <a:t> </a:t>
            </a:r>
            <a:r>
              <a:rPr lang="fr-FR" b="1" dirty="0" err="1"/>
              <a:t>ao</a:t>
            </a:r>
            <a:r>
              <a:rPr lang="fr-FR" b="1" dirty="0"/>
              <a:t> </a:t>
            </a:r>
            <a:r>
              <a:rPr lang="fr-FR" b="1" dirty="0" err="1"/>
              <a:t>anatintsika</a:t>
            </a:r>
            <a:r>
              <a:rPr lang="en" b="1" dirty="0"/>
              <a:t>.</a:t>
            </a:r>
          </a:p>
        </p:txBody>
      </p:sp>
      <p:pic>
        <p:nvPicPr>
          <p:cNvPr id="7" name="Imagen 6" descr="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C4D98785-1634-8DE7-946A-66364300102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8537" y="881149"/>
            <a:ext cx="2807936" cy="365034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EBB28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 descr="Imagen que contiene hombre, frente, parado, oscuro&#10;&#10;Descripción generada automáticamente">
            <a:extLst>
              <a:ext uri="{FF2B5EF4-FFF2-40B4-BE49-F238E27FC236}">
                <a16:creationId xmlns:a16="http://schemas.microsoft.com/office/drawing/2014/main" id="{8FA19D2C-7BBF-958D-0053-AEB89392DE5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77498" y="947019"/>
            <a:ext cx="2897753" cy="3197617"/>
          </a:xfrm>
          <a:prstGeom prst="snip2DiagRect">
            <a:avLst>
              <a:gd name="adj1" fmla="val 16180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D83A27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 descr="Imagen que contiene persona, pájaro, parado, grupo&#10;&#10;Descripción generada automáticamente">
            <a:extLst>
              <a:ext uri="{FF2B5EF4-FFF2-40B4-BE49-F238E27FC236}">
                <a16:creationId xmlns:a16="http://schemas.microsoft.com/office/drawing/2014/main" id="{699D0C1B-4C9A-7F4F-FC48-7E1C8773A5C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7278" y="4667248"/>
            <a:ext cx="2911443" cy="2095192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57150" cap="sq">
            <a:solidFill>
              <a:schemeClr val="accent5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3" name="Imagen 12" descr="Un grupo de personas sentadas en una cama&#10;&#10;Descripción generada automáticamente con confianza media">
            <a:extLst>
              <a:ext uri="{FF2B5EF4-FFF2-40B4-BE49-F238E27FC236}">
                <a16:creationId xmlns:a16="http://schemas.microsoft.com/office/drawing/2014/main" id="{A5054436-C0A4-BE34-7BEA-507D9B036FC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09126" y="4267297"/>
            <a:ext cx="3056964" cy="2456231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57150" cap="sq">
            <a:solidFill>
              <a:schemeClr val="accent4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047B7061-6E29-A592-03A9-C9B537E740B2}"/>
              </a:ext>
            </a:extLst>
          </p:cNvPr>
          <p:cNvSpPr txBox="1"/>
          <p:nvPr/>
        </p:nvSpPr>
        <p:spPr>
          <a:xfrm>
            <a:off x="3137217" y="4728962"/>
            <a:ext cx="560353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b="1" dirty="0" err="1"/>
              <a:t>Noho</a:t>
            </a:r>
            <a:r>
              <a:rPr lang="fr-FR" b="1" dirty="0"/>
              <a:t> </a:t>
            </a:r>
            <a:r>
              <a:rPr lang="fr-FR" b="1" dirty="0" err="1"/>
              <a:t>izany</a:t>
            </a:r>
            <a:r>
              <a:rPr lang="fr-FR" b="1" dirty="0"/>
              <a:t>, dia </a:t>
            </a:r>
            <a:r>
              <a:rPr lang="fr-FR" b="1" dirty="0" err="1"/>
              <a:t>nanao</a:t>
            </a:r>
            <a:r>
              <a:rPr lang="fr-FR" b="1" dirty="0"/>
              <a:t> </a:t>
            </a:r>
            <a:r>
              <a:rPr lang="fr-FR" b="1" dirty="0" err="1"/>
              <a:t>izay</a:t>
            </a:r>
            <a:r>
              <a:rPr lang="fr-FR" b="1" dirty="0"/>
              <a:t> </a:t>
            </a:r>
            <a:r>
              <a:rPr lang="fr-FR" b="1" dirty="0" err="1"/>
              <a:t>handravana</a:t>
            </a:r>
            <a:r>
              <a:rPr lang="fr-FR" b="1" dirty="0"/>
              <a:t> </a:t>
            </a:r>
            <a:r>
              <a:rPr lang="fr-FR" b="1" dirty="0" err="1"/>
              <a:t>ny</a:t>
            </a:r>
            <a:r>
              <a:rPr lang="fr-FR" b="1" dirty="0"/>
              <a:t> </a:t>
            </a:r>
            <a:r>
              <a:rPr lang="fr-FR" b="1" dirty="0" err="1"/>
              <a:t>Baiboly</a:t>
            </a:r>
            <a:r>
              <a:rPr lang="fr-FR" b="1" dirty="0"/>
              <a:t> </a:t>
            </a:r>
            <a:r>
              <a:rPr lang="fr-FR" b="1" dirty="0" err="1"/>
              <a:t>ny</a:t>
            </a:r>
            <a:r>
              <a:rPr lang="fr-FR" b="1" dirty="0"/>
              <a:t> </a:t>
            </a:r>
            <a:r>
              <a:rPr lang="fr-FR" b="1" dirty="0" err="1"/>
              <a:t>devoly</a:t>
            </a:r>
            <a:r>
              <a:rPr lang="fr-FR" b="1" dirty="0"/>
              <a:t>, na </a:t>
            </a:r>
            <a:r>
              <a:rPr lang="fr-FR" b="1" dirty="0" err="1"/>
              <a:t>tamin’ny</a:t>
            </a:r>
            <a:r>
              <a:rPr lang="fr-FR" b="1" dirty="0"/>
              <a:t> </a:t>
            </a:r>
            <a:r>
              <a:rPr lang="fr-FR" b="1" dirty="0" err="1"/>
              <a:t>fanafenana</a:t>
            </a:r>
            <a:r>
              <a:rPr lang="fr-FR" b="1" dirty="0"/>
              <a:t> </a:t>
            </a:r>
            <a:r>
              <a:rPr lang="fr-FR" b="1" dirty="0" err="1"/>
              <a:t>azy</a:t>
            </a:r>
            <a:r>
              <a:rPr lang="fr-FR" b="1" dirty="0"/>
              <a:t> </a:t>
            </a:r>
            <a:r>
              <a:rPr lang="fr-FR" b="1" dirty="0" err="1"/>
              <a:t>izany</a:t>
            </a:r>
            <a:r>
              <a:rPr lang="fr-FR" b="1" dirty="0"/>
              <a:t> na </a:t>
            </a:r>
            <a:r>
              <a:rPr lang="fr-FR" b="1" dirty="0" err="1"/>
              <a:t>tamin’ny</a:t>
            </a:r>
            <a:r>
              <a:rPr lang="fr-FR" b="1" dirty="0"/>
              <a:t> </a:t>
            </a:r>
            <a:r>
              <a:rPr lang="fr-FR" b="1" dirty="0" err="1"/>
              <a:t>fanolanana</a:t>
            </a:r>
            <a:r>
              <a:rPr lang="fr-FR" b="1" dirty="0"/>
              <a:t> </a:t>
            </a:r>
            <a:r>
              <a:rPr lang="fr-FR" b="1" dirty="0" err="1"/>
              <a:t>azy</a:t>
            </a:r>
            <a:r>
              <a:rPr lang="fr-FR" b="1" dirty="0"/>
              <a:t>. </a:t>
            </a:r>
            <a:r>
              <a:rPr lang="fr-FR" b="1" dirty="0" err="1"/>
              <a:t>Ary</a:t>
            </a:r>
            <a:r>
              <a:rPr lang="fr-FR" b="1" dirty="0"/>
              <a:t> </a:t>
            </a:r>
            <a:r>
              <a:rPr lang="fr-FR" b="1" dirty="0" err="1"/>
              <a:t>tanterany</a:t>
            </a:r>
            <a:r>
              <a:rPr lang="fr-FR" b="1" dirty="0"/>
              <a:t> </a:t>
            </a:r>
            <a:r>
              <a:rPr lang="fr-FR" b="1" dirty="0" err="1"/>
              <a:t>izany</a:t>
            </a:r>
            <a:r>
              <a:rPr lang="fr-FR" b="1" dirty="0"/>
              <a:t> (na dia </a:t>
            </a:r>
            <a:r>
              <a:rPr lang="fr-FR" b="1" dirty="0" err="1"/>
              <a:t>tsy</a:t>
            </a:r>
            <a:r>
              <a:rPr lang="fr-FR" b="1" dirty="0"/>
              <a:t> </a:t>
            </a:r>
            <a:r>
              <a:rPr lang="fr-FR" b="1" dirty="0" err="1"/>
              <a:t>amin'ny</a:t>
            </a:r>
            <a:r>
              <a:rPr lang="fr-FR" b="1" dirty="0"/>
              <a:t> </a:t>
            </a:r>
            <a:r>
              <a:rPr lang="fr-FR" b="1" dirty="0" err="1"/>
              <a:t>fahafenoany</a:t>
            </a:r>
            <a:r>
              <a:rPr lang="fr-FR" b="1" dirty="0"/>
              <a:t> </a:t>
            </a:r>
            <a:r>
              <a:rPr lang="fr-FR" b="1" dirty="0" err="1"/>
              <a:t>aza</a:t>
            </a:r>
            <a:r>
              <a:rPr lang="fr-FR" b="1" dirty="0"/>
              <a:t>) </a:t>
            </a:r>
            <a:r>
              <a:rPr lang="fr-FR" b="1" dirty="0" err="1"/>
              <a:t>tamin’ny</a:t>
            </a:r>
            <a:r>
              <a:rPr lang="fr-FR" b="1" dirty="0"/>
              <a:t> </a:t>
            </a:r>
            <a:r>
              <a:rPr lang="fr-FR" b="1" dirty="0" err="1"/>
              <a:t>alalan’ny</a:t>
            </a:r>
            <a:r>
              <a:rPr lang="fr-FR" b="1" dirty="0"/>
              <a:t> </a:t>
            </a:r>
            <a:r>
              <a:rPr lang="fr-FR" b="1" dirty="0" err="1"/>
              <a:t>Fiangonana</a:t>
            </a:r>
            <a:r>
              <a:rPr lang="fr-FR" b="1" dirty="0"/>
              <a:t> </a:t>
            </a:r>
            <a:r>
              <a:rPr lang="fr-FR" b="1" dirty="0" err="1"/>
              <a:t>Romana</a:t>
            </a:r>
            <a:r>
              <a:rPr lang="fr-FR" b="1" dirty="0"/>
              <a:t>, </a:t>
            </a:r>
            <a:r>
              <a:rPr lang="fr-FR" b="1" dirty="0" err="1"/>
              <a:t>nandritra</a:t>
            </a:r>
            <a:r>
              <a:rPr lang="fr-FR" b="1" dirty="0"/>
              <a:t> </a:t>
            </a:r>
            <a:r>
              <a:rPr lang="fr-FR" b="1" dirty="0" err="1"/>
              <a:t>ny</a:t>
            </a:r>
            <a:r>
              <a:rPr lang="fr-FR" b="1" dirty="0"/>
              <a:t> </a:t>
            </a:r>
            <a:r>
              <a:rPr lang="fr-FR" b="1" dirty="0" err="1"/>
              <a:t>vanim-potoana</a:t>
            </a:r>
            <a:r>
              <a:rPr lang="fr-FR" b="1" dirty="0"/>
              <a:t> </a:t>
            </a:r>
            <a:r>
              <a:rPr lang="fr-FR" b="1" dirty="0" err="1"/>
              <a:t>Antenantenany</a:t>
            </a:r>
            <a:r>
              <a:rPr lang="fr-FR" b="1" dirty="0"/>
              <a:t> – Moyen Âge (</a:t>
            </a:r>
            <a:r>
              <a:rPr lang="fr-FR" b="1" dirty="0" err="1"/>
              <a:t>antsoina</a:t>
            </a:r>
            <a:r>
              <a:rPr lang="fr-FR" b="1" dirty="0"/>
              <a:t> </a:t>
            </a:r>
            <a:r>
              <a:rPr lang="fr-FR" b="1" dirty="0" err="1"/>
              <a:t>koa</a:t>
            </a:r>
            <a:r>
              <a:rPr lang="fr-FR" b="1" dirty="0"/>
              <a:t> </a:t>
            </a:r>
            <a:r>
              <a:rPr lang="fr-FR" b="1" dirty="0" err="1"/>
              <a:t>hoe</a:t>
            </a:r>
            <a:r>
              <a:rPr lang="fr-FR" b="1" dirty="0"/>
              <a:t> “</a:t>
            </a:r>
            <a:r>
              <a:rPr lang="fr-FR" b="1" dirty="0" err="1"/>
              <a:t>vaim-potoan'ny</a:t>
            </a:r>
            <a:r>
              <a:rPr lang="fr-FR" b="1" dirty="0"/>
              <a:t> </a:t>
            </a:r>
            <a:r>
              <a:rPr lang="fr-FR" b="1" dirty="0" err="1"/>
              <a:t>haizina</a:t>
            </a:r>
            <a:r>
              <a:rPr lang="en" b="1" dirty="0"/>
              <a:t>”).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6A86A6E-CC72-AA65-536B-269FE440D1CE}"/>
              </a:ext>
            </a:extLst>
          </p:cNvPr>
          <p:cNvSpPr txBox="1"/>
          <p:nvPr/>
        </p:nvSpPr>
        <p:spPr>
          <a:xfrm>
            <a:off x="3134089" y="3805632"/>
            <a:ext cx="577503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b="1" dirty="0" err="1"/>
              <a:t>Tamin'ny</a:t>
            </a:r>
            <a:r>
              <a:rPr lang="fr-FR" b="1" dirty="0"/>
              <a:t> </a:t>
            </a:r>
            <a:r>
              <a:rPr lang="fr-FR" b="1" dirty="0" err="1"/>
              <a:t>fifanandrinany</a:t>
            </a:r>
            <a:r>
              <a:rPr lang="fr-FR" b="1" dirty="0"/>
              <a:t> </a:t>
            </a:r>
            <a:r>
              <a:rPr lang="fr-FR" b="1" dirty="0" err="1"/>
              <a:t>tamin’ny</a:t>
            </a:r>
            <a:r>
              <a:rPr lang="fr-FR" b="1" dirty="0"/>
              <a:t> </a:t>
            </a:r>
            <a:r>
              <a:rPr lang="fr-FR" b="1" dirty="0" err="1"/>
              <a:t>fahavalo</a:t>
            </a:r>
            <a:r>
              <a:rPr lang="fr-FR" b="1" dirty="0"/>
              <a:t>, dia </a:t>
            </a:r>
            <a:r>
              <a:rPr lang="fr-FR" b="1" dirty="0" err="1"/>
              <a:t>nampiasa</a:t>
            </a:r>
            <a:r>
              <a:rPr lang="fr-FR" b="1" dirty="0"/>
              <a:t> </a:t>
            </a:r>
            <a:r>
              <a:rPr lang="fr-FR" b="1" dirty="0" err="1"/>
              <a:t>ny</a:t>
            </a:r>
            <a:r>
              <a:rPr lang="fr-FR" b="1" dirty="0"/>
              <a:t> </a:t>
            </a:r>
            <a:r>
              <a:rPr lang="fr-FR" b="1" dirty="0" err="1"/>
              <a:t>Baiboly</a:t>
            </a:r>
            <a:r>
              <a:rPr lang="fr-FR" b="1" dirty="0"/>
              <a:t> ho </a:t>
            </a:r>
            <a:r>
              <a:rPr lang="fr-FR" b="1" dirty="0" err="1"/>
              <a:t>loharanon’ny</a:t>
            </a:r>
            <a:r>
              <a:rPr lang="fr-FR" b="1" dirty="0"/>
              <a:t> </a:t>
            </a:r>
            <a:r>
              <a:rPr lang="fr-FR" b="1" dirty="0" err="1"/>
              <a:t>fahamarinana</a:t>
            </a:r>
            <a:r>
              <a:rPr lang="fr-FR" b="1" dirty="0"/>
              <a:t> </a:t>
            </a:r>
            <a:r>
              <a:rPr lang="fr-FR" b="1" dirty="0" err="1"/>
              <a:t>rehetra</a:t>
            </a:r>
            <a:r>
              <a:rPr lang="fr-FR" b="1" dirty="0"/>
              <a:t> i </a:t>
            </a:r>
            <a:r>
              <a:rPr lang="fr-FR" b="1" dirty="0" err="1"/>
              <a:t>Jesosy</a:t>
            </a:r>
            <a:r>
              <a:rPr lang="fr-FR" b="1" dirty="0"/>
              <a:t>: “</a:t>
            </a:r>
            <a:r>
              <a:rPr lang="fr-FR" b="1" dirty="0" err="1"/>
              <a:t>Voasoratra</a:t>
            </a:r>
            <a:r>
              <a:rPr lang="fr-FR" b="1" dirty="0"/>
              <a:t> </a:t>
            </a:r>
            <a:r>
              <a:rPr lang="fr-FR" b="1" dirty="0" err="1"/>
              <a:t>hoe</a:t>
            </a:r>
            <a:r>
              <a:rPr lang="fr-FR" b="1" dirty="0"/>
              <a:t>” (Mat</a:t>
            </a:r>
            <a:r>
              <a:rPr lang="en" b="1" dirty="0"/>
              <a:t>. 4:4; 21:13).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9E0159F-7B61-8D32-F128-0D187544D4F3}"/>
              </a:ext>
            </a:extLst>
          </p:cNvPr>
          <p:cNvSpPr txBox="1"/>
          <p:nvPr/>
        </p:nvSpPr>
        <p:spPr>
          <a:xfrm>
            <a:off x="3064441" y="2712908"/>
            <a:ext cx="601305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b="1" dirty="0" err="1"/>
              <a:t>Mifanohitra</a:t>
            </a:r>
            <a:r>
              <a:rPr lang="fr-FR" b="1" dirty="0"/>
              <a:t> </a:t>
            </a:r>
            <a:r>
              <a:rPr lang="fr-FR" b="1" dirty="0" err="1"/>
              <a:t>amin’izany</a:t>
            </a:r>
            <a:r>
              <a:rPr lang="fr-FR" b="1" dirty="0"/>
              <a:t>, i Satana no </a:t>
            </a:r>
            <a:r>
              <a:rPr lang="fr-FR" b="1" dirty="0" err="1"/>
              <a:t>rain’ny</a:t>
            </a:r>
            <a:r>
              <a:rPr lang="fr-FR" b="1" dirty="0"/>
              <a:t> </a:t>
            </a:r>
            <a:r>
              <a:rPr lang="fr-FR" b="1" dirty="0" err="1"/>
              <a:t>lainga</a:t>
            </a:r>
            <a:r>
              <a:rPr lang="fr-FR" b="1" dirty="0"/>
              <a:t> (</a:t>
            </a:r>
            <a:r>
              <a:rPr lang="fr-FR" b="1" dirty="0" err="1"/>
              <a:t>Jaona</a:t>
            </a:r>
            <a:r>
              <a:rPr lang="fr-FR" b="1" dirty="0"/>
              <a:t> 8:44). </a:t>
            </a:r>
            <a:r>
              <a:rPr lang="fr-FR" b="1" dirty="0" err="1"/>
              <a:t>Ny</a:t>
            </a:r>
            <a:r>
              <a:rPr lang="fr-FR" b="1" dirty="0"/>
              <a:t> </a:t>
            </a:r>
            <a:r>
              <a:rPr lang="fr-FR" b="1" dirty="0" err="1"/>
              <a:t>fitaka</a:t>
            </a:r>
            <a:r>
              <a:rPr lang="fr-FR" b="1" dirty="0"/>
              <a:t> </a:t>
            </a:r>
            <a:r>
              <a:rPr lang="fr-FR" b="1" dirty="0" err="1"/>
              <a:t>rehetra</a:t>
            </a:r>
            <a:r>
              <a:rPr lang="fr-FR" b="1" dirty="0"/>
              <a:t>, </a:t>
            </a:r>
            <a:r>
              <a:rPr lang="fr-FR" b="1" dirty="0" err="1"/>
              <a:t>ny</a:t>
            </a:r>
            <a:r>
              <a:rPr lang="fr-FR" b="1" dirty="0"/>
              <a:t> </a:t>
            </a:r>
            <a:r>
              <a:rPr lang="fr-FR" b="1" dirty="0" err="1"/>
              <a:t>hafetsen-dratsy</a:t>
            </a:r>
            <a:r>
              <a:rPr lang="fr-FR" b="1" dirty="0"/>
              <a:t> </a:t>
            </a:r>
            <a:r>
              <a:rPr lang="fr-FR" b="1" dirty="0" err="1"/>
              <a:t>rehetra</a:t>
            </a:r>
            <a:r>
              <a:rPr lang="fr-FR" b="1" dirty="0"/>
              <a:t>, </a:t>
            </a:r>
            <a:r>
              <a:rPr lang="fr-FR" b="1" dirty="0" err="1"/>
              <a:t>ny</a:t>
            </a:r>
            <a:r>
              <a:rPr lang="fr-FR" b="1" dirty="0"/>
              <a:t> </a:t>
            </a:r>
            <a:r>
              <a:rPr lang="fr-FR" b="1" dirty="0" err="1"/>
              <a:t>fanolanana</a:t>
            </a:r>
            <a:r>
              <a:rPr lang="fr-FR" b="1" dirty="0"/>
              <a:t> </a:t>
            </a:r>
            <a:r>
              <a:rPr lang="fr-FR" b="1" dirty="0" err="1"/>
              <a:t>fahamarinana</a:t>
            </a:r>
            <a:r>
              <a:rPr lang="fr-FR" b="1" dirty="0"/>
              <a:t> </a:t>
            </a:r>
            <a:r>
              <a:rPr lang="fr-FR" b="1" dirty="0" err="1"/>
              <a:t>rehetra</a:t>
            </a:r>
            <a:r>
              <a:rPr lang="fr-FR" b="1" dirty="0"/>
              <a:t> dia </a:t>
            </a:r>
            <a:r>
              <a:rPr lang="fr-FR" b="1" dirty="0" err="1"/>
              <a:t>avy</a:t>
            </a:r>
            <a:r>
              <a:rPr lang="fr-FR" b="1" dirty="0"/>
              <a:t> </a:t>
            </a:r>
            <a:r>
              <a:rPr lang="fr-FR" b="1" dirty="0" err="1"/>
              <a:t>aminy</a:t>
            </a:r>
            <a:r>
              <a:rPr lang="fr-FR" b="1" dirty="0"/>
              <a:t>. </a:t>
            </a:r>
            <a:r>
              <a:rPr lang="fr-FR" b="1" dirty="0" err="1"/>
              <a:t>Ary</a:t>
            </a:r>
            <a:r>
              <a:rPr lang="fr-FR" b="1" dirty="0"/>
              <a:t> </a:t>
            </a:r>
            <a:r>
              <a:rPr lang="fr-FR" b="1" dirty="0" err="1"/>
              <a:t>ny</a:t>
            </a:r>
            <a:r>
              <a:rPr lang="fr-FR" b="1" dirty="0"/>
              <a:t> </a:t>
            </a:r>
            <a:r>
              <a:rPr lang="fr-FR" b="1" dirty="0" err="1"/>
              <a:t>laingany</a:t>
            </a:r>
            <a:r>
              <a:rPr lang="fr-FR" b="1" dirty="0"/>
              <a:t> no </a:t>
            </a:r>
            <a:r>
              <a:rPr lang="fr-FR" b="1" dirty="0" err="1"/>
              <a:t>miteraka</a:t>
            </a:r>
            <a:r>
              <a:rPr lang="fr-FR" b="1" dirty="0"/>
              <a:t> </a:t>
            </a:r>
            <a:r>
              <a:rPr lang="fr-FR" b="1" dirty="0" err="1"/>
              <a:t>fahafatesana</a:t>
            </a:r>
            <a:r>
              <a:rPr lang="fr-FR" b="1" dirty="0"/>
              <a:t> </a:t>
            </a:r>
            <a:r>
              <a:rPr lang="fr-FR" b="1" dirty="0" err="1"/>
              <a:t>ao</a:t>
            </a:r>
            <a:r>
              <a:rPr lang="fr-FR" b="1" dirty="0"/>
              <a:t> </a:t>
            </a:r>
            <a:r>
              <a:rPr lang="fr-FR" b="1" dirty="0" err="1"/>
              <a:t>anatintsika</a:t>
            </a:r>
            <a:r>
              <a:rPr lang="en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79925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4" grpId="0"/>
      <p:bldP spid="10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ángulo 31">
            <a:extLst>
              <a:ext uri="{FF2B5EF4-FFF2-40B4-BE49-F238E27FC236}">
                <a16:creationId xmlns:a16="http://schemas.microsoft.com/office/drawing/2014/main" id="{3914277E-3006-3274-62B0-BB3F97F952B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523151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34" name="Conector recto 33">
            <a:extLst>
              <a:ext uri="{FF2B5EF4-FFF2-40B4-BE49-F238E27FC236}">
                <a16:creationId xmlns:a16="http://schemas.microsoft.com/office/drawing/2014/main" id="{A2CBBABD-4800-FCE9-3E96-49B3CB929EB6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0" y="1523151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1424EC4B-600F-ACCA-46B9-7BAEC273DC5C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fr-FR" sz="3600" b="1" dirty="0">
                <a:ln/>
                <a:solidFill>
                  <a:srgbClr val="A400A4"/>
                </a:solidFill>
              </a:rPr>
              <a:t>NY MARIMARITRA IRAISANA AO AMIN'NY FIANGONANA </a:t>
            </a:r>
            <a:endParaRPr lang="en" sz="3600" b="1" dirty="0">
              <a:ln/>
              <a:solidFill>
                <a:srgbClr val="A400A4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8BF5ED6-6EE5-A9C9-C153-7DF1253220A7}"/>
              </a:ext>
            </a:extLst>
          </p:cNvPr>
          <p:cNvSpPr txBox="1"/>
          <p:nvPr/>
        </p:nvSpPr>
        <p:spPr>
          <a:xfrm>
            <a:off x="1156447" y="610524"/>
            <a:ext cx="9879106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Fantatro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fa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rehefa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lasa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aho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dia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hisy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amboadia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masiaka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hiditra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eo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aminareo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izay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tsy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hiantra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ny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ondry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.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Ary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avy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aminareo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no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hiposahan'ny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olona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sasany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mitory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teny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tsy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marina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hitaona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ny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mpianatra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hanaraka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azy</a:t>
            </a:r>
            <a:r>
              <a:rPr lang="en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(Asa 20:29-30).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0DA57C5-2DAE-9E5D-3B15-0CE736F08AD4}"/>
              </a:ext>
            </a:extLst>
          </p:cNvPr>
          <p:cNvSpPr txBox="1"/>
          <p:nvPr/>
        </p:nvSpPr>
        <p:spPr>
          <a:xfrm>
            <a:off x="0" y="1523151"/>
            <a:ext cx="7704306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19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Raha</a:t>
            </a:r>
            <a:r>
              <a:rPr lang="fr-FR" sz="19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9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nanao</a:t>
            </a:r>
            <a:r>
              <a:rPr lang="fr-FR" sz="19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9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veloma</a:t>
            </a:r>
            <a:r>
              <a:rPr lang="fr-FR" sz="19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9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</a:t>
            </a:r>
            <a:r>
              <a:rPr lang="fr-FR" sz="19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anti-</a:t>
            </a:r>
            <a:r>
              <a:rPr lang="fr-FR" sz="19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panahy</a:t>
            </a:r>
            <a:r>
              <a:rPr lang="fr-FR" sz="19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tao </a:t>
            </a:r>
            <a:r>
              <a:rPr lang="fr-FR" sz="19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Efesosy</a:t>
            </a:r>
            <a:r>
              <a:rPr lang="fr-FR" sz="19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 </a:t>
            </a:r>
            <a:r>
              <a:rPr lang="fr-FR" sz="19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Paoly</a:t>
            </a:r>
            <a:r>
              <a:rPr lang="fr-FR" sz="19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dia </a:t>
            </a:r>
            <a:r>
              <a:rPr lang="fr-FR" sz="19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naneho</a:t>
            </a:r>
            <a:r>
              <a:rPr lang="fr-FR" sz="19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9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</a:t>
            </a:r>
            <a:r>
              <a:rPr lang="fr-FR" sz="19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9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fanahiany</a:t>
            </a:r>
            <a:r>
              <a:rPr lang="fr-FR" sz="19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9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momba</a:t>
            </a:r>
            <a:r>
              <a:rPr lang="fr-FR" sz="19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9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</a:t>
            </a:r>
            <a:r>
              <a:rPr lang="fr-FR" sz="19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9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olana</a:t>
            </a:r>
            <a:r>
              <a:rPr lang="fr-FR" sz="19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9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ivelany</a:t>
            </a:r>
            <a:r>
              <a:rPr lang="fr-FR" sz="19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9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</a:t>
            </a:r>
            <a:r>
              <a:rPr lang="fr-FR" sz="19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9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avy</a:t>
            </a:r>
            <a:r>
              <a:rPr lang="fr-FR" sz="19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9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ao</a:t>
            </a:r>
            <a:r>
              <a:rPr lang="fr-FR" sz="19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9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anatiny</a:t>
            </a:r>
            <a:r>
              <a:rPr lang="fr-FR" sz="19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9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izay</a:t>
            </a:r>
            <a:r>
              <a:rPr lang="fr-FR" sz="19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9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hatrehin'izy</a:t>
            </a:r>
            <a:r>
              <a:rPr lang="fr-FR" sz="19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9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ireo</a:t>
            </a:r>
            <a:r>
              <a:rPr lang="fr-FR" sz="19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9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amin’ny</a:t>
            </a:r>
            <a:r>
              <a:rPr lang="fr-FR" sz="19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9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hoavy</a:t>
            </a:r>
            <a:r>
              <a:rPr lang="fr-FR" sz="19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(Asa </a:t>
            </a:r>
            <a:r>
              <a:rPr lang="en" sz="19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20:29-30).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00E8139-0B76-EA6C-01D9-24B11D5C08EF}"/>
              </a:ext>
            </a:extLst>
          </p:cNvPr>
          <p:cNvSpPr txBox="1"/>
          <p:nvPr/>
        </p:nvSpPr>
        <p:spPr>
          <a:xfrm>
            <a:off x="20053" y="2406956"/>
            <a:ext cx="7528065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FR" sz="1900" b="1" dirty="0" err="1">
                <a:solidFill>
                  <a:srgbClr val="FFFF99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Amboadia</a:t>
            </a:r>
            <a:r>
              <a:rPr lang="fr-FR" sz="1900" b="1" dirty="0">
                <a:solidFill>
                  <a:srgbClr val="FFFF99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900" b="1" dirty="0" err="1">
                <a:solidFill>
                  <a:srgbClr val="FFFF99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masiaka</a:t>
            </a:r>
            <a:r>
              <a:rPr lang="en" sz="19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fr-FR" sz="19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Nanomboka</a:t>
            </a:r>
            <a:r>
              <a:rPr lang="fr-FR" sz="19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9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tamin’ny</a:t>
            </a:r>
            <a:r>
              <a:rPr lang="fr-FR" sz="19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9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taona</a:t>
            </a:r>
            <a:r>
              <a:rPr lang="fr-FR" sz="19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64 ka </a:t>
            </a:r>
            <a:r>
              <a:rPr lang="fr-FR" sz="19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hatramin’ny</a:t>
            </a:r>
            <a:r>
              <a:rPr lang="fr-FR" sz="19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311 (</a:t>
            </a:r>
            <a:r>
              <a:rPr lang="fr-FR" sz="19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didy</a:t>
            </a:r>
            <a:r>
              <a:rPr lang="fr-FR" sz="19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9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momba</a:t>
            </a:r>
            <a:r>
              <a:rPr lang="fr-FR" sz="19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9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</a:t>
            </a:r>
            <a:r>
              <a:rPr lang="fr-FR" sz="19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9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fandeferana</a:t>
            </a:r>
            <a:r>
              <a:rPr lang="fr-FR" sz="19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9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natao</a:t>
            </a:r>
            <a:r>
              <a:rPr lang="fr-FR" sz="19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tao </a:t>
            </a:r>
            <a:r>
              <a:rPr lang="fr-FR" sz="19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Serdica</a:t>
            </a:r>
            <a:r>
              <a:rPr lang="fr-FR" sz="19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dia </a:t>
            </a:r>
            <a:r>
              <a:rPr lang="fr-FR" sz="19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niharan’ny</a:t>
            </a:r>
            <a:r>
              <a:rPr lang="fr-FR" sz="19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9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fanenjehana</a:t>
            </a:r>
            <a:r>
              <a:rPr lang="fr-FR" sz="19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9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mivaivay</a:t>
            </a:r>
            <a:r>
              <a:rPr lang="fr-FR" sz="19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9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avy</a:t>
            </a:r>
            <a:r>
              <a:rPr lang="fr-FR" sz="19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9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tamin’ny</a:t>
            </a:r>
            <a:r>
              <a:rPr lang="fr-FR" sz="19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9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Fanjakana</a:t>
            </a:r>
            <a:r>
              <a:rPr lang="fr-FR" sz="19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9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Romana</a:t>
            </a:r>
            <a:r>
              <a:rPr lang="fr-FR" sz="19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9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</a:t>
            </a:r>
            <a:r>
              <a:rPr lang="fr-FR" sz="19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9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Fiangonana</a:t>
            </a:r>
            <a:r>
              <a:rPr lang="en" sz="19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fr-FR" sz="1900" b="1" dirty="0" err="1">
                <a:solidFill>
                  <a:srgbClr val="FFFF99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Olona</a:t>
            </a:r>
            <a:r>
              <a:rPr lang="fr-FR" sz="1900" b="1" dirty="0">
                <a:solidFill>
                  <a:srgbClr val="FFFF99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900" b="1" dirty="0" err="1">
                <a:solidFill>
                  <a:srgbClr val="FFFF99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mpandainga</a:t>
            </a:r>
            <a:r>
              <a:rPr lang="en" sz="19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fr-FR" sz="19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Nanomboka</a:t>
            </a:r>
            <a:r>
              <a:rPr lang="fr-FR" sz="19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9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tamin’ny</a:t>
            </a:r>
            <a:r>
              <a:rPr lang="fr-FR" sz="19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9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taonjato</a:t>
            </a:r>
            <a:r>
              <a:rPr lang="fr-FR" sz="19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faha-4 dia </a:t>
            </a:r>
            <a:r>
              <a:rPr lang="fr-FR" sz="19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olona</a:t>
            </a:r>
            <a:r>
              <a:rPr lang="fr-FR" sz="19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9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tsy</a:t>
            </a:r>
            <a:r>
              <a:rPr lang="fr-FR" sz="19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9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niova</a:t>
            </a:r>
            <a:r>
              <a:rPr lang="fr-FR" sz="19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9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</a:t>
            </a:r>
            <a:r>
              <a:rPr lang="fr-FR" sz="19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9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maro</a:t>
            </a:r>
            <a:r>
              <a:rPr lang="fr-FR" sz="19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 </a:t>
            </a:r>
            <a:r>
              <a:rPr lang="fr-FR" sz="19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nampidirina</a:t>
            </a:r>
            <a:r>
              <a:rPr lang="fr-FR" sz="19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tao </a:t>
            </a:r>
            <a:r>
              <a:rPr lang="fr-FR" sz="19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amin’ny</a:t>
            </a:r>
            <a:r>
              <a:rPr lang="fr-FR" sz="19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9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Fiangonana</a:t>
            </a:r>
            <a:r>
              <a:rPr lang="fr-FR" sz="19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ka </a:t>
            </a:r>
            <a:r>
              <a:rPr lang="fr-FR" sz="19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nampifangaro</a:t>
            </a:r>
            <a:r>
              <a:rPr lang="fr-FR" sz="19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9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</a:t>
            </a:r>
            <a:r>
              <a:rPr lang="fr-FR" sz="19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9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fanompoan-tsampy</a:t>
            </a:r>
            <a:r>
              <a:rPr lang="fr-FR" sz="19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9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tamin’ny</a:t>
            </a:r>
            <a:r>
              <a:rPr lang="fr-FR" sz="19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9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fahamarinana</a:t>
            </a:r>
            <a:r>
              <a:rPr lang="en" sz="19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9CD7523-66F5-FEB3-7B65-4BE925E2AA55}"/>
              </a:ext>
            </a:extLst>
          </p:cNvPr>
          <p:cNvSpPr txBox="1"/>
          <p:nvPr/>
        </p:nvSpPr>
        <p:spPr>
          <a:xfrm>
            <a:off x="3196873" y="4509317"/>
            <a:ext cx="4483395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19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Nampiasa</a:t>
            </a:r>
            <a:r>
              <a:rPr lang="fr-FR" sz="19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9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</a:t>
            </a:r>
            <a:r>
              <a:rPr lang="fr-FR" sz="19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9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paikadiny</a:t>
            </a:r>
            <a:r>
              <a:rPr lang="fr-FR" sz="19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</a:t>
            </a:r>
            <a:r>
              <a:rPr lang="fr-FR" sz="19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anatiny</a:t>
            </a:r>
            <a:r>
              <a:rPr lang="fr-FR" sz="19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i Satana </a:t>
            </a:r>
            <a:r>
              <a:rPr lang="fr-FR" sz="19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mba</a:t>
            </a:r>
            <a:r>
              <a:rPr lang="fr-FR" sz="19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9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hanimbana</a:t>
            </a:r>
            <a:r>
              <a:rPr lang="fr-FR" sz="19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9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</a:t>
            </a:r>
            <a:r>
              <a:rPr lang="fr-FR" sz="19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9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fahamarinana</a:t>
            </a:r>
            <a:r>
              <a:rPr lang="fr-FR" sz="19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9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</a:t>
            </a:r>
            <a:r>
              <a:rPr lang="fr-FR" sz="19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9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hampidirana</a:t>
            </a:r>
            <a:r>
              <a:rPr lang="fr-FR" sz="19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9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</a:t>
            </a:r>
            <a:r>
              <a:rPr lang="fr-FR" sz="19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9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fanompoan-tsampy</a:t>
            </a:r>
            <a:r>
              <a:rPr lang="fr-FR" sz="19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9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ary</a:t>
            </a:r>
            <a:r>
              <a:rPr lang="fr-FR" sz="19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9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</a:t>
            </a:r>
            <a:r>
              <a:rPr lang="fr-FR" sz="19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9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fitandremana</a:t>
            </a:r>
            <a:r>
              <a:rPr lang="fr-FR" sz="19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9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</a:t>
            </a:r>
            <a:r>
              <a:rPr lang="fr-FR" sz="19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9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Alahady</a:t>
            </a:r>
            <a:r>
              <a:rPr lang="fr-FR" sz="19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9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ao</a:t>
            </a:r>
            <a:r>
              <a:rPr lang="fr-FR" sz="19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9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amin’ny</a:t>
            </a:r>
            <a:r>
              <a:rPr lang="fr-FR" sz="19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9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Fiangonana</a:t>
            </a:r>
            <a:r>
              <a:rPr lang="en" sz="19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10" name="Imagen 9" descr="Un animal color cafe con un perro&#10;&#10;Descripción generada automáticamente con confianza media">
            <a:extLst>
              <a:ext uri="{FF2B5EF4-FFF2-40B4-BE49-F238E27FC236}">
                <a16:creationId xmlns:a16="http://schemas.microsoft.com/office/drawing/2014/main" id="{F77E692A-2757-E7B2-BF22-C93A637DA6F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20048" y="1605977"/>
            <a:ext cx="4274679" cy="2045710"/>
          </a:xfrm>
          <a:prstGeom prst="rect">
            <a:avLst/>
          </a:prstGeom>
        </p:spPr>
      </p:pic>
      <p:grpSp>
        <p:nvGrpSpPr>
          <p:cNvPr id="15" name="Grupo 14">
            <a:extLst>
              <a:ext uri="{FF2B5EF4-FFF2-40B4-BE49-F238E27FC236}">
                <a16:creationId xmlns:a16="http://schemas.microsoft.com/office/drawing/2014/main" id="{CC153D7E-4E56-D25D-E619-FC7936B5CDAE}"/>
              </a:ext>
            </a:extLst>
          </p:cNvPr>
          <p:cNvGrpSpPr/>
          <p:nvPr/>
        </p:nvGrpSpPr>
        <p:grpSpPr>
          <a:xfrm>
            <a:off x="7812418" y="3651687"/>
            <a:ext cx="4282309" cy="2492990"/>
            <a:chOff x="7715138" y="3904615"/>
            <a:chExt cx="4282309" cy="2492990"/>
          </a:xfrm>
        </p:grpSpPr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7F8989CF-95A5-E8FA-49CC-E2B7478E69F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55750" y="3947718"/>
              <a:ext cx="1741697" cy="2323390"/>
            </a:xfrm>
            <a:prstGeom prst="rect">
              <a:avLst/>
            </a:prstGeom>
          </p:spPr>
        </p:pic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3846CBDA-EEB5-E5CB-2FF5-5D6688D76C1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715138" y="3947718"/>
              <a:ext cx="1116039" cy="2323391"/>
            </a:xfrm>
            <a:prstGeom prst="rect">
              <a:avLst/>
            </a:prstGeom>
          </p:spPr>
        </p:pic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3C11971A-ACD7-CDA1-9AAF-88394321EE49}"/>
                </a:ext>
              </a:extLst>
            </p:cNvPr>
            <p:cNvSpPr txBox="1"/>
            <p:nvPr/>
          </p:nvSpPr>
          <p:spPr>
            <a:xfrm>
              <a:off x="8831177" y="3904615"/>
              <a:ext cx="1424573" cy="24929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sz="1200" b="1" dirty="0" err="1"/>
                <a:t>Ny</a:t>
              </a:r>
              <a:r>
                <a:rPr lang="fr-FR" sz="1200" b="1" dirty="0"/>
                <a:t> </a:t>
              </a:r>
              <a:r>
                <a:rPr lang="fr-FR" sz="1200" b="1" dirty="0" err="1"/>
                <a:t>sarivongan'i</a:t>
              </a:r>
              <a:r>
                <a:rPr lang="fr-FR" sz="1200" b="1" dirty="0"/>
                <a:t> Jupiter, </a:t>
              </a:r>
              <a:r>
                <a:rPr lang="fr-FR" sz="1200" b="1" dirty="0" err="1"/>
                <a:t>andriamanitra</a:t>
              </a:r>
              <a:r>
                <a:rPr lang="fr-FR" sz="1200" b="1" dirty="0"/>
                <a:t> </a:t>
              </a:r>
              <a:r>
                <a:rPr lang="fr-FR" sz="1200" b="1" dirty="0" err="1"/>
                <a:t>romana</a:t>
              </a:r>
              <a:r>
                <a:rPr lang="fr-FR" sz="1200" b="1" dirty="0"/>
                <a:t> </a:t>
              </a:r>
              <a:r>
                <a:rPr lang="fr-FR" sz="1200" b="1" dirty="0" err="1"/>
                <a:t>teo</a:t>
              </a:r>
              <a:r>
                <a:rPr lang="fr-FR" sz="1200" b="1" dirty="0"/>
                <a:t> </a:t>
              </a:r>
              <a:r>
                <a:rPr lang="fr-FR" sz="1200" b="1" dirty="0" err="1"/>
                <a:t>amin'ny</a:t>
              </a:r>
              <a:r>
                <a:rPr lang="fr-FR" sz="1200" b="1" dirty="0"/>
                <a:t> </a:t>
              </a:r>
              <a:r>
                <a:rPr lang="fr-FR" sz="1200" b="1" dirty="0" err="1"/>
                <a:t>havoanan'i</a:t>
              </a:r>
              <a:r>
                <a:rPr lang="fr-FR" sz="1200" b="1" dirty="0"/>
                <a:t> Capitoline </a:t>
              </a:r>
              <a:r>
                <a:rPr lang="fr-FR" sz="1200" b="1" dirty="0" err="1"/>
                <a:t>any</a:t>
              </a:r>
              <a:r>
                <a:rPr lang="fr-FR" sz="1200" b="1" dirty="0"/>
                <a:t> Roma dia </a:t>
              </a:r>
              <a:r>
                <a:rPr lang="fr-FR" sz="1200" b="1" dirty="0" err="1"/>
                <a:t>nampiasaina</a:t>
              </a:r>
              <a:r>
                <a:rPr lang="fr-FR" sz="1200" b="1" dirty="0"/>
                <a:t> </a:t>
              </a:r>
              <a:r>
                <a:rPr lang="fr-FR" sz="1200" b="1" dirty="0" err="1"/>
                <a:t>indray</a:t>
              </a:r>
              <a:r>
                <a:rPr lang="fr-FR" sz="1200" b="1" dirty="0"/>
                <a:t> </a:t>
              </a:r>
              <a:r>
                <a:rPr lang="fr-FR" sz="1200" b="1" dirty="0" err="1"/>
                <a:t>ary</a:t>
              </a:r>
              <a:r>
                <a:rPr lang="fr-FR" sz="1200" b="1" dirty="0"/>
                <a:t> </a:t>
              </a:r>
              <a:r>
                <a:rPr lang="fr-FR" sz="1200" b="1" dirty="0" err="1"/>
                <a:t>navadika</a:t>
              </a:r>
              <a:r>
                <a:rPr lang="fr-FR" sz="1200" b="1" dirty="0"/>
                <a:t> ho </a:t>
              </a:r>
              <a:r>
                <a:rPr lang="fr-FR" sz="1200" b="1" dirty="0" err="1"/>
                <a:t>sarivongan'i</a:t>
              </a:r>
              <a:r>
                <a:rPr lang="fr-FR" sz="1200" b="1" dirty="0"/>
                <a:t> </a:t>
              </a:r>
              <a:r>
                <a:rPr lang="fr-FR" sz="1200" b="1" dirty="0" err="1"/>
                <a:t>Masindahy</a:t>
              </a:r>
              <a:r>
                <a:rPr lang="fr-FR" sz="1200" b="1" dirty="0"/>
                <a:t> </a:t>
              </a:r>
              <a:r>
                <a:rPr lang="fr-FR" sz="1200" b="1" dirty="0" err="1"/>
                <a:t>Petera</a:t>
              </a:r>
              <a:endParaRPr lang="en" sz="1200" b="1" dirty="0"/>
            </a:p>
          </p:txBody>
        </p:sp>
      </p:grpSp>
      <p:pic>
        <p:nvPicPr>
          <p:cNvPr id="27" name="Imagen 26" descr="Moneda de metal con letras&#10;&#10;Descripción generada automáticamente con confianza baja">
            <a:extLst>
              <a:ext uri="{FF2B5EF4-FFF2-40B4-BE49-F238E27FC236}">
                <a16:creationId xmlns:a16="http://schemas.microsoft.com/office/drawing/2014/main" id="{27478AEF-73E4-DD8A-EDFF-40CA78EE052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2558" y="4509317"/>
            <a:ext cx="1488353" cy="1490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" name="Imagen 28" descr="Logotipo&#10;&#10;Descripción generada automáticamente">
            <a:extLst>
              <a:ext uri="{FF2B5EF4-FFF2-40B4-BE49-F238E27FC236}">
                <a16:creationId xmlns:a16="http://schemas.microsoft.com/office/drawing/2014/main" id="{BCFB1248-0596-AAA8-5C77-E236C4920C6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18" y="4598628"/>
            <a:ext cx="1550691" cy="149133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1" name="CuadroTexto 30">
            <a:extLst>
              <a:ext uri="{FF2B5EF4-FFF2-40B4-BE49-F238E27FC236}">
                <a16:creationId xmlns:a16="http://schemas.microsoft.com/office/drawing/2014/main" id="{404F1208-4AAF-33A9-568F-D178CA39CA0B}"/>
              </a:ext>
            </a:extLst>
          </p:cNvPr>
          <p:cNvSpPr txBox="1"/>
          <p:nvPr/>
        </p:nvSpPr>
        <p:spPr>
          <a:xfrm>
            <a:off x="0" y="6180892"/>
            <a:ext cx="12192000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9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Araka</a:t>
            </a:r>
            <a:r>
              <a:rPr lang="fr-FR" sz="19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9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</a:t>
            </a:r>
            <a:r>
              <a:rPr lang="fr-FR" sz="19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9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faminanian’i</a:t>
            </a:r>
            <a:r>
              <a:rPr lang="fr-FR" sz="19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9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Paoly</a:t>
            </a:r>
            <a:r>
              <a:rPr lang="fr-FR" sz="19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dia </a:t>
            </a:r>
            <a:r>
              <a:rPr lang="fr-FR" sz="19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nekena</a:t>
            </a:r>
            <a:r>
              <a:rPr lang="fr-FR" sz="19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9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ireo</a:t>
            </a:r>
            <a:r>
              <a:rPr lang="fr-FR" sz="19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9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fahadisoana</a:t>
            </a:r>
            <a:r>
              <a:rPr lang="fr-FR" sz="19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9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ireo</a:t>
            </a:r>
            <a:r>
              <a:rPr lang="fr-FR" sz="19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fr-FR" sz="19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ary</a:t>
            </a:r>
            <a:r>
              <a:rPr lang="fr-FR" sz="19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9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hitoetra</a:t>
            </a:r>
            <a:r>
              <a:rPr lang="fr-FR" sz="19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9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hatramin’ny</a:t>
            </a:r>
            <a:r>
              <a:rPr lang="fr-FR" sz="19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9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farany</a:t>
            </a:r>
            <a:r>
              <a:rPr lang="fr-FR" sz="19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9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eo</a:t>
            </a:r>
            <a:r>
              <a:rPr lang="fr-FR" sz="19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9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amin’ireo</a:t>
            </a:r>
            <a:r>
              <a:rPr lang="fr-FR" sz="19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9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izay</a:t>
            </a:r>
            <a:r>
              <a:rPr lang="fr-FR" sz="19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9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tsy</a:t>
            </a:r>
            <a:r>
              <a:rPr lang="fr-FR" sz="19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9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manam-paniriana</a:t>
            </a:r>
            <a:r>
              <a:rPr lang="fr-FR" sz="19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9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hahalala</a:t>
            </a:r>
            <a:r>
              <a:rPr lang="fr-FR" sz="19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9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</a:t>
            </a:r>
            <a:r>
              <a:rPr lang="fr-FR" sz="19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marina (2 Tes. 2:7-12). </a:t>
            </a:r>
            <a:r>
              <a:rPr lang="fr-FR" sz="19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</a:t>
            </a:r>
            <a:r>
              <a:rPr lang="fr-FR" sz="19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9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ady</a:t>
            </a:r>
            <a:r>
              <a:rPr lang="fr-FR" sz="19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9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farany</a:t>
            </a:r>
            <a:r>
              <a:rPr lang="fr-FR" sz="19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dia </a:t>
            </a:r>
            <a:r>
              <a:rPr lang="fr-FR" sz="19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mifototra</a:t>
            </a:r>
            <a:r>
              <a:rPr lang="fr-FR" sz="19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9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amin'ny</a:t>
            </a:r>
            <a:r>
              <a:rPr lang="fr-FR" sz="19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9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fanolanana</a:t>
            </a:r>
            <a:r>
              <a:rPr lang="fr-FR" sz="19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9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</a:t>
            </a:r>
            <a:r>
              <a:rPr lang="fr-FR" sz="19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9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Sabata</a:t>
            </a:r>
            <a:r>
              <a:rPr lang="en" sz="19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s-ES" sz="1900" dirty="0">
              <a:solidFill>
                <a:schemeClr val="bg1"/>
              </a:solidFill>
              <a:effectLst>
                <a:glow rad="127000">
                  <a:srgbClr val="3A5782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9989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 uiExpand="1" build="p"/>
      <p:bldP spid="8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BBC3E82-9916-6BBB-A8F7-D338B28A7E4A}"/>
              </a:ext>
            </a:extLst>
          </p:cNvPr>
          <p:cNvSpPr txBox="1"/>
          <p:nvPr/>
        </p:nvSpPr>
        <p:spPr>
          <a:xfrm>
            <a:off x="1456623" y="2459504"/>
            <a:ext cx="927875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6000" b="1" dirty="0">
                <a:ln w="6600">
                  <a:solidFill>
                    <a:srgbClr val="5E2F0C"/>
                  </a:solidFill>
                  <a:prstDash val="solid"/>
                </a:ln>
                <a:solidFill>
                  <a:srgbClr val="FFFFFF"/>
                </a:solidFill>
                <a:effectLst>
                  <a:outerShdw dist="50800" dir="2700000" algn="tl" rotWithShape="0">
                    <a:srgbClr val="5E2F0C"/>
                  </a:outerShdw>
                </a:effectLst>
              </a:rPr>
              <a:t>ADY HO AN'NY TENIN'ANDRIAMANITRA </a:t>
            </a:r>
            <a:endParaRPr lang="en" sz="6000" b="1" dirty="0">
              <a:ln w="6600">
                <a:solidFill>
                  <a:srgbClr val="5E2F0C"/>
                </a:solidFill>
                <a:prstDash val="solid"/>
              </a:ln>
              <a:solidFill>
                <a:srgbClr val="FFFFFF"/>
              </a:solidFill>
              <a:effectLst>
                <a:outerShdw dist="50800" dir="2700000" algn="tl" rotWithShape="0">
                  <a:srgbClr val="5E2F0C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21396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7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6362730-4EC0-0B73-62D7-CE9E84A03580}"/>
              </a:ext>
            </a:extLst>
          </p:cNvPr>
          <p:cNvSpPr txBox="1"/>
          <p:nvPr/>
        </p:nvSpPr>
        <p:spPr>
          <a:xfrm>
            <a:off x="1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4400" b="1" spc="3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glow rad="50800">
                    <a:schemeClr val="accent5">
                      <a:lumMod val="75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FIAROVANA AO AMIN'NY BAIBOLY </a:t>
            </a:r>
            <a:endParaRPr lang="en" sz="4400" b="1" spc="30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glow rad="50800">
                  <a:schemeClr val="accent5">
                    <a:lumMod val="75000"/>
                  </a:schemeClr>
                </a:glow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97A000E-1BF8-12E2-E540-35B12EC1BDC5}"/>
              </a:ext>
            </a:extLst>
          </p:cNvPr>
          <p:cNvSpPr txBox="1"/>
          <p:nvPr/>
        </p:nvSpPr>
        <p:spPr>
          <a:xfrm>
            <a:off x="1150512" y="639379"/>
            <a:ext cx="98909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Manamasina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azy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amin'ny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fahamarinana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;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ny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teninao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no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fahamarinana</a:t>
            </a:r>
            <a:r>
              <a:rPr lang="en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fr-FR" sz="14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Jaona</a:t>
            </a:r>
            <a:r>
              <a:rPr lang="en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17:17)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EB2B3A2-14F9-E210-8322-F54E11D9755C}"/>
              </a:ext>
            </a:extLst>
          </p:cNvPr>
          <p:cNvSpPr txBox="1"/>
          <p:nvPr/>
        </p:nvSpPr>
        <p:spPr>
          <a:xfrm>
            <a:off x="4319231" y="1034805"/>
            <a:ext cx="7787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Fanambarana</a:t>
            </a:r>
            <a:r>
              <a:rPr lang="en-US" sz="2000" b="1" dirty="0"/>
              <a:t> </a:t>
            </a:r>
            <a:r>
              <a:rPr lang="en-US" sz="2000" b="1" dirty="0" err="1"/>
              <a:t>tsy</a:t>
            </a:r>
            <a:r>
              <a:rPr lang="en-US" sz="2000" b="1" dirty="0"/>
              <a:t> </a:t>
            </a:r>
            <a:r>
              <a:rPr lang="en-US" sz="2000" b="1" dirty="0" err="1"/>
              <a:t>mety</a:t>
            </a:r>
            <a:r>
              <a:rPr lang="en-US" sz="2000" b="1" dirty="0"/>
              <a:t> </a:t>
            </a:r>
            <a:r>
              <a:rPr lang="en-US" sz="2000" b="1" dirty="0" err="1"/>
              <a:t>diso</a:t>
            </a:r>
            <a:r>
              <a:rPr lang="en-US" sz="2000" b="1" dirty="0"/>
              <a:t> </a:t>
            </a:r>
            <a:r>
              <a:rPr lang="en-US" sz="2000" b="1" dirty="0" err="1"/>
              <a:t>ny</a:t>
            </a:r>
            <a:r>
              <a:rPr lang="en-US" sz="2000" b="1" dirty="0"/>
              <a:t> </a:t>
            </a:r>
            <a:r>
              <a:rPr lang="en-US" sz="2000" b="1" dirty="0" err="1"/>
              <a:t>sitrapon’Andriamanitra</a:t>
            </a:r>
            <a:r>
              <a:rPr lang="en-US" sz="2000" b="1" dirty="0"/>
              <a:t> </a:t>
            </a:r>
            <a:r>
              <a:rPr lang="en-US" sz="2000" b="1" dirty="0" err="1"/>
              <a:t>ny</a:t>
            </a:r>
            <a:r>
              <a:rPr lang="en-US" sz="2000" b="1" dirty="0"/>
              <a:t> </a:t>
            </a:r>
            <a:r>
              <a:rPr lang="en-US" sz="2000" b="1" dirty="0" err="1"/>
              <a:t>Baiboly</a:t>
            </a:r>
            <a:r>
              <a:rPr lang="en-US" sz="2000" b="1" dirty="0"/>
              <a:t>. </a:t>
            </a:r>
            <a:r>
              <a:rPr lang="en-US" sz="2000" b="1" dirty="0" err="1"/>
              <a:t>Maneho</a:t>
            </a:r>
            <a:r>
              <a:rPr lang="en-US" sz="2000" b="1" dirty="0"/>
              <a:t> </a:t>
            </a:r>
            <a:r>
              <a:rPr lang="en-US" sz="2000" b="1" dirty="0" err="1"/>
              <a:t>ny</a:t>
            </a:r>
            <a:r>
              <a:rPr lang="en-US" sz="2000" b="1" dirty="0"/>
              <a:t> </a:t>
            </a:r>
            <a:r>
              <a:rPr lang="en-US" sz="2000" b="1" dirty="0" err="1"/>
              <a:t>drafitry</a:t>
            </a:r>
            <a:r>
              <a:rPr lang="en-US" sz="2000" b="1" dirty="0"/>
              <a:t> </a:t>
            </a:r>
            <a:r>
              <a:rPr lang="en-US" sz="2000" b="1" dirty="0" err="1"/>
              <a:t>ny</a:t>
            </a:r>
            <a:r>
              <a:rPr lang="en-US" sz="2000" b="1" dirty="0"/>
              <a:t> </a:t>
            </a:r>
            <a:r>
              <a:rPr lang="en-US" sz="2000" b="1" dirty="0" err="1"/>
              <a:t>lanitra</a:t>
            </a:r>
            <a:r>
              <a:rPr lang="en-US" sz="2000" b="1" dirty="0"/>
              <a:t> ho </a:t>
            </a:r>
            <a:r>
              <a:rPr lang="en-US" sz="2000" b="1" dirty="0" err="1"/>
              <a:t>famonjena</a:t>
            </a:r>
            <a:r>
              <a:rPr lang="en-US" sz="2000" b="1" dirty="0"/>
              <a:t> </a:t>
            </a:r>
            <a:r>
              <a:rPr lang="en-US" sz="2000" b="1" dirty="0" err="1"/>
              <a:t>ny</a:t>
            </a:r>
            <a:r>
              <a:rPr lang="en-US" sz="2000" b="1" dirty="0"/>
              <a:t> </a:t>
            </a:r>
            <a:r>
              <a:rPr lang="en-US" sz="2000" b="1" dirty="0" err="1"/>
              <a:t>olombelona</a:t>
            </a:r>
            <a:r>
              <a:rPr lang="en-US" sz="2000" b="1" dirty="0"/>
              <a:t> </a:t>
            </a:r>
            <a:r>
              <a:rPr lang="en-US" sz="2000" b="1" dirty="0" err="1"/>
              <a:t>izany</a:t>
            </a:r>
            <a:r>
              <a:rPr lang="en" sz="2000" b="1" dirty="0"/>
              <a:t>.</a:t>
            </a:r>
          </a:p>
        </p:txBody>
      </p:sp>
      <p:pic>
        <p:nvPicPr>
          <p:cNvPr id="8" name="Imagen 7" descr="Imagen que contiene persona, hombre, montar a caballo, sostener&#10;&#10;Descripción generada automáticamente">
            <a:extLst>
              <a:ext uri="{FF2B5EF4-FFF2-40B4-BE49-F238E27FC236}">
                <a16:creationId xmlns:a16="http://schemas.microsoft.com/office/drawing/2014/main" id="{A6E4EBBD-6361-C448-09FE-714A2D1AFC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2940" y="4241651"/>
            <a:ext cx="2383325" cy="2455291"/>
          </a:xfrm>
          <a:prstGeom prst="rect">
            <a:avLst/>
          </a:prstGeom>
          <a:ln w="57150" cap="rnd">
            <a:solidFill>
              <a:srgbClr val="FF2D82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Imagen 9" descr="Imagen que contiene interior, persona, hombre, tabla&#10;&#10;Descripción generada automáticamente">
            <a:extLst>
              <a:ext uri="{FF2B5EF4-FFF2-40B4-BE49-F238E27FC236}">
                <a16:creationId xmlns:a16="http://schemas.microsoft.com/office/drawing/2014/main" id="{C89B0FB7-3174-B6EB-A430-50F69147AD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253" y="1468335"/>
            <a:ext cx="3988412" cy="3222772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5">
                <a:lumMod val="75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B4B6EC1E-BC78-6CD0-ED63-05E78621464A}"/>
              </a:ext>
            </a:extLst>
          </p:cNvPr>
          <p:cNvSpPr txBox="1"/>
          <p:nvPr/>
        </p:nvSpPr>
        <p:spPr>
          <a:xfrm>
            <a:off x="147102" y="4930377"/>
            <a:ext cx="512853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Raha</a:t>
            </a:r>
            <a:r>
              <a:rPr lang="fr-FR" sz="2000" b="1" dirty="0"/>
              <a:t> </a:t>
            </a:r>
            <a:r>
              <a:rPr lang="fr-FR" sz="2000" b="1" dirty="0" err="1"/>
              <a:t>mandà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ampahany</a:t>
            </a:r>
            <a:r>
              <a:rPr lang="fr-FR" sz="2000" b="1" dirty="0"/>
              <a:t> </a:t>
            </a:r>
            <a:r>
              <a:rPr lang="fr-FR" sz="2000" b="1" dirty="0" err="1"/>
              <a:t>amin’izany</a:t>
            </a:r>
            <a:r>
              <a:rPr lang="fr-FR" sz="2000" b="1" dirty="0"/>
              <a:t> </a:t>
            </a:r>
            <a:r>
              <a:rPr lang="fr-FR" sz="2000" b="1" dirty="0" err="1"/>
              <a:t>isika</a:t>
            </a:r>
            <a:r>
              <a:rPr lang="fr-FR" sz="2000" b="1" dirty="0"/>
              <a:t> (</a:t>
            </a:r>
            <a:r>
              <a:rPr lang="fr-FR" sz="2000" b="1" dirty="0" err="1"/>
              <a:t>ohatra</a:t>
            </a:r>
            <a:r>
              <a:rPr lang="fr-FR" sz="2000" b="1" dirty="0"/>
              <a:t>,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tantaran’ny</a:t>
            </a:r>
            <a:r>
              <a:rPr lang="fr-FR" sz="2000" b="1" dirty="0"/>
              <a:t> </a:t>
            </a:r>
            <a:r>
              <a:rPr lang="fr-FR" sz="2000" b="1" dirty="0" err="1"/>
              <a:t>Famoronana</a:t>
            </a:r>
            <a:r>
              <a:rPr lang="fr-FR" sz="2000" b="1" dirty="0"/>
              <a:t> </a:t>
            </a:r>
            <a:r>
              <a:rPr lang="fr-FR" sz="2000" b="1" dirty="0" err="1"/>
              <a:t>ao</a:t>
            </a:r>
            <a:r>
              <a:rPr lang="fr-FR" sz="2000" b="1" dirty="0"/>
              <a:t> </a:t>
            </a:r>
            <a:r>
              <a:rPr lang="fr-FR" sz="2000" b="1" dirty="0" err="1"/>
              <a:t>amin’ny</a:t>
            </a:r>
            <a:r>
              <a:rPr lang="fr-FR" sz="2000" b="1" dirty="0"/>
              <a:t> </a:t>
            </a:r>
            <a:r>
              <a:rPr lang="fr-FR" sz="2000" b="1" dirty="0" err="1"/>
              <a:t>Genesisy</a:t>
            </a:r>
            <a:r>
              <a:rPr lang="fr-FR" sz="2000" b="1" dirty="0"/>
              <a:t> 1 </a:t>
            </a:r>
            <a:r>
              <a:rPr lang="fr-FR" sz="2000" b="1" dirty="0" err="1"/>
              <a:t>sy</a:t>
            </a:r>
            <a:r>
              <a:rPr lang="fr-FR" sz="2000" b="1" dirty="0"/>
              <a:t> 2), dia </a:t>
            </a:r>
            <a:r>
              <a:rPr lang="fr-FR" sz="2000" b="1" dirty="0" err="1"/>
              <a:t>mety</a:t>
            </a:r>
            <a:r>
              <a:rPr lang="fr-FR" sz="2000" b="1" dirty="0"/>
              <a:t> </a:t>
            </a:r>
            <a:r>
              <a:rPr lang="fr-FR" sz="2000" b="1" dirty="0" err="1"/>
              <a:t>handà</a:t>
            </a:r>
            <a:r>
              <a:rPr lang="fr-FR" sz="2000" b="1" dirty="0"/>
              <a:t> </a:t>
            </a:r>
            <a:r>
              <a:rPr lang="fr-FR" sz="2000" b="1" dirty="0" err="1"/>
              <a:t>izay</a:t>
            </a:r>
            <a:r>
              <a:rPr lang="fr-FR" sz="2000" b="1" dirty="0"/>
              <a:t> </a:t>
            </a:r>
            <a:r>
              <a:rPr lang="fr-FR" sz="2000" b="1" dirty="0" err="1"/>
              <a:t>rehetra</a:t>
            </a:r>
            <a:r>
              <a:rPr lang="fr-FR" sz="2000" b="1" dirty="0"/>
              <a:t> </a:t>
            </a:r>
            <a:r>
              <a:rPr lang="fr-FR" sz="2000" b="1" dirty="0" err="1"/>
              <a:t>ampianariny</a:t>
            </a:r>
            <a:r>
              <a:rPr lang="fr-FR" sz="2000" b="1" dirty="0"/>
              <a:t> </a:t>
            </a:r>
            <a:r>
              <a:rPr lang="fr-FR" sz="2000" b="1" dirty="0" err="1"/>
              <a:t>ao</a:t>
            </a:r>
            <a:r>
              <a:rPr lang="fr-FR" sz="2000" b="1" dirty="0"/>
              <a:t>. </a:t>
            </a:r>
            <a:r>
              <a:rPr lang="fr-FR" sz="2000" b="1" dirty="0" err="1"/>
              <a:t>Ary</a:t>
            </a:r>
            <a:r>
              <a:rPr lang="fr-FR" sz="2000" b="1" dirty="0"/>
              <a:t>... </a:t>
            </a:r>
            <a:r>
              <a:rPr lang="fr-FR" sz="2000" b="1" dirty="0" err="1"/>
              <a:t>inona</a:t>
            </a:r>
            <a:r>
              <a:rPr lang="fr-FR" sz="2000" b="1" dirty="0"/>
              <a:t> no </a:t>
            </a:r>
            <a:r>
              <a:rPr lang="fr-FR" sz="2000" b="1" dirty="0" err="1"/>
              <a:t>fiarovana</a:t>
            </a:r>
            <a:r>
              <a:rPr lang="fr-FR" sz="2000" b="1" dirty="0"/>
              <a:t> </a:t>
            </a:r>
            <a:r>
              <a:rPr lang="fr-FR" sz="2000" b="1" dirty="0" err="1"/>
              <a:t>ananantsika</a:t>
            </a:r>
            <a:r>
              <a:rPr lang="fr-FR" sz="2000" b="1" dirty="0"/>
              <a:t> </a:t>
            </a:r>
            <a:r>
              <a:rPr lang="fr-FR" sz="2000" b="1" dirty="0" err="1"/>
              <a:t>ahazoantsika</a:t>
            </a:r>
            <a:r>
              <a:rPr lang="fr-FR" sz="2000" b="1" dirty="0"/>
              <a:t> </a:t>
            </a:r>
            <a:r>
              <a:rPr lang="fr-FR" sz="2000" b="1" dirty="0" err="1"/>
              <a:t>mitoky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sisa</a:t>
            </a:r>
            <a:r>
              <a:rPr lang="fr-FR" sz="2000" b="1" dirty="0"/>
              <a:t> </a:t>
            </a:r>
            <a:r>
              <a:rPr lang="fr-FR" sz="2000" b="1" dirty="0" err="1"/>
              <a:t>ao</a:t>
            </a:r>
            <a:r>
              <a:rPr lang="fr-FR" sz="2000" b="1" dirty="0"/>
              <a:t> </a:t>
            </a:r>
            <a:r>
              <a:rPr lang="fr-FR" sz="2000" b="1" dirty="0" err="1"/>
              <a:t>amin'ny</a:t>
            </a:r>
            <a:r>
              <a:rPr lang="fr-FR" sz="2000" b="1" dirty="0"/>
              <a:t> </a:t>
            </a:r>
            <a:r>
              <a:rPr lang="fr-FR" sz="2000" b="1" dirty="0" err="1"/>
              <a:t>Baiboly</a:t>
            </a:r>
            <a:r>
              <a:rPr lang="en" sz="2000" b="1" dirty="0"/>
              <a:t>?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4D3AFA8C-7AA1-5A3B-4734-7AD105324A56}"/>
              </a:ext>
            </a:extLst>
          </p:cNvPr>
          <p:cNvSpPr txBox="1"/>
          <p:nvPr/>
        </p:nvSpPr>
        <p:spPr>
          <a:xfrm>
            <a:off x="8406741" y="4003607"/>
            <a:ext cx="3518289" cy="1015663"/>
          </a:xfrm>
          <a:custGeom>
            <a:avLst/>
            <a:gdLst>
              <a:gd name="connsiteX0" fmla="*/ 0 w 3518289"/>
              <a:gd name="connsiteY0" fmla="*/ 0 h 1015663"/>
              <a:gd name="connsiteX1" fmla="*/ 586382 w 3518289"/>
              <a:gd name="connsiteY1" fmla="*/ 0 h 1015663"/>
              <a:gd name="connsiteX2" fmla="*/ 1102397 w 3518289"/>
              <a:gd name="connsiteY2" fmla="*/ 0 h 1015663"/>
              <a:gd name="connsiteX3" fmla="*/ 1618413 w 3518289"/>
              <a:gd name="connsiteY3" fmla="*/ 0 h 1015663"/>
              <a:gd name="connsiteX4" fmla="*/ 2204794 w 3518289"/>
              <a:gd name="connsiteY4" fmla="*/ 0 h 1015663"/>
              <a:gd name="connsiteX5" fmla="*/ 2755993 w 3518289"/>
              <a:gd name="connsiteY5" fmla="*/ 0 h 1015663"/>
              <a:gd name="connsiteX6" fmla="*/ 3518289 w 3518289"/>
              <a:gd name="connsiteY6" fmla="*/ 0 h 1015663"/>
              <a:gd name="connsiteX7" fmla="*/ 3518289 w 3518289"/>
              <a:gd name="connsiteY7" fmla="*/ 487518 h 1015663"/>
              <a:gd name="connsiteX8" fmla="*/ 3518289 w 3518289"/>
              <a:gd name="connsiteY8" fmla="*/ 1015663 h 1015663"/>
              <a:gd name="connsiteX9" fmla="*/ 2931908 w 3518289"/>
              <a:gd name="connsiteY9" fmla="*/ 1015663 h 1015663"/>
              <a:gd name="connsiteX10" fmla="*/ 2380709 w 3518289"/>
              <a:gd name="connsiteY10" fmla="*/ 1015663 h 1015663"/>
              <a:gd name="connsiteX11" fmla="*/ 1723962 w 3518289"/>
              <a:gd name="connsiteY11" fmla="*/ 1015663 h 1015663"/>
              <a:gd name="connsiteX12" fmla="*/ 1207946 w 3518289"/>
              <a:gd name="connsiteY12" fmla="*/ 1015663 h 1015663"/>
              <a:gd name="connsiteX13" fmla="*/ 691930 w 3518289"/>
              <a:gd name="connsiteY13" fmla="*/ 1015663 h 1015663"/>
              <a:gd name="connsiteX14" fmla="*/ 0 w 3518289"/>
              <a:gd name="connsiteY14" fmla="*/ 1015663 h 1015663"/>
              <a:gd name="connsiteX15" fmla="*/ 0 w 3518289"/>
              <a:gd name="connsiteY15" fmla="*/ 497675 h 1015663"/>
              <a:gd name="connsiteX16" fmla="*/ 0 w 3518289"/>
              <a:gd name="connsiteY16" fmla="*/ 0 h 1015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18289" h="1015663" fill="none" extrusionOk="0">
                <a:moveTo>
                  <a:pt x="0" y="0"/>
                </a:moveTo>
                <a:cubicBezTo>
                  <a:pt x="148574" y="-53081"/>
                  <a:pt x="449523" y="29451"/>
                  <a:pt x="586382" y="0"/>
                </a:cubicBezTo>
                <a:cubicBezTo>
                  <a:pt x="723241" y="-29451"/>
                  <a:pt x="908955" y="20731"/>
                  <a:pt x="1102397" y="0"/>
                </a:cubicBezTo>
                <a:cubicBezTo>
                  <a:pt x="1295839" y="-20731"/>
                  <a:pt x="1439968" y="38336"/>
                  <a:pt x="1618413" y="0"/>
                </a:cubicBezTo>
                <a:cubicBezTo>
                  <a:pt x="1796858" y="-38336"/>
                  <a:pt x="1916946" y="58285"/>
                  <a:pt x="2204794" y="0"/>
                </a:cubicBezTo>
                <a:cubicBezTo>
                  <a:pt x="2492642" y="-58285"/>
                  <a:pt x="2498354" y="56894"/>
                  <a:pt x="2755993" y="0"/>
                </a:cubicBezTo>
                <a:cubicBezTo>
                  <a:pt x="3013632" y="-56894"/>
                  <a:pt x="3167306" y="37462"/>
                  <a:pt x="3518289" y="0"/>
                </a:cubicBezTo>
                <a:cubicBezTo>
                  <a:pt x="3573807" y="221136"/>
                  <a:pt x="3474539" y="334133"/>
                  <a:pt x="3518289" y="487518"/>
                </a:cubicBezTo>
                <a:cubicBezTo>
                  <a:pt x="3562039" y="640903"/>
                  <a:pt x="3458027" y="772221"/>
                  <a:pt x="3518289" y="1015663"/>
                </a:cubicBezTo>
                <a:cubicBezTo>
                  <a:pt x="3246028" y="1068682"/>
                  <a:pt x="3112951" y="968525"/>
                  <a:pt x="2931908" y="1015663"/>
                </a:cubicBezTo>
                <a:cubicBezTo>
                  <a:pt x="2750865" y="1062801"/>
                  <a:pt x="2617154" y="1014553"/>
                  <a:pt x="2380709" y="1015663"/>
                </a:cubicBezTo>
                <a:cubicBezTo>
                  <a:pt x="2144264" y="1016773"/>
                  <a:pt x="1936205" y="937190"/>
                  <a:pt x="1723962" y="1015663"/>
                </a:cubicBezTo>
                <a:cubicBezTo>
                  <a:pt x="1511719" y="1094136"/>
                  <a:pt x="1402813" y="977241"/>
                  <a:pt x="1207946" y="1015663"/>
                </a:cubicBezTo>
                <a:cubicBezTo>
                  <a:pt x="1013079" y="1054085"/>
                  <a:pt x="853529" y="973931"/>
                  <a:pt x="691930" y="1015663"/>
                </a:cubicBezTo>
                <a:cubicBezTo>
                  <a:pt x="530331" y="1057395"/>
                  <a:pt x="193860" y="1000963"/>
                  <a:pt x="0" y="1015663"/>
                </a:cubicBezTo>
                <a:cubicBezTo>
                  <a:pt x="-56877" y="769209"/>
                  <a:pt x="33108" y="643748"/>
                  <a:pt x="0" y="497675"/>
                </a:cubicBezTo>
                <a:cubicBezTo>
                  <a:pt x="-33108" y="351602"/>
                  <a:pt x="4357" y="220356"/>
                  <a:pt x="0" y="0"/>
                </a:cubicBezTo>
                <a:close/>
              </a:path>
              <a:path w="3518289" h="1015663" stroke="0" extrusionOk="0">
                <a:moveTo>
                  <a:pt x="0" y="0"/>
                </a:moveTo>
                <a:cubicBezTo>
                  <a:pt x="124248" y="-60896"/>
                  <a:pt x="360331" y="29688"/>
                  <a:pt x="516016" y="0"/>
                </a:cubicBezTo>
                <a:cubicBezTo>
                  <a:pt x="671701" y="-29688"/>
                  <a:pt x="850804" y="32662"/>
                  <a:pt x="1172763" y="0"/>
                </a:cubicBezTo>
                <a:cubicBezTo>
                  <a:pt x="1494722" y="-32662"/>
                  <a:pt x="1506049" y="9965"/>
                  <a:pt x="1653596" y="0"/>
                </a:cubicBezTo>
                <a:cubicBezTo>
                  <a:pt x="1801143" y="-9965"/>
                  <a:pt x="2127028" y="30781"/>
                  <a:pt x="2275160" y="0"/>
                </a:cubicBezTo>
                <a:cubicBezTo>
                  <a:pt x="2423292" y="-30781"/>
                  <a:pt x="2698433" y="35436"/>
                  <a:pt x="2861542" y="0"/>
                </a:cubicBezTo>
                <a:cubicBezTo>
                  <a:pt x="3024651" y="-35436"/>
                  <a:pt x="3373553" y="26306"/>
                  <a:pt x="3518289" y="0"/>
                </a:cubicBezTo>
                <a:cubicBezTo>
                  <a:pt x="3521014" y="198394"/>
                  <a:pt x="3488834" y="328515"/>
                  <a:pt x="3518289" y="487518"/>
                </a:cubicBezTo>
                <a:cubicBezTo>
                  <a:pt x="3547744" y="646521"/>
                  <a:pt x="3476463" y="789465"/>
                  <a:pt x="3518289" y="1015663"/>
                </a:cubicBezTo>
                <a:cubicBezTo>
                  <a:pt x="3269020" y="1059547"/>
                  <a:pt x="3177404" y="1003230"/>
                  <a:pt x="3002273" y="1015663"/>
                </a:cubicBezTo>
                <a:cubicBezTo>
                  <a:pt x="2827142" y="1028096"/>
                  <a:pt x="2635706" y="1013768"/>
                  <a:pt x="2345526" y="1015663"/>
                </a:cubicBezTo>
                <a:cubicBezTo>
                  <a:pt x="2055346" y="1017558"/>
                  <a:pt x="1907072" y="982083"/>
                  <a:pt x="1688779" y="1015663"/>
                </a:cubicBezTo>
                <a:cubicBezTo>
                  <a:pt x="1470486" y="1049243"/>
                  <a:pt x="1299668" y="954038"/>
                  <a:pt x="1067214" y="1015663"/>
                </a:cubicBezTo>
                <a:cubicBezTo>
                  <a:pt x="834760" y="1077288"/>
                  <a:pt x="803347" y="992895"/>
                  <a:pt x="551199" y="1015663"/>
                </a:cubicBezTo>
                <a:cubicBezTo>
                  <a:pt x="299051" y="1038431"/>
                  <a:pt x="133357" y="967366"/>
                  <a:pt x="0" y="1015663"/>
                </a:cubicBezTo>
                <a:cubicBezTo>
                  <a:pt x="-5204" y="777892"/>
                  <a:pt x="40693" y="740264"/>
                  <a:pt x="0" y="538301"/>
                </a:cubicBezTo>
                <a:cubicBezTo>
                  <a:pt x="-40693" y="336338"/>
                  <a:pt x="25393" y="155709"/>
                  <a:pt x="0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306445243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" sz="2000" b="1" dirty="0">
                <a:solidFill>
                  <a:schemeClr val="accent6">
                    <a:lumMod val="50000"/>
                  </a:schemeClr>
                </a:solidFill>
              </a:rPr>
              <a:t>“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</a:rPr>
              <a:t>Fanilon'ny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</a:rPr>
              <a:t>tongotro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</a:rPr>
              <a:t>sy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</a:rPr>
              <a:t>fanazavana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</a:rPr>
              <a:t>ny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</a:rPr>
              <a:t>lalako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</a:rPr>
              <a:t>ny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</a:rPr>
              <a:t>teninao</a:t>
            </a:r>
            <a:r>
              <a:rPr lang="en" sz="2000" b="1" dirty="0">
                <a:solidFill>
                  <a:schemeClr val="accent6">
                    <a:lumMod val="50000"/>
                  </a:schemeClr>
                </a:solidFill>
              </a:rPr>
              <a:t>”  </a:t>
            </a:r>
            <a:r>
              <a:rPr lang="en" b="1" dirty="0">
                <a:solidFill>
                  <a:schemeClr val="accent6">
                    <a:lumMod val="50000"/>
                  </a:schemeClr>
                </a:solidFill>
              </a:rPr>
              <a:t>(Sal. 119:105)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9847F1A-9664-1EE0-078D-A262FB477A80}"/>
              </a:ext>
            </a:extLst>
          </p:cNvPr>
          <p:cNvSpPr txBox="1"/>
          <p:nvPr/>
        </p:nvSpPr>
        <p:spPr>
          <a:xfrm>
            <a:off x="8406741" y="5154241"/>
            <a:ext cx="3518289" cy="1600438"/>
          </a:xfrm>
          <a:custGeom>
            <a:avLst/>
            <a:gdLst>
              <a:gd name="connsiteX0" fmla="*/ 0 w 3518289"/>
              <a:gd name="connsiteY0" fmla="*/ 0 h 1600438"/>
              <a:gd name="connsiteX1" fmla="*/ 480833 w 3518289"/>
              <a:gd name="connsiteY1" fmla="*/ 0 h 1600438"/>
              <a:gd name="connsiteX2" fmla="*/ 1067214 w 3518289"/>
              <a:gd name="connsiteY2" fmla="*/ 0 h 1600438"/>
              <a:gd name="connsiteX3" fmla="*/ 1618413 w 3518289"/>
              <a:gd name="connsiteY3" fmla="*/ 0 h 1600438"/>
              <a:gd name="connsiteX4" fmla="*/ 2099246 w 3518289"/>
              <a:gd name="connsiteY4" fmla="*/ 0 h 1600438"/>
              <a:gd name="connsiteX5" fmla="*/ 2615261 w 3518289"/>
              <a:gd name="connsiteY5" fmla="*/ 0 h 1600438"/>
              <a:gd name="connsiteX6" fmla="*/ 3518289 w 3518289"/>
              <a:gd name="connsiteY6" fmla="*/ 0 h 1600438"/>
              <a:gd name="connsiteX7" fmla="*/ 3518289 w 3518289"/>
              <a:gd name="connsiteY7" fmla="*/ 549484 h 1600438"/>
              <a:gd name="connsiteX8" fmla="*/ 3518289 w 3518289"/>
              <a:gd name="connsiteY8" fmla="*/ 1066959 h 1600438"/>
              <a:gd name="connsiteX9" fmla="*/ 3518289 w 3518289"/>
              <a:gd name="connsiteY9" fmla="*/ 1600438 h 1600438"/>
              <a:gd name="connsiteX10" fmla="*/ 2896725 w 3518289"/>
              <a:gd name="connsiteY10" fmla="*/ 1600438 h 1600438"/>
              <a:gd name="connsiteX11" fmla="*/ 2380709 w 3518289"/>
              <a:gd name="connsiteY11" fmla="*/ 1600438 h 1600438"/>
              <a:gd name="connsiteX12" fmla="*/ 1899876 w 3518289"/>
              <a:gd name="connsiteY12" fmla="*/ 1600438 h 1600438"/>
              <a:gd name="connsiteX13" fmla="*/ 1278312 w 3518289"/>
              <a:gd name="connsiteY13" fmla="*/ 1600438 h 1600438"/>
              <a:gd name="connsiteX14" fmla="*/ 691930 w 3518289"/>
              <a:gd name="connsiteY14" fmla="*/ 1600438 h 1600438"/>
              <a:gd name="connsiteX15" fmla="*/ 0 w 3518289"/>
              <a:gd name="connsiteY15" fmla="*/ 1600438 h 1600438"/>
              <a:gd name="connsiteX16" fmla="*/ 0 w 3518289"/>
              <a:gd name="connsiteY16" fmla="*/ 1050954 h 1600438"/>
              <a:gd name="connsiteX17" fmla="*/ 0 w 3518289"/>
              <a:gd name="connsiteY17" fmla="*/ 549484 h 1600438"/>
              <a:gd name="connsiteX18" fmla="*/ 0 w 3518289"/>
              <a:gd name="connsiteY18" fmla="*/ 0 h 1600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518289" h="1600438" fill="none" extrusionOk="0">
                <a:moveTo>
                  <a:pt x="0" y="0"/>
                </a:moveTo>
                <a:cubicBezTo>
                  <a:pt x="111924" y="-42615"/>
                  <a:pt x="311995" y="13317"/>
                  <a:pt x="480833" y="0"/>
                </a:cubicBezTo>
                <a:cubicBezTo>
                  <a:pt x="649671" y="-13317"/>
                  <a:pt x="779366" y="58285"/>
                  <a:pt x="1067214" y="0"/>
                </a:cubicBezTo>
                <a:cubicBezTo>
                  <a:pt x="1355062" y="-58285"/>
                  <a:pt x="1360774" y="56894"/>
                  <a:pt x="1618413" y="0"/>
                </a:cubicBezTo>
                <a:cubicBezTo>
                  <a:pt x="1876052" y="-56894"/>
                  <a:pt x="1909617" y="23094"/>
                  <a:pt x="2099246" y="0"/>
                </a:cubicBezTo>
                <a:cubicBezTo>
                  <a:pt x="2288875" y="-23094"/>
                  <a:pt x="2466553" y="19489"/>
                  <a:pt x="2615261" y="0"/>
                </a:cubicBezTo>
                <a:cubicBezTo>
                  <a:pt x="2763970" y="-19489"/>
                  <a:pt x="3165797" y="80140"/>
                  <a:pt x="3518289" y="0"/>
                </a:cubicBezTo>
                <a:cubicBezTo>
                  <a:pt x="3563386" y="168402"/>
                  <a:pt x="3466751" y="355433"/>
                  <a:pt x="3518289" y="549484"/>
                </a:cubicBezTo>
                <a:cubicBezTo>
                  <a:pt x="3569827" y="743535"/>
                  <a:pt x="3495928" y="909344"/>
                  <a:pt x="3518289" y="1066959"/>
                </a:cubicBezTo>
                <a:cubicBezTo>
                  <a:pt x="3540650" y="1224574"/>
                  <a:pt x="3510185" y="1409044"/>
                  <a:pt x="3518289" y="1600438"/>
                </a:cubicBezTo>
                <a:cubicBezTo>
                  <a:pt x="3300650" y="1674009"/>
                  <a:pt x="3110359" y="1526797"/>
                  <a:pt x="2896725" y="1600438"/>
                </a:cubicBezTo>
                <a:cubicBezTo>
                  <a:pt x="2683091" y="1674079"/>
                  <a:pt x="2542308" y="1558706"/>
                  <a:pt x="2380709" y="1600438"/>
                </a:cubicBezTo>
                <a:cubicBezTo>
                  <a:pt x="2219110" y="1642170"/>
                  <a:pt x="2027003" y="1578206"/>
                  <a:pt x="1899876" y="1600438"/>
                </a:cubicBezTo>
                <a:cubicBezTo>
                  <a:pt x="1772749" y="1622670"/>
                  <a:pt x="1581906" y="1530911"/>
                  <a:pt x="1278312" y="1600438"/>
                </a:cubicBezTo>
                <a:cubicBezTo>
                  <a:pt x="974718" y="1669965"/>
                  <a:pt x="945855" y="1594442"/>
                  <a:pt x="691930" y="1600438"/>
                </a:cubicBezTo>
                <a:cubicBezTo>
                  <a:pt x="438005" y="1606434"/>
                  <a:pt x="213738" y="1594153"/>
                  <a:pt x="0" y="1600438"/>
                </a:cubicBezTo>
                <a:cubicBezTo>
                  <a:pt x="-27577" y="1367021"/>
                  <a:pt x="10987" y="1239619"/>
                  <a:pt x="0" y="1050954"/>
                </a:cubicBezTo>
                <a:cubicBezTo>
                  <a:pt x="-10987" y="862289"/>
                  <a:pt x="7701" y="761103"/>
                  <a:pt x="0" y="549484"/>
                </a:cubicBezTo>
                <a:cubicBezTo>
                  <a:pt x="-7701" y="337865"/>
                  <a:pt x="47464" y="273147"/>
                  <a:pt x="0" y="0"/>
                </a:cubicBezTo>
                <a:close/>
              </a:path>
              <a:path w="3518289" h="1600438" stroke="0" extrusionOk="0">
                <a:moveTo>
                  <a:pt x="0" y="0"/>
                </a:moveTo>
                <a:cubicBezTo>
                  <a:pt x="124248" y="-60896"/>
                  <a:pt x="360331" y="29688"/>
                  <a:pt x="516016" y="0"/>
                </a:cubicBezTo>
                <a:cubicBezTo>
                  <a:pt x="671701" y="-29688"/>
                  <a:pt x="850804" y="32662"/>
                  <a:pt x="1172763" y="0"/>
                </a:cubicBezTo>
                <a:cubicBezTo>
                  <a:pt x="1494722" y="-32662"/>
                  <a:pt x="1506049" y="9965"/>
                  <a:pt x="1653596" y="0"/>
                </a:cubicBezTo>
                <a:cubicBezTo>
                  <a:pt x="1801143" y="-9965"/>
                  <a:pt x="2127028" y="30781"/>
                  <a:pt x="2275160" y="0"/>
                </a:cubicBezTo>
                <a:cubicBezTo>
                  <a:pt x="2423292" y="-30781"/>
                  <a:pt x="2698433" y="35436"/>
                  <a:pt x="2861542" y="0"/>
                </a:cubicBezTo>
                <a:cubicBezTo>
                  <a:pt x="3024651" y="-35436"/>
                  <a:pt x="3373553" y="26306"/>
                  <a:pt x="3518289" y="0"/>
                </a:cubicBezTo>
                <a:cubicBezTo>
                  <a:pt x="3565832" y="125431"/>
                  <a:pt x="3490319" y="253604"/>
                  <a:pt x="3518289" y="501471"/>
                </a:cubicBezTo>
                <a:cubicBezTo>
                  <a:pt x="3546259" y="749338"/>
                  <a:pt x="3463453" y="799132"/>
                  <a:pt x="3518289" y="1034950"/>
                </a:cubicBezTo>
                <a:cubicBezTo>
                  <a:pt x="3573125" y="1270768"/>
                  <a:pt x="3518045" y="1326133"/>
                  <a:pt x="3518289" y="1600438"/>
                </a:cubicBezTo>
                <a:cubicBezTo>
                  <a:pt x="3355023" y="1623317"/>
                  <a:pt x="3202065" y="1560467"/>
                  <a:pt x="3037456" y="1600438"/>
                </a:cubicBezTo>
                <a:cubicBezTo>
                  <a:pt x="2872847" y="1640409"/>
                  <a:pt x="2599002" y="1566858"/>
                  <a:pt x="2380709" y="1600438"/>
                </a:cubicBezTo>
                <a:cubicBezTo>
                  <a:pt x="2162416" y="1634018"/>
                  <a:pt x="1987808" y="1534264"/>
                  <a:pt x="1759145" y="1600438"/>
                </a:cubicBezTo>
                <a:cubicBezTo>
                  <a:pt x="1530482" y="1666612"/>
                  <a:pt x="1347236" y="1580606"/>
                  <a:pt x="1243129" y="1600438"/>
                </a:cubicBezTo>
                <a:cubicBezTo>
                  <a:pt x="1139022" y="1620270"/>
                  <a:pt x="887646" y="1536793"/>
                  <a:pt x="586381" y="1600438"/>
                </a:cubicBezTo>
                <a:cubicBezTo>
                  <a:pt x="285116" y="1664083"/>
                  <a:pt x="281014" y="1599855"/>
                  <a:pt x="0" y="1600438"/>
                </a:cubicBezTo>
                <a:cubicBezTo>
                  <a:pt x="-16246" y="1366137"/>
                  <a:pt x="45317" y="1309343"/>
                  <a:pt x="0" y="1082963"/>
                </a:cubicBezTo>
                <a:cubicBezTo>
                  <a:pt x="-45317" y="856584"/>
                  <a:pt x="10247" y="682102"/>
                  <a:pt x="0" y="549484"/>
                </a:cubicBezTo>
                <a:cubicBezTo>
                  <a:pt x="-10247" y="416866"/>
                  <a:pt x="63973" y="222201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306445243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" sz="2000" b="1" dirty="0">
                <a:solidFill>
                  <a:schemeClr val="accent1">
                    <a:lumMod val="50000"/>
                  </a:schemeClr>
                </a:solidFill>
              </a:rPr>
              <a:t>“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</a:rPr>
              <a:t>Mahazava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</a:rPr>
              <a:t>ny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</a:rPr>
              <a:t>famoahana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</a:rPr>
              <a:t>ny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</a:rPr>
              <a:t>hevitry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</a:rPr>
              <a:t>ny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</a:rPr>
              <a:t>teninao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</a:rPr>
              <a:t>ka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</a:rPr>
              <a:t>manome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</a:rPr>
              <a:t>fahalalana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 ho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</a:rPr>
              <a:t>an'ny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</a:rPr>
              <a:t>kely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</a:rPr>
              <a:t>saina</a:t>
            </a:r>
            <a:r>
              <a:rPr lang="en" sz="2000" b="1" dirty="0">
                <a:solidFill>
                  <a:schemeClr val="accent1">
                    <a:lumMod val="50000"/>
                  </a:schemeClr>
                </a:solidFill>
              </a:rPr>
              <a:t>” </a:t>
            </a:r>
            <a:br>
              <a:rPr lang="es-ES" sz="20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" b="1" dirty="0">
                <a:solidFill>
                  <a:schemeClr val="accent1">
                    <a:lumMod val="50000"/>
                  </a:schemeClr>
                </a:solidFill>
              </a:rPr>
              <a:t>(Sal. 119:130)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48C1833-F17A-048E-F421-11B314694990}"/>
              </a:ext>
            </a:extLst>
          </p:cNvPr>
          <p:cNvSpPr txBox="1"/>
          <p:nvPr/>
        </p:nvSpPr>
        <p:spPr>
          <a:xfrm>
            <a:off x="4349796" y="2670354"/>
            <a:ext cx="770208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Ao</a:t>
            </a:r>
            <a:r>
              <a:rPr lang="fr-FR" sz="2000" b="1" dirty="0"/>
              <a:t> no </a:t>
            </a:r>
            <a:r>
              <a:rPr lang="fr-FR" sz="2000" b="1" dirty="0" err="1"/>
              <a:t>ahitantsika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tetikadin’ny</a:t>
            </a:r>
            <a:r>
              <a:rPr lang="fr-FR" sz="2000" b="1" dirty="0"/>
              <a:t> </a:t>
            </a:r>
            <a:r>
              <a:rPr lang="fr-FR" sz="2000" b="1" dirty="0" err="1"/>
              <a:t>devoly</a:t>
            </a:r>
            <a:r>
              <a:rPr lang="fr-FR" sz="2000" b="1" dirty="0"/>
              <a:t>;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famoronana</a:t>
            </a:r>
            <a:r>
              <a:rPr lang="fr-FR" sz="2000" b="1" dirty="0"/>
              <a:t>;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fahaterahana</a:t>
            </a:r>
            <a:r>
              <a:rPr lang="fr-FR" sz="2000" b="1" dirty="0"/>
              <a:t>,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fiainana</a:t>
            </a:r>
            <a:r>
              <a:rPr lang="fr-FR" sz="2000" b="1" dirty="0"/>
              <a:t>,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fahafatesana</a:t>
            </a:r>
            <a:r>
              <a:rPr lang="fr-FR" sz="2000" b="1" dirty="0"/>
              <a:t>,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fitsanganana</a:t>
            </a:r>
            <a:r>
              <a:rPr lang="fr-FR" sz="2000" b="1" dirty="0"/>
              <a:t> </a:t>
            </a:r>
            <a:r>
              <a:rPr lang="fr-FR" sz="2000" b="1" dirty="0" err="1"/>
              <a:t>amin’ny</a:t>
            </a:r>
            <a:r>
              <a:rPr lang="fr-FR" sz="2000" b="1" dirty="0"/>
              <a:t> </a:t>
            </a:r>
            <a:r>
              <a:rPr lang="fr-FR" sz="2000" b="1" dirty="0" err="1"/>
              <a:t>maty</a:t>
            </a:r>
            <a:r>
              <a:rPr lang="fr-FR" sz="2000" b="1" dirty="0"/>
              <a:t> </a:t>
            </a:r>
            <a:r>
              <a:rPr lang="fr-FR" sz="2000" b="1" dirty="0" err="1"/>
              <a:t>ary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fanelanelanana</a:t>
            </a:r>
            <a:r>
              <a:rPr lang="fr-FR" sz="2000" b="1" dirty="0"/>
              <a:t> </a:t>
            </a:r>
            <a:r>
              <a:rPr lang="fr-FR" sz="2000" b="1" dirty="0" err="1"/>
              <a:t>ataon’i</a:t>
            </a:r>
            <a:r>
              <a:rPr lang="fr-FR" sz="2000" b="1" dirty="0"/>
              <a:t> </a:t>
            </a:r>
            <a:r>
              <a:rPr lang="fr-FR" sz="2000" b="1" dirty="0" err="1"/>
              <a:t>Jesosy</a:t>
            </a:r>
            <a:r>
              <a:rPr lang="fr-FR" sz="2000" b="1" dirty="0"/>
              <a:t>;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famelan-keloka</a:t>
            </a:r>
            <a:r>
              <a:rPr lang="fr-FR" sz="2000" b="1" dirty="0"/>
              <a:t>;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Fiaviany</a:t>
            </a:r>
            <a:r>
              <a:rPr lang="fr-FR" sz="2000" b="1" dirty="0"/>
              <a:t> </a:t>
            </a:r>
            <a:r>
              <a:rPr lang="fr-FR" sz="2000" b="1" dirty="0" err="1"/>
              <a:t>Fanindroany</a:t>
            </a:r>
            <a:r>
              <a:rPr lang="fr-FR" sz="2000" b="1" dirty="0"/>
              <a:t>;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fiainana</a:t>
            </a:r>
            <a:r>
              <a:rPr lang="fr-FR" sz="2000" b="1" dirty="0"/>
              <a:t> </a:t>
            </a:r>
            <a:r>
              <a:rPr lang="fr-FR" sz="2000" b="1" dirty="0" err="1"/>
              <a:t>mandrakizay</a:t>
            </a:r>
            <a:r>
              <a:rPr lang="fr-FR" sz="2000" b="1" dirty="0"/>
              <a:t> </a:t>
            </a:r>
            <a:r>
              <a:rPr lang="fr-FR" sz="2000" b="1" dirty="0" err="1"/>
              <a:t>any</a:t>
            </a:r>
            <a:r>
              <a:rPr lang="fr-FR" sz="2000" b="1" dirty="0"/>
              <a:t> </a:t>
            </a:r>
            <a:r>
              <a:rPr lang="fr-FR" sz="2000" b="1" dirty="0" err="1"/>
              <a:t>amin’ny</a:t>
            </a:r>
            <a:r>
              <a:rPr lang="fr-FR" sz="2000" b="1" dirty="0"/>
              <a:t> </a:t>
            </a:r>
            <a:r>
              <a:rPr lang="fr-FR" sz="2000" b="1" dirty="0" err="1"/>
              <a:t>Tany</a:t>
            </a:r>
            <a:r>
              <a:rPr lang="fr-FR" sz="2000" b="1" dirty="0"/>
              <a:t> </a:t>
            </a:r>
            <a:r>
              <a:rPr lang="fr-FR" sz="2000" b="1" dirty="0" err="1"/>
              <a:t>Vaovao</a:t>
            </a:r>
            <a:r>
              <a:rPr lang="en" sz="2000" b="1" dirty="0"/>
              <a:t>…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363709B-479B-2B63-17AF-E769000B8EB2}"/>
              </a:ext>
            </a:extLst>
          </p:cNvPr>
          <p:cNvSpPr txBox="1"/>
          <p:nvPr/>
        </p:nvSpPr>
        <p:spPr>
          <a:xfrm>
            <a:off x="4319231" y="1714610"/>
            <a:ext cx="770207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Noho</a:t>
            </a:r>
            <a:r>
              <a:rPr lang="fr-FR" sz="2000" b="1" dirty="0"/>
              <a:t> </a:t>
            </a:r>
            <a:r>
              <a:rPr lang="fr-FR" sz="2000" b="1" dirty="0" err="1"/>
              <a:t>izany</a:t>
            </a:r>
            <a:r>
              <a:rPr lang="fr-FR" sz="2000" b="1" dirty="0"/>
              <a:t>, dia </a:t>
            </a:r>
            <a:r>
              <a:rPr lang="fr-FR" sz="2000" b="1" dirty="0" err="1"/>
              <a:t>mifototra</a:t>
            </a:r>
            <a:r>
              <a:rPr lang="fr-FR" sz="2000" b="1" dirty="0"/>
              <a:t> </a:t>
            </a:r>
            <a:r>
              <a:rPr lang="fr-FR" sz="2000" b="1" dirty="0" err="1"/>
              <a:t>amin'ny</a:t>
            </a:r>
            <a:r>
              <a:rPr lang="fr-FR" sz="2000" b="1" dirty="0"/>
              <a:t> </a:t>
            </a:r>
            <a:r>
              <a:rPr lang="fr-FR" sz="2000" b="1" dirty="0" err="1"/>
              <a:t>Baiboly</a:t>
            </a:r>
            <a:r>
              <a:rPr lang="fr-FR" sz="2000" b="1" dirty="0"/>
              <a:t> </a:t>
            </a:r>
            <a:r>
              <a:rPr lang="fr-FR" sz="2000" b="1" dirty="0" err="1"/>
              <a:t>irery</a:t>
            </a:r>
            <a:r>
              <a:rPr lang="fr-FR" sz="2000" b="1" dirty="0"/>
              <a:t> </a:t>
            </a:r>
            <a:r>
              <a:rPr lang="fr-FR" sz="2000" b="1" dirty="0" err="1"/>
              <a:t>ihany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fiarovana</a:t>
            </a:r>
            <a:r>
              <a:rPr lang="fr-FR" sz="2000" b="1" dirty="0"/>
              <a:t> ho </a:t>
            </a:r>
            <a:r>
              <a:rPr lang="fr-FR" sz="2000" b="1" dirty="0" err="1"/>
              <a:t>antsika</a:t>
            </a:r>
            <a:r>
              <a:rPr lang="fr-FR" sz="2000" b="1" dirty="0"/>
              <a:t>, dia </a:t>
            </a:r>
            <a:r>
              <a:rPr lang="fr-FR" sz="2000" b="1" dirty="0" err="1"/>
              <a:t>ao</a:t>
            </a:r>
            <a:r>
              <a:rPr lang="fr-FR" sz="2000" b="1" dirty="0"/>
              <a:t> </a:t>
            </a:r>
            <a:r>
              <a:rPr lang="fr-FR" sz="2000" b="1" dirty="0" err="1"/>
              <a:t>amin’ny</a:t>
            </a:r>
            <a:r>
              <a:rPr lang="fr-FR" sz="2000" b="1" dirty="0"/>
              <a:t> </a:t>
            </a:r>
            <a:r>
              <a:rPr lang="fr-FR" sz="2000" b="1" dirty="0" err="1"/>
              <a:t>boky</a:t>
            </a:r>
            <a:r>
              <a:rPr lang="fr-FR" sz="2000" b="1" dirty="0"/>
              <a:t> </a:t>
            </a:r>
            <a:r>
              <a:rPr lang="fr-FR" sz="2000" b="1" dirty="0" err="1"/>
              <a:t>tsirairay</a:t>
            </a:r>
            <a:r>
              <a:rPr lang="fr-FR" sz="2000" b="1" dirty="0"/>
              <a:t>,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toko</a:t>
            </a:r>
            <a:r>
              <a:rPr lang="fr-FR" sz="2000" b="1" dirty="0"/>
              <a:t> </a:t>
            </a:r>
            <a:r>
              <a:rPr lang="fr-FR" sz="2000" b="1" dirty="0" err="1"/>
              <a:t>ary</a:t>
            </a:r>
            <a:r>
              <a:rPr lang="fr-FR" sz="2000" b="1" dirty="0"/>
              <a:t> </a:t>
            </a:r>
            <a:r>
              <a:rPr lang="fr-FR" sz="2000" b="1" dirty="0" err="1"/>
              <a:t>andininy</a:t>
            </a:r>
            <a:r>
              <a:rPr lang="fr-FR" sz="2000" b="1" dirty="0"/>
              <a:t> </a:t>
            </a:r>
            <a:r>
              <a:rPr lang="fr-FR" sz="2000" b="1" dirty="0" err="1"/>
              <a:t>tsirairay</a:t>
            </a:r>
            <a:r>
              <a:rPr lang="fr-FR" sz="2000" b="1" dirty="0"/>
              <a:t> (2Tim</a:t>
            </a:r>
            <a:r>
              <a:rPr lang="en" sz="2000" b="1" dirty="0"/>
              <a:t>. 3:16).</a:t>
            </a:r>
          </a:p>
        </p:txBody>
      </p:sp>
    </p:spTree>
    <p:extLst>
      <p:ext uri="{BB962C8B-B14F-4D97-AF65-F5344CB8AC3E}">
        <p14:creationId xmlns:p14="http://schemas.microsoft.com/office/powerpoint/2010/main" val="1075004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14" grpId="0" animBg="1"/>
      <p:bldP spid="2" grpId="0" animBg="1"/>
      <p:bldP spid="7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A34462C-0DB1-FD10-12D7-B398A35A4B1C}"/>
              </a:ext>
            </a:extLst>
          </p:cNvPr>
          <p:cNvSpPr txBox="1"/>
          <p:nvPr/>
        </p:nvSpPr>
        <p:spPr>
          <a:xfrm>
            <a:off x="2636197" y="-29184"/>
            <a:ext cx="7763814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fr-FR" sz="4400" b="1" dirty="0">
                <a:ln/>
                <a:solidFill>
                  <a:schemeClr val="accent4"/>
                </a:solidFill>
              </a:rPr>
              <a:t>FISAINAN'OLOMBELONA</a:t>
            </a:r>
            <a:endParaRPr lang="en" sz="4400" b="1" dirty="0">
              <a:ln/>
              <a:solidFill>
                <a:schemeClr val="accent4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AB3F635-42E0-9EBB-C928-9E0F7F354158}"/>
              </a:ext>
            </a:extLst>
          </p:cNvPr>
          <p:cNvSpPr txBox="1"/>
          <p:nvPr/>
        </p:nvSpPr>
        <p:spPr>
          <a:xfrm>
            <a:off x="3127441" y="605822"/>
            <a:ext cx="71640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A0DD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A0DD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Misy</a:t>
            </a:r>
            <a:r>
              <a:rPr lang="en-US" b="1" dirty="0">
                <a:solidFill>
                  <a:srgbClr val="A0DD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A0DD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lalana</a:t>
            </a:r>
            <a:r>
              <a:rPr lang="en-US" b="1" dirty="0">
                <a:solidFill>
                  <a:srgbClr val="A0DD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A0DD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ataon'ny</a:t>
            </a:r>
            <a:r>
              <a:rPr lang="en-US" b="1" dirty="0">
                <a:solidFill>
                  <a:srgbClr val="A0DD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A0DD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olona</a:t>
            </a:r>
            <a:r>
              <a:rPr lang="en-US" b="1" dirty="0">
                <a:solidFill>
                  <a:srgbClr val="A0DD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ho </a:t>
            </a:r>
            <a:r>
              <a:rPr lang="en-US" b="1" dirty="0" err="1">
                <a:solidFill>
                  <a:srgbClr val="A0DD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mahitsy</a:t>
            </a:r>
            <a:r>
              <a:rPr lang="en-US" b="1" dirty="0">
                <a:solidFill>
                  <a:srgbClr val="A0DD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A0DD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kanjo</a:t>
            </a:r>
            <a:r>
              <a:rPr lang="en-US" b="1" dirty="0">
                <a:solidFill>
                  <a:srgbClr val="A0DD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A0DD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lalana</a:t>
            </a:r>
            <a:r>
              <a:rPr lang="en-US" b="1" dirty="0">
                <a:solidFill>
                  <a:srgbClr val="A0DD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A0DD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mivarina</a:t>
            </a:r>
            <a:r>
              <a:rPr lang="en-US" b="1" dirty="0">
                <a:solidFill>
                  <a:srgbClr val="A0DD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any </a:t>
            </a:r>
            <a:r>
              <a:rPr lang="en-US" b="1" dirty="0" err="1">
                <a:solidFill>
                  <a:srgbClr val="A0DD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amin'ny</a:t>
            </a:r>
            <a:r>
              <a:rPr lang="en-US" b="1" dirty="0">
                <a:solidFill>
                  <a:srgbClr val="A0DD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A0DD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fahafatesana</a:t>
            </a:r>
            <a:r>
              <a:rPr lang="en-US" b="1" dirty="0">
                <a:solidFill>
                  <a:srgbClr val="A0DD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no </a:t>
            </a:r>
            <a:r>
              <a:rPr lang="en-US" b="1" dirty="0" err="1">
                <a:solidFill>
                  <a:srgbClr val="A0DD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iafarany</a:t>
            </a:r>
            <a:r>
              <a:rPr lang="en" b="1" dirty="0">
                <a:solidFill>
                  <a:srgbClr val="A0DD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A0DD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(Ohabolana 16:25)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FD8E9C4-F44F-540B-79A8-4E236040BDF8}"/>
              </a:ext>
            </a:extLst>
          </p:cNvPr>
          <p:cNvSpPr txBox="1"/>
          <p:nvPr/>
        </p:nvSpPr>
        <p:spPr>
          <a:xfrm>
            <a:off x="4577845" y="1612696"/>
            <a:ext cx="74801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Raha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Andriamanitra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nanome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tsindrimandry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Baiboly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iza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afaka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mahafantatra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heviny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(2 Pet. 1:20;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Jaona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14:26)?</a:t>
            </a:r>
          </a:p>
        </p:txBody>
      </p:sp>
      <p:pic>
        <p:nvPicPr>
          <p:cNvPr id="4" name="Imagen 3" descr="Imagen que contiene agua, tabla&#10;&#10;Descripción generada automáticamente">
            <a:extLst>
              <a:ext uri="{FF2B5EF4-FFF2-40B4-BE49-F238E27FC236}">
                <a16:creationId xmlns:a16="http://schemas.microsoft.com/office/drawing/2014/main" id="{45E61A15-D2CF-1137-4F72-E39636B92B8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00010" y="102691"/>
            <a:ext cx="1683457" cy="1453735"/>
          </a:xfrm>
          <a:prstGeom prst="rect">
            <a:avLst/>
          </a:prstGeom>
          <a:ln w="38100" cap="sq">
            <a:solidFill>
              <a:srgbClr val="A0DDE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8" name="Imagen 7" descr="Imagen que contiene ventana, hombre, tabla, mujer&#10;&#10;Descripción generada automáticamente">
            <a:extLst>
              <a:ext uri="{FF2B5EF4-FFF2-40B4-BE49-F238E27FC236}">
                <a16:creationId xmlns:a16="http://schemas.microsoft.com/office/drawing/2014/main" id="{B098FEC5-81E3-011E-CCAC-956AD33554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039" y="1203168"/>
            <a:ext cx="4360856" cy="5586738"/>
          </a:xfrm>
          <a:prstGeom prst="roundRect">
            <a:avLst>
              <a:gd name="adj" fmla="val 643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A0DDE0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C655BE58-2921-B0C1-872B-62B9BC670421}"/>
              </a:ext>
            </a:extLst>
          </p:cNvPr>
          <p:cNvSpPr txBox="1"/>
          <p:nvPr/>
        </p:nvSpPr>
        <p:spPr>
          <a:xfrm>
            <a:off x="4563136" y="3386706"/>
            <a:ext cx="758857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Ohatra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iray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amin’ny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fomba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fisainan’olombelona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fanakianana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avo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lenta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nanomboka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tamin’ny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taonjato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faha-18,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izay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nanolotra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fandikana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akademika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Baiboly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0937DA4-EBAB-1E46-B1F7-F56F6CA72A26}"/>
              </a:ext>
            </a:extLst>
          </p:cNvPr>
          <p:cNvSpPr txBox="1"/>
          <p:nvPr/>
        </p:nvSpPr>
        <p:spPr>
          <a:xfrm>
            <a:off x="4563136" y="2376853"/>
            <a:ext cx="758857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olona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izay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araka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nofo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ihany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tsy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mba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mandray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izay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an'ny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Fanahin'Andriamanitra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fahadalana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aminy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izany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sady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tsy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azony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satria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araka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Fanahy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amantarana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izany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 (1Kor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2:14 ).</a:t>
            </a:r>
          </a:p>
        </p:txBody>
      </p:sp>
      <p:pic>
        <p:nvPicPr>
          <p:cNvPr id="14" name="Imagen 13" descr="Un dibujo de un grupo de personas en una montaña&#10;&#10;Descripción generada automáticamente con confianza baja">
            <a:extLst>
              <a:ext uri="{FF2B5EF4-FFF2-40B4-BE49-F238E27FC236}">
                <a16:creationId xmlns:a16="http://schemas.microsoft.com/office/drawing/2014/main" id="{AC70E91D-9D5C-1E27-E41F-26D0D8E61C6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4039" y="102691"/>
            <a:ext cx="2502158" cy="1006262"/>
          </a:xfrm>
          <a:prstGeom prst="rect">
            <a:avLst/>
          </a:prstGeom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3B30672-D355-E2DF-D3F3-7EF510DD4130}"/>
              </a:ext>
            </a:extLst>
          </p:cNvPr>
          <p:cNvSpPr txBox="1"/>
          <p:nvPr/>
        </p:nvSpPr>
        <p:spPr>
          <a:xfrm>
            <a:off x="4603428" y="5977322"/>
            <a:ext cx="758856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Tsy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isalasalana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fa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mamolavola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lalana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toa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mahitsy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fahavalo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nefa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fahafatesana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hiafarany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Ohab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16:25).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E46D20C-B581-4F9C-1054-00B2F69F2C90}"/>
              </a:ext>
            </a:extLst>
          </p:cNvPr>
          <p:cNvSpPr txBox="1"/>
          <p:nvPr/>
        </p:nvSpPr>
        <p:spPr>
          <a:xfrm>
            <a:off x="4603427" y="4390750"/>
            <a:ext cx="758857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fototry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fandinihany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dia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fandavana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fahagagana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tsy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fahafahana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mahafantatra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ho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Amin'izany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fomba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izany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inona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moa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tombontsoa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ho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azontsika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amin’ny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tenin’Andriamanitra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raha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mandà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heriny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na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fahafahany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mahafantatra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hoavy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miandry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antsika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isika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1746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12" grpId="0"/>
      <p:bldP spid="7" grpId="0"/>
      <p:bldP spid="11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FF0066"/>
      </a:accent3>
      <a:accent4>
        <a:srgbClr val="FFC000"/>
      </a:accent4>
      <a:accent5>
        <a:srgbClr val="990099"/>
      </a:accent5>
      <a:accent6>
        <a:srgbClr val="70AD47"/>
      </a:accent6>
      <a:hlink>
        <a:srgbClr val="0563C1"/>
      </a:hlink>
      <a:folHlink>
        <a:srgbClr val="2992FA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671</TotalTime>
  <Words>1399</Words>
  <Application>Microsoft Office PowerPoint</Application>
  <PresentationFormat>Panorámica</PresentationFormat>
  <Paragraphs>57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13</vt:i4>
      </vt:variant>
    </vt:vector>
  </HeadingPairs>
  <TitlesOfParts>
    <vt:vector size="20" baseType="lpstr">
      <vt:lpstr>Comic Sans MS</vt:lpstr>
      <vt:lpstr>Constantia</vt:lpstr>
      <vt:lpstr>Aptos Display</vt:lpstr>
      <vt:lpstr>Arial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98</cp:revision>
  <dcterms:created xsi:type="dcterms:W3CDTF">2024-03-31T16:03:06Z</dcterms:created>
  <dcterms:modified xsi:type="dcterms:W3CDTF">2024-04-17T05:24:14Z</dcterms:modified>
</cp:coreProperties>
</file>