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69" r:id="rId3"/>
    <p:sldId id="272" r:id="rId4"/>
    <p:sldId id="257" r:id="rId5"/>
    <p:sldId id="258" r:id="rId6"/>
    <p:sldId id="259" r:id="rId7"/>
    <p:sldId id="260" r:id="rId8"/>
    <p:sldId id="270" r:id="rId9"/>
    <p:sldId id="262" r:id="rId10"/>
    <p:sldId id="271" r:id="rId11"/>
    <p:sldId id="267" r:id="rId12"/>
    <p:sldId id="264" r:id="rId13"/>
    <p:sldId id="266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E8B3C7"/>
    <a:srgbClr val="FFFFFF"/>
    <a:srgbClr val="8D42C6"/>
    <a:srgbClr val="C4B4F0"/>
    <a:srgbClr val="8C8CB1"/>
    <a:srgbClr val="3C2F30"/>
    <a:srgbClr val="92A4B9"/>
    <a:srgbClr val="01852A"/>
    <a:srgbClr val="B4E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FBD82-E1CE-4F7F-BCF8-9353AAB1B9F2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838A4A0-F335-4E9C-888D-E33A75A9A38B}">
      <dgm:prSet phldrT="[Texto]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14854373-D6F8-4B58-8E2E-352BA2600B8C}" type="parTrans" cxnId="{5FA0EC8D-46DA-42BA-B275-A9D5A0CA5C49}">
      <dgm:prSet/>
      <dgm:spPr/>
      <dgm:t>
        <a:bodyPr/>
        <a:lstStyle/>
        <a:p>
          <a:endParaRPr lang="es-ES"/>
        </a:p>
      </dgm:t>
    </dgm:pt>
    <dgm:pt modelId="{D531649C-F9B4-4463-8922-60344D2C3B50}" type="sibTrans" cxnId="{5FA0EC8D-46DA-42BA-B275-A9D5A0CA5C49}">
      <dgm:prSet/>
      <dgm:spPr/>
      <dgm:t>
        <a:bodyPr/>
        <a:lstStyle/>
        <a:p>
          <a:endParaRPr lang="es-ES"/>
        </a:p>
      </dgm:t>
    </dgm:pt>
    <dgm:pt modelId="{2CE72571-3F90-4E98-BE92-34AA7284A23E}">
      <dgm:prSet phldrT="[Texto]"/>
      <dgm:spPr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9BEE34A5-F5F1-470B-A0F4-A4D30196C95B}" type="parTrans" cxnId="{813FCA86-7E09-488C-8176-28BABEE07907}">
      <dgm:prSet/>
      <dgm:spPr/>
      <dgm:t>
        <a:bodyPr/>
        <a:lstStyle/>
        <a:p>
          <a:endParaRPr lang="es-ES"/>
        </a:p>
      </dgm:t>
    </dgm:pt>
    <dgm:pt modelId="{D56FA082-088E-46DD-9A55-F46CFA1887A4}" type="sibTrans" cxnId="{813FCA86-7E09-488C-8176-28BABEE07907}">
      <dgm:prSet/>
      <dgm:spPr/>
      <dgm:t>
        <a:bodyPr/>
        <a:lstStyle/>
        <a:p>
          <a:endParaRPr lang="es-ES"/>
        </a:p>
      </dgm:t>
    </dgm:pt>
    <dgm:pt modelId="{6F8A51FA-8497-45E5-BDF9-C85C486466BA}">
      <dgm:prSet phldrT="[Texto]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D90C6DD5-C40F-4287-9007-99872B356FEF}" type="parTrans" cxnId="{1E5E69EF-6FB5-4ED5-9ADA-CC7CD0E47A62}">
      <dgm:prSet/>
      <dgm:spPr/>
      <dgm:t>
        <a:bodyPr/>
        <a:lstStyle/>
        <a:p>
          <a:endParaRPr lang="es-ES"/>
        </a:p>
      </dgm:t>
    </dgm:pt>
    <dgm:pt modelId="{389A998E-DEDC-41B4-98EF-DA79DDEDCD18}" type="sibTrans" cxnId="{1E5E69EF-6FB5-4ED5-9ADA-CC7CD0E47A62}">
      <dgm:prSet/>
      <dgm:spPr/>
      <dgm:t>
        <a:bodyPr/>
        <a:lstStyle/>
        <a:p>
          <a:endParaRPr lang="es-ES"/>
        </a:p>
      </dgm:t>
    </dgm:pt>
    <dgm:pt modelId="{C5CCB120-41A4-42D2-8922-2EE76C4CC403}">
      <dgm:prSet phldrT="[Texto]"/>
      <dgm:spPr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159D998-4FD4-448B-96F9-2BEA60B6C81F}" type="parTrans" cxnId="{63D527D6-E3BD-4170-810A-C5E2A448066D}">
      <dgm:prSet/>
      <dgm:spPr/>
      <dgm:t>
        <a:bodyPr/>
        <a:lstStyle/>
        <a:p>
          <a:endParaRPr lang="es-ES"/>
        </a:p>
      </dgm:t>
    </dgm:pt>
    <dgm:pt modelId="{A3A5C5C0-9846-43C4-80BD-890EA34E0076}" type="sibTrans" cxnId="{63D527D6-E3BD-4170-810A-C5E2A448066D}">
      <dgm:prSet/>
      <dgm:spPr/>
      <dgm:t>
        <a:bodyPr/>
        <a:lstStyle/>
        <a:p>
          <a:endParaRPr lang="es-ES"/>
        </a:p>
      </dgm:t>
    </dgm:pt>
    <dgm:pt modelId="{2D90D764-1F05-4A90-8337-1D67F0C86C72}">
      <dgm:prSet phldrT="[Texto]"/>
      <dgm:spPr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8C74F8B6-756B-4CBE-B08F-2EA2A4CEF618}" type="parTrans" cxnId="{D444DD48-9A01-436F-BEBE-522FCC9114AE}">
      <dgm:prSet/>
      <dgm:spPr/>
      <dgm:t>
        <a:bodyPr/>
        <a:lstStyle/>
        <a:p>
          <a:endParaRPr lang="es-ES"/>
        </a:p>
      </dgm:t>
    </dgm:pt>
    <dgm:pt modelId="{FCBEAFEE-434C-4036-ACE7-9DD13042A445}" type="sibTrans" cxnId="{D444DD48-9A01-436F-BEBE-522FCC9114AE}">
      <dgm:prSet/>
      <dgm:spPr/>
      <dgm:t>
        <a:bodyPr/>
        <a:lstStyle/>
        <a:p>
          <a:endParaRPr lang="es-ES"/>
        </a:p>
      </dgm:t>
    </dgm:pt>
    <dgm:pt modelId="{3A2B66E7-1CA5-46F7-BA72-C5C528A7A80D}">
      <dgm:prSet phldrT="[Texto]"/>
      <dgm:spPr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F0B670F-F347-4B7D-9653-B6EFC7A6625E}" type="parTrans" cxnId="{AF9043D7-5E38-4C02-A2B7-E90A22008751}">
      <dgm:prSet/>
      <dgm:spPr/>
      <dgm:t>
        <a:bodyPr/>
        <a:lstStyle/>
        <a:p>
          <a:endParaRPr lang="es-ES"/>
        </a:p>
      </dgm:t>
    </dgm:pt>
    <dgm:pt modelId="{257917FB-E15D-4AA1-AF9B-0922A2262891}" type="sibTrans" cxnId="{AF9043D7-5E38-4C02-A2B7-E90A22008751}">
      <dgm:prSet/>
      <dgm:spPr/>
      <dgm:t>
        <a:bodyPr/>
        <a:lstStyle/>
        <a:p>
          <a:endParaRPr lang="es-ES"/>
        </a:p>
      </dgm:t>
    </dgm:pt>
    <dgm:pt modelId="{2B516AE6-A44B-4DF2-96DE-90076F30CC62}" type="pres">
      <dgm:prSet presAssocID="{7EBFBD82-E1CE-4F7F-BCF8-9353AAB1B9F2}" presName="Name0" presStyleCnt="0">
        <dgm:presLayoutVars>
          <dgm:dir/>
          <dgm:resizeHandles/>
        </dgm:presLayoutVars>
      </dgm:prSet>
      <dgm:spPr/>
    </dgm:pt>
    <dgm:pt modelId="{18DF6A09-CC4F-4D29-8413-49DF38269468}" type="pres">
      <dgm:prSet presAssocID="{E838A4A0-F335-4E9C-888D-E33A75A9A38B}" presName="compNode" presStyleCnt="0"/>
      <dgm:spPr/>
    </dgm:pt>
    <dgm:pt modelId="{BF1F1D7A-E810-43DD-9EAD-77DCFBA6BB47}" type="pres">
      <dgm:prSet presAssocID="{E838A4A0-F335-4E9C-888D-E33A75A9A38B}" presName="dummyConnPt" presStyleCnt="0"/>
      <dgm:spPr/>
    </dgm:pt>
    <dgm:pt modelId="{9B205E44-2C78-4E4E-8830-0B68EA3440A8}" type="pres">
      <dgm:prSet presAssocID="{E838A4A0-F335-4E9C-888D-E33A75A9A38B}" presName="node" presStyleLbl="node1" presStyleIdx="0" presStyleCnt="6">
        <dgm:presLayoutVars>
          <dgm:bulletEnabled val="1"/>
        </dgm:presLayoutVars>
      </dgm:prSet>
      <dgm:spPr/>
    </dgm:pt>
    <dgm:pt modelId="{FED9ACFD-97FF-401C-8564-E7D0601925C6}" type="pres">
      <dgm:prSet presAssocID="{D531649C-F9B4-4463-8922-60344D2C3B50}" presName="sibTrans" presStyleLbl="bgSibTrans2D1" presStyleIdx="0" presStyleCnt="5"/>
      <dgm:spPr/>
    </dgm:pt>
    <dgm:pt modelId="{C47D4041-C0B3-4FD9-A556-250AAE2E1C9F}" type="pres">
      <dgm:prSet presAssocID="{2CE72571-3F90-4E98-BE92-34AA7284A23E}" presName="compNode" presStyleCnt="0"/>
      <dgm:spPr/>
    </dgm:pt>
    <dgm:pt modelId="{68052BE2-A6DB-456B-932F-1FE88B29904B}" type="pres">
      <dgm:prSet presAssocID="{2CE72571-3F90-4E98-BE92-34AA7284A23E}" presName="dummyConnPt" presStyleCnt="0"/>
      <dgm:spPr/>
    </dgm:pt>
    <dgm:pt modelId="{75FC1112-7464-4D47-B6D4-189E733DDFA3}" type="pres">
      <dgm:prSet presAssocID="{2CE72571-3F90-4E98-BE92-34AA7284A23E}" presName="node" presStyleLbl="node1" presStyleIdx="1" presStyleCnt="6">
        <dgm:presLayoutVars>
          <dgm:bulletEnabled val="1"/>
        </dgm:presLayoutVars>
      </dgm:prSet>
      <dgm:spPr/>
    </dgm:pt>
    <dgm:pt modelId="{DE843EAD-DEE0-4C85-8D6A-19A036C9CBD7}" type="pres">
      <dgm:prSet presAssocID="{D56FA082-088E-46DD-9A55-F46CFA1887A4}" presName="sibTrans" presStyleLbl="bgSibTrans2D1" presStyleIdx="1" presStyleCnt="5"/>
      <dgm:spPr/>
    </dgm:pt>
    <dgm:pt modelId="{655A56CC-1341-4AAA-8519-5DAC32B2F9EF}" type="pres">
      <dgm:prSet presAssocID="{6F8A51FA-8497-45E5-BDF9-C85C486466BA}" presName="compNode" presStyleCnt="0"/>
      <dgm:spPr/>
    </dgm:pt>
    <dgm:pt modelId="{ACEB2945-C58E-4D7C-A666-52E78A60DBE0}" type="pres">
      <dgm:prSet presAssocID="{6F8A51FA-8497-45E5-BDF9-C85C486466BA}" presName="dummyConnPt" presStyleCnt="0"/>
      <dgm:spPr/>
    </dgm:pt>
    <dgm:pt modelId="{7ACFE278-CA05-4F88-AE25-07AF7ECF2CF3}" type="pres">
      <dgm:prSet presAssocID="{6F8A51FA-8497-45E5-BDF9-C85C486466BA}" presName="node" presStyleLbl="node1" presStyleIdx="2" presStyleCnt="6">
        <dgm:presLayoutVars>
          <dgm:bulletEnabled val="1"/>
        </dgm:presLayoutVars>
      </dgm:prSet>
      <dgm:spPr/>
    </dgm:pt>
    <dgm:pt modelId="{F9D65B62-54AE-45DD-ACB8-83A6CECB680A}" type="pres">
      <dgm:prSet presAssocID="{389A998E-DEDC-41B4-98EF-DA79DDEDCD18}" presName="sibTrans" presStyleLbl="bgSibTrans2D1" presStyleIdx="2" presStyleCnt="5"/>
      <dgm:spPr/>
    </dgm:pt>
    <dgm:pt modelId="{3CFDD083-C2EA-4B2C-9308-84BF1BBD06C9}" type="pres">
      <dgm:prSet presAssocID="{C5CCB120-41A4-42D2-8922-2EE76C4CC403}" presName="compNode" presStyleCnt="0"/>
      <dgm:spPr/>
    </dgm:pt>
    <dgm:pt modelId="{E193A3E8-C39F-40D1-BA94-B034B74AA010}" type="pres">
      <dgm:prSet presAssocID="{C5CCB120-41A4-42D2-8922-2EE76C4CC403}" presName="dummyConnPt" presStyleCnt="0"/>
      <dgm:spPr/>
    </dgm:pt>
    <dgm:pt modelId="{4FE26ACA-0EB8-4E7C-A13D-71B8F9E2E40D}" type="pres">
      <dgm:prSet presAssocID="{C5CCB120-41A4-42D2-8922-2EE76C4CC403}" presName="node" presStyleLbl="node1" presStyleIdx="3" presStyleCnt="6">
        <dgm:presLayoutVars>
          <dgm:bulletEnabled val="1"/>
        </dgm:presLayoutVars>
      </dgm:prSet>
      <dgm:spPr/>
    </dgm:pt>
    <dgm:pt modelId="{3FCDDA1D-473C-418D-9EF4-DCA720F340B1}" type="pres">
      <dgm:prSet presAssocID="{A3A5C5C0-9846-43C4-80BD-890EA34E0076}" presName="sibTrans" presStyleLbl="bgSibTrans2D1" presStyleIdx="3" presStyleCnt="5"/>
      <dgm:spPr/>
    </dgm:pt>
    <dgm:pt modelId="{AE2A9EEC-9C8B-420A-8A9B-F03BDBADD56F}" type="pres">
      <dgm:prSet presAssocID="{2D90D764-1F05-4A90-8337-1D67F0C86C72}" presName="compNode" presStyleCnt="0"/>
      <dgm:spPr/>
    </dgm:pt>
    <dgm:pt modelId="{36FC3916-E229-4934-997D-059E0ABADA8B}" type="pres">
      <dgm:prSet presAssocID="{2D90D764-1F05-4A90-8337-1D67F0C86C72}" presName="dummyConnPt" presStyleCnt="0"/>
      <dgm:spPr/>
    </dgm:pt>
    <dgm:pt modelId="{5555A1BA-5342-4E0B-9E40-01704C9F8CB1}" type="pres">
      <dgm:prSet presAssocID="{2D90D764-1F05-4A90-8337-1D67F0C86C72}" presName="node" presStyleLbl="node1" presStyleIdx="4" presStyleCnt="6">
        <dgm:presLayoutVars>
          <dgm:bulletEnabled val="1"/>
        </dgm:presLayoutVars>
      </dgm:prSet>
      <dgm:spPr/>
    </dgm:pt>
    <dgm:pt modelId="{12F54906-35E5-4641-A763-8B583D19A4BB}" type="pres">
      <dgm:prSet presAssocID="{FCBEAFEE-434C-4036-ACE7-9DD13042A445}" presName="sibTrans" presStyleLbl="bgSibTrans2D1" presStyleIdx="4" presStyleCnt="5"/>
      <dgm:spPr/>
    </dgm:pt>
    <dgm:pt modelId="{7F69F567-5545-4625-8D69-D8E7B900CC9F}" type="pres">
      <dgm:prSet presAssocID="{3A2B66E7-1CA5-46F7-BA72-C5C528A7A80D}" presName="compNode" presStyleCnt="0"/>
      <dgm:spPr/>
    </dgm:pt>
    <dgm:pt modelId="{5EB2528D-D360-4880-82D0-DD1139C0372B}" type="pres">
      <dgm:prSet presAssocID="{3A2B66E7-1CA5-46F7-BA72-C5C528A7A80D}" presName="dummyConnPt" presStyleCnt="0"/>
      <dgm:spPr/>
    </dgm:pt>
    <dgm:pt modelId="{E267E3EB-69E3-4E3D-9EBA-01B781C697A5}" type="pres">
      <dgm:prSet presAssocID="{3A2B66E7-1CA5-46F7-BA72-C5C528A7A80D}" presName="node" presStyleLbl="node1" presStyleIdx="5" presStyleCnt="6">
        <dgm:presLayoutVars>
          <dgm:bulletEnabled val="1"/>
        </dgm:presLayoutVars>
      </dgm:prSet>
      <dgm:spPr/>
    </dgm:pt>
  </dgm:ptLst>
  <dgm:cxnLst>
    <dgm:cxn modelId="{6DF07E02-7D50-4AA4-BBF5-FC5E4A9B7009}" type="presOf" srcId="{FCBEAFEE-434C-4036-ACE7-9DD13042A445}" destId="{12F54906-35E5-4641-A763-8B583D19A4BB}" srcOrd="0" destOrd="0" presId="urn:microsoft.com/office/officeart/2005/8/layout/bProcess4"/>
    <dgm:cxn modelId="{35DADF2B-D33B-426F-B6E6-CB7F5A2F20B3}" type="presOf" srcId="{389A998E-DEDC-41B4-98EF-DA79DDEDCD18}" destId="{F9D65B62-54AE-45DD-ACB8-83A6CECB680A}" srcOrd="0" destOrd="0" presId="urn:microsoft.com/office/officeart/2005/8/layout/bProcess4"/>
    <dgm:cxn modelId="{D953B430-69CE-4950-8393-DE1806C66103}" type="presOf" srcId="{7EBFBD82-E1CE-4F7F-BCF8-9353AAB1B9F2}" destId="{2B516AE6-A44B-4DF2-96DE-90076F30CC62}" srcOrd="0" destOrd="0" presId="urn:microsoft.com/office/officeart/2005/8/layout/bProcess4"/>
    <dgm:cxn modelId="{529A925B-6CA2-4FB1-861A-12C82E57D930}" type="presOf" srcId="{3A2B66E7-1CA5-46F7-BA72-C5C528A7A80D}" destId="{E267E3EB-69E3-4E3D-9EBA-01B781C697A5}" srcOrd="0" destOrd="0" presId="urn:microsoft.com/office/officeart/2005/8/layout/bProcess4"/>
    <dgm:cxn modelId="{7CBD5862-6704-47B0-BE54-AEA294A3F5E1}" type="presOf" srcId="{C5CCB120-41A4-42D2-8922-2EE76C4CC403}" destId="{4FE26ACA-0EB8-4E7C-A13D-71B8F9E2E40D}" srcOrd="0" destOrd="0" presId="urn:microsoft.com/office/officeart/2005/8/layout/bProcess4"/>
    <dgm:cxn modelId="{4D9CE764-5E52-42BB-9BAD-816C497A05D4}" type="presOf" srcId="{A3A5C5C0-9846-43C4-80BD-890EA34E0076}" destId="{3FCDDA1D-473C-418D-9EF4-DCA720F340B1}" srcOrd="0" destOrd="0" presId="urn:microsoft.com/office/officeart/2005/8/layout/bProcess4"/>
    <dgm:cxn modelId="{D444DD48-9A01-436F-BEBE-522FCC9114AE}" srcId="{7EBFBD82-E1CE-4F7F-BCF8-9353AAB1B9F2}" destId="{2D90D764-1F05-4A90-8337-1D67F0C86C72}" srcOrd="4" destOrd="0" parTransId="{8C74F8B6-756B-4CBE-B08F-2EA2A4CEF618}" sibTransId="{FCBEAFEE-434C-4036-ACE7-9DD13042A445}"/>
    <dgm:cxn modelId="{813FCA86-7E09-488C-8176-28BABEE07907}" srcId="{7EBFBD82-E1CE-4F7F-BCF8-9353AAB1B9F2}" destId="{2CE72571-3F90-4E98-BE92-34AA7284A23E}" srcOrd="1" destOrd="0" parTransId="{9BEE34A5-F5F1-470B-A0F4-A4D30196C95B}" sibTransId="{D56FA082-088E-46DD-9A55-F46CFA1887A4}"/>
    <dgm:cxn modelId="{F2B05589-AEDD-4B99-A5B5-82E54509C74D}" type="presOf" srcId="{D531649C-F9B4-4463-8922-60344D2C3B50}" destId="{FED9ACFD-97FF-401C-8564-E7D0601925C6}" srcOrd="0" destOrd="0" presId="urn:microsoft.com/office/officeart/2005/8/layout/bProcess4"/>
    <dgm:cxn modelId="{5FA0EC8D-46DA-42BA-B275-A9D5A0CA5C49}" srcId="{7EBFBD82-E1CE-4F7F-BCF8-9353AAB1B9F2}" destId="{E838A4A0-F335-4E9C-888D-E33A75A9A38B}" srcOrd="0" destOrd="0" parTransId="{14854373-D6F8-4B58-8E2E-352BA2600B8C}" sibTransId="{D531649C-F9B4-4463-8922-60344D2C3B50}"/>
    <dgm:cxn modelId="{C01FB695-EE76-45A0-B939-FEDBF7CD1058}" type="presOf" srcId="{E838A4A0-F335-4E9C-888D-E33A75A9A38B}" destId="{9B205E44-2C78-4E4E-8830-0B68EA3440A8}" srcOrd="0" destOrd="0" presId="urn:microsoft.com/office/officeart/2005/8/layout/bProcess4"/>
    <dgm:cxn modelId="{4057EBA1-FED1-4237-B48F-2FCA86FBDA24}" type="presOf" srcId="{D56FA082-088E-46DD-9A55-F46CFA1887A4}" destId="{DE843EAD-DEE0-4C85-8D6A-19A036C9CBD7}" srcOrd="0" destOrd="0" presId="urn:microsoft.com/office/officeart/2005/8/layout/bProcess4"/>
    <dgm:cxn modelId="{B79774B6-C23A-4C8D-BB55-5C7945968ED8}" type="presOf" srcId="{2CE72571-3F90-4E98-BE92-34AA7284A23E}" destId="{75FC1112-7464-4D47-B6D4-189E733DDFA3}" srcOrd="0" destOrd="0" presId="urn:microsoft.com/office/officeart/2005/8/layout/bProcess4"/>
    <dgm:cxn modelId="{06DCEDC5-B7E6-4CD4-A8B3-F311DAC79D63}" type="presOf" srcId="{2D90D764-1F05-4A90-8337-1D67F0C86C72}" destId="{5555A1BA-5342-4E0B-9E40-01704C9F8CB1}" srcOrd="0" destOrd="0" presId="urn:microsoft.com/office/officeart/2005/8/layout/bProcess4"/>
    <dgm:cxn modelId="{63D527D6-E3BD-4170-810A-C5E2A448066D}" srcId="{7EBFBD82-E1CE-4F7F-BCF8-9353AAB1B9F2}" destId="{C5CCB120-41A4-42D2-8922-2EE76C4CC403}" srcOrd="3" destOrd="0" parTransId="{5159D998-4FD4-448B-96F9-2BEA60B6C81F}" sibTransId="{A3A5C5C0-9846-43C4-80BD-890EA34E0076}"/>
    <dgm:cxn modelId="{AF9043D7-5E38-4C02-A2B7-E90A22008751}" srcId="{7EBFBD82-E1CE-4F7F-BCF8-9353AAB1B9F2}" destId="{3A2B66E7-1CA5-46F7-BA72-C5C528A7A80D}" srcOrd="5" destOrd="0" parTransId="{2F0B670F-F347-4B7D-9653-B6EFC7A6625E}" sibTransId="{257917FB-E15D-4AA1-AF9B-0922A2262891}"/>
    <dgm:cxn modelId="{1E5E69EF-6FB5-4ED5-9ADA-CC7CD0E47A62}" srcId="{7EBFBD82-E1CE-4F7F-BCF8-9353AAB1B9F2}" destId="{6F8A51FA-8497-45E5-BDF9-C85C486466BA}" srcOrd="2" destOrd="0" parTransId="{D90C6DD5-C40F-4287-9007-99872B356FEF}" sibTransId="{389A998E-DEDC-41B4-98EF-DA79DDEDCD18}"/>
    <dgm:cxn modelId="{127E19F3-7F69-4612-9512-E6A10A84BAA8}" type="presOf" srcId="{6F8A51FA-8497-45E5-BDF9-C85C486466BA}" destId="{7ACFE278-CA05-4F88-AE25-07AF7ECF2CF3}" srcOrd="0" destOrd="0" presId="urn:microsoft.com/office/officeart/2005/8/layout/bProcess4"/>
    <dgm:cxn modelId="{92439387-0146-461B-81F1-D6FA1F77E075}" type="presParOf" srcId="{2B516AE6-A44B-4DF2-96DE-90076F30CC62}" destId="{18DF6A09-CC4F-4D29-8413-49DF38269468}" srcOrd="0" destOrd="0" presId="urn:microsoft.com/office/officeart/2005/8/layout/bProcess4"/>
    <dgm:cxn modelId="{F92996CE-C3C7-4ECD-ACB6-25DD9F25401D}" type="presParOf" srcId="{18DF6A09-CC4F-4D29-8413-49DF38269468}" destId="{BF1F1D7A-E810-43DD-9EAD-77DCFBA6BB47}" srcOrd="0" destOrd="0" presId="urn:microsoft.com/office/officeart/2005/8/layout/bProcess4"/>
    <dgm:cxn modelId="{E018922E-F233-48F1-9AD2-0C271336D0D4}" type="presParOf" srcId="{18DF6A09-CC4F-4D29-8413-49DF38269468}" destId="{9B205E44-2C78-4E4E-8830-0B68EA3440A8}" srcOrd="1" destOrd="0" presId="urn:microsoft.com/office/officeart/2005/8/layout/bProcess4"/>
    <dgm:cxn modelId="{91FA6668-092C-436A-9275-3AAD3B78588B}" type="presParOf" srcId="{2B516AE6-A44B-4DF2-96DE-90076F30CC62}" destId="{FED9ACFD-97FF-401C-8564-E7D0601925C6}" srcOrd="1" destOrd="0" presId="urn:microsoft.com/office/officeart/2005/8/layout/bProcess4"/>
    <dgm:cxn modelId="{D61ECFBD-1B9A-49EC-A6FC-7ADB008B2BD5}" type="presParOf" srcId="{2B516AE6-A44B-4DF2-96DE-90076F30CC62}" destId="{C47D4041-C0B3-4FD9-A556-250AAE2E1C9F}" srcOrd="2" destOrd="0" presId="urn:microsoft.com/office/officeart/2005/8/layout/bProcess4"/>
    <dgm:cxn modelId="{09F16786-861A-43AF-8BDD-B32CD345B76F}" type="presParOf" srcId="{C47D4041-C0B3-4FD9-A556-250AAE2E1C9F}" destId="{68052BE2-A6DB-456B-932F-1FE88B29904B}" srcOrd="0" destOrd="0" presId="urn:microsoft.com/office/officeart/2005/8/layout/bProcess4"/>
    <dgm:cxn modelId="{9B84EBA9-A258-410F-9227-1BA609313C37}" type="presParOf" srcId="{C47D4041-C0B3-4FD9-A556-250AAE2E1C9F}" destId="{75FC1112-7464-4D47-B6D4-189E733DDFA3}" srcOrd="1" destOrd="0" presId="urn:microsoft.com/office/officeart/2005/8/layout/bProcess4"/>
    <dgm:cxn modelId="{61834FB8-660A-452A-93F7-AF116F361FA7}" type="presParOf" srcId="{2B516AE6-A44B-4DF2-96DE-90076F30CC62}" destId="{DE843EAD-DEE0-4C85-8D6A-19A036C9CBD7}" srcOrd="3" destOrd="0" presId="urn:microsoft.com/office/officeart/2005/8/layout/bProcess4"/>
    <dgm:cxn modelId="{F2FD0FD4-B5DF-49F9-AB60-72C364F1588D}" type="presParOf" srcId="{2B516AE6-A44B-4DF2-96DE-90076F30CC62}" destId="{655A56CC-1341-4AAA-8519-5DAC32B2F9EF}" srcOrd="4" destOrd="0" presId="urn:microsoft.com/office/officeart/2005/8/layout/bProcess4"/>
    <dgm:cxn modelId="{733CCB04-2CE9-44A2-9D64-FD0CEA2278B4}" type="presParOf" srcId="{655A56CC-1341-4AAA-8519-5DAC32B2F9EF}" destId="{ACEB2945-C58E-4D7C-A666-52E78A60DBE0}" srcOrd="0" destOrd="0" presId="urn:microsoft.com/office/officeart/2005/8/layout/bProcess4"/>
    <dgm:cxn modelId="{CADD68E2-21D8-484B-AA3E-777C275C7647}" type="presParOf" srcId="{655A56CC-1341-4AAA-8519-5DAC32B2F9EF}" destId="{7ACFE278-CA05-4F88-AE25-07AF7ECF2CF3}" srcOrd="1" destOrd="0" presId="urn:microsoft.com/office/officeart/2005/8/layout/bProcess4"/>
    <dgm:cxn modelId="{3E0B453D-E046-4925-830A-4857298AAF6D}" type="presParOf" srcId="{2B516AE6-A44B-4DF2-96DE-90076F30CC62}" destId="{F9D65B62-54AE-45DD-ACB8-83A6CECB680A}" srcOrd="5" destOrd="0" presId="urn:microsoft.com/office/officeart/2005/8/layout/bProcess4"/>
    <dgm:cxn modelId="{9849F929-20EE-4C2B-A506-54CB3B0E3B9A}" type="presParOf" srcId="{2B516AE6-A44B-4DF2-96DE-90076F30CC62}" destId="{3CFDD083-C2EA-4B2C-9308-84BF1BBD06C9}" srcOrd="6" destOrd="0" presId="urn:microsoft.com/office/officeart/2005/8/layout/bProcess4"/>
    <dgm:cxn modelId="{68A188F5-52F1-4696-BDC2-6853A128E8DD}" type="presParOf" srcId="{3CFDD083-C2EA-4B2C-9308-84BF1BBD06C9}" destId="{E193A3E8-C39F-40D1-BA94-B034B74AA010}" srcOrd="0" destOrd="0" presId="urn:microsoft.com/office/officeart/2005/8/layout/bProcess4"/>
    <dgm:cxn modelId="{261F317A-2185-4086-BA7D-7F6E44604B5E}" type="presParOf" srcId="{3CFDD083-C2EA-4B2C-9308-84BF1BBD06C9}" destId="{4FE26ACA-0EB8-4E7C-A13D-71B8F9E2E40D}" srcOrd="1" destOrd="0" presId="urn:microsoft.com/office/officeart/2005/8/layout/bProcess4"/>
    <dgm:cxn modelId="{752CD88A-47E0-4373-A89A-FF965C7537F7}" type="presParOf" srcId="{2B516AE6-A44B-4DF2-96DE-90076F30CC62}" destId="{3FCDDA1D-473C-418D-9EF4-DCA720F340B1}" srcOrd="7" destOrd="0" presId="urn:microsoft.com/office/officeart/2005/8/layout/bProcess4"/>
    <dgm:cxn modelId="{6C3BC093-0347-4E1D-B867-FF38CFFDF278}" type="presParOf" srcId="{2B516AE6-A44B-4DF2-96DE-90076F30CC62}" destId="{AE2A9EEC-9C8B-420A-8A9B-F03BDBADD56F}" srcOrd="8" destOrd="0" presId="urn:microsoft.com/office/officeart/2005/8/layout/bProcess4"/>
    <dgm:cxn modelId="{4276A4C3-277F-425A-8FD2-0783A8F4C5D9}" type="presParOf" srcId="{AE2A9EEC-9C8B-420A-8A9B-F03BDBADD56F}" destId="{36FC3916-E229-4934-997D-059E0ABADA8B}" srcOrd="0" destOrd="0" presId="urn:microsoft.com/office/officeart/2005/8/layout/bProcess4"/>
    <dgm:cxn modelId="{829C65B7-884A-426A-AB6E-107AB592D3C0}" type="presParOf" srcId="{AE2A9EEC-9C8B-420A-8A9B-F03BDBADD56F}" destId="{5555A1BA-5342-4E0B-9E40-01704C9F8CB1}" srcOrd="1" destOrd="0" presId="urn:microsoft.com/office/officeart/2005/8/layout/bProcess4"/>
    <dgm:cxn modelId="{2D0580C5-7D94-4402-9FBC-35C24075BE63}" type="presParOf" srcId="{2B516AE6-A44B-4DF2-96DE-90076F30CC62}" destId="{12F54906-35E5-4641-A763-8B583D19A4BB}" srcOrd="9" destOrd="0" presId="urn:microsoft.com/office/officeart/2005/8/layout/bProcess4"/>
    <dgm:cxn modelId="{8B2D14AD-3AE8-4D76-BBC7-D7EC51B4CF49}" type="presParOf" srcId="{2B516AE6-A44B-4DF2-96DE-90076F30CC62}" destId="{7F69F567-5545-4625-8D69-D8E7B900CC9F}" srcOrd="10" destOrd="0" presId="urn:microsoft.com/office/officeart/2005/8/layout/bProcess4"/>
    <dgm:cxn modelId="{A70BDA62-2291-474D-9E6F-B065469A3E48}" type="presParOf" srcId="{7F69F567-5545-4625-8D69-D8E7B900CC9F}" destId="{5EB2528D-D360-4880-82D0-DD1139C0372B}" srcOrd="0" destOrd="0" presId="urn:microsoft.com/office/officeart/2005/8/layout/bProcess4"/>
    <dgm:cxn modelId="{627479C3-A018-4B76-9923-4E38F67BA067}" type="presParOf" srcId="{7F69F567-5545-4625-8D69-D8E7B900CC9F}" destId="{E267E3EB-69E3-4E3D-9EBA-01B781C697A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40698-A115-48A5-AB6A-BB1AAC2491FF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026B5CE-7540-49B5-B8BD-77AB0327A815}">
      <dgm:prSet custT="1"/>
      <dgm:spPr/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Nataon’i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Jaona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batisa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fa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mifamadika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amin’izay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(Marka 1:9)</a:t>
          </a:r>
        </a:p>
      </dgm:t>
    </dgm:pt>
    <dgm:pt modelId="{820D49F5-00F0-4C6C-8AA1-C7C0693BC949}" type="par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87541342-9798-4C03-A044-B3AE155ED7A0}" type="sib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7ECEC54A-56DB-4F09-A941-78AC3EB2DB7D}">
      <dgm:prSet custT="1"/>
      <dgm:spPr>
        <a:solidFill>
          <a:srgbClr val="996633"/>
        </a:solidFill>
      </dgm:spPr>
      <dgm:t>
        <a:bodyPr/>
        <a:lstStyle/>
        <a:p>
          <a:r>
            <a:rPr lang="fr-FR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Notarihin’ny</a:t>
          </a:r>
          <a:r>
            <a:rPr lang="fr-FR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Fanahy</a:t>
          </a:r>
          <a:r>
            <a:rPr lang="fr-FR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br>
            <a:rPr lang="es-E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(Marka 1:12)</a:t>
          </a:r>
        </a:p>
      </dgm:t>
    </dgm:pt>
    <dgm:pt modelId="{F588540E-8ECF-48EE-895B-04D250F257F0}" type="par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9DEC9F6E-9D98-4086-973E-CEEEE9F290E0}" type="sib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168D5451-9454-4401-BF39-71A110B2F848}">
      <dgm:prSet custT="1"/>
      <dgm:spPr/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Nila irery miaraka amin’Andriamanitra Izy 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(Marka 1:13a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78B04579-10D4-4DE9-B7B3-7EBB12BF8A80}" type="par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B9A1B460-F90A-4A24-9007-5603A78F8A4A}" type="sib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7272338C-B2E4-4FC5-AD18-F26F786F5EEA}">
      <dgm:prSet custT="1"/>
      <dgm:spPr/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Nalain’ny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devoly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fanahy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(Marka 1:13b)</a:t>
          </a:r>
        </a:p>
      </dgm:t>
    </dgm:pt>
    <dgm:pt modelId="{282154F1-23E2-4999-A7B7-9CA4EEA96D98}" type="par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43FAD424-1774-46B9-8798-7A5D55D2BFCF}" type="sib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C0E483C4-700E-44C3-8DC5-BF77A6E4FA3E}">
      <dgm:prSet custT="1"/>
      <dgm:spPr/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Niatrika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loza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ara-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batana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(Marka 1:13d)</a:t>
          </a:r>
        </a:p>
      </dgm:t>
    </dgm:pt>
    <dgm:pt modelId="{A2A0BF6A-DDAD-477A-9EE7-6B6A085E2D89}" type="par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AB34C398-69FE-4C82-BBB6-20C43E7D588A}" type="sib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3C858BF6-313E-432A-A75C-FA62D6405BF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Nanompo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anjely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(Marka 1:13e)</a:t>
          </a:r>
        </a:p>
      </dgm:t>
    </dgm:pt>
    <dgm:pt modelId="{5A0C284D-A327-4052-B632-6E98802F8E05}" type="par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BA381526-EA4A-4E92-B517-12B4E6728410}" type="sib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D45FEF96-B88C-4B63-BC87-5C7FAB6B3D96}" type="pres">
      <dgm:prSet presAssocID="{F9340698-A115-48A5-AB6A-BB1AAC2491FF}" presName="Name0" presStyleCnt="0">
        <dgm:presLayoutVars>
          <dgm:dir/>
          <dgm:resizeHandles val="exact"/>
        </dgm:presLayoutVars>
      </dgm:prSet>
      <dgm:spPr/>
    </dgm:pt>
    <dgm:pt modelId="{4D174884-B781-4E78-889F-93901FCBF126}" type="pres">
      <dgm:prSet presAssocID="{D026B5CE-7540-49B5-B8BD-77AB0327A815}" presName="composite" presStyleCnt="0"/>
      <dgm:spPr/>
    </dgm:pt>
    <dgm:pt modelId="{AFD08BFE-87A2-426E-BA6E-8949C193A2D2}" type="pres">
      <dgm:prSet presAssocID="{D026B5CE-7540-49B5-B8BD-77AB0327A815}" presName="rect1" presStyleLbl="bgImgPlace1" presStyleIdx="0" presStyleCnt="6" custLinFactNeighborY="-1494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F087A2C-C04A-4A34-8474-9FC0D560C305}" type="pres">
      <dgm:prSet presAssocID="{D026B5CE-7540-49B5-B8BD-77AB0327A815}" presName="wedgeRectCallout1" presStyleLbl="node1" presStyleIdx="0" presStyleCnt="6" custScaleX="115081" custScaleY="285073" custLinFactNeighborY="57032">
        <dgm:presLayoutVars>
          <dgm:bulletEnabled val="1"/>
        </dgm:presLayoutVars>
      </dgm:prSet>
      <dgm:spPr/>
    </dgm:pt>
    <dgm:pt modelId="{FCE4FC12-2116-402C-8DA4-EAD0C13A9F9D}" type="pres">
      <dgm:prSet presAssocID="{87541342-9798-4C03-A044-B3AE155ED7A0}" presName="sibTrans" presStyleCnt="0"/>
      <dgm:spPr/>
    </dgm:pt>
    <dgm:pt modelId="{5461AB71-2D62-423D-A288-5EE969547BDB}" type="pres">
      <dgm:prSet presAssocID="{7ECEC54A-56DB-4F09-A941-78AC3EB2DB7D}" presName="composite" presStyleCnt="0"/>
      <dgm:spPr/>
    </dgm:pt>
    <dgm:pt modelId="{DADC1F86-B4A4-4CCE-AA06-73D7E8E6C588}" type="pres">
      <dgm:prSet presAssocID="{7ECEC54A-56DB-4F09-A941-78AC3EB2DB7D}" presName="rect1" presStyleLbl="bgImgPlace1" presStyleIdx="1" presStyleCnt="6" custLinFactNeighborY="-1494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A7A3C89-FC75-4939-BEF3-42537BAF3987}" type="pres">
      <dgm:prSet presAssocID="{7ECEC54A-56DB-4F09-A941-78AC3EB2DB7D}" presName="wedgeRectCallout1" presStyleLbl="node1" presStyleIdx="1" presStyleCnt="6" custScaleY="285073" custLinFactY="29380" custLinFactNeighborX="-415" custLinFactNeighborY="100000">
        <dgm:presLayoutVars>
          <dgm:bulletEnabled val="1"/>
        </dgm:presLayoutVars>
      </dgm:prSet>
      <dgm:spPr/>
    </dgm:pt>
    <dgm:pt modelId="{47C4E61E-CEDD-4004-A73A-75D6CFAF7EBC}" type="pres">
      <dgm:prSet presAssocID="{9DEC9F6E-9D98-4086-973E-CEEEE9F290E0}" presName="sibTrans" presStyleCnt="0"/>
      <dgm:spPr/>
    </dgm:pt>
    <dgm:pt modelId="{6904D06E-495A-4F9C-99AD-3F54C8005A23}" type="pres">
      <dgm:prSet presAssocID="{168D5451-9454-4401-BF39-71A110B2F848}" presName="composite" presStyleCnt="0"/>
      <dgm:spPr/>
    </dgm:pt>
    <dgm:pt modelId="{3CE3B9B6-E456-4038-8E9B-FF262F2AB425}" type="pres">
      <dgm:prSet presAssocID="{168D5451-9454-4401-BF39-71A110B2F848}" presName="rect1" presStyleLbl="bgImgPlace1" presStyleIdx="2" presStyleCnt="6" custLinFactNeighborY="-14949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F3375B7-8037-46BA-A78E-C7B142A6E98D}" type="pres">
      <dgm:prSet presAssocID="{168D5451-9454-4401-BF39-71A110B2F848}" presName="wedgeRectCallout1" presStyleLbl="node1" presStyleIdx="2" presStyleCnt="6" custScaleY="285073" custLinFactNeighborY="57032">
        <dgm:presLayoutVars>
          <dgm:bulletEnabled val="1"/>
        </dgm:presLayoutVars>
      </dgm:prSet>
      <dgm:spPr/>
    </dgm:pt>
    <dgm:pt modelId="{5073D25D-DDD5-4B73-83AC-8E41DD3BDE40}" type="pres">
      <dgm:prSet presAssocID="{B9A1B460-F90A-4A24-9007-5603A78F8A4A}" presName="sibTrans" presStyleCnt="0"/>
      <dgm:spPr/>
    </dgm:pt>
    <dgm:pt modelId="{57B1F087-EFCD-4813-BDA5-B816989C85A9}" type="pres">
      <dgm:prSet presAssocID="{7272338C-B2E4-4FC5-AD18-F26F786F5EEA}" presName="composite" presStyleCnt="0"/>
      <dgm:spPr/>
    </dgm:pt>
    <dgm:pt modelId="{1C8FA63C-E40A-4902-856E-BE032EE7B664}" type="pres">
      <dgm:prSet presAssocID="{7272338C-B2E4-4FC5-AD18-F26F786F5EEA}" presName="rect1" presStyleLbl="bgImgPlace1" presStyleIdx="3" presStyleCnt="6" custLinFactNeighborY="-14949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FE47B72-DE27-497B-AB1D-2999A665C265}" type="pres">
      <dgm:prSet presAssocID="{7272338C-B2E4-4FC5-AD18-F26F786F5EEA}" presName="wedgeRectCallout1" presStyleLbl="node1" presStyleIdx="3" presStyleCnt="6" custScaleY="285073" custLinFactNeighborY="57032">
        <dgm:presLayoutVars>
          <dgm:bulletEnabled val="1"/>
        </dgm:presLayoutVars>
      </dgm:prSet>
      <dgm:spPr/>
    </dgm:pt>
    <dgm:pt modelId="{70D885BC-FD9A-46BD-9575-CCC7D9D6701C}" type="pres">
      <dgm:prSet presAssocID="{43FAD424-1774-46B9-8798-7A5D55D2BFCF}" presName="sibTrans" presStyleCnt="0"/>
      <dgm:spPr/>
    </dgm:pt>
    <dgm:pt modelId="{8EFCBC33-6173-4845-BF73-A2EBF89CED16}" type="pres">
      <dgm:prSet presAssocID="{C0E483C4-700E-44C3-8DC5-BF77A6E4FA3E}" presName="composite" presStyleCnt="0"/>
      <dgm:spPr/>
    </dgm:pt>
    <dgm:pt modelId="{CAEDE72E-D226-42C0-91FE-3AC483B7492C}" type="pres">
      <dgm:prSet presAssocID="{C0E483C4-700E-44C3-8DC5-BF77A6E4FA3E}" presName="rect1" presStyleLbl="bgImgPlace1" presStyleIdx="4" presStyleCnt="6" custLinFactNeighborY="-1494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5D58F5E-6A99-46F6-8D01-C15F60ADB0E5}" type="pres">
      <dgm:prSet presAssocID="{C0E483C4-700E-44C3-8DC5-BF77A6E4FA3E}" presName="wedgeRectCallout1" presStyleLbl="node1" presStyleIdx="4" presStyleCnt="6" custScaleY="285073" custLinFactNeighborY="57032">
        <dgm:presLayoutVars>
          <dgm:bulletEnabled val="1"/>
        </dgm:presLayoutVars>
      </dgm:prSet>
      <dgm:spPr/>
    </dgm:pt>
    <dgm:pt modelId="{3EEE74BB-DEF2-4678-9D0D-9E92E29842CF}" type="pres">
      <dgm:prSet presAssocID="{AB34C398-69FE-4C82-BBB6-20C43E7D588A}" presName="sibTrans" presStyleCnt="0"/>
      <dgm:spPr/>
    </dgm:pt>
    <dgm:pt modelId="{7104ADEA-FB1E-4D98-A6C1-572E90FE3008}" type="pres">
      <dgm:prSet presAssocID="{3C858BF6-313E-432A-A75C-FA62D6405BFF}" presName="composite" presStyleCnt="0"/>
      <dgm:spPr/>
    </dgm:pt>
    <dgm:pt modelId="{400BA75A-6623-4983-A9EA-19357109AFFC}" type="pres">
      <dgm:prSet presAssocID="{3C858BF6-313E-432A-A75C-FA62D6405BFF}" presName="rect1" presStyleLbl="bgImgPlace1" presStyleIdx="5" presStyleCnt="6" custLinFactNeighborY="-14949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D238D49-FB47-4E40-BCC3-FDD784F7E495}" type="pres">
      <dgm:prSet presAssocID="{3C858BF6-313E-432A-A75C-FA62D6405BFF}" presName="wedgeRectCallout1" presStyleLbl="node1" presStyleIdx="5" presStyleCnt="6" custScaleY="285073" custLinFactNeighborY="57032">
        <dgm:presLayoutVars>
          <dgm:bulletEnabled val="1"/>
        </dgm:presLayoutVars>
      </dgm:prSet>
      <dgm:spPr/>
    </dgm:pt>
  </dgm:ptLst>
  <dgm:cxnLst>
    <dgm:cxn modelId="{3FCD650D-B115-49D3-865E-F87245056509}" type="presOf" srcId="{168D5451-9454-4401-BF39-71A110B2F848}" destId="{2F3375B7-8037-46BA-A78E-C7B142A6E98D}" srcOrd="0" destOrd="0" presId="urn:microsoft.com/office/officeart/2008/layout/BendingPictureCaptionList"/>
    <dgm:cxn modelId="{9C436619-E27B-497E-844C-7CD449C9F959}" srcId="{F9340698-A115-48A5-AB6A-BB1AAC2491FF}" destId="{C0E483C4-700E-44C3-8DC5-BF77A6E4FA3E}" srcOrd="4" destOrd="0" parTransId="{A2A0BF6A-DDAD-477A-9EE7-6B6A085E2D89}" sibTransId="{AB34C398-69FE-4C82-BBB6-20C43E7D588A}"/>
    <dgm:cxn modelId="{1A80261C-0403-4A6E-9D86-0F54F9FAFC1C}" srcId="{F9340698-A115-48A5-AB6A-BB1AAC2491FF}" destId="{3C858BF6-313E-432A-A75C-FA62D6405BFF}" srcOrd="5" destOrd="0" parTransId="{5A0C284D-A327-4052-B632-6E98802F8E05}" sibTransId="{BA381526-EA4A-4E92-B517-12B4E6728410}"/>
    <dgm:cxn modelId="{0034A030-CA1F-4CF7-90BE-A80D9835F541}" type="presOf" srcId="{3C858BF6-313E-432A-A75C-FA62D6405BFF}" destId="{3D238D49-FB47-4E40-BCC3-FDD784F7E495}" srcOrd="0" destOrd="0" presId="urn:microsoft.com/office/officeart/2008/layout/BendingPictureCaptionList"/>
    <dgm:cxn modelId="{8835AD31-1841-4529-A1F1-E1A8F0C5717E}" type="presOf" srcId="{C0E483C4-700E-44C3-8DC5-BF77A6E4FA3E}" destId="{75D58F5E-6A99-46F6-8D01-C15F60ADB0E5}" srcOrd="0" destOrd="0" presId="urn:microsoft.com/office/officeart/2008/layout/BendingPictureCaptionList"/>
    <dgm:cxn modelId="{2C95286C-B33F-4457-AE78-7F9D5C864EF2}" type="presOf" srcId="{7ECEC54A-56DB-4F09-A941-78AC3EB2DB7D}" destId="{1A7A3C89-FC75-4939-BEF3-42537BAF3987}" srcOrd="0" destOrd="0" presId="urn:microsoft.com/office/officeart/2008/layout/BendingPictureCaptionList"/>
    <dgm:cxn modelId="{3A3BFC9D-ECCB-4697-B9B3-59BB2AEBADED}" srcId="{F9340698-A115-48A5-AB6A-BB1AAC2491FF}" destId="{D026B5CE-7540-49B5-B8BD-77AB0327A815}" srcOrd="0" destOrd="0" parTransId="{820D49F5-00F0-4C6C-8AA1-C7C0693BC949}" sibTransId="{87541342-9798-4C03-A044-B3AE155ED7A0}"/>
    <dgm:cxn modelId="{C95A83A8-3271-4053-99B3-7C05825504F5}" type="presOf" srcId="{F9340698-A115-48A5-AB6A-BB1AAC2491FF}" destId="{D45FEF96-B88C-4B63-BC87-5C7FAB6B3D96}" srcOrd="0" destOrd="0" presId="urn:microsoft.com/office/officeart/2008/layout/BendingPictureCaptionList"/>
    <dgm:cxn modelId="{6E59A5C8-796C-4AAE-B7DD-CDB2402DCC5C}" srcId="{F9340698-A115-48A5-AB6A-BB1AAC2491FF}" destId="{7272338C-B2E4-4FC5-AD18-F26F786F5EEA}" srcOrd="3" destOrd="0" parTransId="{282154F1-23E2-4999-A7B7-9CA4EEA96D98}" sibTransId="{43FAD424-1774-46B9-8798-7A5D55D2BFCF}"/>
    <dgm:cxn modelId="{EE46BECA-05DA-4AEB-BC3A-6C6BE4105777}" srcId="{F9340698-A115-48A5-AB6A-BB1AAC2491FF}" destId="{168D5451-9454-4401-BF39-71A110B2F848}" srcOrd="2" destOrd="0" parTransId="{78B04579-10D4-4DE9-B7B3-7EBB12BF8A80}" sibTransId="{B9A1B460-F90A-4A24-9007-5603A78F8A4A}"/>
    <dgm:cxn modelId="{BD617FDB-9377-4B63-AC2B-96C54833F99D}" type="presOf" srcId="{7272338C-B2E4-4FC5-AD18-F26F786F5EEA}" destId="{6FE47B72-DE27-497B-AB1D-2999A665C265}" srcOrd="0" destOrd="0" presId="urn:microsoft.com/office/officeart/2008/layout/BendingPictureCaptionList"/>
    <dgm:cxn modelId="{AB86A6F4-D7EE-4B67-A848-29E8952D2F2B}" srcId="{F9340698-A115-48A5-AB6A-BB1AAC2491FF}" destId="{7ECEC54A-56DB-4F09-A941-78AC3EB2DB7D}" srcOrd="1" destOrd="0" parTransId="{F588540E-8ECF-48EE-895B-04D250F257F0}" sibTransId="{9DEC9F6E-9D98-4086-973E-CEEEE9F290E0}"/>
    <dgm:cxn modelId="{FC3DF6FF-F5E8-4720-BF1F-071CBB58AC30}" type="presOf" srcId="{D026B5CE-7540-49B5-B8BD-77AB0327A815}" destId="{8F087A2C-C04A-4A34-8474-9FC0D560C305}" srcOrd="0" destOrd="0" presId="urn:microsoft.com/office/officeart/2008/layout/BendingPictureCaptionList"/>
    <dgm:cxn modelId="{69E4BBD1-0285-4DF2-B2E9-46CF35B6AEAD}" type="presParOf" srcId="{D45FEF96-B88C-4B63-BC87-5C7FAB6B3D96}" destId="{4D174884-B781-4E78-889F-93901FCBF126}" srcOrd="0" destOrd="0" presId="urn:microsoft.com/office/officeart/2008/layout/BendingPictureCaptionList"/>
    <dgm:cxn modelId="{79C4361D-FB9C-4032-B77D-33755A00C3A5}" type="presParOf" srcId="{4D174884-B781-4E78-889F-93901FCBF126}" destId="{AFD08BFE-87A2-426E-BA6E-8949C193A2D2}" srcOrd="0" destOrd="0" presId="urn:microsoft.com/office/officeart/2008/layout/BendingPictureCaptionList"/>
    <dgm:cxn modelId="{CBE84A5B-4350-4A63-9466-DF9212206E8A}" type="presParOf" srcId="{4D174884-B781-4E78-889F-93901FCBF126}" destId="{8F087A2C-C04A-4A34-8474-9FC0D560C305}" srcOrd="1" destOrd="0" presId="urn:microsoft.com/office/officeart/2008/layout/BendingPictureCaptionList"/>
    <dgm:cxn modelId="{FBDF04CE-ECBF-4600-91AE-1C83D7E64BAD}" type="presParOf" srcId="{D45FEF96-B88C-4B63-BC87-5C7FAB6B3D96}" destId="{FCE4FC12-2116-402C-8DA4-EAD0C13A9F9D}" srcOrd="1" destOrd="0" presId="urn:microsoft.com/office/officeart/2008/layout/BendingPictureCaptionList"/>
    <dgm:cxn modelId="{12CC0710-1D28-449D-BAB2-A712AC8D08E9}" type="presParOf" srcId="{D45FEF96-B88C-4B63-BC87-5C7FAB6B3D96}" destId="{5461AB71-2D62-423D-A288-5EE969547BDB}" srcOrd="2" destOrd="0" presId="urn:microsoft.com/office/officeart/2008/layout/BendingPictureCaptionList"/>
    <dgm:cxn modelId="{D1E263EE-EEE9-4149-A95F-2ABE943236B9}" type="presParOf" srcId="{5461AB71-2D62-423D-A288-5EE969547BDB}" destId="{DADC1F86-B4A4-4CCE-AA06-73D7E8E6C588}" srcOrd="0" destOrd="0" presId="urn:microsoft.com/office/officeart/2008/layout/BendingPictureCaptionList"/>
    <dgm:cxn modelId="{32D3A6D5-D4B0-4318-AC07-A69ECBF6EBD3}" type="presParOf" srcId="{5461AB71-2D62-423D-A288-5EE969547BDB}" destId="{1A7A3C89-FC75-4939-BEF3-42537BAF3987}" srcOrd="1" destOrd="0" presId="urn:microsoft.com/office/officeart/2008/layout/BendingPictureCaptionList"/>
    <dgm:cxn modelId="{FF182BCD-157F-4D98-A540-AF338270F4B2}" type="presParOf" srcId="{D45FEF96-B88C-4B63-BC87-5C7FAB6B3D96}" destId="{47C4E61E-CEDD-4004-A73A-75D6CFAF7EBC}" srcOrd="3" destOrd="0" presId="urn:microsoft.com/office/officeart/2008/layout/BendingPictureCaptionList"/>
    <dgm:cxn modelId="{B829A50E-6EC3-4171-A517-170F18E1AAC2}" type="presParOf" srcId="{D45FEF96-B88C-4B63-BC87-5C7FAB6B3D96}" destId="{6904D06E-495A-4F9C-99AD-3F54C8005A23}" srcOrd="4" destOrd="0" presId="urn:microsoft.com/office/officeart/2008/layout/BendingPictureCaptionList"/>
    <dgm:cxn modelId="{FAE2C05E-475F-4BC5-ADEE-D143878970E3}" type="presParOf" srcId="{6904D06E-495A-4F9C-99AD-3F54C8005A23}" destId="{3CE3B9B6-E456-4038-8E9B-FF262F2AB425}" srcOrd="0" destOrd="0" presId="urn:microsoft.com/office/officeart/2008/layout/BendingPictureCaptionList"/>
    <dgm:cxn modelId="{20113BA1-B365-4345-9E0A-A3C71C5FC967}" type="presParOf" srcId="{6904D06E-495A-4F9C-99AD-3F54C8005A23}" destId="{2F3375B7-8037-46BA-A78E-C7B142A6E98D}" srcOrd="1" destOrd="0" presId="urn:microsoft.com/office/officeart/2008/layout/BendingPictureCaptionList"/>
    <dgm:cxn modelId="{DDAD19F8-2AF2-46C6-A4C4-8AA47675B2CC}" type="presParOf" srcId="{D45FEF96-B88C-4B63-BC87-5C7FAB6B3D96}" destId="{5073D25D-DDD5-4B73-83AC-8E41DD3BDE40}" srcOrd="5" destOrd="0" presId="urn:microsoft.com/office/officeart/2008/layout/BendingPictureCaptionList"/>
    <dgm:cxn modelId="{B1B21CAB-7BE2-4FF2-B571-544D5C22B3DC}" type="presParOf" srcId="{D45FEF96-B88C-4B63-BC87-5C7FAB6B3D96}" destId="{57B1F087-EFCD-4813-BDA5-B816989C85A9}" srcOrd="6" destOrd="0" presId="urn:microsoft.com/office/officeart/2008/layout/BendingPictureCaptionList"/>
    <dgm:cxn modelId="{38573DCE-B3B7-41BC-96F9-7726E0FCBD6C}" type="presParOf" srcId="{57B1F087-EFCD-4813-BDA5-B816989C85A9}" destId="{1C8FA63C-E40A-4902-856E-BE032EE7B664}" srcOrd="0" destOrd="0" presId="urn:microsoft.com/office/officeart/2008/layout/BendingPictureCaptionList"/>
    <dgm:cxn modelId="{08D4DACF-0440-4DFB-835A-0C0D885625DB}" type="presParOf" srcId="{57B1F087-EFCD-4813-BDA5-B816989C85A9}" destId="{6FE47B72-DE27-497B-AB1D-2999A665C265}" srcOrd="1" destOrd="0" presId="urn:microsoft.com/office/officeart/2008/layout/BendingPictureCaptionList"/>
    <dgm:cxn modelId="{818D53C7-AF02-4370-8FE4-1973DDBDA55E}" type="presParOf" srcId="{D45FEF96-B88C-4B63-BC87-5C7FAB6B3D96}" destId="{70D885BC-FD9A-46BD-9575-CCC7D9D6701C}" srcOrd="7" destOrd="0" presId="urn:microsoft.com/office/officeart/2008/layout/BendingPictureCaptionList"/>
    <dgm:cxn modelId="{4EAF07F8-D315-451C-923A-1606334F850D}" type="presParOf" srcId="{D45FEF96-B88C-4B63-BC87-5C7FAB6B3D96}" destId="{8EFCBC33-6173-4845-BF73-A2EBF89CED16}" srcOrd="8" destOrd="0" presId="urn:microsoft.com/office/officeart/2008/layout/BendingPictureCaptionList"/>
    <dgm:cxn modelId="{3CE9CB2A-8E79-40C2-9831-3C18F25B6897}" type="presParOf" srcId="{8EFCBC33-6173-4845-BF73-A2EBF89CED16}" destId="{CAEDE72E-D226-42C0-91FE-3AC483B7492C}" srcOrd="0" destOrd="0" presId="urn:microsoft.com/office/officeart/2008/layout/BendingPictureCaptionList"/>
    <dgm:cxn modelId="{23611982-494A-45B6-817B-298B4CDF0A1D}" type="presParOf" srcId="{8EFCBC33-6173-4845-BF73-A2EBF89CED16}" destId="{75D58F5E-6A99-46F6-8D01-C15F60ADB0E5}" srcOrd="1" destOrd="0" presId="urn:microsoft.com/office/officeart/2008/layout/BendingPictureCaptionList"/>
    <dgm:cxn modelId="{3C94BFA9-E70E-4F51-90A8-1B3E08B2AC31}" type="presParOf" srcId="{D45FEF96-B88C-4B63-BC87-5C7FAB6B3D96}" destId="{3EEE74BB-DEF2-4678-9D0D-9E92E29842CF}" srcOrd="9" destOrd="0" presId="urn:microsoft.com/office/officeart/2008/layout/BendingPictureCaptionList"/>
    <dgm:cxn modelId="{DB99F909-E6E2-425B-94F0-5051E045F362}" type="presParOf" srcId="{D45FEF96-B88C-4B63-BC87-5C7FAB6B3D96}" destId="{7104ADEA-FB1E-4D98-A6C1-572E90FE3008}" srcOrd="10" destOrd="0" presId="urn:microsoft.com/office/officeart/2008/layout/BendingPictureCaptionList"/>
    <dgm:cxn modelId="{04425D6A-6E01-48B6-8947-CFE8A4B6DBB9}" type="presParOf" srcId="{7104ADEA-FB1E-4D98-A6C1-572E90FE3008}" destId="{400BA75A-6623-4983-A9EA-19357109AFFC}" srcOrd="0" destOrd="0" presId="urn:microsoft.com/office/officeart/2008/layout/BendingPictureCaptionList"/>
    <dgm:cxn modelId="{23CA51E5-BC02-4B17-B288-E3DBF491ED2A}" type="presParOf" srcId="{7104ADEA-FB1E-4D98-A6C1-572E90FE3008}" destId="{3D238D49-FB47-4E40-BCC3-FDD784F7E49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98AA0-133E-4657-AB6F-EB4FE7923F6B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D299C12-7D7A-4BB2-A3C6-6678817B27AB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Mahafoaka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lafiny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telo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hafatr’i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Jesosy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voalohany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(Marka 1:15)</a:t>
          </a:r>
        </a:p>
      </dgm:t>
    </dgm:pt>
    <dgm:pt modelId="{9294945E-7E22-42C5-9480-FD4E8A39A407}" type="par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732A74-ADAB-43B2-92B2-703D6A0643A5}" type="sib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BE8D37-E287-4CBC-B0FC-25224BBEF535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akainy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fanjakan'Andriamanitra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F504ED77-A074-486F-B4D2-80FC95919F81}" type="parTrans" cxnId="{2B188F33-BE0E-44D9-9E3C-E04A25618FE2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A3A6C7-E12D-4827-9FD3-96C799659200}" type="sibTrans" cxnId="{2B188F33-BE0E-44D9-9E3C-E04A25618FE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E51C79-CD5A-43D1-8708-FD754443006C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Mibebaha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minoa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filazantsara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E4D8E6E6-CD22-4295-BCE1-C4078908BECB}" type="parTrans" cxnId="{1A1E9C9C-CC82-4B96-9C2F-BFB6A8F95FEF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A6663C-9273-4007-AD16-A515B051DEDA}" type="sibTrans" cxnId="{1A1E9C9C-CC82-4B96-9C2F-BFB6A8F95F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F855DA-E72B-4A58-8C6E-53C4CE1E02D6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tonga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fotoana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</a:p>
      </dgm:t>
    </dgm:pt>
    <dgm:pt modelId="{CFC6E5E2-56EA-4FB1-9339-C3ACCA23EC30}" type="sibTrans" cxnId="{EE95EF69-76ED-462F-A000-D361FCEB73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93C67-567E-43B8-B78D-648C5F9F6570}" type="parTrans" cxnId="{EE95EF69-76ED-462F-A000-D361FCEB73D8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D4C91-23C4-44D2-9812-CBE831A9A941}" type="pres">
      <dgm:prSet presAssocID="{E5398AA0-133E-4657-AB6F-EB4FE7923F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112F22-DF0C-477A-AC78-85F03E3C882F}" type="pres">
      <dgm:prSet presAssocID="{8D299C12-7D7A-4BB2-A3C6-6678817B27AB}" presName="hierRoot1" presStyleCnt="0">
        <dgm:presLayoutVars>
          <dgm:hierBranch val="init"/>
        </dgm:presLayoutVars>
      </dgm:prSet>
      <dgm:spPr/>
    </dgm:pt>
    <dgm:pt modelId="{82B762F2-A602-4886-A3BB-93E5F195087E}" type="pres">
      <dgm:prSet presAssocID="{8D299C12-7D7A-4BB2-A3C6-6678817B27AB}" presName="rootComposite1" presStyleCnt="0"/>
      <dgm:spPr/>
    </dgm:pt>
    <dgm:pt modelId="{E592083E-0D2A-4180-AF8F-5FDD4DBC7755}" type="pres">
      <dgm:prSet presAssocID="{8D299C12-7D7A-4BB2-A3C6-6678817B27AB}" presName="rootText1" presStyleLbl="node0" presStyleIdx="0" presStyleCnt="1" custScaleX="466207" custScaleY="52330">
        <dgm:presLayoutVars>
          <dgm:chPref val="3"/>
        </dgm:presLayoutVars>
      </dgm:prSet>
      <dgm:spPr/>
    </dgm:pt>
    <dgm:pt modelId="{2AFD45D3-A5C8-4D2B-886E-4093DE9E628A}" type="pres">
      <dgm:prSet presAssocID="{8D299C12-7D7A-4BB2-A3C6-6678817B27AB}" presName="rootConnector1" presStyleLbl="node1" presStyleIdx="0" presStyleCnt="0"/>
      <dgm:spPr/>
    </dgm:pt>
    <dgm:pt modelId="{A33EDFFA-E9AC-4582-B23D-1F54DEC49502}" type="pres">
      <dgm:prSet presAssocID="{8D299C12-7D7A-4BB2-A3C6-6678817B27AB}" presName="hierChild2" presStyleCnt="0"/>
      <dgm:spPr/>
    </dgm:pt>
    <dgm:pt modelId="{39A02303-503A-4CAB-9362-EED7D21143A6}" type="pres">
      <dgm:prSet presAssocID="{29193C67-567E-43B8-B78D-648C5F9F6570}" presName="Name37" presStyleLbl="parChTrans1D2" presStyleIdx="0" presStyleCnt="3"/>
      <dgm:spPr/>
    </dgm:pt>
    <dgm:pt modelId="{BD991ECE-F4DA-4A02-B390-DCCB4597C189}" type="pres">
      <dgm:prSet presAssocID="{68F855DA-E72B-4A58-8C6E-53C4CE1E02D6}" presName="hierRoot2" presStyleCnt="0">
        <dgm:presLayoutVars>
          <dgm:hierBranch val="init"/>
        </dgm:presLayoutVars>
      </dgm:prSet>
      <dgm:spPr/>
    </dgm:pt>
    <dgm:pt modelId="{5EC84DB6-28C1-404E-9952-9BBA182996C3}" type="pres">
      <dgm:prSet presAssocID="{68F855DA-E72B-4A58-8C6E-53C4CE1E02D6}" presName="rootComposite" presStyleCnt="0"/>
      <dgm:spPr/>
    </dgm:pt>
    <dgm:pt modelId="{7ADE7FB0-1BB0-484D-8649-EA738B4AD872}" type="pres">
      <dgm:prSet presAssocID="{68F855DA-E72B-4A58-8C6E-53C4CE1E02D6}" presName="rootText" presStyleLbl="node2" presStyleIdx="0" presStyleCnt="3" custScaleX="173427" custScaleY="70495">
        <dgm:presLayoutVars>
          <dgm:chPref val="3"/>
        </dgm:presLayoutVars>
      </dgm:prSet>
      <dgm:spPr/>
    </dgm:pt>
    <dgm:pt modelId="{DB752A2C-708A-4013-9667-B677723C0053}" type="pres">
      <dgm:prSet presAssocID="{68F855DA-E72B-4A58-8C6E-53C4CE1E02D6}" presName="rootConnector" presStyleLbl="node2" presStyleIdx="0" presStyleCnt="3"/>
      <dgm:spPr/>
    </dgm:pt>
    <dgm:pt modelId="{3E388CC4-9343-45F0-B2CA-220D953086AB}" type="pres">
      <dgm:prSet presAssocID="{68F855DA-E72B-4A58-8C6E-53C4CE1E02D6}" presName="hierChild4" presStyleCnt="0"/>
      <dgm:spPr/>
    </dgm:pt>
    <dgm:pt modelId="{A49F796B-1314-4EEC-9BB1-BB6C5DAC1067}" type="pres">
      <dgm:prSet presAssocID="{68F855DA-E72B-4A58-8C6E-53C4CE1E02D6}" presName="hierChild5" presStyleCnt="0"/>
      <dgm:spPr/>
    </dgm:pt>
    <dgm:pt modelId="{FD297C8C-3E0C-4B0B-A238-1D0B2E81C216}" type="pres">
      <dgm:prSet presAssocID="{F504ED77-A074-486F-B4D2-80FC95919F81}" presName="Name37" presStyleLbl="parChTrans1D2" presStyleIdx="1" presStyleCnt="3"/>
      <dgm:spPr/>
    </dgm:pt>
    <dgm:pt modelId="{3C8D9B1E-B32E-4A05-9876-4063CA55DECA}" type="pres">
      <dgm:prSet presAssocID="{F0BE8D37-E287-4CBC-B0FC-25224BBEF535}" presName="hierRoot2" presStyleCnt="0">
        <dgm:presLayoutVars>
          <dgm:hierBranch val="init"/>
        </dgm:presLayoutVars>
      </dgm:prSet>
      <dgm:spPr/>
    </dgm:pt>
    <dgm:pt modelId="{290D2E7B-CBAA-4BCE-8647-FDC343079AA5}" type="pres">
      <dgm:prSet presAssocID="{F0BE8D37-E287-4CBC-B0FC-25224BBEF535}" presName="rootComposite" presStyleCnt="0"/>
      <dgm:spPr/>
    </dgm:pt>
    <dgm:pt modelId="{4070D96E-A326-4513-89BC-9D8C14EADD1A}" type="pres">
      <dgm:prSet presAssocID="{F0BE8D37-E287-4CBC-B0FC-25224BBEF535}" presName="rootText" presStyleLbl="node2" presStyleIdx="1" presStyleCnt="3" custScaleX="173427" custScaleY="70495">
        <dgm:presLayoutVars>
          <dgm:chPref val="3"/>
        </dgm:presLayoutVars>
      </dgm:prSet>
      <dgm:spPr/>
    </dgm:pt>
    <dgm:pt modelId="{D304D041-666B-4A10-9598-CF77B453806E}" type="pres">
      <dgm:prSet presAssocID="{F0BE8D37-E287-4CBC-B0FC-25224BBEF535}" presName="rootConnector" presStyleLbl="node2" presStyleIdx="1" presStyleCnt="3"/>
      <dgm:spPr/>
    </dgm:pt>
    <dgm:pt modelId="{874B31D5-F72D-4328-8EAC-30A10DB19640}" type="pres">
      <dgm:prSet presAssocID="{F0BE8D37-E287-4CBC-B0FC-25224BBEF535}" presName="hierChild4" presStyleCnt="0"/>
      <dgm:spPr/>
    </dgm:pt>
    <dgm:pt modelId="{BE4DA42B-AC1B-4344-8C17-0CABAA0DA104}" type="pres">
      <dgm:prSet presAssocID="{F0BE8D37-E287-4CBC-B0FC-25224BBEF535}" presName="hierChild5" presStyleCnt="0"/>
      <dgm:spPr/>
    </dgm:pt>
    <dgm:pt modelId="{16ED3055-E54B-437D-80CF-A06E0BEB8CF1}" type="pres">
      <dgm:prSet presAssocID="{E4D8E6E6-CD22-4295-BCE1-C4078908BECB}" presName="Name37" presStyleLbl="parChTrans1D2" presStyleIdx="2" presStyleCnt="3"/>
      <dgm:spPr/>
    </dgm:pt>
    <dgm:pt modelId="{62502D12-9035-45C3-9E90-0009A58EF3A4}" type="pres">
      <dgm:prSet presAssocID="{E3E51C79-CD5A-43D1-8708-FD754443006C}" presName="hierRoot2" presStyleCnt="0">
        <dgm:presLayoutVars>
          <dgm:hierBranch val="init"/>
        </dgm:presLayoutVars>
      </dgm:prSet>
      <dgm:spPr/>
    </dgm:pt>
    <dgm:pt modelId="{978597C6-A052-4330-A8CC-A890278C23A4}" type="pres">
      <dgm:prSet presAssocID="{E3E51C79-CD5A-43D1-8708-FD754443006C}" presName="rootComposite" presStyleCnt="0"/>
      <dgm:spPr/>
    </dgm:pt>
    <dgm:pt modelId="{041244A5-612E-419B-9133-B822E114FD91}" type="pres">
      <dgm:prSet presAssocID="{E3E51C79-CD5A-43D1-8708-FD754443006C}" presName="rootText" presStyleLbl="node2" presStyleIdx="2" presStyleCnt="3" custScaleX="185793" custScaleY="70495">
        <dgm:presLayoutVars>
          <dgm:chPref val="3"/>
        </dgm:presLayoutVars>
      </dgm:prSet>
      <dgm:spPr/>
    </dgm:pt>
    <dgm:pt modelId="{6C65D06C-7FE6-4AD8-A54B-1C62118A72D6}" type="pres">
      <dgm:prSet presAssocID="{E3E51C79-CD5A-43D1-8708-FD754443006C}" presName="rootConnector" presStyleLbl="node2" presStyleIdx="2" presStyleCnt="3"/>
      <dgm:spPr/>
    </dgm:pt>
    <dgm:pt modelId="{530755FC-EA88-4D52-BBB7-D1BE0A0B5D02}" type="pres">
      <dgm:prSet presAssocID="{E3E51C79-CD5A-43D1-8708-FD754443006C}" presName="hierChild4" presStyleCnt="0"/>
      <dgm:spPr/>
    </dgm:pt>
    <dgm:pt modelId="{AA242660-5592-4EB2-9601-DC413CB4C11A}" type="pres">
      <dgm:prSet presAssocID="{E3E51C79-CD5A-43D1-8708-FD754443006C}" presName="hierChild5" presStyleCnt="0"/>
      <dgm:spPr/>
    </dgm:pt>
    <dgm:pt modelId="{F6E5E1A2-1922-439A-AE00-3B9B05E70FE1}" type="pres">
      <dgm:prSet presAssocID="{8D299C12-7D7A-4BB2-A3C6-6678817B27AB}" presName="hierChild3" presStyleCnt="0"/>
      <dgm:spPr/>
    </dgm:pt>
  </dgm:ptLst>
  <dgm:cxnLst>
    <dgm:cxn modelId="{89D5F513-0D24-4E3E-BD2C-7A7865FE2667}" type="presOf" srcId="{29193C67-567E-43B8-B78D-648C5F9F6570}" destId="{39A02303-503A-4CAB-9362-EED7D21143A6}" srcOrd="0" destOrd="0" presId="urn:microsoft.com/office/officeart/2005/8/layout/orgChart1"/>
    <dgm:cxn modelId="{CA480E28-D715-4BAF-A1B2-61EBBBA8E331}" type="presOf" srcId="{E4D8E6E6-CD22-4295-BCE1-C4078908BECB}" destId="{16ED3055-E54B-437D-80CF-A06E0BEB8CF1}" srcOrd="0" destOrd="0" presId="urn:microsoft.com/office/officeart/2005/8/layout/orgChart1"/>
    <dgm:cxn modelId="{FA3E7432-DF7B-46CD-A81E-151BC30A94BF}" type="presOf" srcId="{E3E51C79-CD5A-43D1-8708-FD754443006C}" destId="{6C65D06C-7FE6-4AD8-A54B-1C62118A72D6}" srcOrd="1" destOrd="0" presId="urn:microsoft.com/office/officeart/2005/8/layout/orgChart1"/>
    <dgm:cxn modelId="{2B188F33-BE0E-44D9-9E3C-E04A25618FE2}" srcId="{8D299C12-7D7A-4BB2-A3C6-6678817B27AB}" destId="{F0BE8D37-E287-4CBC-B0FC-25224BBEF535}" srcOrd="1" destOrd="0" parTransId="{F504ED77-A074-486F-B4D2-80FC95919F81}" sibTransId="{18A3A6C7-E12D-4827-9FD3-96C799659200}"/>
    <dgm:cxn modelId="{5635F647-F8C6-4E19-933F-BCC23E965291}" srcId="{E5398AA0-133E-4657-AB6F-EB4FE7923F6B}" destId="{8D299C12-7D7A-4BB2-A3C6-6678817B27AB}" srcOrd="0" destOrd="0" parTransId="{9294945E-7E22-42C5-9480-FD4E8A39A407}" sibTransId="{FA732A74-ADAB-43B2-92B2-703D6A0643A5}"/>
    <dgm:cxn modelId="{EE95EF69-76ED-462F-A000-D361FCEB73D8}" srcId="{8D299C12-7D7A-4BB2-A3C6-6678817B27AB}" destId="{68F855DA-E72B-4A58-8C6E-53C4CE1E02D6}" srcOrd="0" destOrd="0" parTransId="{29193C67-567E-43B8-B78D-648C5F9F6570}" sibTransId="{CFC6E5E2-56EA-4FB1-9339-C3ACCA23EC30}"/>
    <dgm:cxn modelId="{C56BE74B-67F3-4B27-AE5F-39996BD1FF04}" type="presOf" srcId="{68F855DA-E72B-4A58-8C6E-53C4CE1E02D6}" destId="{7ADE7FB0-1BB0-484D-8649-EA738B4AD872}" srcOrd="0" destOrd="0" presId="urn:microsoft.com/office/officeart/2005/8/layout/orgChart1"/>
    <dgm:cxn modelId="{8A72D84C-CFA7-44DE-9E3D-FABA302D5545}" type="presOf" srcId="{F0BE8D37-E287-4CBC-B0FC-25224BBEF535}" destId="{D304D041-666B-4A10-9598-CF77B453806E}" srcOrd="1" destOrd="0" presId="urn:microsoft.com/office/officeart/2005/8/layout/orgChart1"/>
    <dgm:cxn modelId="{D22B1F58-1D31-4656-B062-E905F68B1443}" type="presOf" srcId="{E5398AA0-133E-4657-AB6F-EB4FE7923F6B}" destId="{99FD4C91-23C4-44D2-9812-CBE831A9A941}" srcOrd="0" destOrd="0" presId="urn:microsoft.com/office/officeart/2005/8/layout/orgChart1"/>
    <dgm:cxn modelId="{96501D90-924E-44B6-B3BF-32A6B62AD2A2}" type="presOf" srcId="{68F855DA-E72B-4A58-8C6E-53C4CE1E02D6}" destId="{DB752A2C-708A-4013-9667-B677723C0053}" srcOrd="1" destOrd="0" presId="urn:microsoft.com/office/officeart/2005/8/layout/orgChart1"/>
    <dgm:cxn modelId="{3004689C-D4EF-4CD1-BECB-F2675975A463}" type="presOf" srcId="{F0BE8D37-E287-4CBC-B0FC-25224BBEF535}" destId="{4070D96E-A326-4513-89BC-9D8C14EADD1A}" srcOrd="0" destOrd="0" presId="urn:microsoft.com/office/officeart/2005/8/layout/orgChart1"/>
    <dgm:cxn modelId="{1A1E9C9C-CC82-4B96-9C2F-BFB6A8F95FEF}" srcId="{8D299C12-7D7A-4BB2-A3C6-6678817B27AB}" destId="{E3E51C79-CD5A-43D1-8708-FD754443006C}" srcOrd="2" destOrd="0" parTransId="{E4D8E6E6-CD22-4295-BCE1-C4078908BECB}" sibTransId="{2BA6663C-9273-4007-AD16-A515B051DEDA}"/>
    <dgm:cxn modelId="{BCD18AE2-B6BE-4996-9F93-BCCCC8F673A4}" type="presOf" srcId="{8D299C12-7D7A-4BB2-A3C6-6678817B27AB}" destId="{2AFD45D3-A5C8-4D2B-886E-4093DE9E628A}" srcOrd="1" destOrd="0" presId="urn:microsoft.com/office/officeart/2005/8/layout/orgChart1"/>
    <dgm:cxn modelId="{0639A0E6-0F80-483E-AEC9-023F5B31E7A7}" type="presOf" srcId="{E3E51C79-CD5A-43D1-8708-FD754443006C}" destId="{041244A5-612E-419B-9133-B822E114FD91}" srcOrd="0" destOrd="0" presId="urn:microsoft.com/office/officeart/2005/8/layout/orgChart1"/>
    <dgm:cxn modelId="{FE14B3ED-6887-45AC-88E6-0447B55B0DFD}" type="presOf" srcId="{8D299C12-7D7A-4BB2-A3C6-6678817B27AB}" destId="{E592083E-0D2A-4180-AF8F-5FDD4DBC7755}" srcOrd="0" destOrd="0" presId="urn:microsoft.com/office/officeart/2005/8/layout/orgChart1"/>
    <dgm:cxn modelId="{08BD88EE-F864-4735-9014-65DC2B1C15A1}" type="presOf" srcId="{F504ED77-A074-486F-B4D2-80FC95919F81}" destId="{FD297C8C-3E0C-4B0B-A238-1D0B2E81C216}" srcOrd="0" destOrd="0" presId="urn:microsoft.com/office/officeart/2005/8/layout/orgChart1"/>
    <dgm:cxn modelId="{1955EB46-C269-4511-A47F-0B55C7A6A0BB}" type="presParOf" srcId="{99FD4C91-23C4-44D2-9812-CBE831A9A941}" destId="{3D112F22-DF0C-477A-AC78-85F03E3C882F}" srcOrd="0" destOrd="0" presId="urn:microsoft.com/office/officeart/2005/8/layout/orgChart1"/>
    <dgm:cxn modelId="{1CFD3A6F-077D-4076-ADCD-8D8CA8D235A5}" type="presParOf" srcId="{3D112F22-DF0C-477A-AC78-85F03E3C882F}" destId="{82B762F2-A602-4886-A3BB-93E5F195087E}" srcOrd="0" destOrd="0" presId="urn:microsoft.com/office/officeart/2005/8/layout/orgChart1"/>
    <dgm:cxn modelId="{5CD2A2B3-106C-46CD-9B8E-C8506CE5ABB5}" type="presParOf" srcId="{82B762F2-A602-4886-A3BB-93E5F195087E}" destId="{E592083E-0D2A-4180-AF8F-5FDD4DBC7755}" srcOrd="0" destOrd="0" presId="urn:microsoft.com/office/officeart/2005/8/layout/orgChart1"/>
    <dgm:cxn modelId="{17D19063-CE7B-4C03-A8B6-68B6581EF3ED}" type="presParOf" srcId="{82B762F2-A602-4886-A3BB-93E5F195087E}" destId="{2AFD45D3-A5C8-4D2B-886E-4093DE9E628A}" srcOrd="1" destOrd="0" presId="urn:microsoft.com/office/officeart/2005/8/layout/orgChart1"/>
    <dgm:cxn modelId="{03471621-C8C1-4BDA-B93F-6B1C52202E1C}" type="presParOf" srcId="{3D112F22-DF0C-477A-AC78-85F03E3C882F}" destId="{A33EDFFA-E9AC-4582-B23D-1F54DEC49502}" srcOrd="1" destOrd="0" presId="urn:microsoft.com/office/officeart/2005/8/layout/orgChart1"/>
    <dgm:cxn modelId="{29B894B2-BAB2-4AC7-8486-C00C7E3CDA98}" type="presParOf" srcId="{A33EDFFA-E9AC-4582-B23D-1F54DEC49502}" destId="{39A02303-503A-4CAB-9362-EED7D21143A6}" srcOrd="0" destOrd="0" presId="urn:microsoft.com/office/officeart/2005/8/layout/orgChart1"/>
    <dgm:cxn modelId="{65D1EFE1-E854-4CA8-BABD-C3B33E86419D}" type="presParOf" srcId="{A33EDFFA-E9AC-4582-B23D-1F54DEC49502}" destId="{BD991ECE-F4DA-4A02-B390-DCCB4597C189}" srcOrd="1" destOrd="0" presId="urn:microsoft.com/office/officeart/2005/8/layout/orgChart1"/>
    <dgm:cxn modelId="{B24B1ECD-97DF-4F5C-A706-CBE28A7BD616}" type="presParOf" srcId="{BD991ECE-F4DA-4A02-B390-DCCB4597C189}" destId="{5EC84DB6-28C1-404E-9952-9BBA182996C3}" srcOrd="0" destOrd="0" presId="urn:microsoft.com/office/officeart/2005/8/layout/orgChart1"/>
    <dgm:cxn modelId="{82D75150-E44A-4B46-ABC2-E464E649BA12}" type="presParOf" srcId="{5EC84DB6-28C1-404E-9952-9BBA182996C3}" destId="{7ADE7FB0-1BB0-484D-8649-EA738B4AD872}" srcOrd="0" destOrd="0" presId="urn:microsoft.com/office/officeart/2005/8/layout/orgChart1"/>
    <dgm:cxn modelId="{011AE05F-BF64-4D87-BA69-5D9EEFFF4991}" type="presParOf" srcId="{5EC84DB6-28C1-404E-9952-9BBA182996C3}" destId="{DB752A2C-708A-4013-9667-B677723C0053}" srcOrd="1" destOrd="0" presId="urn:microsoft.com/office/officeart/2005/8/layout/orgChart1"/>
    <dgm:cxn modelId="{ABDB6C09-364E-423E-9EF9-863497A4D1D5}" type="presParOf" srcId="{BD991ECE-F4DA-4A02-B390-DCCB4597C189}" destId="{3E388CC4-9343-45F0-B2CA-220D953086AB}" srcOrd="1" destOrd="0" presId="urn:microsoft.com/office/officeart/2005/8/layout/orgChart1"/>
    <dgm:cxn modelId="{C0F92C43-27B0-46E6-B5CD-537830098423}" type="presParOf" srcId="{BD991ECE-F4DA-4A02-B390-DCCB4597C189}" destId="{A49F796B-1314-4EEC-9BB1-BB6C5DAC1067}" srcOrd="2" destOrd="0" presId="urn:microsoft.com/office/officeart/2005/8/layout/orgChart1"/>
    <dgm:cxn modelId="{A3B411BE-F175-42D8-B4A9-CF4C5F46DEF3}" type="presParOf" srcId="{A33EDFFA-E9AC-4582-B23D-1F54DEC49502}" destId="{FD297C8C-3E0C-4B0B-A238-1D0B2E81C216}" srcOrd="2" destOrd="0" presId="urn:microsoft.com/office/officeart/2005/8/layout/orgChart1"/>
    <dgm:cxn modelId="{943E6C68-AC89-4C60-BC52-A5BA2133A69F}" type="presParOf" srcId="{A33EDFFA-E9AC-4582-B23D-1F54DEC49502}" destId="{3C8D9B1E-B32E-4A05-9876-4063CA55DECA}" srcOrd="3" destOrd="0" presId="urn:microsoft.com/office/officeart/2005/8/layout/orgChart1"/>
    <dgm:cxn modelId="{ECCD7E46-5E90-4A8C-9BA3-A8D6A16A2806}" type="presParOf" srcId="{3C8D9B1E-B32E-4A05-9876-4063CA55DECA}" destId="{290D2E7B-CBAA-4BCE-8647-FDC343079AA5}" srcOrd="0" destOrd="0" presId="urn:microsoft.com/office/officeart/2005/8/layout/orgChart1"/>
    <dgm:cxn modelId="{DA9F9B89-9E2B-4B54-BF8F-828F32FC1655}" type="presParOf" srcId="{290D2E7B-CBAA-4BCE-8647-FDC343079AA5}" destId="{4070D96E-A326-4513-89BC-9D8C14EADD1A}" srcOrd="0" destOrd="0" presId="urn:microsoft.com/office/officeart/2005/8/layout/orgChart1"/>
    <dgm:cxn modelId="{8800EB25-B948-4711-AD36-3EF2FDF2E626}" type="presParOf" srcId="{290D2E7B-CBAA-4BCE-8647-FDC343079AA5}" destId="{D304D041-666B-4A10-9598-CF77B453806E}" srcOrd="1" destOrd="0" presId="urn:microsoft.com/office/officeart/2005/8/layout/orgChart1"/>
    <dgm:cxn modelId="{C503F29E-7E6C-44F5-8DB7-96C1BBB482DA}" type="presParOf" srcId="{3C8D9B1E-B32E-4A05-9876-4063CA55DECA}" destId="{874B31D5-F72D-4328-8EAC-30A10DB19640}" srcOrd="1" destOrd="0" presId="urn:microsoft.com/office/officeart/2005/8/layout/orgChart1"/>
    <dgm:cxn modelId="{80A2A911-9678-4300-A646-383B040F8525}" type="presParOf" srcId="{3C8D9B1E-B32E-4A05-9876-4063CA55DECA}" destId="{BE4DA42B-AC1B-4344-8C17-0CABAA0DA104}" srcOrd="2" destOrd="0" presId="urn:microsoft.com/office/officeart/2005/8/layout/orgChart1"/>
    <dgm:cxn modelId="{B8A49E5B-FF6D-43C7-8B34-109DACB2C2DE}" type="presParOf" srcId="{A33EDFFA-E9AC-4582-B23D-1F54DEC49502}" destId="{16ED3055-E54B-437D-80CF-A06E0BEB8CF1}" srcOrd="4" destOrd="0" presId="urn:microsoft.com/office/officeart/2005/8/layout/orgChart1"/>
    <dgm:cxn modelId="{19595F64-2492-4418-B6F7-9CC4BD46CC30}" type="presParOf" srcId="{A33EDFFA-E9AC-4582-B23D-1F54DEC49502}" destId="{62502D12-9035-45C3-9E90-0009A58EF3A4}" srcOrd="5" destOrd="0" presId="urn:microsoft.com/office/officeart/2005/8/layout/orgChart1"/>
    <dgm:cxn modelId="{857EC381-EBBC-4393-AFA3-50FD0C72E1A9}" type="presParOf" srcId="{62502D12-9035-45C3-9E90-0009A58EF3A4}" destId="{978597C6-A052-4330-A8CC-A890278C23A4}" srcOrd="0" destOrd="0" presId="urn:microsoft.com/office/officeart/2005/8/layout/orgChart1"/>
    <dgm:cxn modelId="{FBFC5C0E-AEE4-4472-9F05-5DD192DBACA6}" type="presParOf" srcId="{978597C6-A052-4330-A8CC-A890278C23A4}" destId="{041244A5-612E-419B-9133-B822E114FD91}" srcOrd="0" destOrd="0" presId="urn:microsoft.com/office/officeart/2005/8/layout/orgChart1"/>
    <dgm:cxn modelId="{12705B10-D63C-44E7-B65C-E39B767ED298}" type="presParOf" srcId="{978597C6-A052-4330-A8CC-A890278C23A4}" destId="{6C65D06C-7FE6-4AD8-A54B-1C62118A72D6}" srcOrd="1" destOrd="0" presId="urn:microsoft.com/office/officeart/2005/8/layout/orgChart1"/>
    <dgm:cxn modelId="{6EEF8C54-AB6B-40B5-B5EA-CE70622A8550}" type="presParOf" srcId="{62502D12-9035-45C3-9E90-0009A58EF3A4}" destId="{530755FC-EA88-4D52-BBB7-D1BE0A0B5D02}" srcOrd="1" destOrd="0" presId="urn:microsoft.com/office/officeart/2005/8/layout/orgChart1"/>
    <dgm:cxn modelId="{579F1F10-7135-44AD-9AD4-3C1B716517B6}" type="presParOf" srcId="{62502D12-9035-45C3-9E90-0009A58EF3A4}" destId="{AA242660-5592-4EB2-9601-DC413CB4C11A}" srcOrd="2" destOrd="0" presId="urn:microsoft.com/office/officeart/2005/8/layout/orgChart1"/>
    <dgm:cxn modelId="{5CE9DB12-D1C8-4C0F-8D6A-4837E6BF5EFD}" type="presParOf" srcId="{3D112F22-DF0C-477A-AC78-85F03E3C882F}" destId="{F6E5E1A2-1922-439A-AE00-3B9B05E70F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9ACFD-97FF-401C-8564-E7D0601925C6}">
      <dsp:nvSpPr>
        <dsp:cNvPr id="0" name=""/>
        <dsp:cNvSpPr/>
      </dsp:nvSpPr>
      <dsp:spPr>
        <a:xfrm rot="5400000">
          <a:off x="-323621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05E44-2C78-4E4E-8830-0B68EA3440A8}">
      <dsp:nvSpPr>
        <dsp:cNvPr id="0" name=""/>
        <dsp:cNvSpPr/>
      </dsp:nvSpPr>
      <dsp:spPr>
        <a:xfrm>
          <a:off x="2512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0744"/>
        <a:ext cx="1883213" cy="1102488"/>
      </dsp:txXfrm>
    </dsp:sp>
    <dsp:sp modelId="{DE843EAD-DEE0-4C85-8D6A-19A036C9CBD7}">
      <dsp:nvSpPr>
        <dsp:cNvPr id="0" name=""/>
        <dsp:cNvSpPr/>
      </dsp:nvSpPr>
      <dsp:spPr>
        <a:xfrm rot="5400000">
          <a:off x="-323621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900000"/>
                <a:satOff val="0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00000"/>
                <a:satOff val="0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00000"/>
                <a:satOff val="0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FC1112-7464-4D47-B6D4-189E733DDFA3}">
      <dsp:nvSpPr>
        <dsp:cNvPr id="0" name=""/>
        <dsp:cNvSpPr/>
      </dsp:nvSpPr>
      <dsp:spPr>
        <a:xfrm>
          <a:off x="2512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24604"/>
        <a:ext cx="1883213" cy="1102488"/>
      </dsp:txXfrm>
    </dsp:sp>
    <dsp:sp modelId="{F9D65B62-54AE-45DD-ACB8-83A6CECB680A}">
      <dsp:nvSpPr>
        <dsp:cNvPr id="0" name=""/>
        <dsp:cNvSpPr/>
      </dsp:nvSpPr>
      <dsp:spPr>
        <a:xfrm>
          <a:off x="408308" y="3257062"/>
          <a:ext cx="2580478" cy="175663"/>
        </a:xfrm>
        <a:prstGeom prst="rect">
          <a:avLst/>
        </a:prstGeom>
        <a:gradFill rotWithShape="0">
          <a:gsLst>
            <a:gs pos="0">
              <a:schemeClr val="accent2">
                <a:hueOff val="1800000"/>
                <a:satOff val="0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00000"/>
                <a:satOff val="0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00000"/>
                <a:satOff val="0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FE278-CA05-4F88-AE25-07AF7ECF2CF3}">
      <dsp:nvSpPr>
        <dsp:cNvPr id="0" name=""/>
        <dsp:cNvSpPr/>
      </dsp:nvSpPr>
      <dsp:spPr>
        <a:xfrm>
          <a:off x="2512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3088464"/>
        <a:ext cx="1883213" cy="1102488"/>
      </dsp:txXfrm>
    </dsp:sp>
    <dsp:sp modelId="{3FCDDA1D-473C-418D-9EF4-DCA720F340B1}">
      <dsp:nvSpPr>
        <dsp:cNvPr id="0" name=""/>
        <dsp:cNvSpPr/>
      </dsp:nvSpPr>
      <dsp:spPr>
        <a:xfrm rot="16200000">
          <a:off x="2272290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2700000"/>
                <a:satOff val="0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00000"/>
                <a:satOff val="0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00000"/>
                <a:satOff val="0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E26ACA-0EB8-4E7C-A13D-71B8F9E2E40D}">
      <dsp:nvSpPr>
        <dsp:cNvPr id="0" name=""/>
        <dsp:cNvSpPr/>
      </dsp:nvSpPr>
      <dsp:spPr>
        <a:xfrm>
          <a:off x="2598424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3088464"/>
        <a:ext cx="1883213" cy="1102488"/>
      </dsp:txXfrm>
    </dsp:sp>
    <dsp:sp modelId="{12F54906-35E5-4641-A763-8B583D19A4BB}">
      <dsp:nvSpPr>
        <dsp:cNvPr id="0" name=""/>
        <dsp:cNvSpPr/>
      </dsp:nvSpPr>
      <dsp:spPr>
        <a:xfrm rot="16200000">
          <a:off x="2272290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3600000"/>
                <a:satOff val="0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00000"/>
                <a:satOff val="0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00000"/>
                <a:satOff val="0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55A1BA-5342-4E0B-9E40-01704C9F8CB1}">
      <dsp:nvSpPr>
        <dsp:cNvPr id="0" name=""/>
        <dsp:cNvSpPr/>
      </dsp:nvSpPr>
      <dsp:spPr>
        <a:xfrm>
          <a:off x="2598424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1624604"/>
        <a:ext cx="1883213" cy="1102488"/>
      </dsp:txXfrm>
    </dsp:sp>
    <dsp:sp modelId="{E267E3EB-69E3-4E3D-9EBA-01B781C697A5}">
      <dsp:nvSpPr>
        <dsp:cNvPr id="0" name=""/>
        <dsp:cNvSpPr/>
      </dsp:nvSpPr>
      <dsp:spPr>
        <a:xfrm>
          <a:off x="2598424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0" kern="1200" dirty="0"/>
        </a:p>
      </dsp:txBody>
      <dsp:txXfrm>
        <a:off x="2632724" y="160744"/>
        <a:ext cx="1883213" cy="1102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8BFE-87A2-426E-BA6E-8949C193A2D2}">
      <dsp:nvSpPr>
        <dsp:cNvPr id="0" name=""/>
        <dsp:cNvSpPr/>
      </dsp:nvSpPr>
      <dsp:spPr>
        <a:xfrm>
          <a:off x="5728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F087A2C-C04A-4A34-8474-9FC0D560C305}">
      <dsp:nvSpPr>
        <dsp:cNvPr id="0" name=""/>
        <dsp:cNvSpPr/>
      </dsp:nvSpPr>
      <dsp:spPr>
        <a:xfrm>
          <a:off x="46137" y="1413526"/>
          <a:ext cx="1808155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Nataon’i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Jaona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batisa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fa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mifamadika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amin’izay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(Marka 1:9)</a:t>
          </a:r>
        </a:p>
      </dsp:txBody>
      <dsp:txXfrm>
        <a:off x="46137" y="1413526"/>
        <a:ext cx="1808155" cy="1409147"/>
      </dsp:txXfrm>
    </dsp:sp>
    <dsp:sp modelId="{DADC1F86-B4A4-4CCE-AA06-73D7E8E6C588}">
      <dsp:nvSpPr>
        <dsp:cNvPr id="0" name=""/>
        <dsp:cNvSpPr/>
      </dsp:nvSpPr>
      <dsp:spPr>
        <a:xfrm>
          <a:off x="2030832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7A3C89-FC75-4939-BEF3-42537BAF3987}">
      <dsp:nvSpPr>
        <dsp:cNvPr id="0" name=""/>
        <dsp:cNvSpPr/>
      </dsp:nvSpPr>
      <dsp:spPr>
        <a:xfrm>
          <a:off x="2183198" y="1449554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rgbClr val="9966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Notarihin’ny</a:t>
          </a:r>
          <a:r>
            <a:rPr lang="fr-FR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Fanahy</a:t>
          </a:r>
          <a:r>
            <a:rPr lang="fr-FR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br>
            <a:rPr lang="es-E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(Marka 1:12)</a:t>
          </a:r>
        </a:p>
      </dsp:txBody>
      <dsp:txXfrm>
        <a:off x="2183198" y="1449554"/>
        <a:ext cx="1571202" cy="1409147"/>
      </dsp:txXfrm>
    </dsp:sp>
    <dsp:sp modelId="{3CE3B9B6-E456-4038-8E9B-FF262F2AB425}">
      <dsp:nvSpPr>
        <dsp:cNvPr id="0" name=""/>
        <dsp:cNvSpPr/>
      </dsp:nvSpPr>
      <dsp:spPr>
        <a:xfrm>
          <a:off x="3972769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3375B7-8037-46BA-A78E-C7B142A6E98D}">
      <dsp:nvSpPr>
        <dsp:cNvPr id="0" name=""/>
        <dsp:cNvSpPr/>
      </dsp:nvSpPr>
      <dsp:spPr>
        <a:xfrm>
          <a:off x="4131654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Nila irery miaraka amin’Andriamanitra Izy 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(Marka 1:13a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4131654" y="1413526"/>
        <a:ext cx="1571202" cy="1409147"/>
      </dsp:txXfrm>
    </dsp:sp>
    <dsp:sp modelId="{1C8FA63C-E40A-4902-856E-BE032EE7B664}">
      <dsp:nvSpPr>
        <dsp:cNvPr id="0" name=""/>
        <dsp:cNvSpPr/>
      </dsp:nvSpPr>
      <dsp:spPr>
        <a:xfrm>
          <a:off x="5914705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E47B72-DE27-497B-AB1D-2999A665C265}">
      <dsp:nvSpPr>
        <dsp:cNvPr id="0" name=""/>
        <dsp:cNvSpPr/>
      </dsp:nvSpPr>
      <dsp:spPr>
        <a:xfrm>
          <a:off x="6073590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Nalain’ny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devoly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fanahy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(Marka 1:13b)</a:t>
          </a:r>
        </a:p>
      </dsp:txBody>
      <dsp:txXfrm>
        <a:off x="6073590" y="1413526"/>
        <a:ext cx="1571202" cy="1409147"/>
      </dsp:txXfrm>
    </dsp:sp>
    <dsp:sp modelId="{CAEDE72E-D226-42C0-91FE-3AC483B7492C}">
      <dsp:nvSpPr>
        <dsp:cNvPr id="0" name=""/>
        <dsp:cNvSpPr/>
      </dsp:nvSpPr>
      <dsp:spPr>
        <a:xfrm>
          <a:off x="7856641" y="106816"/>
          <a:ext cx="1765396" cy="1412317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5D58F5E-6A99-46F6-8D01-C15F60ADB0E5}">
      <dsp:nvSpPr>
        <dsp:cNvPr id="0" name=""/>
        <dsp:cNvSpPr/>
      </dsp:nvSpPr>
      <dsp:spPr>
        <a:xfrm>
          <a:off x="8015526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Niatrika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loza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ara-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batana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(Marka 1:13d)</a:t>
          </a:r>
        </a:p>
      </dsp:txBody>
      <dsp:txXfrm>
        <a:off x="8015526" y="1413526"/>
        <a:ext cx="1571202" cy="1409147"/>
      </dsp:txXfrm>
    </dsp:sp>
    <dsp:sp modelId="{400BA75A-6623-4983-A9EA-19357109AFFC}">
      <dsp:nvSpPr>
        <dsp:cNvPr id="0" name=""/>
        <dsp:cNvSpPr/>
      </dsp:nvSpPr>
      <dsp:spPr>
        <a:xfrm>
          <a:off x="9798577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238D49-FB47-4E40-BCC3-FDD784F7E495}">
      <dsp:nvSpPr>
        <dsp:cNvPr id="0" name=""/>
        <dsp:cNvSpPr/>
      </dsp:nvSpPr>
      <dsp:spPr>
        <a:xfrm>
          <a:off x="9957462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Nanompo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anjely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(Marka 1:13e)</a:t>
          </a:r>
        </a:p>
      </dsp:txBody>
      <dsp:txXfrm>
        <a:off x="9957462" y="1413526"/>
        <a:ext cx="1571202" cy="1409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D3055-E54B-437D-80CF-A06E0BEB8CF1}">
      <dsp:nvSpPr>
        <dsp:cNvPr id="0" name=""/>
        <dsp:cNvSpPr/>
      </dsp:nvSpPr>
      <dsp:spPr>
        <a:xfrm>
          <a:off x="5757333" y="589127"/>
          <a:ext cx="3894330" cy="420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12"/>
              </a:lnTo>
              <a:lnTo>
                <a:pt x="3894330" y="210312"/>
              </a:lnTo>
              <a:lnTo>
                <a:pt x="3894330" y="420625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97C8C-3E0C-4B0B-A238-1D0B2E81C216}">
      <dsp:nvSpPr>
        <dsp:cNvPr id="0" name=""/>
        <dsp:cNvSpPr/>
      </dsp:nvSpPr>
      <dsp:spPr>
        <a:xfrm>
          <a:off x="5633488" y="589127"/>
          <a:ext cx="123844" cy="420625"/>
        </a:xfrm>
        <a:custGeom>
          <a:avLst/>
          <a:gdLst/>
          <a:ahLst/>
          <a:cxnLst/>
          <a:rect l="0" t="0" r="0" b="0"/>
          <a:pathLst>
            <a:path>
              <a:moveTo>
                <a:pt x="123844" y="0"/>
              </a:moveTo>
              <a:lnTo>
                <a:pt x="12384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02303-503A-4CAB-9362-EED7D21143A6}">
      <dsp:nvSpPr>
        <dsp:cNvPr id="0" name=""/>
        <dsp:cNvSpPr/>
      </dsp:nvSpPr>
      <dsp:spPr>
        <a:xfrm>
          <a:off x="1739158" y="589127"/>
          <a:ext cx="4018174" cy="420625"/>
        </a:xfrm>
        <a:custGeom>
          <a:avLst/>
          <a:gdLst/>
          <a:ahLst/>
          <a:cxnLst/>
          <a:rect l="0" t="0" r="0" b="0"/>
          <a:pathLst>
            <a:path>
              <a:moveTo>
                <a:pt x="4018174" y="0"/>
              </a:moveTo>
              <a:lnTo>
                <a:pt x="401817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2083E-0D2A-4180-AF8F-5FDD4DBC7755}">
      <dsp:nvSpPr>
        <dsp:cNvPr id="0" name=""/>
        <dsp:cNvSpPr/>
      </dsp:nvSpPr>
      <dsp:spPr>
        <a:xfrm>
          <a:off x="1088320" y="65047"/>
          <a:ext cx="9338025" cy="524079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Mahafoaka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lafiny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telo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hafatr’i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Jesosy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voalohany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(Marka 1:15)</a:t>
          </a:r>
        </a:p>
      </dsp:txBody>
      <dsp:txXfrm>
        <a:off x="1088320" y="65047"/>
        <a:ext cx="9338025" cy="524079"/>
      </dsp:txXfrm>
    </dsp:sp>
    <dsp:sp modelId="{7ADE7FB0-1BB0-484D-8649-EA738B4AD872}">
      <dsp:nvSpPr>
        <dsp:cNvPr id="0" name=""/>
        <dsp:cNvSpPr/>
      </dsp:nvSpPr>
      <dsp:spPr>
        <a:xfrm>
          <a:off x="2305" y="1009752"/>
          <a:ext cx="3473705" cy="705999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tonga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fotoana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</a:p>
      </dsp:txBody>
      <dsp:txXfrm>
        <a:off x="2305" y="1009752"/>
        <a:ext cx="3473705" cy="705999"/>
      </dsp:txXfrm>
    </dsp:sp>
    <dsp:sp modelId="{4070D96E-A326-4513-89BC-9D8C14EADD1A}">
      <dsp:nvSpPr>
        <dsp:cNvPr id="0" name=""/>
        <dsp:cNvSpPr/>
      </dsp:nvSpPr>
      <dsp:spPr>
        <a:xfrm>
          <a:off x="3896636" y="1009752"/>
          <a:ext cx="3473705" cy="70599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akainy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fanjakan'Andriamanitra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3896636" y="1009752"/>
        <a:ext cx="3473705" cy="705999"/>
      </dsp:txXfrm>
    </dsp:sp>
    <dsp:sp modelId="{041244A5-612E-419B-9133-B822E114FD91}">
      <dsp:nvSpPr>
        <dsp:cNvPr id="0" name=""/>
        <dsp:cNvSpPr/>
      </dsp:nvSpPr>
      <dsp:spPr>
        <a:xfrm>
          <a:off x="7790966" y="1009752"/>
          <a:ext cx="3721393" cy="70599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Mibebaha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minoa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filazantsara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7790966" y="1009752"/>
        <a:ext cx="3721393" cy="70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734FC-1780-4F20-B1CD-F0B7623DF3AB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86839-D1DD-43A6-BBB2-235EDA0CDC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0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0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CB080-F4BE-F49C-EDC8-753D655E7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933E65-5DEB-7FD4-0521-C82D99C4A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992AD-1258-365A-3C4B-909F2D4E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C2F427-8ED1-4A89-2F2E-A3657877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FC9B0-9F3C-726F-6632-421FE35C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19024-D1B4-EF42-EB0D-AC6FB609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798981-7902-89C3-57C7-53D4B7A5D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8C1E4-90FD-4617-6A87-5FE922B9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8764D-A31F-361B-E8B9-559399A5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43C80-6E6C-BD4A-F7CD-6351E790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9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1036C2-8E73-E878-D39E-20A432450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738068-FF19-8D51-E4B8-4627793C0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1B1B13-3DEB-DEB6-19FB-CD877623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0349D-45DD-A631-97C8-09D65CEE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196793-2D70-73C4-4457-06C40459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4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8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1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8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2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46EFC-0259-91AE-9FF9-24F82180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EFF6B-48A2-808D-9AEF-F0F4C942B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6F8FB2-DFAC-0F81-1DB2-78E9BB0F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265A7-E9B5-F8B8-BD0F-D7D110A7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E04A1-7DD1-5EEB-AC8D-7EA68F9E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3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7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3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25D88-E9AB-B23B-2A4D-9498F950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512BA6-00E1-8605-42FA-9ABE6347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88ADD-7941-E282-B2AE-827CDA40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222A2C-14E3-2BF5-AA44-B3596025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ED82D9-E06F-1AA8-AFBC-112F4D57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23421-5F87-5685-1FE0-1D82CC6C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1BD1A-02A2-53A5-D304-1A824F68F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61A375-8C41-03D4-E1F3-E50A45D2E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5D28A7-ADD5-EAE5-609F-B7DEE657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15D74-D3B7-69C1-E8E5-677BC080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77DDD-EFD9-0F1A-C49D-EDFA911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1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799F3-22C7-4E7F-DD03-5E0A8F6F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B2739-3256-9D83-80A9-B116CDC1B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41FB8C-D040-8573-7777-5BF65389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5651DF-BBF5-DEC4-2AD1-5D1FB59C7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641339-F6E0-9AEF-1A5B-5FD6E3A47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A786E9-0624-E451-9835-8C17085A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CC491-1B04-46D0-2E0C-0ED72002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31BFA4-B503-0796-D57F-B71C9734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9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C9DF1-7005-C13F-2933-34127427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7B60D5-9939-7164-A751-089DDFFA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BEDC24-5CC5-6F4D-6988-86E62637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52E1F5-3A56-A2F4-49B6-95DDF1F5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9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270A0E-3654-7789-536A-F707D545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920682-7F80-F9B2-5DDF-6A41CD4E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54BDE5-68D6-CEB8-8BAF-93E3CEBA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3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3D0CA-265F-B125-BC1E-00602EA3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22DA0-258D-CEDB-5227-F5DB27CC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711E0E-91F5-2F8A-7E87-6DB1FF65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82B907-CD37-ECBB-CBD6-9687D8FF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C3BDC0-1FD0-A186-38A2-CC25D099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35B202-3F74-BF12-FA62-0E5A9E67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9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F9705-92E8-39BE-3C7D-FCEB2C0A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945053-497C-DCF5-F531-59C4D56DE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F98A9B-ECE7-5C05-12A1-C3A4F7EB0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053467-0C92-6693-0732-E107AD9E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92D7B-CE31-AA8C-0F6B-5832A986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F2A2E-ECF2-FB51-6061-7732767D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1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4B014E-609F-0547-7E9B-F4B870CC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F98512-2B00-D227-35BA-76F810873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1DB990-BF80-6167-97CD-485371806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9FD39-0285-48CD-855F-F70F6B843922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9AE01A-0B4F-27B2-0DE9-58A97F3E2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E7B479-77D5-0E14-B75E-C7800DF34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7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01/07/2024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6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9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51.jpeg"/><Relationship Id="rId4" Type="http://schemas.openxmlformats.org/officeDocument/2006/relationships/diagramData" Target="../diagrams/data3.xml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Mujer parada junto a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416DC464-0B08-7394-4C96-E12393AA35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32242" y="-167405"/>
            <a:ext cx="3006061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DC9E49-4E29-0C4A-4A73-A3A2B7A063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4952" y="-167405"/>
            <a:ext cx="2991088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Imagen 10" descr="Dibujo de videojuego&#10;&#10;Descripción generada automáticamente con confianza baja">
            <a:extLst>
              <a:ext uri="{FF2B5EF4-FFF2-40B4-BE49-F238E27FC236}">
                <a16:creationId xmlns:a16="http://schemas.microsoft.com/office/drawing/2014/main" id="{5F4500B5-D485-DC5A-26C1-7F0C3B7340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51" y="3083376"/>
            <a:ext cx="6189158" cy="3339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5848E9-CC15-0B09-A7C4-095604F4D496}"/>
              </a:ext>
            </a:extLst>
          </p:cNvPr>
          <p:cNvSpPr txBox="1"/>
          <p:nvPr/>
        </p:nvSpPr>
        <p:spPr>
          <a:xfrm>
            <a:off x="6521399" y="676228"/>
            <a:ext cx="5568649" cy="5184519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/>
            </a:prstTxWarp>
            <a:spAutoFit/>
          </a:bodyPr>
          <a:lstStyle/>
          <a:p>
            <a:pPr algn="ctr"/>
            <a:r>
              <a:rPr lang="fr-FR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NY NIANDOHAN'NY </a:t>
            </a:r>
            <a:r>
              <a:rPr lang="fr-FR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FILAZANTSARA </a:t>
            </a:r>
            <a:endParaRPr lang="en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683E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083000-2D2F-D097-3D23-24B9F197E044}"/>
              </a:ext>
            </a:extLst>
          </p:cNvPr>
          <p:cNvSpPr txBox="1"/>
          <p:nvPr/>
        </p:nvSpPr>
        <p:spPr>
          <a:xfrm>
            <a:off x="9158476" y="6423025"/>
            <a:ext cx="2931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n-NO" sz="1600" b="1" dirty="0">
                <a:solidFill>
                  <a:srgbClr val="536A24"/>
                </a:solidFill>
              </a:rPr>
              <a:t>Lesona 1 hatao ny 6 Jolay</a:t>
            </a:r>
            <a:r>
              <a:rPr lang="en" sz="1600" b="1" dirty="0">
                <a:solidFill>
                  <a:srgbClr val="536A24"/>
                </a:solidFill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84334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546333" y="990199"/>
            <a:ext cx="9239746" cy="48936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600"/>
              </a:spcBef>
            </a:pPr>
            <a:r>
              <a:rPr lang="en" sz="2600" dirty="0"/>
              <a:t>«</a:t>
            </a:r>
            <a:r>
              <a:rPr lang="en-US" sz="2600" dirty="0" err="1"/>
              <a:t>Ny</a:t>
            </a:r>
            <a:r>
              <a:rPr lang="en-US" sz="2600" dirty="0"/>
              <a:t> </a:t>
            </a:r>
            <a:r>
              <a:rPr lang="en-US" sz="2600" dirty="0" err="1"/>
              <a:t>voninahitra</a:t>
            </a:r>
            <a:r>
              <a:rPr lang="en-US" sz="2600" dirty="0"/>
              <a:t> </a:t>
            </a:r>
            <a:r>
              <a:rPr lang="en-US" sz="2600" dirty="0" err="1"/>
              <a:t>teo</a:t>
            </a:r>
            <a:r>
              <a:rPr lang="en-US" sz="2600" dirty="0"/>
              <a:t> </a:t>
            </a:r>
            <a:r>
              <a:rPr lang="en-US" sz="2600" dirty="0" err="1"/>
              <a:t>amin’i</a:t>
            </a:r>
            <a:r>
              <a:rPr lang="en-US" sz="2600" dirty="0"/>
              <a:t> Kristy </a:t>
            </a:r>
            <a:r>
              <a:rPr lang="en-US" sz="2600" dirty="0" err="1"/>
              <a:t>dia</a:t>
            </a:r>
            <a:r>
              <a:rPr lang="en-US" sz="2600" dirty="0"/>
              <a:t> </a:t>
            </a:r>
            <a:r>
              <a:rPr lang="en-US" sz="2600" dirty="0" err="1"/>
              <a:t>fanomezan-toky</a:t>
            </a:r>
            <a:r>
              <a:rPr lang="en-US" sz="2600" dirty="0"/>
              <a:t> </a:t>
            </a:r>
            <a:r>
              <a:rPr lang="en-US" sz="2600" dirty="0" err="1"/>
              <a:t>ny</a:t>
            </a:r>
            <a:r>
              <a:rPr lang="en-US" sz="2600" dirty="0"/>
              <a:t> </a:t>
            </a:r>
            <a:r>
              <a:rPr lang="en-US" sz="2600" dirty="0" err="1"/>
              <a:t>fitiavan’Andriamanitra</a:t>
            </a:r>
            <a:r>
              <a:rPr lang="en-US" sz="2600" dirty="0"/>
              <a:t> </a:t>
            </a:r>
            <a:r>
              <a:rPr lang="en-US" sz="2600" dirty="0" err="1"/>
              <a:t>antsika</a:t>
            </a:r>
            <a:r>
              <a:rPr lang="en-US" sz="2600" dirty="0"/>
              <a:t>. </a:t>
            </a:r>
            <a:r>
              <a:rPr lang="en-US" sz="2600" dirty="0" err="1"/>
              <a:t>Manambara</a:t>
            </a:r>
            <a:r>
              <a:rPr lang="en-US" sz="2600" dirty="0"/>
              <a:t> </a:t>
            </a:r>
            <a:r>
              <a:rPr lang="en-US" sz="2600" dirty="0" err="1"/>
              <a:t>amintsika</a:t>
            </a:r>
            <a:r>
              <a:rPr lang="en-US" sz="2600" dirty="0"/>
              <a:t> </a:t>
            </a:r>
            <a:r>
              <a:rPr lang="en-US" sz="2600" dirty="0" err="1"/>
              <a:t>ny</a:t>
            </a:r>
            <a:r>
              <a:rPr lang="en-US" sz="2600" dirty="0"/>
              <a:t> </a:t>
            </a:r>
            <a:r>
              <a:rPr lang="en-US" sz="2600" dirty="0" err="1"/>
              <a:t>amin’ny</a:t>
            </a:r>
            <a:r>
              <a:rPr lang="en-US" sz="2600" dirty="0"/>
              <a:t> </a:t>
            </a:r>
            <a:r>
              <a:rPr lang="en-US" sz="2600" dirty="0" err="1"/>
              <a:t>herin’ny</a:t>
            </a:r>
            <a:r>
              <a:rPr lang="en-US" sz="2600" dirty="0"/>
              <a:t> </a:t>
            </a:r>
            <a:r>
              <a:rPr lang="en-US" sz="2600" dirty="0" err="1"/>
              <a:t>vavaka</a:t>
            </a:r>
            <a:r>
              <a:rPr lang="en-US" sz="2600" dirty="0"/>
              <a:t> </a:t>
            </a:r>
            <a:r>
              <a:rPr lang="en-US" sz="2600" dirty="0" err="1"/>
              <a:t>izany</a:t>
            </a:r>
            <a:r>
              <a:rPr lang="en-US" sz="2600" dirty="0"/>
              <a:t>: </a:t>
            </a:r>
            <a:r>
              <a:rPr lang="en-US" sz="2600" dirty="0" err="1"/>
              <a:t>ny</a:t>
            </a:r>
            <a:r>
              <a:rPr lang="en-US" sz="2600" dirty="0"/>
              <a:t> </a:t>
            </a:r>
            <a:r>
              <a:rPr lang="en-US" sz="2600" dirty="0" err="1"/>
              <a:t>fomba</a:t>
            </a:r>
            <a:r>
              <a:rPr lang="en-US" sz="2600" dirty="0"/>
              <a:t> </a:t>
            </a:r>
            <a:r>
              <a:rPr lang="en-US" sz="2600" dirty="0" err="1"/>
              <a:t>ahatakaran’ny</a:t>
            </a:r>
            <a:r>
              <a:rPr lang="en-US" sz="2600" dirty="0"/>
              <a:t> </a:t>
            </a:r>
            <a:r>
              <a:rPr lang="en-US" sz="2600" dirty="0" err="1"/>
              <a:t>feon’olombelona</a:t>
            </a:r>
            <a:r>
              <a:rPr lang="en-US" sz="2600" dirty="0"/>
              <a:t> </a:t>
            </a:r>
            <a:r>
              <a:rPr lang="en-US" sz="2600" dirty="0" err="1"/>
              <a:t>ny</a:t>
            </a:r>
            <a:r>
              <a:rPr lang="en-US" sz="2600" dirty="0"/>
              <a:t> </a:t>
            </a:r>
            <a:r>
              <a:rPr lang="en-US" sz="2600" dirty="0" err="1"/>
              <a:t>sofin’Andriamanitra</a:t>
            </a:r>
            <a:r>
              <a:rPr lang="en-US" sz="2600" dirty="0"/>
              <a:t> </a:t>
            </a:r>
            <a:r>
              <a:rPr lang="en-US" sz="2600" dirty="0" err="1"/>
              <a:t>sy</a:t>
            </a:r>
            <a:r>
              <a:rPr lang="en-US" sz="2600" dirty="0"/>
              <a:t> </a:t>
            </a:r>
            <a:r>
              <a:rPr lang="en-US" sz="2600" dirty="0" err="1"/>
              <a:t>ny</a:t>
            </a:r>
            <a:r>
              <a:rPr lang="en-US" sz="2600" dirty="0"/>
              <a:t> </a:t>
            </a:r>
            <a:r>
              <a:rPr lang="en-US" sz="2600" dirty="0" err="1"/>
              <a:t>fankatoavana</a:t>
            </a:r>
            <a:r>
              <a:rPr lang="en-US" sz="2600" dirty="0"/>
              <a:t> </a:t>
            </a:r>
            <a:r>
              <a:rPr lang="en-US" sz="2600" dirty="0" err="1"/>
              <a:t>ny</a:t>
            </a:r>
            <a:r>
              <a:rPr lang="en-US" sz="2600" dirty="0"/>
              <a:t> </a:t>
            </a:r>
            <a:r>
              <a:rPr lang="en-US" sz="2600" dirty="0" err="1"/>
              <a:t>vavaka</a:t>
            </a:r>
            <a:r>
              <a:rPr lang="en-US" sz="2600" dirty="0"/>
              <a:t> </a:t>
            </a:r>
            <a:r>
              <a:rPr lang="en-US" sz="2600" dirty="0" err="1"/>
              <a:t>ataontsika</a:t>
            </a:r>
            <a:r>
              <a:rPr lang="en-US" sz="2600" dirty="0"/>
              <a:t> any </a:t>
            </a:r>
            <a:r>
              <a:rPr lang="en-US" sz="2600" dirty="0" err="1"/>
              <a:t>amin’ny</a:t>
            </a:r>
            <a:r>
              <a:rPr lang="en-US" sz="2600" dirty="0"/>
              <a:t> </a:t>
            </a:r>
            <a:r>
              <a:rPr lang="en-US" sz="2600" dirty="0" err="1"/>
              <a:t>kianjan’ny</a:t>
            </a:r>
            <a:r>
              <a:rPr lang="en-US" sz="2600" dirty="0"/>
              <a:t> </a:t>
            </a:r>
            <a:r>
              <a:rPr lang="en-US" sz="2600" dirty="0" err="1"/>
              <a:t>lanitra</a:t>
            </a:r>
            <a:r>
              <a:rPr lang="en-US" sz="2600" dirty="0"/>
              <a:t>... </a:t>
            </a:r>
            <a:r>
              <a:rPr lang="en-US" sz="2600" dirty="0" err="1"/>
              <a:t>Ny</a:t>
            </a:r>
            <a:r>
              <a:rPr lang="en-US" sz="2600" dirty="0"/>
              <a:t> </a:t>
            </a:r>
            <a:r>
              <a:rPr lang="en-US" sz="2600" dirty="0" err="1"/>
              <a:t>hazavana</a:t>
            </a:r>
            <a:r>
              <a:rPr lang="en-US" sz="2600" dirty="0"/>
              <a:t> </a:t>
            </a:r>
            <a:r>
              <a:rPr lang="en-US" sz="2600" dirty="0" err="1"/>
              <a:t>izay</a:t>
            </a:r>
            <a:r>
              <a:rPr lang="en-US" sz="2600" dirty="0"/>
              <a:t> </a:t>
            </a:r>
            <a:r>
              <a:rPr lang="en-US" sz="2600" dirty="0" err="1"/>
              <a:t>narotsaka</a:t>
            </a:r>
            <a:r>
              <a:rPr lang="en-US" sz="2600" dirty="0"/>
              <a:t> </a:t>
            </a:r>
            <a:r>
              <a:rPr lang="en-US" sz="2600" dirty="0" err="1"/>
              <a:t>avy</a:t>
            </a:r>
            <a:r>
              <a:rPr lang="en-US" sz="2600" dirty="0"/>
              <a:t> </a:t>
            </a:r>
            <a:r>
              <a:rPr lang="en-US" sz="2600" dirty="0" err="1"/>
              <a:t>ao</a:t>
            </a:r>
            <a:r>
              <a:rPr lang="en-US" sz="2600" dirty="0"/>
              <a:t> </a:t>
            </a:r>
            <a:r>
              <a:rPr lang="en-US" sz="2600" dirty="0" err="1"/>
              <a:t>amin'ny</a:t>
            </a:r>
            <a:r>
              <a:rPr lang="en-US" sz="2600" dirty="0"/>
              <a:t> </a:t>
            </a:r>
            <a:r>
              <a:rPr lang="en-US" sz="2600" dirty="0" err="1"/>
              <a:t>vavahady</a:t>
            </a:r>
            <a:r>
              <a:rPr lang="en-US" sz="2600" dirty="0"/>
              <a:t> </a:t>
            </a:r>
            <a:r>
              <a:rPr lang="en-US" sz="2600" dirty="0" err="1"/>
              <a:t>misokatra</a:t>
            </a:r>
            <a:r>
              <a:rPr lang="en-US" sz="2600" dirty="0"/>
              <a:t> </a:t>
            </a:r>
            <a:r>
              <a:rPr lang="en-US" sz="2600" dirty="0" err="1"/>
              <a:t>eo</a:t>
            </a:r>
            <a:r>
              <a:rPr lang="en-US" sz="2600" dirty="0"/>
              <a:t> </a:t>
            </a:r>
            <a:r>
              <a:rPr lang="en-US" sz="2600" dirty="0" err="1"/>
              <a:t>ambonin'ny</a:t>
            </a:r>
            <a:r>
              <a:rPr lang="en-US" sz="2600" dirty="0"/>
              <a:t> </a:t>
            </a:r>
            <a:r>
              <a:rPr lang="en-US" sz="2600" dirty="0" err="1"/>
              <a:t>lohan'ny</a:t>
            </a:r>
            <a:r>
              <a:rPr lang="en-US" sz="2600" dirty="0"/>
              <a:t> </a:t>
            </a:r>
            <a:r>
              <a:rPr lang="en-US" sz="2600" dirty="0" err="1"/>
              <a:t>Mpamonjintsika</a:t>
            </a:r>
            <a:r>
              <a:rPr lang="en-US" sz="2600" dirty="0"/>
              <a:t> </a:t>
            </a:r>
            <a:r>
              <a:rPr lang="en-US" sz="2600" dirty="0" err="1"/>
              <a:t>dia</a:t>
            </a:r>
            <a:r>
              <a:rPr lang="en-US" sz="2600" dirty="0"/>
              <a:t> </a:t>
            </a:r>
            <a:r>
              <a:rPr lang="en-US" sz="2600" dirty="0" err="1"/>
              <a:t>harotsaka</a:t>
            </a:r>
            <a:r>
              <a:rPr lang="en-US" sz="2600" dirty="0"/>
              <a:t> </a:t>
            </a:r>
            <a:r>
              <a:rPr lang="en-US" sz="2600" dirty="0" err="1"/>
              <a:t>amintsika</a:t>
            </a:r>
            <a:r>
              <a:rPr lang="en-US" sz="2600" dirty="0"/>
              <a:t> </a:t>
            </a:r>
            <a:r>
              <a:rPr lang="en-US" sz="2600" dirty="0" err="1"/>
              <a:t>rehefa</a:t>
            </a:r>
            <a:r>
              <a:rPr lang="en-US" sz="2600" dirty="0"/>
              <a:t> </a:t>
            </a:r>
            <a:r>
              <a:rPr lang="en-US" sz="2600" dirty="0" err="1"/>
              <a:t>mivavaka</a:t>
            </a:r>
            <a:r>
              <a:rPr lang="en-US" sz="2600" dirty="0"/>
              <a:t> </a:t>
            </a:r>
            <a:r>
              <a:rPr lang="en-US" sz="2600" dirty="0" err="1"/>
              <a:t>mba</a:t>
            </a:r>
            <a:r>
              <a:rPr lang="en-US" sz="2600" dirty="0"/>
              <a:t> </a:t>
            </a:r>
            <a:r>
              <a:rPr lang="en-US" sz="2600" dirty="0" err="1"/>
              <a:t>hahazo</a:t>
            </a:r>
            <a:r>
              <a:rPr lang="en-US" sz="2600" dirty="0"/>
              <a:t> </a:t>
            </a:r>
            <a:r>
              <a:rPr lang="en-US" sz="2600" dirty="0" err="1"/>
              <a:t>fanampiana</a:t>
            </a:r>
            <a:r>
              <a:rPr lang="en-US" sz="2600" dirty="0"/>
              <a:t> </a:t>
            </a:r>
            <a:r>
              <a:rPr lang="en-US" sz="2600" dirty="0" err="1"/>
              <a:t>hanoherana</a:t>
            </a:r>
            <a:r>
              <a:rPr lang="en-US" sz="2600" dirty="0"/>
              <a:t> </a:t>
            </a:r>
            <a:r>
              <a:rPr lang="en-US" sz="2600" dirty="0" err="1"/>
              <a:t>ny</a:t>
            </a:r>
            <a:r>
              <a:rPr lang="en-US" sz="2600" dirty="0"/>
              <a:t> </a:t>
            </a:r>
            <a:r>
              <a:rPr lang="en-US" sz="2600" dirty="0" err="1"/>
              <a:t>fakam-panahy</a:t>
            </a:r>
            <a:r>
              <a:rPr lang="en-US" sz="2600" dirty="0"/>
              <a:t> </a:t>
            </a:r>
            <a:r>
              <a:rPr lang="en-US" sz="2600" dirty="0" err="1"/>
              <a:t>isika</a:t>
            </a:r>
            <a:r>
              <a:rPr lang="en-US" sz="2600" dirty="0"/>
              <a:t>. </a:t>
            </a:r>
            <a:r>
              <a:rPr lang="en-US" sz="2600" dirty="0" err="1"/>
              <a:t>Ilay</a:t>
            </a:r>
            <a:r>
              <a:rPr lang="en-US" sz="2600" dirty="0"/>
              <a:t> </a:t>
            </a:r>
            <a:r>
              <a:rPr lang="en-US" sz="2600" dirty="0" err="1"/>
              <a:t>feo</a:t>
            </a:r>
            <a:r>
              <a:rPr lang="en-US" sz="2600" dirty="0"/>
              <a:t> </a:t>
            </a:r>
            <a:r>
              <a:rPr lang="en-US" sz="2600" dirty="0" err="1"/>
              <a:t>niteny</a:t>
            </a:r>
            <a:r>
              <a:rPr lang="en-US" sz="2600" dirty="0"/>
              <a:t> </a:t>
            </a:r>
            <a:r>
              <a:rPr lang="en-US" sz="2600" dirty="0" err="1"/>
              <a:t>tamin’i</a:t>
            </a:r>
            <a:r>
              <a:rPr lang="en-US" sz="2600" dirty="0"/>
              <a:t> </a:t>
            </a:r>
            <a:r>
              <a:rPr lang="en-US" sz="2600" dirty="0" err="1"/>
              <a:t>Jesosy</a:t>
            </a:r>
            <a:r>
              <a:rPr lang="en-US" sz="2600" dirty="0"/>
              <a:t> </a:t>
            </a:r>
            <a:r>
              <a:rPr lang="en-US" sz="2600" dirty="0" err="1"/>
              <a:t>dia</a:t>
            </a:r>
            <a:r>
              <a:rPr lang="en-US" sz="2600" dirty="0"/>
              <a:t> </a:t>
            </a:r>
            <a:r>
              <a:rPr lang="en-US" sz="2600" dirty="0" err="1"/>
              <a:t>miteny</a:t>
            </a:r>
            <a:r>
              <a:rPr lang="en-US" sz="2600" dirty="0"/>
              <a:t> </a:t>
            </a:r>
            <a:r>
              <a:rPr lang="en-US" sz="2600" dirty="0" err="1"/>
              <a:t>amin’ny</a:t>
            </a:r>
            <a:r>
              <a:rPr lang="en-US" sz="2600" dirty="0"/>
              <a:t> </a:t>
            </a:r>
            <a:r>
              <a:rPr lang="en-US" sz="2600" dirty="0" err="1"/>
              <a:t>fanahy</a:t>
            </a:r>
            <a:r>
              <a:rPr lang="en-US" sz="2600" dirty="0"/>
              <a:t> </a:t>
            </a:r>
            <a:r>
              <a:rPr lang="en-US" sz="2600" dirty="0" err="1"/>
              <a:t>rehetra</a:t>
            </a:r>
            <a:r>
              <a:rPr lang="en-US" sz="2600" dirty="0"/>
              <a:t> </a:t>
            </a:r>
            <a:r>
              <a:rPr lang="en-US" sz="2600" dirty="0" err="1"/>
              <a:t>mino</a:t>
            </a:r>
            <a:r>
              <a:rPr lang="en-US" sz="2600" dirty="0"/>
              <a:t> hoe: “</a:t>
            </a:r>
            <a:r>
              <a:rPr lang="en-US" sz="2600" dirty="0" err="1"/>
              <a:t>Hianao</a:t>
            </a:r>
            <a:r>
              <a:rPr lang="en-US" sz="2600" dirty="0"/>
              <a:t> no </a:t>
            </a:r>
            <a:r>
              <a:rPr lang="en-US" sz="2600" dirty="0" err="1"/>
              <a:t>Zanako</a:t>
            </a:r>
            <a:r>
              <a:rPr lang="en-US" sz="2600" dirty="0"/>
              <a:t> </a:t>
            </a:r>
            <a:r>
              <a:rPr lang="en-US" sz="2600" dirty="0" err="1"/>
              <a:t>malalako</a:t>
            </a:r>
            <a:r>
              <a:rPr lang="en-US" sz="2600" dirty="0"/>
              <a:t>, </a:t>
            </a:r>
            <a:r>
              <a:rPr lang="en-US" sz="2600" dirty="0" err="1"/>
              <a:t>hianao</a:t>
            </a:r>
            <a:r>
              <a:rPr lang="en-US" sz="2600" dirty="0"/>
              <a:t> no </a:t>
            </a:r>
            <a:r>
              <a:rPr lang="en-US" sz="2600" dirty="0" err="1"/>
              <a:t>sitrako</a:t>
            </a:r>
            <a:r>
              <a:rPr lang="en" sz="2600" dirty="0"/>
              <a:t>.”»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4842593" y="5883846"/>
            <a:ext cx="5943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(In the Heavenly Places - </a:t>
            </a:r>
            <a:r>
              <a:rPr lang="en-US" sz="1600" b="1" dirty="0"/>
              <a:t>God Has Chosen Me,  20 </a:t>
            </a:r>
            <a:r>
              <a:rPr lang="en-US" sz="1600" b="1" dirty="0" err="1"/>
              <a:t>Janoary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38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47989A-592D-E628-6CFA-FA3AEB506419}"/>
              </a:ext>
            </a:extLst>
          </p:cNvPr>
          <p:cNvSpPr txBox="1"/>
          <p:nvPr/>
        </p:nvSpPr>
        <p:spPr>
          <a:xfrm>
            <a:off x="4723160" y="0"/>
            <a:ext cx="7468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NY HAFATRA </a:t>
            </a:r>
            <a:endParaRPr lang="en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5DD055-429B-769C-D6AF-FCC7BAE7BE61}"/>
              </a:ext>
            </a:extLst>
          </p:cNvPr>
          <p:cNvSpPr txBox="1"/>
          <p:nvPr/>
        </p:nvSpPr>
        <p:spPr>
          <a:xfrm>
            <a:off x="4723160" y="637802"/>
            <a:ext cx="7468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rehefa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voasambotra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Jaona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nankany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Galilia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Jesosy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nitory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filazantsaran'Andriamanitra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(Marka 1:14)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A9784C-21CE-6687-F6FB-BBE517A58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765596"/>
              </p:ext>
            </p:extLst>
          </p:nvPr>
        </p:nvGraphicFramePr>
        <p:xfrm>
          <a:off x="338667" y="1284133"/>
          <a:ext cx="11514666" cy="178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91359CA-DDBE-1D22-0D0C-2EC17345B566}"/>
              </a:ext>
            </a:extLst>
          </p:cNvPr>
          <p:cNvSpPr txBox="1"/>
          <p:nvPr/>
        </p:nvSpPr>
        <p:spPr>
          <a:xfrm>
            <a:off x="154515" y="3064933"/>
            <a:ext cx="3714752" cy="357020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Filazana</a:t>
            </a:r>
            <a:r>
              <a:rPr lang="fr-FR" b="1" dirty="0"/>
              <a:t> </a:t>
            </a:r>
            <a:r>
              <a:rPr lang="fr-FR" b="1" dirty="0" err="1"/>
              <a:t>momba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faminanian’ny</a:t>
            </a:r>
            <a:r>
              <a:rPr lang="fr-FR" b="1" dirty="0"/>
              <a:t> 70 </a:t>
            </a:r>
            <a:r>
              <a:rPr lang="fr-FR" b="1" dirty="0" err="1"/>
              <a:t>herinandro</a:t>
            </a:r>
            <a:r>
              <a:rPr lang="fr-FR" b="1" dirty="0"/>
              <a:t> </a:t>
            </a:r>
            <a:r>
              <a:rPr lang="en" b="1" dirty="0"/>
              <a:t>(Dan . 9:24).</a:t>
            </a:r>
          </a:p>
          <a:p>
            <a:pPr>
              <a:spcBef>
                <a:spcPts val="600"/>
              </a:spcBef>
            </a:pPr>
            <a:r>
              <a:rPr lang="fr-FR" b="1" dirty="0" err="1"/>
              <a:t>Manomboka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didin’i</a:t>
            </a:r>
            <a:r>
              <a:rPr lang="fr-FR" b="1" dirty="0"/>
              <a:t> </a:t>
            </a:r>
            <a:r>
              <a:rPr lang="fr-FR" b="1" dirty="0" err="1"/>
              <a:t>Artaksersesy</a:t>
            </a:r>
            <a:r>
              <a:rPr lang="fr-FR" b="1" dirty="0"/>
              <a:t>, </a:t>
            </a:r>
            <a:r>
              <a:rPr lang="fr-FR" b="1" dirty="0" err="1"/>
              <a:t>taona</a:t>
            </a:r>
            <a:r>
              <a:rPr lang="fr-FR" b="1" dirty="0"/>
              <a:t> 457 BC, ka </a:t>
            </a:r>
            <a:r>
              <a:rPr lang="fr-FR" b="1" dirty="0" err="1"/>
              <a:t>hatramin’ny</a:t>
            </a:r>
            <a:r>
              <a:rPr lang="fr-FR" b="1" dirty="0"/>
              <a:t> </a:t>
            </a:r>
            <a:r>
              <a:rPr lang="fr-FR" b="1" dirty="0" err="1"/>
              <a:t>nanosorana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Mesia</a:t>
            </a:r>
            <a:r>
              <a:rPr lang="fr-FR" b="1" dirty="0"/>
              <a:t>, dia </a:t>
            </a:r>
            <a:r>
              <a:rPr lang="fr-FR" b="1" dirty="0" err="1"/>
              <a:t>hisy</a:t>
            </a:r>
            <a:r>
              <a:rPr lang="fr-FR" b="1" dirty="0"/>
              <a:t> 69 </a:t>
            </a:r>
            <a:r>
              <a:rPr lang="fr-FR" b="1" dirty="0" err="1"/>
              <a:t>herinandro</a:t>
            </a:r>
            <a:r>
              <a:rPr lang="fr-FR" b="1" dirty="0"/>
              <a:t> (and</a:t>
            </a:r>
            <a:r>
              <a:rPr lang="en" b="1" dirty="0"/>
              <a:t>. 25).</a:t>
            </a:r>
          </a:p>
          <a:p>
            <a:pPr>
              <a:spcBef>
                <a:spcPts val="600"/>
              </a:spcBef>
            </a:pPr>
            <a:r>
              <a:rPr lang="fr-FR" b="1" dirty="0" err="1"/>
              <a:t>Tanteraka</a:t>
            </a:r>
            <a:r>
              <a:rPr lang="fr-FR" b="1" dirty="0"/>
              <a:t> </a:t>
            </a:r>
            <a:r>
              <a:rPr lang="fr-FR" b="1" dirty="0" err="1"/>
              <a:t>tamin’ny</a:t>
            </a:r>
            <a:r>
              <a:rPr lang="fr-FR" b="1" dirty="0"/>
              <a:t> </a:t>
            </a:r>
            <a:r>
              <a:rPr lang="fr-FR" b="1" dirty="0" err="1"/>
              <a:t>batisan’i</a:t>
            </a:r>
            <a:r>
              <a:rPr lang="fr-FR" b="1" dirty="0"/>
              <a:t> </a:t>
            </a:r>
            <a:r>
              <a:rPr lang="fr-FR" b="1" dirty="0" err="1"/>
              <a:t>Jesosy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taona</a:t>
            </a:r>
            <a:r>
              <a:rPr lang="fr-FR" b="1" dirty="0"/>
              <a:t> 27 </a:t>
            </a:r>
            <a:r>
              <a:rPr lang="fr-FR" b="1" dirty="0" err="1"/>
              <a:t>izany</a:t>
            </a:r>
            <a:r>
              <a:rPr lang="fr-FR" b="1" dirty="0"/>
              <a:t>. </a:t>
            </a:r>
            <a:r>
              <a:rPr lang="fr-FR" b="1" dirty="0" err="1"/>
              <a:t>Atsasaky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herinandro</a:t>
            </a:r>
            <a:r>
              <a:rPr lang="fr-FR" b="1" dirty="0"/>
              <a:t> </a:t>
            </a:r>
            <a:r>
              <a:rPr lang="fr-FR" b="1" dirty="0" err="1"/>
              <a:t>taty</a:t>
            </a:r>
            <a:r>
              <a:rPr lang="fr-FR" b="1" dirty="0"/>
              <a:t> </a:t>
            </a:r>
            <a:r>
              <a:rPr lang="fr-FR" b="1" dirty="0" err="1"/>
              <a:t>aoriana</a:t>
            </a:r>
            <a:r>
              <a:rPr lang="fr-FR" b="1" dirty="0"/>
              <a:t>,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taona</a:t>
            </a:r>
            <a:r>
              <a:rPr lang="fr-FR" b="1" dirty="0"/>
              <a:t> 31, dia </a:t>
            </a:r>
            <a:r>
              <a:rPr lang="fr-FR" b="1" dirty="0" err="1"/>
              <a:t>maty</a:t>
            </a:r>
            <a:r>
              <a:rPr lang="fr-FR" b="1" dirty="0"/>
              <a:t> i </a:t>
            </a:r>
            <a:r>
              <a:rPr lang="fr-FR" b="1" dirty="0" err="1"/>
              <a:t>Jesosy</a:t>
            </a:r>
            <a:r>
              <a:rPr lang="fr-FR" b="1" dirty="0"/>
              <a:t> (and</a:t>
            </a:r>
            <a:r>
              <a:rPr lang="en" b="1" dirty="0"/>
              <a:t>. 27).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A3F1E5-AE0A-4DCC-8E4B-B4F549F38C2C}"/>
              </a:ext>
            </a:extLst>
          </p:cNvPr>
          <p:cNvSpPr txBox="1"/>
          <p:nvPr/>
        </p:nvSpPr>
        <p:spPr>
          <a:xfrm>
            <a:off x="4248149" y="3071793"/>
            <a:ext cx="3530600" cy="132343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Fampanantenana</a:t>
            </a:r>
            <a:r>
              <a:rPr lang="fr-FR" sz="2000" b="1" dirty="0"/>
              <a:t> fa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manomboka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fahatanterahan'ny</a:t>
            </a:r>
            <a:r>
              <a:rPr lang="fr-FR" sz="2000" b="1" dirty="0"/>
              <a:t> </a:t>
            </a:r>
            <a:r>
              <a:rPr lang="fr-FR" sz="2000" b="1" dirty="0" err="1"/>
              <a:t>fanekem-pamonjena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B8EC21-C970-2ADE-CE87-6D705EC12F31}"/>
              </a:ext>
            </a:extLst>
          </p:cNvPr>
          <p:cNvSpPr txBox="1"/>
          <p:nvPr/>
        </p:nvSpPr>
        <p:spPr>
          <a:xfrm>
            <a:off x="8130113" y="3064933"/>
            <a:ext cx="3907371" cy="120032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Antso</a:t>
            </a:r>
            <a:r>
              <a:rPr lang="fr-FR" b="1" dirty="0"/>
              <a:t> </a:t>
            </a:r>
            <a:r>
              <a:rPr lang="fr-FR" b="1" dirty="0" err="1"/>
              <a:t>handray</a:t>
            </a:r>
            <a:r>
              <a:rPr lang="fr-FR" b="1" dirty="0"/>
              <a:t> </a:t>
            </a:r>
            <a:r>
              <a:rPr lang="fr-FR" b="1" dirty="0" err="1"/>
              <a:t>anjara</a:t>
            </a:r>
            <a:r>
              <a:rPr lang="fr-FR" b="1" dirty="0"/>
              <a:t> </a:t>
            </a:r>
            <a:r>
              <a:rPr lang="fr-FR" b="1" dirty="0" err="1"/>
              <a:t>mavitrika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fanekena</a:t>
            </a:r>
            <a:r>
              <a:rPr lang="fr-FR" b="1" dirty="0"/>
              <a:t>,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lalan'ny</a:t>
            </a:r>
            <a:r>
              <a:rPr lang="fr-FR" b="1" dirty="0"/>
              <a:t> </a:t>
            </a:r>
            <a:r>
              <a:rPr lang="fr-FR" b="1" dirty="0" err="1"/>
              <a:t>fanekena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famelan-keloka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finoana</a:t>
            </a:r>
            <a:r>
              <a:rPr lang="fr-FR" b="1" dirty="0"/>
              <a:t> </a:t>
            </a:r>
            <a:r>
              <a:rPr lang="fr-FR" b="1" dirty="0" err="1"/>
              <a:t>an’i</a:t>
            </a:r>
            <a:r>
              <a:rPr lang="fr-FR" b="1" dirty="0"/>
              <a:t> </a:t>
            </a:r>
            <a:r>
              <a:rPr lang="fr-FR" b="1" dirty="0" err="1"/>
              <a:t>Jesosy</a:t>
            </a:r>
            <a:r>
              <a:rPr lang="en" b="1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4B1AAB-F954-B1E7-952A-5823C1B1A0C2}"/>
              </a:ext>
            </a:extLst>
          </p:cNvPr>
          <p:cNvSpPr txBox="1"/>
          <p:nvPr/>
        </p:nvSpPr>
        <p:spPr>
          <a:xfrm>
            <a:off x="8508997" y="4238624"/>
            <a:ext cx="33358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hafatra</a:t>
            </a:r>
            <a:r>
              <a:rPr lang="fr-FR" sz="2000" b="1" dirty="0"/>
              <a:t> </a:t>
            </a:r>
            <a:r>
              <a:rPr lang="fr-FR" sz="2000" b="1" dirty="0" err="1"/>
              <a:t>entintsika</a:t>
            </a:r>
            <a:r>
              <a:rPr lang="fr-FR" sz="2000" b="1" dirty="0"/>
              <a:t> </a:t>
            </a:r>
            <a:r>
              <a:rPr lang="fr-FR" sz="2000" b="1" dirty="0" err="1"/>
              <a:t>ankehitriny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dia </a:t>
            </a:r>
            <a:r>
              <a:rPr lang="fr-FR" sz="2000" b="1" dirty="0" err="1"/>
              <a:t>ahitana</a:t>
            </a:r>
            <a:r>
              <a:rPr lang="fr-FR" sz="2000" b="1" dirty="0"/>
              <a:t> </a:t>
            </a:r>
            <a:r>
              <a:rPr lang="fr-FR" sz="2000" b="1" dirty="0" err="1"/>
              <a:t>ireto</a:t>
            </a:r>
            <a:r>
              <a:rPr lang="fr-FR" sz="2000" b="1" dirty="0"/>
              <a:t> </a:t>
            </a:r>
            <a:r>
              <a:rPr lang="fr-FR" sz="2000" b="1" dirty="0" err="1"/>
              <a:t>lafiny</a:t>
            </a:r>
            <a:r>
              <a:rPr lang="fr-FR" sz="2000" b="1" dirty="0"/>
              <a:t> </a:t>
            </a:r>
            <a:r>
              <a:rPr lang="fr-FR" sz="2000" b="1" dirty="0" err="1"/>
              <a:t>telo</a:t>
            </a:r>
            <a:r>
              <a:rPr lang="fr-FR" sz="2000" b="1" dirty="0"/>
              <a:t> </a:t>
            </a:r>
            <a:r>
              <a:rPr lang="fr-FR" sz="2000" b="1" dirty="0" err="1"/>
              <a:t>ireto</a:t>
            </a:r>
            <a:r>
              <a:rPr lang="fr-FR" sz="2000" b="1" dirty="0"/>
              <a:t>: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tonga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; ho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;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mibebaka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mino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hahafahantsika</a:t>
            </a:r>
            <a:r>
              <a:rPr lang="fr-FR" sz="2000" b="1" dirty="0"/>
              <a:t> </a:t>
            </a:r>
            <a:r>
              <a:rPr lang="fr-FR" sz="2000" b="1" dirty="0" err="1"/>
              <a:t>mandeha</a:t>
            </a:r>
            <a:r>
              <a:rPr lang="fr-FR" sz="2000" b="1" dirty="0"/>
              <a:t> </a:t>
            </a:r>
            <a:r>
              <a:rPr lang="fr-FR" sz="2000" b="1" dirty="0" err="1"/>
              <a:t>miaraka</a:t>
            </a:r>
            <a:r>
              <a:rPr lang="fr-FR" sz="2000" b="1" dirty="0"/>
              <a:t> </a:t>
            </a:r>
            <a:r>
              <a:rPr lang="fr-FR" sz="2000" b="1" dirty="0" err="1"/>
              <a:t>Aminy</a:t>
            </a:r>
            <a:r>
              <a:rPr lang="en" sz="2000" b="1" dirty="0"/>
              <a:t>.</a:t>
            </a:r>
          </a:p>
        </p:txBody>
      </p:sp>
      <p:pic>
        <p:nvPicPr>
          <p:cNvPr id="12" name="Imagen 1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14EDA4F3-D05B-C6E7-BEA3-8466B7A870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700" y="4556450"/>
            <a:ext cx="4053414" cy="21893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6C54BE6C-E70A-3F1E-6D77-9182DCF8EDE8}"/>
              </a:ext>
            </a:extLst>
          </p:cNvPr>
          <p:cNvGrpSpPr/>
          <p:nvPr/>
        </p:nvGrpSpPr>
        <p:grpSpPr>
          <a:xfrm>
            <a:off x="119591" y="94629"/>
            <a:ext cx="4603569" cy="1107857"/>
            <a:chOff x="119591" y="94629"/>
            <a:chExt cx="4603569" cy="110785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BABDD75-9D6A-FC1C-012E-AC100E6A3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591" y="101352"/>
              <a:ext cx="4603569" cy="1101134"/>
            </a:xfrm>
            <a:prstGeom prst="rect">
              <a:avLst/>
            </a:prstGeom>
            <a:ln w="38100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5B432EB-E56B-FB2D-79A2-139AC013B09B}"/>
                </a:ext>
              </a:extLst>
            </p:cNvPr>
            <p:cNvSpPr txBox="1"/>
            <p:nvPr/>
          </p:nvSpPr>
          <p:spPr>
            <a:xfrm>
              <a:off x="319617" y="94629"/>
              <a:ext cx="3928533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70 </a:t>
              </a:r>
              <a:r>
                <a:rPr lang="fr-FR" sz="1050" b="1" dirty="0" err="1"/>
                <a:t>herinandro</a:t>
              </a:r>
              <a:r>
                <a:rPr lang="en" sz="1050" b="1" dirty="0"/>
                <a:t> = 490 </a:t>
              </a:r>
              <a:r>
                <a:rPr lang="fr-FR" sz="1050" b="1" dirty="0" err="1"/>
                <a:t>taona</a:t>
              </a:r>
              <a:endParaRPr lang="en" sz="1050" b="1" dirty="0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CC13278-9270-722A-806E-5108063702BB}"/>
                </a:ext>
              </a:extLst>
            </p:cNvPr>
            <p:cNvSpPr txBox="1"/>
            <p:nvPr/>
          </p:nvSpPr>
          <p:spPr>
            <a:xfrm>
              <a:off x="291041" y="234959"/>
              <a:ext cx="124248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</a:t>
              </a:r>
              <a:r>
                <a:rPr lang="fr-FR" sz="1050" b="1" dirty="0" err="1"/>
                <a:t>herinandro</a:t>
              </a:r>
              <a:endParaRPr lang="en" sz="1050" b="1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8F408DB-E87C-84D0-14BD-4849426F6CC9}"/>
                </a:ext>
              </a:extLst>
            </p:cNvPr>
            <p:cNvSpPr txBox="1"/>
            <p:nvPr/>
          </p:nvSpPr>
          <p:spPr>
            <a:xfrm>
              <a:off x="1533524" y="230859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62 </a:t>
              </a:r>
              <a:r>
                <a:rPr lang="fr-FR" sz="1050" b="1" dirty="0" err="1"/>
                <a:t>herinandro</a:t>
              </a:r>
              <a:endParaRPr lang="en" sz="1050" b="1" dirty="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D96F8DF-0251-EE7B-2408-98802C3E431A}"/>
                </a:ext>
              </a:extLst>
            </p:cNvPr>
            <p:cNvSpPr txBox="1"/>
            <p:nvPr/>
          </p:nvSpPr>
          <p:spPr>
            <a:xfrm>
              <a:off x="2476500" y="224230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</a:t>
              </a:r>
              <a:r>
                <a:rPr lang="fr-FR" sz="1050" b="1" dirty="0" err="1"/>
                <a:t>herinandro</a:t>
              </a:r>
              <a:endParaRPr lang="en" sz="1050" b="1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70EE6818-1824-C2EE-81BF-53AC80D53109}"/>
                </a:ext>
              </a:extLst>
            </p:cNvPr>
            <p:cNvSpPr txBox="1"/>
            <p:nvPr/>
          </p:nvSpPr>
          <p:spPr>
            <a:xfrm>
              <a:off x="3390900" y="231763"/>
              <a:ext cx="857250" cy="16068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</a:t>
              </a:r>
              <a:r>
                <a:rPr lang="fr-FR" sz="1050" b="1" dirty="0" err="1"/>
                <a:t>herinandro</a:t>
              </a:r>
              <a:endParaRPr lang="en" sz="1050" b="1" dirty="0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644CA00-ADBE-0BA9-8444-BABF49FD7808}"/>
                </a:ext>
              </a:extLst>
            </p:cNvPr>
            <p:cNvSpPr txBox="1"/>
            <p:nvPr/>
          </p:nvSpPr>
          <p:spPr>
            <a:xfrm>
              <a:off x="319617" y="389577"/>
              <a:ext cx="1202266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49 </a:t>
              </a:r>
              <a:r>
                <a:rPr lang="fr-FR" sz="1050" b="1" dirty="0" err="1"/>
                <a:t>taona</a:t>
              </a:r>
              <a:endParaRPr lang="en" sz="1050" b="1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30E6BCA-18AE-ECF9-F037-16AC55183A8C}"/>
                </a:ext>
              </a:extLst>
            </p:cNvPr>
            <p:cNvSpPr txBox="1"/>
            <p:nvPr/>
          </p:nvSpPr>
          <p:spPr>
            <a:xfrm>
              <a:off x="1562101" y="377860"/>
              <a:ext cx="88582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434 </a:t>
              </a:r>
              <a:r>
                <a:rPr lang="fr-FR" sz="1050" b="1" dirty="0" err="1"/>
                <a:t>taona</a:t>
              </a:r>
              <a:endParaRPr lang="en" sz="1050" b="1" dirty="0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18A9CC6-758F-A418-8BB9-9B2E1AF359B1}"/>
                </a:ext>
              </a:extLst>
            </p:cNvPr>
            <p:cNvSpPr txBox="1"/>
            <p:nvPr/>
          </p:nvSpPr>
          <p:spPr>
            <a:xfrm>
              <a:off x="2476498" y="376655"/>
              <a:ext cx="177165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</a:t>
              </a:r>
              <a:r>
                <a:rPr lang="fr-FR" sz="1050" b="1" dirty="0" err="1"/>
                <a:t>taona</a:t>
              </a:r>
              <a:endParaRPr lang="en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281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Graphic spid="8" grpId="0" uiExpand="1">
        <p:bldSub>
          <a:bldDgm bld="one"/>
        </p:bldSub>
      </p:bldGraphic>
      <p:bldP spid="9" grpId="0" uiExpand="1" animBg="1"/>
      <p:bldP spid="10" grpId="0" animBg="1"/>
      <p:bldP spid="1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722061" y="1518077"/>
            <a:ext cx="10250792" cy="47397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600"/>
              </a:spcBef>
            </a:pPr>
            <a:r>
              <a:rPr lang="en" sz="2700" dirty="0"/>
              <a:t>“</a:t>
            </a:r>
            <a:r>
              <a:rPr lang="en-US" sz="2700" dirty="0" err="1"/>
              <a:t>Ny</a:t>
            </a:r>
            <a:r>
              <a:rPr lang="en-US" sz="2700" dirty="0"/>
              <a:t> </a:t>
            </a:r>
            <a:r>
              <a:rPr lang="en-US" sz="2700" dirty="0" err="1"/>
              <a:t>lahin-kevitry</a:t>
            </a:r>
            <a:r>
              <a:rPr lang="en-US" sz="2700" dirty="0"/>
              <a:t> </a:t>
            </a:r>
            <a:r>
              <a:rPr lang="en-US" sz="2700" dirty="0" err="1"/>
              <a:t>ny</a:t>
            </a:r>
            <a:r>
              <a:rPr lang="en-US" sz="2700" dirty="0"/>
              <a:t> </a:t>
            </a:r>
            <a:r>
              <a:rPr lang="en-US" sz="2700" dirty="0" err="1"/>
              <a:t>toritenin'i</a:t>
            </a:r>
            <a:r>
              <a:rPr lang="en-US" sz="2700" dirty="0"/>
              <a:t> Kristy </a:t>
            </a:r>
            <a:r>
              <a:rPr lang="en-US" sz="2700" dirty="0" err="1"/>
              <a:t>dia</a:t>
            </a:r>
            <a:r>
              <a:rPr lang="en-US" sz="2700" dirty="0"/>
              <a:t> </a:t>
            </a:r>
            <a:r>
              <a:rPr lang="en-US" sz="2700" dirty="0" err="1"/>
              <a:t>ny</a:t>
            </a:r>
            <a:r>
              <a:rPr lang="en-US" sz="2700" dirty="0"/>
              <a:t> hoe: “</a:t>
            </a:r>
            <a:r>
              <a:rPr lang="en-US" sz="2700" dirty="0" err="1"/>
              <a:t>Efa</a:t>
            </a:r>
            <a:r>
              <a:rPr lang="en-US" sz="2700" dirty="0"/>
              <a:t> </a:t>
            </a:r>
            <a:r>
              <a:rPr lang="en-US" sz="2700" dirty="0" err="1"/>
              <a:t>tonga</a:t>
            </a:r>
            <a:r>
              <a:rPr lang="en-US" sz="2700" dirty="0"/>
              <a:t> </a:t>
            </a:r>
            <a:r>
              <a:rPr lang="en-US" sz="2700" dirty="0" err="1"/>
              <a:t>ny</a:t>
            </a:r>
            <a:r>
              <a:rPr lang="en-US" sz="2700" dirty="0"/>
              <a:t> </a:t>
            </a:r>
            <a:r>
              <a:rPr lang="en-US" sz="2700" dirty="0" err="1"/>
              <a:t>fotoana</a:t>
            </a:r>
            <a:r>
              <a:rPr lang="en-US" sz="2700" dirty="0"/>
              <a:t>, </a:t>
            </a:r>
            <a:r>
              <a:rPr lang="en-US" sz="2700" dirty="0" err="1"/>
              <a:t>ka</a:t>
            </a:r>
            <a:r>
              <a:rPr lang="en-US" sz="2700" dirty="0"/>
              <a:t> </a:t>
            </a:r>
            <a:r>
              <a:rPr lang="en-US" sz="2700" dirty="0" err="1"/>
              <a:t>efa</a:t>
            </a:r>
            <a:r>
              <a:rPr lang="en-US" sz="2700" dirty="0"/>
              <a:t> </a:t>
            </a:r>
            <a:r>
              <a:rPr lang="en-US" sz="2700" dirty="0" err="1"/>
              <a:t>akaiky</a:t>
            </a:r>
            <a:r>
              <a:rPr lang="en-US" sz="2700" dirty="0"/>
              <a:t> </a:t>
            </a:r>
            <a:r>
              <a:rPr lang="en-US" sz="2700" dirty="0" err="1"/>
              <a:t>ny</a:t>
            </a:r>
            <a:r>
              <a:rPr lang="en-US" sz="2700" dirty="0"/>
              <a:t> </a:t>
            </a:r>
            <a:r>
              <a:rPr lang="en-US" sz="2700" dirty="0" err="1"/>
              <a:t>fanjakan'Andriamanitra</a:t>
            </a:r>
            <a:r>
              <a:rPr lang="en-US" sz="2700" dirty="0"/>
              <a:t>, </a:t>
            </a:r>
            <a:r>
              <a:rPr lang="en-US" sz="2700" dirty="0" err="1"/>
              <a:t>mibebaha</a:t>
            </a:r>
            <a:r>
              <a:rPr lang="en-US" sz="2700" dirty="0"/>
              <a:t> </a:t>
            </a:r>
            <a:r>
              <a:rPr lang="en-US" sz="2700" dirty="0" err="1"/>
              <a:t>hianareo</a:t>
            </a:r>
            <a:r>
              <a:rPr lang="en-US" sz="2700" dirty="0"/>
              <a:t> </a:t>
            </a:r>
            <a:r>
              <a:rPr lang="en-US" sz="2700" dirty="0" err="1"/>
              <a:t>ka</a:t>
            </a:r>
            <a:r>
              <a:rPr lang="en-US" sz="2700" dirty="0"/>
              <a:t> </a:t>
            </a:r>
            <a:r>
              <a:rPr lang="en-US" sz="2700" dirty="0" err="1"/>
              <a:t>minoa</a:t>
            </a:r>
            <a:r>
              <a:rPr lang="en-US" sz="2700" dirty="0"/>
              <a:t> </a:t>
            </a:r>
            <a:r>
              <a:rPr lang="en-US" sz="2700" dirty="0" err="1"/>
              <a:t>ny</a:t>
            </a:r>
            <a:r>
              <a:rPr lang="en-US" sz="2700" dirty="0"/>
              <a:t> </a:t>
            </a:r>
            <a:r>
              <a:rPr lang="en-US" sz="2700" dirty="0" err="1"/>
              <a:t>filazantsara</a:t>
            </a:r>
            <a:r>
              <a:rPr lang="en-US" sz="2700" dirty="0"/>
              <a:t>.” </a:t>
            </a:r>
            <a:r>
              <a:rPr lang="en-US" sz="2700" dirty="0" err="1"/>
              <a:t>Ny</a:t>
            </a:r>
            <a:r>
              <a:rPr lang="en-US" sz="2700" dirty="0"/>
              <a:t> </a:t>
            </a:r>
            <a:r>
              <a:rPr lang="en-US" sz="2700" dirty="0" err="1"/>
              <a:t>hafatry</a:t>
            </a:r>
            <a:r>
              <a:rPr lang="en-US" sz="2700" dirty="0"/>
              <a:t> </a:t>
            </a:r>
            <a:r>
              <a:rPr lang="en-US" sz="2700" dirty="0" err="1"/>
              <a:t>ny</a:t>
            </a:r>
            <a:r>
              <a:rPr lang="en-US" sz="2700" dirty="0"/>
              <a:t> </a:t>
            </a:r>
            <a:r>
              <a:rPr lang="en-US" sz="2700" dirty="0" err="1"/>
              <a:t>filazantsara</a:t>
            </a:r>
            <a:r>
              <a:rPr lang="en-US" sz="2700" dirty="0"/>
              <a:t> </a:t>
            </a:r>
            <a:r>
              <a:rPr lang="en-US" sz="2700" dirty="0" err="1"/>
              <a:t>izany</a:t>
            </a:r>
            <a:r>
              <a:rPr lang="en-US" sz="2700" dirty="0"/>
              <a:t>, </a:t>
            </a:r>
            <a:r>
              <a:rPr lang="en-US" sz="2700" dirty="0" err="1"/>
              <a:t>araka</a:t>
            </a:r>
            <a:r>
              <a:rPr lang="en-US" sz="2700" dirty="0"/>
              <a:t> </a:t>
            </a:r>
            <a:r>
              <a:rPr lang="en-US" sz="2700" dirty="0" err="1"/>
              <a:t>izay</a:t>
            </a:r>
            <a:r>
              <a:rPr lang="en-US" sz="2700" dirty="0"/>
              <a:t> </a:t>
            </a:r>
            <a:r>
              <a:rPr lang="en-US" sz="2700" dirty="0" err="1"/>
              <a:t>nomen'ny</a:t>
            </a:r>
            <a:r>
              <a:rPr lang="en-US" sz="2700" dirty="0"/>
              <a:t> </a:t>
            </a:r>
            <a:r>
              <a:rPr lang="en-US" sz="2700" dirty="0" err="1"/>
              <a:t>Mpamonjy</a:t>
            </a:r>
            <a:r>
              <a:rPr lang="en-US" sz="2700" dirty="0"/>
              <a:t> </a:t>
            </a:r>
            <a:r>
              <a:rPr lang="en-US" sz="2700" dirty="0" err="1"/>
              <a:t>mihitsy</a:t>
            </a:r>
            <a:r>
              <a:rPr lang="en-US" sz="2700" dirty="0"/>
              <a:t>, </a:t>
            </a:r>
            <a:r>
              <a:rPr lang="en-US" sz="2700" dirty="0" err="1"/>
              <a:t>dia</a:t>
            </a:r>
            <a:r>
              <a:rPr lang="en-US" sz="2700" dirty="0"/>
              <a:t> </a:t>
            </a:r>
            <a:r>
              <a:rPr lang="en-US" sz="2700" dirty="0" err="1"/>
              <a:t>mifototra</a:t>
            </a:r>
            <a:r>
              <a:rPr lang="en-US" sz="2700" dirty="0"/>
              <a:t> </a:t>
            </a:r>
            <a:r>
              <a:rPr lang="en-US" sz="2700" dirty="0" err="1"/>
              <a:t>tamin'ny</a:t>
            </a:r>
            <a:r>
              <a:rPr lang="en-US" sz="2700" dirty="0"/>
              <a:t> </a:t>
            </a:r>
            <a:r>
              <a:rPr lang="en-US" sz="2700" dirty="0" err="1"/>
              <a:t>faminaniana</a:t>
            </a:r>
            <a:r>
              <a:rPr lang="en-US" sz="2700" dirty="0"/>
              <a:t>. </a:t>
            </a:r>
            <a:r>
              <a:rPr lang="en-US" sz="2700" dirty="0" err="1"/>
              <a:t>Ny</a:t>
            </a:r>
            <a:r>
              <a:rPr lang="en-US" sz="2700" dirty="0"/>
              <a:t> “</a:t>
            </a:r>
            <a:r>
              <a:rPr lang="en-US" sz="2700" dirty="0" err="1"/>
              <a:t>fotoana</a:t>
            </a:r>
            <a:r>
              <a:rPr lang="en-US" sz="2700" dirty="0"/>
              <a:t>” </a:t>
            </a:r>
            <a:r>
              <a:rPr lang="en-US" sz="2700" dirty="0" err="1"/>
              <a:t>nambara</a:t>
            </a:r>
            <a:r>
              <a:rPr lang="en-US" sz="2700" dirty="0"/>
              <a:t> </a:t>
            </a:r>
            <a:r>
              <a:rPr lang="en-US" sz="2700" dirty="0" err="1"/>
              <a:t>fa</a:t>
            </a:r>
            <a:r>
              <a:rPr lang="en-US" sz="2700" dirty="0"/>
              <a:t> </a:t>
            </a:r>
            <a:r>
              <a:rPr lang="en-US" sz="2700" dirty="0" err="1"/>
              <a:t>tonga</a:t>
            </a:r>
            <a:r>
              <a:rPr lang="en-US" sz="2700" dirty="0"/>
              <a:t> </a:t>
            </a:r>
            <a:r>
              <a:rPr lang="en-US" sz="2700" dirty="0" err="1"/>
              <a:t>dia</a:t>
            </a:r>
            <a:r>
              <a:rPr lang="en-US" sz="2700" dirty="0"/>
              <a:t> </a:t>
            </a:r>
            <a:r>
              <a:rPr lang="en-US" sz="2700" dirty="0" err="1"/>
              <a:t>ilay</a:t>
            </a:r>
            <a:r>
              <a:rPr lang="en-US" sz="2700" dirty="0"/>
              <a:t> </a:t>
            </a:r>
            <a:r>
              <a:rPr lang="en-US" sz="2700" dirty="0" err="1"/>
              <a:t>nampahafantarin'ny</a:t>
            </a:r>
            <a:r>
              <a:rPr lang="en-US" sz="2700" dirty="0"/>
              <a:t> </a:t>
            </a:r>
            <a:r>
              <a:rPr lang="en-US" sz="2700" dirty="0" err="1"/>
              <a:t>anjely</a:t>
            </a:r>
            <a:r>
              <a:rPr lang="en-US" sz="2700" dirty="0"/>
              <a:t> Gabriela </a:t>
            </a:r>
            <a:r>
              <a:rPr lang="en-US" sz="2700" dirty="0" err="1"/>
              <a:t>tamin'i</a:t>
            </a:r>
            <a:r>
              <a:rPr lang="en-US" sz="2700" dirty="0"/>
              <a:t> Daniela…</a:t>
            </a:r>
          </a:p>
          <a:p>
            <a:pPr>
              <a:spcBef>
                <a:spcPts val="600"/>
              </a:spcBef>
            </a:pPr>
            <a:r>
              <a:rPr lang="en-US" sz="2700" dirty="0" err="1"/>
              <a:t>Ny</a:t>
            </a:r>
            <a:r>
              <a:rPr lang="en-US" sz="2700" dirty="0"/>
              <a:t> </a:t>
            </a:r>
            <a:r>
              <a:rPr lang="en-US" sz="2700" dirty="0" err="1"/>
              <a:t>hafatra</a:t>
            </a:r>
            <a:r>
              <a:rPr lang="en-US" sz="2700" dirty="0"/>
              <a:t> </a:t>
            </a:r>
            <a:r>
              <a:rPr lang="en-US" sz="2700" dirty="0" err="1"/>
              <a:t>momba</a:t>
            </a:r>
            <a:r>
              <a:rPr lang="en-US" sz="2700" dirty="0"/>
              <a:t> </a:t>
            </a:r>
            <a:r>
              <a:rPr lang="en-US" sz="2700" dirty="0" err="1"/>
              <a:t>ny</a:t>
            </a:r>
            <a:r>
              <a:rPr lang="en-US" sz="2700" dirty="0"/>
              <a:t> </a:t>
            </a:r>
            <a:r>
              <a:rPr lang="en-US" sz="2700" dirty="0" err="1"/>
              <a:t>fiavian'i</a:t>
            </a:r>
            <a:r>
              <a:rPr lang="en-US" sz="2700" dirty="0"/>
              <a:t> Kristy </a:t>
            </a:r>
            <a:r>
              <a:rPr lang="en-US" sz="2700" dirty="0" err="1"/>
              <a:t>voalohany</a:t>
            </a:r>
            <a:r>
              <a:rPr lang="en-US" sz="2700" dirty="0"/>
              <a:t> </a:t>
            </a:r>
            <a:r>
              <a:rPr lang="en-US" sz="2700" dirty="0" err="1"/>
              <a:t>dia</a:t>
            </a:r>
            <a:r>
              <a:rPr lang="en-US" sz="2700" dirty="0"/>
              <a:t> </a:t>
            </a:r>
            <a:r>
              <a:rPr lang="en-US" sz="2700" dirty="0" err="1"/>
              <a:t>manambara</a:t>
            </a:r>
            <a:r>
              <a:rPr lang="en-US" sz="2700" dirty="0"/>
              <a:t> </a:t>
            </a:r>
            <a:r>
              <a:rPr lang="en-US" sz="2700" dirty="0" err="1"/>
              <a:t>ny</a:t>
            </a:r>
            <a:r>
              <a:rPr lang="en-US" sz="2700" dirty="0"/>
              <a:t> </a:t>
            </a:r>
            <a:r>
              <a:rPr lang="en-US" sz="2700" dirty="0" err="1"/>
              <a:t>fanjakam-pahasoavany</a:t>
            </a:r>
            <a:r>
              <a:rPr lang="en-US" sz="2700" dirty="0"/>
              <a:t>, </a:t>
            </a:r>
            <a:r>
              <a:rPr lang="en-US" sz="2700" dirty="0" err="1"/>
              <a:t>dia</a:t>
            </a:r>
            <a:r>
              <a:rPr lang="en-US" sz="2700" dirty="0"/>
              <a:t> toy </a:t>
            </a:r>
            <a:r>
              <a:rPr lang="en-US" sz="2700" dirty="0" err="1"/>
              <a:t>izany</a:t>
            </a:r>
            <a:r>
              <a:rPr lang="en-US" sz="2700" dirty="0"/>
              <a:t> </a:t>
            </a:r>
            <a:r>
              <a:rPr lang="en-US" sz="2700" dirty="0" err="1"/>
              <a:t>koa</a:t>
            </a:r>
            <a:r>
              <a:rPr lang="en-US" sz="2700" dirty="0"/>
              <a:t> </a:t>
            </a:r>
            <a:r>
              <a:rPr lang="en-US" sz="2700" dirty="0" err="1"/>
              <a:t>ny</a:t>
            </a:r>
            <a:r>
              <a:rPr lang="en-US" sz="2700" dirty="0"/>
              <a:t> </a:t>
            </a:r>
            <a:r>
              <a:rPr lang="en-US" sz="2700" dirty="0" err="1"/>
              <a:t>hafatry</a:t>
            </a:r>
            <a:r>
              <a:rPr lang="en-US" sz="2700" dirty="0"/>
              <a:t> </a:t>
            </a:r>
            <a:r>
              <a:rPr lang="en-US" sz="2700" dirty="0" err="1"/>
              <a:t>ny</a:t>
            </a:r>
            <a:r>
              <a:rPr lang="en-US" sz="2700" dirty="0"/>
              <a:t> </a:t>
            </a:r>
            <a:r>
              <a:rPr lang="en-US" sz="2700" dirty="0" err="1"/>
              <a:t>fiaviany</a:t>
            </a:r>
            <a:r>
              <a:rPr lang="en-US" sz="2700" dirty="0"/>
              <a:t> </a:t>
            </a:r>
            <a:r>
              <a:rPr lang="en-US" sz="2700" dirty="0" err="1"/>
              <a:t>fanindroany</a:t>
            </a:r>
            <a:r>
              <a:rPr lang="en-US" sz="2700" dirty="0"/>
              <a:t> </a:t>
            </a:r>
            <a:r>
              <a:rPr lang="en-US" sz="2700" dirty="0" err="1"/>
              <a:t>izay</a:t>
            </a:r>
            <a:r>
              <a:rPr lang="en-US" sz="2700" dirty="0"/>
              <a:t> </a:t>
            </a:r>
            <a:r>
              <a:rPr lang="en-US" sz="2700" dirty="0" err="1"/>
              <a:t>manambara</a:t>
            </a:r>
            <a:r>
              <a:rPr lang="en-US" sz="2700" dirty="0"/>
              <a:t> </a:t>
            </a:r>
            <a:r>
              <a:rPr lang="en-US" sz="2700" dirty="0" err="1"/>
              <a:t>ny</a:t>
            </a:r>
            <a:r>
              <a:rPr lang="en-US" sz="2700" dirty="0"/>
              <a:t> </a:t>
            </a:r>
            <a:r>
              <a:rPr lang="en-US" sz="2700" dirty="0" err="1"/>
              <a:t>fanjakan'ny</a:t>
            </a:r>
            <a:r>
              <a:rPr lang="en-US" sz="2700" dirty="0"/>
              <a:t> </a:t>
            </a:r>
            <a:r>
              <a:rPr lang="en-US" sz="2700" dirty="0" err="1"/>
              <a:t>voninahiny</a:t>
            </a:r>
            <a:r>
              <a:rPr lang="en-US" sz="2700" dirty="0"/>
              <a:t>. </a:t>
            </a:r>
            <a:r>
              <a:rPr lang="en-US" sz="2700" dirty="0" err="1"/>
              <a:t>Ary</a:t>
            </a:r>
            <a:r>
              <a:rPr lang="en-US" sz="2700" dirty="0"/>
              <a:t> </a:t>
            </a:r>
            <a:r>
              <a:rPr lang="en-US" sz="2700" dirty="0" err="1"/>
              <a:t>ny</a:t>
            </a:r>
            <a:r>
              <a:rPr lang="en-US" sz="2700" dirty="0"/>
              <a:t> </a:t>
            </a:r>
            <a:r>
              <a:rPr lang="en-US" sz="2700" dirty="0" err="1"/>
              <a:t>hafatra</a:t>
            </a:r>
            <a:r>
              <a:rPr lang="en-US" sz="2700" dirty="0"/>
              <a:t> </a:t>
            </a:r>
            <a:r>
              <a:rPr lang="en-US" sz="2700" dirty="0" err="1"/>
              <a:t>faharoa</a:t>
            </a:r>
            <a:r>
              <a:rPr lang="en-US" sz="2700" dirty="0"/>
              <a:t>, </a:t>
            </a:r>
            <a:r>
              <a:rPr lang="en-US" sz="2700" dirty="0" err="1"/>
              <a:t>tahaka</a:t>
            </a:r>
            <a:r>
              <a:rPr lang="en-US" sz="2700" dirty="0"/>
              <a:t> </a:t>
            </a:r>
            <a:r>
              <a:rPr lang="en-US" sz="2700" dirty="0" err="1"/>
              <a:t>ny</a:t>
            </a:r>
            <a:r>
              <a:rPr lang="en-US" sz="2700" dirty="0"/>
              <a:t> </a:t>
            </a:r>
            <a:r>
              <a:rPr lang="en-US" sz="2700" dirty="0" err="1"/>
              <a:t>voalohany</a:t>
            </a:r>
            <a:r>
              <a:rPr lang="en-US" sz="2700" dirty="0"/>
              <a:t> </a:t>
            </a:r>
            <a:r>
              <a:rPr lang="en-US" sz="2700" dirty="0" err="1"/>
              <a:t>dia</a:t>
            </a:r>
            <a:r>
              <a:rPr lang="en-US" sz="2700" dirty="0"/>
              <a:t> </a:t>
            </a:r>
            <a:r>
              <a:rPr lang="en-US" sz="2700" dirty="0" err="1"/>
              <a:t>mifototra</a:t>
            </a:r>
            <a:r>
              <a:rPr lang="en-US" sz="2700" dirty="0"/>
              <a:t> </a:t>
            </a:r>
            <a:r>
              <a:rPr lang="en-US" sz="2700" dirty="0" err="1"/>
              <a:t>amin'ny</a:t>
            </a:r>
            <a:r>
              <a:rPr lang="en-US" sz="2700" dirty="0"/>
              <a:t> </a:t>
            </a:r>
            <a:r>
              <a:rPr lang="en-US" sz="2700" dirty="0" err="1"/>
              <a:t>faminaniana</a:t>
            </a:r>
            <a:r>
              <a:rPr lang="en" sz="2700" dirty="0"/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8075311" y="6317394"/>
            <a:ext cx="3897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fr-FR" sz="1600" b="1" dirty="0" err="1"/>
              <a:t>Ilay</a:t>
            </a:r>
            <a:r>
              <a:rPr lang="fr-FR" sz="1600" b="1" dirty="0"/>
              <a:t> </a:t>
            </a:r>
            <a:r>
              <a:rPr lang="fr-FR" sz="1600" b="1" dirty="0" err="1"/>
              <a:t>Fitiavana</a:t>
            </a:r>
            <a:r>
              <a:rPr lang="fr-FR" sz="1600" b="1" dirty="0"/>
              <a:t> </a:t>
            </a:r>
            <a:r>
              <a:rPr lang="fr-FR" sz="1600" b="1" dirty="0" err="1"/>
              <a:t>Mandresy</a:t>
            </a:r>
            <a:r>
              <a:rPr lang="fr-FR" sz="1600" b="1" dirty="0"/>
              <a:t>, p. 233, 235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16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FA1D11-EC16-678F-2F78-38C5D8002FBB}"/>
              </a:ext>
            </a:extLst>
          </p:cNvPr>
          <p:cNvSpPr txBox="1"/>
          <p:nvPr/>
        </p:nvSpPr>
        <p:spPr>
          <a:xfrm>
            <a:off x="3996189" y="271186"/>
            <a:ext cx="74866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rehefa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voasambotra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Jaona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nankany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Galilia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Jesosy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nitory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filazantsaran'Andriamanitra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nanao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hoe: “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Efa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tonga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fotoana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efa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akaiky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fanjakan'Andriamanitra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mibebaha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ianareo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minoa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filazantsara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Marka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1:14, 15)</a:t>
            </a:r>
            <a:endParaRPr kumimoji="0" lang="es-ES" sz="2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glow rad="63500">
                  <a:srgbClr val="FFC000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3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B9462C-E2FF-EA65-2161-E49F3EF08543}"/>
              </a:ext>
            </a:extLst>
          </p:cNvPr>
          <p:cNvSpPr txBox="1"/>
          <p:nvPr/>
        </p:nvSpPr>
        <p:spPr>
          <a:xfrm>
            <a:off x="7536939" y="3429000"/>
            <a:ext cx="4655061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fr-FR" sz="2000" b="1" dirty="0" err="1">
                <a:solidFill>
                  <a:srgbClr val="AD4758"/>
                </a:solidFill>
              </a:rPr>
              <a:t>Ny</a:t>
            </a:r>
            <a:r>
              <a:rPr lang="fr-FR" sz="2000" b="1" dirty="0">
                <a:solidFill>
                  <a:srgbClr val="AD4758"/>
                </a:solidFill>
              </a:rPr>
              <a:t> </a:t>
            </a:r>
            <a:r>
              <a:rPr lang="fr-FR" sz="2000" b="1" dirty="0" err="1">
                <a:solidFill>
                  <a:srgbClr val="AD4758"/>
                </a:solidFill>
              </a:rPr>
              <a:t>mpanoratra</a:t>
            </a:r>
            <a:r>
              <a:rPr lang="fr-FR" sz="2000" b="1" dirty="0">
                <a:solidFill>
                  <a:srgbClr val="AD4758"/>
                </a:solidFill>
              </a:rPr>
              <a:t> </a:t>
            </a:r>
            <a:r>
              <a:rPr lang="fr-FR" sz="2000" b="1" dirty="0" err="1">
                <a:solidFill>
                  <a:srgbClr val="AD4758"/>
                </a:solidFill>
              </a:rPr>
              <a:t>ny</a:t>
            </a:r>
            <a:r>
              <a:rPr lang="fr-FR" sz="2000" b="1" dirty="0">
                <a:solidFill>
                  <a:srgbClr val="AD4758"/>
                </a:solidFill>
              </a:rPr>
              <a:t> </a:t>
            </a:r>
            <a:r>
              <a:rPr lang="fr-FR" sz="2000" b="1" dirty="0" err="1">
                <a:solidFill>
                  <a:srgbClr val="AD4758"/>
                </a:solidFill>
              </a:rPr>
              <a:t>filazantsara</a:t>
            </a:r>
            <a:r>
              <a:rPr lang="en" sz="2000" b="1" dirty="0">
                <a:solidFill>
                  <a:srgbClr val="AD4758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fr-FR" sz="2000" b="1" dirty="0" err="1"/>
              <a:t>Misionera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nahomby</a:t>
            </a:r>
            <a:r>
              <a:rPr lang="en" sz="2000" b="1" dirty="0"/>
              <a:t>.</a:t>
            </a:r>
          </a:p>
          <a:p>
            <a:pPr lvl="1">
              <a:spcBef>
                <a:spcPts val="1200"/>
              </a:spcBef>
            </a:pPr>
            <a:r>
              <a:rPr lang="fr-FR" sz="2000" b="1" dirty="0" err="1"/>
              <a:t>Mahasoa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fanompoana</a:t>
            </a:r>
            <a:r>
              <a:rPr lang="en" sz="2000" b="1" dirty="0"/>
              <a:t>.</a:t>
            </a:r>
          </a:p>
          <a:p>
            <a:pPr>
              <a:spcBef>
                <a:spcPts val="2400"/>
              </a:spcBef>
            </a:pPr>
            <a:r>
              <a:rPr lang="fr-FR" sz="2000" b="1" dirty="0" err="1">
                <a:solidFill>
                  <a:srgbClr val="C52C9D"/>
                </a:solidFill>
              </a:rPr>
              <a:t>Ny</a:t>
            </a:r>
            <a:r>
              <a:rPr lang="fr-FR" sz="2000" b="1" dirty="0">
                <a:solidFill>
                  <a:srgbClr val="C52C9D"/>
                </a:solidFill>
              </a:rPr>
              <a:t> </a:t>
            </a:r>
            <a:r>
              <a:rPr lang="fr-FR" sz="2000" b="1" dirty="0" err="1">
                <a:solidFill>
                  <a:srgbClr val="C52C9D"/>
                </a:solidFill>
              </a:rPr>
              <a:t>fiandohan'ny</a:t>
            </a:r>
            <a:r>
              <a:rPr lang="fr-FR" sz="2000" b="1" dirty="0">
                <a:solidFill>
                  <a:srgbClr val="C52C9D"/>
                </a:solidFill>
              </a:rPr>
              <a:t> </a:t>
            </a:r>
            <a:r>
              <a:rPr lang="fr-FR" sz="2000" b="1" dirty="0" err="1">
                <a:solidFill>
                  <a:srgbClr val="C52C9D"/>
                </a:solidFill>
              </a:rPr>
              <a:t>filazantsara</a:t>
            </a:r>
            <a:r>
              <a:rPr lang="en" sz="2000" b="1" dirty="0">
                <a:solidFill>
                  <a:srgbClr val="C52C9D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fiomanana</a:t>
            </a:r>
            <a:r>
              <a:rPr lang="en" sz="2000" b="1" dirty="0"/>
              <a:t>. Marka 1:1-8.</a:t>
            </a:r>
          </a:p>
          <a:p>
            <a:pPr lvl="1">
              <a:spcBef>
                <a:spcPts val="1200"/>
              </a:spcBef>
            </a:pP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batisa</a:t>
            </a:r>
            <a:r>
              <a:rPr lang="en" sz="2000" b="1" dirty="0"/>
              <a:t>. Marka 1:9-13.</a:t>
            </a:r>
          </a:p>
          <a:p>
            <a:pPr lvl="1">
              <a:spcBef>
                <a:spcPts val="1200"/>
              </a:spcBef>
            </a:pP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hafatra</a:t>
            </a:r>
            <a:r>
              <a:rPr lang="en" sz="2000" b="1" dirty="0"/>
              <a:t>. Marka 1:14-15.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A67E46-727F-C9AF-01E1-4B37FB3E71C6}"/>
              </a:ext>
            </a:extLst>
          </p:cNvPr>
          <p:cNvSpPr txBox="1"/>
          <p:nvPr/>
        </p:nvSpPr>
        <p:spPr>
          <a:xfrm>
            <a:off x="188193" y="233362"/>
            <a:ext cx="8903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filazantsaran’i</a:t>
            </a:r>
            <a:r>
              <a:rPr lang="fr-FR" sz="2000" b="1" dirty="0"/>
              <a:t> Marka no </a:t>
            </a:r>
            <a:r>
              <a:rPr lang="fr-FR" sz="2000" b="1" dirty="0" err="1"/>
              <a:t>fohy</a:t>
            </a:r>
            <a:r>
              <a:rPr lang="fr-FR" sz="2000" b="1" dirty="0"/>
              <a:t> </a:t>
            </a:r>
            <a:r>
              <a:rPr lang="fr-FR" sz="2000" b="1" dirty="0" err="1"/>
              <a:t>indrindra</a:t>
            </a:r>
            <a:r>
              <a:rPr lang="fr-FR" sz="2000" b="1" dirty="0"/>
              <a:t> </a:t>
            </a:r>
            <a:r>
              <a:rPr lang="fr-FR" sz="2000" b="1" dirty="0" err="1"/>
              <a:t>amin’ireo</a:t>
            </a:r>
            <a:r>
              <a:rPr lang="fr-FR" sz="2000" b="1" dirty="0"/>
              <a:t> </a:t>
            </a:r>
            <a:r>
              <a:rPr lang="fr-FR" sz="2000" b="1" dirty="0" err="1"/>
              <a:t>filazantsara</a:t>
            </a:r>
            <a:r>
              <a:rPr lang="fr-FR" sz="2000" b="1" dirty="0"/>
              <a:t> </a:t>
            </a:r>
            <a:r>
              <a:rPr lang="fr-FR" sz="2000" b="1" dirty="0" err="1"/>
              <a:t>efatra</a:t>
            </a:r>
            <a:r>
              <a:rPr lang="fr-FR" sz="2000" b="1" dirty="0"/>
              <a:t> </a:t>
            </a:r>
            <a:r>
              <a:rPr lang="fr-FR" sz="2000" b="1" dirty="0" err="1"/>
              <a:t>mitantara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en" sz="2000" b="1" dirty="0"/>
              <a:t>.</a:t>
            </a:r>
          </a:p>
        </p:txBody>
      </p:sp>
      <p:pic>
        <p:nvPicPr>
          <p:cNvPr id="19" name="Imagen 18" descr="Imagen que contiene interior, tabla, pastel, foto&#10;&#10;Descripción generada automáticamente">
            <a:extLst>
              <a:ext uri="{FF2B5EF4-FFF2-40B4-BE49-F238E27FC236}">
                <a16:creationId xmlns:a16="http://schemas.microsoft.com/office/drawing/2014/main" id="{69B08FCD-E97F-0CA1-1AC9-51AC804534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44" y="3300541"/>
            <a:ext cx="6712606" cy="3323986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 descr="Imagen que contiene tabla, puesto, café, mujer&#10;&#10;Descripción generada automáticamente">
            <a:extLst>
              <a:ext uri="{FF2B5EF4-FFF2-40B4-BE49-F238E27FC236}">
                <a16:creationId xmlns:a16="http://schemas.microsoft.com/office/drawing/2014/main" id="{081612F1-0E6C-9823-969E-B3FB09BD9A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"/>
          <a:stretch/>
        </p:blipFill>
        <p:spPr>
          <a:xfrm>
            <a:off x="9355756" y="92544"/>
            <a:ext cx="2648051" cy="3182568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 descr="Forma, Círculo&#10;&#10;Descripción generada automáticamente">
            <a:extLst>
              <a:ext uri="{FF2B5EF4-FFF2-40B4-BE49-F238E27FC236}">
                <a16:creationId xmlns:a16="http://schemas.microsoft.com/office/drawing/2014/main" id="{0D2E68E2-605E-F1BE-E291-EFA63D63A7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18" y="546526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&#10;&#10;Descripción generada automáticamente con confianza baja">
            <a:extLst>
              <a:ext uri="{FF2B5EF4-FFF2-40B4-BE49-F238E27FC236}">
                <a16:creationId xmlns:a16="http://schemas.microsoft.com/office/drawing/2014/main" id="{1DBF36C0-97E3-66AA-946A-0812DFBAE1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592094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Círculo&#10;&#10;Descripción generada automáticamente con confianza media">
            <a:extLst>
              <a:ext uri="{FF2B5EF4-FFF2-40B4-BE49-F238E27FC236}">
                <a16:creationId xmlns:a16="http://schemas.microsoft.com/office/drawing/2014/main" id="{B0D0281A-0603-54BA-8BD7-B425EADA94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4366153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Forma&#10;&#10;Descripción generada automáticamente con confianza media">
            <a:extLst>
              <a:ext uri="{FF2B5EF4-FFF2-40B4-BE49-F238E27FC236}">
                <a16:creationId xmlns:a16="http://schemas.microsoft.com/office/drawing/2014/main" id="{D7B4527F-9525-0938-AFB0-CFE0623BF2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638398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, Círculo&#10;&#10;Descripción generada automáticamente">
            <a:extLst>
              <a:ext uri="{FF2B5EF4-FFF2-40B4-BE49-F238E27FC236}">
                <a16:creationId xmlns:a16="http://schemas.microsoft.com/office/drawing/2014/main" id="{4A55B22E-5CD9-2990-EDF5-C5BD6D51E68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3943770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8C54EF5-4E3D-8772-F8F2-662F725335B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7339" y="4927542"/>
            <a:ext cx="379845" cy="479064"/>
          </a:xfrm>
          <a:prstGeom prst="rect">
            <a:avLst/>
          </a:prstGeom>
        </p:spPr>
      </p:pic>
      <p:pic>
        <p:nvPicPr>
          <p:cNvPr id="34" name="Imagen 33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3F814A6F-F4E8-7993-D70E-E64F9D2B005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338" y="3386257"/>
            <a:ext cx="379845" cy="479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7C648C-2CCB-696F-1616-33EF1A953262}"/>
              </a:ext>
            </a:extLst>
          </p:cNvPr>
          <p:cNvSpPr txBox="1"/>
          <p:nvPr/>
        </p:nvSpPr>
        <p:spPr>
          <a:xfrm>
            <a:off x="129938" y="1873958"/>
            <a:ext cx="91825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fintinina</a:t>
            </a:r>
            <a:r>
              <a:rPr lang="fr-FR" sz="2000" b="1" dirty="0"/>
              <a:t> dia i Marka no </a:t>
            </a:r>
            <a:r>
              <a:rPr lang="fr-FR" sz="2000" b="1" dirty="0" err="1"/>
              <a:t>filazantsara</a:t>
            </a:r>
            <a:r>
              <a:rPr lang="fr-FR" sz="2000" b="1" dirty="0"/>
              <a:t> ho </a:t>
            </a:r>
            <a:r>
              <a:rPr lang="fr-FR" sz="2000" b="1" dirty="0" err="1"/>
              <a:t>an'ny</a:t>
            </a:r>
            <a:r>
              <a:rPr lang="fr-FR" sz="2000" b="1" dirty="0"/>
              <a:t> </a:t>
            </a:r>
            <a:r>
              <a:rPr lang="fr-FR" sz="2000" b="1" dirty="0" err="1"/>
              <a:t>taonjato</a:t>
            </a:r>
            <a:r>
              <a:rPr lang="fr-FR" sz="2000" b="1" dirty="0"/>
              <a:t> faha-21,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hisehoan'ny</a:t>
            </a:r>
            <a:r>
              <a:rPr lang="fr-FR" sz="2000" b="1" dirty="0"/>
              <a:t> </a:t>
            </a:r>
            <a:r>
              <a:rPr lang="fr-FR" sz="2000" b="1" dirty="0" err="1"/>
              <a:t>zavatra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haingana</a:t>
            </a:r>
            <a:r>
              <a:rPr lang="fr-FR" sz="2000" b="1" dirty="0"/>
              <a:t> dia </a:t>
            </a:r>
            <a:r>
              <a:rPr lang="fr-FR" sz="2000" b="1" dirty="0" err="1"/>
              <a:t>haingana</a:t>
            </a:r>
            <a:r>
              <a:rPr lang="fr-FR" sz="2000" b="1" dirty="0"/>
              <a:t>,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sarobidy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. </a:t>
            </a:r>
            <a:r>
              <a:rPr lang="fr-FR" sz="2000" b="1" dirty="0" err="1"/>
              <a:t>Andeha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hampiasa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hianarana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zavatra</a:t>
            </a:r>
            <a:r>
              <a:rPr lang="fr-FR" sz="2000" b="1" dirty="0"/>
              <a:t> </a:t>
            </a:r>
            <a:r>
              <a:rPr lang="fr-FR" sz="2000" b="1" dirty="0" err="1"/>
              <a:t>sarobidy</a:t>
            </a:r>
            <a:r>
              <a:rPr lang="fr-FR" sz="2000" b="1" dirty="0"/>
              <a:t> </a:t>
            </a:r>
            <a:r>
              <a:rPr lang="fr-FR" sz="2000" b="1" dirty="0" err="1"/>
              <a:t>indrindra</a:t>
            </a:r>
            <a:r>
              <a:rPr lang="fr-FR" sz="2000" b="1" dirty="0"/>
              <a:t>: “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filazantsaran'i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, </a:t>
            </a:r>
            <a:r>
              <a:rPr lang="fr-FR" sz="2000" b="1" dirty="0" err="1"/>
              <a:t>Zanak'Andriamanitra</a:t>
            </a:r>
            <a:r>
              <a:rPr lang="en" sz="2000" b="1" dirty="0"/>
              <a:t>” (Marka 1:1).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FD32F9-2CE2-63F1-E36F-ADFBD14ED501}"/>
              </a:ext>
            </a:extLst>
          </p:cNvPr>
          <p:cNvSpPr txBox="1"/>
          <p:nvPr/>
        </p:nvSpPr>
        <p:spPr>
          <a:xfrm>
            <a:off x="174644" y="941248"/>
            <a:ext cx="8903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Tantara</a:t>
            </a:r>
            <a:r>
              <a:rPr lang="fr-FR" sz="2000" b="1" dirty="0"/>
              <a:t> </a:t>
            </a:r>
            <a:r>
              <a:rPr lang="fr-FR" sz="2000" b="1" dirty="0" err="1"/>
              <a:t>fohy</a:t>
            </a:r>
            <a:r>
              <a:rPr lang="fr-FR" sz="2000" b="1" dirty="0"/>
              <a:t>, </a:t>
            </a:r>
            <a:r>
              <a:rPr lang="fr-FR" sz="2000" b="1" dirty="0" err="1"/>
              <a:t>marisika</a:t>
            </a:r>
            <a:r>
              <a:rPr lang="fr-FR" sz="2000" b="1" dirty="0"/>
              <a:t>, </a:t>
            </a:r>
            <a:r>
              <a:rPr lang="fr-FR" sz="2000" b="1" dirty="0" err="1"/>
              <a:t>mientanentana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voafintina</a:t>
            </a:r>
            <a:r>
              <a:rPr lang="fr-FR" sz="2000" b="1" dirty="0"/>
              <a:t>. </a:t>
            </a:r>
            <a:r>
              <a:rPr lang="fr-FR" sz="2000" b="1" dirty="0" err="1"/>
              <a:t>Mitsoriaka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imasontsika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toe-javatra</a:t>
            </a:r>
            <a:r>
              <a:rPr lang="fr-FR" sz="2000" b="1" dirty="0"/>
              <a:t>.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very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antsipiriany</a:t>
            </a:r>
            <a:r>
              <a:rPr lang="fr-FR" sz="2000" b="1" dirty="0"/>
              <a:t>,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tena</a:t>
            </a:r>
            <a:r>
              <a:rPr lang="fr-FR" sz="2000" b="1" dirty="0"/>
              <a:t> </a:t>
            </a:r>
            <a:r>
              <a:rPr lang="fr-FR" sz="2000" b="1" dirty="0" err="1"/>
              <a:t>manan-danja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no </a:t>
            </a:r>
            <a:r>
              <a:rPr lang="fr-FR" sz="2000" b="1" dirty="0" err="1"/>
              <a:t>voalaza</a:t>
            </a:r>
            <a:r>
              <a:rPr lang="fr-FR" sz="2000" b="1" dirty="0"/>
              <a:t> </a:t>
            </a:r>
            <a:r>
              <a:rPr lang="fr-FR" sz="2000" b="1" dirty="0" err="1"/>
              <a:t>ao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47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8B0611"/>
              </a:contourClr>
            </a:sp3d>
          </a:bodyPr>
          <a:lstStyle/>
          <a:p>
            <a:pPr algn="ctr"/>
            <a:r>
              <a:rPr lang="fr-FR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NY MPANORATRA NY FILAZANTSARA </a:t>
            </a:r>
            <a:endParaRPr lang="en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E8B3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0DA38A-D8E2-9F86-98F1-E6E3DF896228}"/>
              </a:ext>
            </a:extLst>
          </p:cNvPr>
          <p:cNvSpPr txBox="1"/>
          <p:nvPr/>
        </p:nvSpPr>
        <p:spPr>
          <a:xfrm>
            <a:off x="0" y="-192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MISIONERA TSY NAHOMBY </a:t>
            </a:r>
            <a:endParaRPr lang="en" sz="4400" b="1" spc="300" dirty="0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A6D09E-F421-9107-D50E-AD38447A3B13}"/>
              </a:ext>
            </a:extLst>
          </p:cNvPr>
          <p:cNvSpPr txBox="1"/>
          <p:nvPr/>
        </p:nvSpPr>
        <p:spPr>
          <a:xfrm>
            <a:off x="465666" y="685569"/>
            <a:ext cx="1126066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Barnabasy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Saoly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niverina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Jerosalema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rehefa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vita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fanompoany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nitondra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an'i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Jaona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atao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hoe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Marka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hiaraka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aminy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(Asa 12:25)</a:t>
            </a:r>
            <a:endParaRPr lang="es-E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2C0202-1B7D-43A1-962E-6F931C1DB1D1}"/>
              </a:ext>
            </a:extLst>
          </p:cNvPr>
          <p:cNvSpPr txBox="1"/>
          <p:nvPr/>
        </p:nvSpPr>
        <p:spPr>
          <a:xfrm>
            <a:off x="2830217" y="1331900"/>
            <a:ext cx="9361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evanjelista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,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manonona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anarany</a:t>
            </a:r>
            <a:r>
              <a:rPr lang="fr-FR" sz="2000" b="1" dirty="0"/>
              <a:t> i Marka.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tanora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nisehoan’ireo</a:t>
            </a:r>
            <a:r>
              <a:rPr lang="fr-FR" sz="2000" b="1" dirty="0"/>
              <a:t> </a:t>
            </a:r>
            <a:r>
              <a:rPr lang="fr-FR" sz="2000" b="1" dirty="0" err="1"/>
              <a:t>tranga</a:t>
            </a:r>
            <a:r>
              <a:rPr lang="fr-FR" sz="2000" b="1" dirty="0"/>
              <a:t> </a:t>
            </a:r>
            <a:r>
              <a:rPr lang="fr-FR" sz="2000" b="1" dirty="0" err="1"/>
              <a:t>notantarainy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azo</a:t>
            </a:r>
            <a:r>
              <a:rPr lang="fr-FR" sz="2000" b="1" dirty="0"/>
              <a:t> </a:t>
            </a:r>
            <a:r>
              <a:rPr lang="fr-FR" sz="2000" b="1" dirty="0" err="1"/>
              <a:t>inoana</a:t>
            </a:r>
            <a:r>
              <a:rPr lang="fr-FR" sz="2000" b="1" dirty="0"/>
              <a:t> fa </a:t>
            </a:r>
            <a:r>
              <a:rPr lang="fr-FR" sz="2000" b="1" dirty="0" err="1"/>
              <a:t>nianarany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fifandraisany</a:t>
            </a:r>
            <a:r>
              <a:rPr lang="fr-FR" sz="2000" b="1" dirty="0"/>
              <a:t> </a:t>
            </a:r>
            <a:r>
              <a:rPr lang="fr-FR" sz="2000" b="1" dirty="0" err="1"/>
              <a:t>akaiky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apostoly</a:t>
            </a:r>
            <a:r>
              <a:rPr lang="fr-FR" sz="2000" b="1" dirty="0"/>
              <a:t> </a:t>
            </a:r>
            <a:r>
              <a:rPr lang="fr-FR" sz="2000" b="1" dirty="0" err="1"/>
              <a:t>Petera</a:t>
            </a:r>
            <a:r>
              <a:rPr lang="fr-FR" sz="2000" b="1" dirty="0"/>
              <a:t> </a:t>
            </a:r>
            <a:r>
              <a:rPr lang="en" sz="2000" b="1" dirty="0"/>
              <a:t>(1 Pet. 5:13).</a:t>
            </a:r>
          </a:p>
        </p:txBody>
      </p:sp>
      <p:pic>
        <p:nvPicPr>
          <p:cNvPr id="4" name="Imagen 3" descr="Un grupo de personas en un juego de baloncesto&#10;&#10;Descripción generada automáticamente">
            <a:extLst>
              <a:ext uri="{FF2B5EF4-FFF2-40B4-BE49-F238E27FC236}">
                <a16:creationId xmlns:a16="http://schemas.microsoft.com/office/drawing/2014/main" id="{7DBB4958-12F3-EEAD-7968-63385E8FCA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1331900"/>
            <a:ext cx="2605902" cy="168080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15AAB535-DF6D-90D4-3A64-5D1203659E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3135270"/>
            <a:ext cx="1972842" cy="1528170"/>
          </a:xfrm>
          <a:prstGeom prst="round2DiagRect">
            <a:avLst>
              <a:gd name="adj1" fmla="val 16667"/>
              <a:gd name="adj2" fmla="val 11967"/>
            </a:avLst>
          </a:prstGeom>
          <a:ln w="28575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227299C4-F133-2C3C-E657-BEE18F50E7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584" y="4786002"/>
            <a:ext cx="2522483" cy="1968658"/>
          </a:xfrm>
          <a:prstGeom prst="round2DiagRect">
            <a:avLst>
              <a:gd name="adj1" fmla="val 0"/>
              <a:gd name="adj2" fmla="val 15646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arado, gente, hombre, grupo&#10;&#10;Descripción generada automáticamente">
            <a:extLst>
              <a:ext uri="{FF2B5EF4-FFF2-40B4-BE49-F238E27FC236}">
                <a16:creationId xmlns:a16="http://schemas.microsoft.com/office/drawing/2014/main" id="{D55547B6-85E4-50A1-8FA8-B5CBD2F50C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885" y="3510164"/>
            <a:ext cx="3576845" cy="2996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A4B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4A79C4D-E17D-EEEA-CD8D-819EE3762EDF}"/>
              </a:ext>
            </a:extLst>
          </p:cNvPr>
          <p:cNvSpPr txBox="1"/>
          <p:nvPr/>
        </p:nvSpPr>
        <p:spPr>
          <a:xfrm>
            <a:off x="2283001" y="3146474"/>
            <a:ext cx="61312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fohy</a:t>
            </a:r>
            <a:r>
              <a:rPr lang="fr-FR" sz="2000" b="1" dirty="0"/>
              <a:t> </a:t>
            </a:r>
            <a:r>
              <a:rPr lang="fr-FR" sz="2000" b="1" dirty="0" err="1"/>
              <a:t>taorian’izay</a:t>
            </a:r>
            <a:r>
              <a:rPr lang="fr-FR" sz="2000" b="1" dirty="0"/>
              <a:t>, dia </a:t>
            </a:r>
            <a:r>
              <a:rPr lang="fr-FR" sz="2000" b="1" dirty="0" err="1"/>
              <a:t>nentin'i</a:t>
            </a:r>
            <a:r>
              <a:rPr lang="fr-FR" sz="2000" b="1" dirty="0"/>
              <a:t> </a:t>
            </a:r>
            <a:r>
              <a:rPr lang="fr-FR" sz="2000" b="1" dirty="0" err="1"/>
              <a:t>Barnabasy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Saoly</a:t>
            </a:r>
            <a:r>
              <a:rPr lang="fr-FR" sz="2000" b="1" dirty="0"/>
              <a:t> (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nankany</a:t>
            </a:r>
            <a:r>
              <a:rPr lang="fr-FR" sz="2000" b="1" dirty="0"/>
              <a:t> </a:t>
            </a:r>
            <a:r>
              <a:rPr lang="fr-FR" sz="2000" b="1" dirty="0" err="1"/>
              <a:t>Jerosalema</a:t>
            </a:r>
            <a:r>
              <a:rPr lang="fr-FR" sz="2000" b="1" dirty="0"/>
              <a:t> </a:t>
            </a:r>
            <a:r>
              <a:rPr lang="fr-FR" sz="2000" b="1" dirty="0" err="1"/>
              <a:t>hitondra</a:t>
            </a:r>
            <a:r>
              <a:rPr lang="fr-FR" sz="2000" b="1" dirty="0"/>
              <a:t> </a:t>
            </a:r>
            <a:r>
              <a:rPr lang="fr-FR" sz="2000" b="1" dirty="0" err="1"/>
              <a:t>fanatitra</a:t>
            </a:r>
            <a:r>
              <a:rPr lang="fr-FR" sz="2000" b="1" dirty="0"/>
              <a:t>) ho </a:t>
            </a:r>
            <a:r>
              <a:rPr lang="fr-FR" sz="2000" b="1" dirty="0" err="1"/>
              <a:t>any</a:t>
            </a:r>
            <a:r>
              <a:rPr lang="fr-FR" sz="2000" b="1" dirty="0"/>
              <a:t> </a:t>
            </a:r>
            <a:r>
              <a:rPr lang="fr-FR" sz="2000" b="1" dirty="0" err="1"/>
              <a:t>Antiokia</a:t>
            </a:r>
            <a:r>
              <a:rPr lang="fr-FR" sz="2000" b="1" dirty="0"/>
              <a:t> i </a:t>
            </a:r>
            <a:r>
              <a:rPr lang="fr-FR" sz="2000" b="1" dirty="0" err="1"/>
              <a:t>Jaona</a:t>
            </a:r>
            <a:r>
              <a:rPr lang="fr-FR" sz="2000" b="1" dirty="0"/>
              <a:t> Marka (Asa </a:t>
            </a:r>
            <a:r>
              <a:rPr lang="en" sz="2000" b="1" dirty="0"/>
              <a:t>12:25).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4FA781-8F76-1ABD-1E69-48A1953FF00A}"/>
              </a:ext>
            </a:extLst>
          </p:cNvPr>
          <p:cNvSpPr txBox="1"/>
          <p:nvPr/>
        </p:nvSpPr>
        <p:spPr>
          <a:xfrm>
            <a:off x="2825041" y="4091873"/>
            <a:ext cx="56906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Antiokia</a:t>
            </a:r>
            <a:r>
              <a:rPr lang="fr-FR" sz="2000" b="1" dirty="0"/>
              <a:t>,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niantso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Barnabasy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Saoly</a:t>
            </a:r>
            <a:r>
              <a:rPr lang="fr-FR" sz="2000" b="1" dirty="0"/>
              <a:t> ho </a:t>
            </a:r>
            <a:r>
              <a:rPr lang="fr-FR" sz="2000" b="1" dirty="0" err="1"/>
              <a:t>misionera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jentilisa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Fanahy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fr-FR" sz="2000" b="1" dirty="0"/>
              <a:t>, dia </a:t>
            </a:r>
            <a:r>
              <a:rPr lang="fr-FR" sz="2000" b="1" dirty="0" err="1"/>
              <a:t>nitondra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Jaona</a:t>
            </a:r>
            <a:r>
              <a:rPr lang="fr-FR" sz="2000" b="1" dirty="0"/>
              <a:t> Marka ho </a:t>
            </a:r>
            <a:r>
              <a:rPr lang="fr-FR" sz="2000" b="1" dirty="0" err="1"/>
              <a:t>mpiara-miasa</a:t>
            </a:r>
            <a:r>
              <a:rPr lang="fr-FR" sz="2000" b="1" dirty="0"/>
              <a:t> </a:t>
            </a:r>
            <a:r>
              <a:rPr lang="fr-FR" sz="2000" b="1" dirty="0" err="1"/>
              <a:t>aminy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(Asa </a:t>
            </a:r>
            <a:r>
              <a:rPr lang="en" sz="2000" b="1" dirty="0"/>
              <a:t>13:2-5).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54C05D-3570-DEB3-4EC8-F88F40DE6E0E}"/>
              </a:ext>
            </a:extLst>
          </p:cNvPr>
          <p:cNvSpPr txBox="1"/>
          <p:nvPr/>
        </p:nvSpPr>
        <p:spPr>
          <a:xfrm>
            <a:off x="2830218" y="2273398"/>
            <a:ext cx="9361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renin’i</a:t>
            </a:r>
            <a:r>
              <a:rPr lang="fr-FR" sz="2000" b="1" dirty="0"/>
              <a:t> </a:t>
            </a:r>
            <a:r>
              <a:rPr lang="fr-FR" sz="2000" b="1" dirty="0" err="1"/>
              <a:t>Jaona</a:t>
            </a:r>
            <a:r>
              <a:rPr lang="fr-FR" sz="2000" b="1" dirty="0"/>
              <a:t> Marka no </a:t>
            </a:r>
            <a:r>
              <a:rPr lang="fr-FR" sz="2000" b="1" dirty="0" err="1"/>
              <a:t>tompon’ilay</a:t>
            </a:r>
            <a:r>
              <a:rPr lang="fr-FR" sz="2000" b="1" dirty="0"/>
              <a:t> </a:t>
            </a:r>
            <a:r>
              <a:rPr lang="fr-FR" sz="2000" b="1" dirty="0" err="1"/>
              <a:t>toerana</a:t>
            </a:r>
            <a:r>
              <a:rPr lang="fr-FR" sz="2000" b="1" dirty="0"/>
              <a:t> tao </a:t>
            </a:r>
            <a:r>
              <a:rPr lang="fr-FR" sz="2000" b="1" dirty="0" err="1"/>
              <a:t>Jerosalema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nanaovan’ny</a:t>
            </a:r>
            <a:r>
              <a:rPr lang="fr-FR" sz="2000" b="1" dirty="0"/>
              <a:t> </a:t>
            </a:r>
            <a:r>
              <a:rPr lang="fr-FR" sz="2000" b="1" dirty="0" err="1"/>
              <a:t>fiangonana</a:t>
            </a:r>
            <a:r>
              <a:rPr lang="fr-FR" sz="2000" b="1" dirty="0"/>
              <a:t> </a:t>
            </a:r>
            <a:r>
              <a:rPr lang="fr-FR" sz="2000" b="1" dirty="0" err="1"/>
              <a:t>fivoriam-bavaka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nanagadrana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Petera</a:t>
            </a:r>
            <a:r>
              <a:rPr lang="fr-FR" sz="2000" b="1" dirty="0"/>
              <a:t> (Asa </a:t>
            </a:r>
            <a:r>
              <a:rPr lang="en" sz="2000" b="1" dirty="0"/>
              <a:t>12:12).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414751-3945-E443-3D52-C9F920EF6656}"/>
              </a:ext>
            </a:extLst>
          </p:cNvPr>
          <p:cNvSpPr txBox="1"/>
          <p:nvPr/>
        </p:nvSpPr>
        <p:spPr>
          <a:xfrm>
            <a:off x="2796421" y="5328639"/>
            <a:ext cx="56516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Saingy</a:t>
            </a:r>
            <a:r>
              <a:rPr lang="fr-FR" sz="2000" b="1" dirty="0"/>
              <a:t>, </a:t>
            </a:r>
            <a:r>
              <a:rPr lang="fr-FR" sz="2000" b="1" dirty="0" err="1"/>
              <a:t>fiainana</a:t>
            </a:r>
            <a:r>
              <a:rPr lang="fr-FR" sz="2000" b="1" dirty="0"/>
              <a:t> </a:t>
            </a:r>
            <a:r>
              <a:rPr lang="fr-FR" sz="2000" b="1" dirty="0" err="1"/>
              <a:t>feno</a:t>
            </a:r>
            <a:r>
              <a:rPr lang="fr-FR" sz="2000" b="1" dirty="0"/>
              <a:t> </a:t>
            </a:r>
            <a:r>
              <a:rPr lang="fr-FR" sz="2000" b="1" dirty="0" err="1"/>
              <a:t>zava-tsarotra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fiainan’ny</a:t>
            </a:r>
            <a:r>
              <a:rPr lang="fr-FR" sz="2000" b="1" dirty="0"/>
              <a:t> </a:t>
            </a:r>
            <a:r>
              <a:rPr lang="fr-FR" sz="2000" b="1" dirty="0" err="1"/>
              <a:t>misionera</a:t>
            </a:r>
            <a:r>
              <a:rPr lang="fr-FR" sz="2000" b="1" dirty="0"/>
              <a:t> ho </a:t>
            </a:r>
            <a:r>
              <a:rPr lang="fr-FR" sz="2000" b="1" dirty="0" err="1"/>
              <a:t>an’i</a:t>
            </a:r>
            <a:r>
              <a:rPr lang="fr-FR" sz="2000" b="1" dirty="0"/>
              <a:t> Marka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tanora</a:t>
            </a:r>
            <a:r>
              <a:rPr lang="fr-FR" sz="2000" b="1" dirty="0"/>
              <a:t>, ka </a:t>
            </a:r>
            <a:r>
              <a:rPr lang="fr-FR" sz="2000" b="1" dirty="0" err="1"/>
              <a:t>nanapa-kevitra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hiverina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Jerosalema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(Asa </a:t>
            </a:r>
            <a:r>
              <a:rPr lang="en" sz="2000" b="1" dirty="0"/>
              <a:t>13:13).</a:t>
            </a:r>
          </a:p>
        </p:txBody>
      </p:sp>
    </p:spTree>
    <p:extLst>
      <p:ext uri="{BB962C8B-B14F-4D97-AF65-F5344CB8AC3E}">
        <p14:creationId xmlns:p14="http://schemas.microsoft.com/office/powerpoint/2010/main" val="31227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E92C6837-B286-6377-F876-7176E4481F4B}"/>
              </a:ext>
            </a:extLst>
          </p:cNvPr>
          <p:cNvSpPr txBox="1"/>
          <p:nvPr/>
        </p:nvSpPr>
        <p:spPr>
          <a:xfrm>
            <a:off x="3094434" y="2319955"/>
            <a:ext cx="64436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Natoky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 i </a:t>
            </a:r>
            <a:r>
              <a:rPr lang="fr-FR" sz="2000" b="1" dirty="0" err="1"/>
              <a:t>Barnabasy</a:t>
            </a:r>
            <a:r>
              <a:rPr lang="fr-FR" sz="2000" b="1" dirty="0"/>
              <a:t> fa </a:t>
            </a:r>
            <a:r>
              <a:rPr lang="fr-FR" sz="2000" b="1" dirty="0" err="1"/>
              <a:t>nanana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nilaina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ho </a:t>
            </a:r>
            <a:r>
              <a:rPr lang="fr-FR" sz="2000" b="1" dirty="0" err="1"/>
              <a:t>tonga</a:t>
            </a:r>
            <a:r>
              <a:rPr lang="fr-FR" sz="2000" b="1" dirty="0"/>
              <a:t> </a:t>
            </a:r>
            <a:r>
              <a:rPr lang="fr-FR" sz="2000" b="1" dirty="0" err="1"/>
              <a:t>misionera</a:t>
            </a:r>
            <a:r>
              <a:rPr lang="fr-FR" sz="2000" b="1" dirty="0"/>
              <a:t> </a:t>
            </a:r>
            <a:r>
              <a:rPr lang="fr-FR" sz="2000" b="1" dirty="0" err="1"/>
              <a:t>tsara</a:t>
            </a:r>
            <a:r>
              <a:rPr lang="fr-FR" sz="2000" b="1" dirty="0"/>
              <a:t> i Marka </a:t>
            </a:r>
            <a:r>
              <a:rPr lang="fr-FR" sz="2000" b="1" dirty="0" err="1"/>
              <a:t>zana-drahalahiny</a:t>
            </a:r>
            <a:r>
              <a:rPr lang="fr-FR" sz="2000" b="1" dirty="0"/>
              <a:t>. </a:t>
            </a:r>
            <a:r>
              <a:rPr lang="fr-FR" sz="2000" b="1" dirty="0" err="1"/>
              <a:t>Koa</a:t>
            </a:r>
            <a:r>
              <a:rPr lang="fr-FR" sz="2000" b="1" dirty="0"/>
              <a:t> dia </a:t>
            </a:r>
            <a:r>
              <a:rPr lang="fr-FR" sz="2000" b="1" dirty="0" err="1"/>
              <a:t>nentiny</a:t>
            </a:r>
            <a:r>
              <a:rPr lang="fr-FR" sz="2000" b="1" dirty="0"/>
              <a:t> </a:t>
            </a:r>
            <a:r>
              <a:rPr lang="fr-FR" sz="2000" b="1" dirty="0" err="1"/>
              <a:t>niaraka</a:t>
            </a:r>
            <a:r>
              <a:rPr lang="fr-FR" sz="2000" b="1" dirty="0"/>
              <a:t> </a:t>
            </a:r>
            <a:r>
              <a:rPr lang="fr-FR" sz="2000" b="1" dirty="0" err="1"/>
              <a:t>taminy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Kyprosy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, fa i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Silasy</a:t>
            </a:r>
            <a:r>
              <a:rPr lang="fr-FR" sz="2000" b="1" dirty="0"/>
              <a:t> </a:t>
            </a:r>
            <a:r>
              <a:rPr lang="fr-FR" sz="2000" b="1" dirty="0" err="1"/>
              <a:t>kosa</a:t>
            </a:r>
            <a:r>
              <a:rPr lang="fr-FR" sz="2000" b="1" dirty="0"/>
              <a:t> </a:t>
            </a:r>
            <a:r>
              <a:rPr lang="fr-FR" sz="2000" b="1" dirty="0" err="1"/>
              <a:t>nankany</a:t>
            </a:r>
            <a:r>
              <a:rPr lang="fr-FR" sz="2000" b="1" dirty="0"/>
              <a:t> </a:t>
            </a:r>
            <a:r>
              <a:rPr lang="fr-FR" sz="2000" b="1" dirty="0" err="1"/>
              <a:t>Asia</a:t>
            </a:r>
            <a:r>
              <a:rPr lang="fr-FR" sz="2000" b="1" dirty="0"/>
              <a:t> (Asa </a:t>
            </a:r>
            <a:r>
              <a:rPr lang="en" sz="2000" b="1" dirty="0"/>
              <a:t>15:39-41).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EFDCCF-6500-0EF8-15AC-1948CCF93F0A}"/>
              </a:ext>
            </a:extLst>
          </p:cNvPr>
          <p:cNvSpPr txBox="1"/>
          <p:nvPr/>
        </p:nvSpPr>
        <p:spPr>
          <a:xfrm>
            <a:off x="0" y="86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</a:rPr>
              <a:t>MAHASOA AMIN'NY FANOMPOANA </a:t>
            </a:r>
            <a:endParaRPr lang="en" sz="4400" b="1" spc="300" dirty="0">
              <a:ln w="127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88900">
                  <a:schemeClr val="accent3">
                    <a:satMod val="175000"/>
                    <a:alpha val="52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B13A87-C4EC-D7C8-C1F4-A24F564432F7}"/>
              </a:ext>
            </a:extLst>
          </p:cNvPr>
          <p:cNvSpPr txBox="1"/>
          <p:nvPr/>
        </p:nvSpPr>
        <p:spPr>
          <a:xfrm>
            <a:off x="513348" y="700476"/>
            <a:ext cx="11165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Lioka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ihany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ato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amiko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Alao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Marka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ento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miaraka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aminao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mahasoa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ahy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fanompoana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izy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(2 Timoty 4:11)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2C831D-E196-F453-E6DC-3D41DA4B4DD0}"/>
              </a:ext>
            </a:extLst>
          </p:cNvPr>
          <p:cNvSpPr txBox="1"/>
          <p:nvPr/>
        </p:nvSpPr>
        <p:spPr>
          <a:xfrm>
            <a:off x="92329" y="1391812"/>
            <a:ext cx="9597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hanao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dia </a:t>
            </a:r>
            <a:r>
              <a:rPr lang="fr-FR" sz="2000" b="1" dirty="0" err="1"/>
              <a:t>misionera</a:t>
            </a:r>
            <a:r>
              <a:rPr lang="fr-FR" sz="2000" b="1" dirty="0"/>
              <a:t> </a:t>
            </a:r>
            <a:r>
              <a:rPr lang="fr-FR" sz="2000" b="1" dirty="0" err="1"/>
              <a:t>faharoa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fr-FR" sz="2000" b="1" dirty="0"/>
              <a:t>,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nanaiky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Marka ho </a:t>
            </a:r>
            <a:r>
              <a:rPr lang="fr-FR" sz="2000" b="1" dirty="0" err="1"/>
              <a:t>mpiara-miasa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(Asa 15:36-38). </a:t>
            </a:r>
            <a:r>
              <a:rPr lang="fr-FR" sz="2000" b="1" dirty="0" err="1"/>
              <a:t>Mpanampy</a:t>
            </a:r>
            <a:r>
              <a:rPr lang="fr-FR" sz="2000" b="1" dirty="0"/>
              <a:t> </a:t>
            </a:r>
            <a:r>
              <a:rPr lang="fr-FR" sz="2000" b="1" dirty="0" err="1"/>
              <a:t>matanjaka</a:t>
            </a:r>
            <a:r>
              <a:rPr lang="fr-FR" sz="2000" b="1" dirty="0"/>
              <a:t> no </a:t>
            </a:r>
            <a:r>
              <a:rPr lang="fr-FR" sz="2000" b="1" dirty="0" err="1"/>
              <a:t>nilain'i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ho </a:t>
            </a:r>
            <a:r>
              <a:rPr lang="fr-FR" sz="2000" b="1" dirty="0" err="1"/>
              <a:t>mpanohana</a:t>
            </a:r>
            <a:r>
              <a:rPr lang="fr-FR" sz="2000" b="1" dirty="0"/>
              <a:t> fa </a:t>
            </a:r>
            <a:r>
              <a:rPr lang="fr-FR" sz="2000" b="1" dirty="0" err="1"/>
              <a:t>tsy</a:t>
            </a:r>
            <a:r>
              <a:rPr lang="fr-FR" sz="2000" b="1" dirty="0"/>
              <a:t> enta-</a:t>
            </a:r>
            <a:r>
              <a:rPr lang="fr-FR" sz="2000" b="1" dirty="0" err="1"/>
              <a:t>mavesatra</a:t>
            </a:r>
            <a:r>
              <a:rPr lang="fr-FR" sz="2000" b="1" dirty="0"/>
              <a:t>.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nananan'i</a:t>
            </a:r>
            <a:r>
              <a:rPr lang="fr-FR" sz="2000" b="1" dirty="0"/>
              <a:t> Marka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toetoetra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DE63B74-4B57-C31F-F40E-F19082240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64" y="2452480"/>
            <a:ext cx="2784500" cy="3594504"/>
          </a:xfrm>
          <a:prstGeom prst="snip2DiagRect">
            <a:avLst>
              <a:gd name="adj1" fmla="val 1461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8C8CB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CAB5E913-8F89-CF9D-367A-E648D1EAE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4437" y="1516048"/>
            <a:ext cx="2511043" cy="1768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5035E75-7992-CB8A-87FB-6B91DDEC2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2731" y="3737454"/>
            <a:ext cx="1795029" cy="207645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interior, hombre, viendo&#10;&#10;Descripción generada automáticamente">
            <a:extLst>
              <a:ext uri="{FF2B5EF4-FFF2-40B4-BE49-F238E27FC236}">
                <a16:creationId xmlns:a16="http://schemas.microsoft.com/office/drawing/2014/main" id="{7A97F6EF-A772-75C3-BF33-EDB1954B68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7345" y="5234761"/>
            <a:ext cx="2078966" cy="116198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86AFF27-1DEC-4049-715C-F6D1E57808D1}"/>
              </a:ext>
            </a:extLst>
          </p:cNvPr>
          <p:cNvSpPr txBox="1"/>
          <p:nvPr/>
        </p:nvSpPr>
        <p:spPr>
          <a:xfrm>
            <a:off x="5008472" y="3573385"/>
            <a:ext cx="49729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fantatsika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nitranga</a:t>
            </a:r>
            <a:r>
              <a:rPr lang="fr-FR" sz="2000" b="1" dirty="0"/>
              <a:t> </a:t>
            </a:r>
            <a:r>
              <a:rPr lang="fr-FR" sz="2000" b="1" dirty="0" err="1"/>
              <a:t>manaraka</a:t>
            </a:r>
            <a:r>
              <a:rPr lang="fr-FR" sz="2000" b="1" dirty="0"/>
              <a:t>, fa </a:t>
            </a:r>
            <a:r>
              <a:rPr lang="fr-FR" sz="2000" b="1" dirty="0" err="1"/>
              <a:t>fantatsika</a:t>
            </a:r>
            <a:r>
              <a:rPr lang="fr-FR" sz="2000" b="1" dirty="0"/>
              <a:t> </a:t>
            </a:r>
            <a:r>
              <a:rPr lang="fr-FR" sz="2000" b="1" dirty="0" err="1"/>
              <a:t>kosa</a:t>
            </a:r>
            <a:r>
              <a:rPr lang="fr-FR" sz="2000" b="1" dirty="0"/>
              <a:t> fa marina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tenin’i</a:t>
            </a:r>
            <a:r>
              <a:rPr lang="fr-FR" sz="2000" b="1" dirty="0"/>
              <a:t> </a:t>
            </a:r>
            <a:r>
              <a:rPr lang="fr-FR" sz="2000" b="1" dirty="0" err="1"/>
              <a:t>Barnabasy</a:t>
            </a:r>
            <a:r>
              <a:rPr lang="fr-FR" sz="2000" b="1" dirty="0"/>
              <a:t>.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alalan’ireo</a:t>
            </a:r>
            <a:r>
              <a:rPr lang="fr-FR" sz="2000" b="1" dirty="0"/>
              <a:t> </a:t>
            </a:r>
            <a:r>
              <a:rPr lang="fr-FR" sz="2000" b="1" dirty="0" err="1"/>
              <a:t>andalan-teny</a:t>
            </a:r>
            <a:r>
              <a:rPr lang="fr-FR" sz="2000" b="1" dirty="0"/>
              <a:t> </a:t>
            </a:r>
            <a:r>
              <a:rPr lang="fr-FR" sz="2000" b="1" dirty="0" err="1"/>
              <a:t>telo</a:t>
            </a:r>
            <a:r>
              <a:rPr lang="fr-FR" sz="2000" b="1" dirty="0"/>
              <a:t> </a:t>
            </a:r>
            <a:r>
              <a:rPr lang="fr-FR" sz="2000" b="1" dirty="0" err="1"/>
              <a:t>nataony</a:t>
            </a:r>
            <a:r>
              <a:rPr lang="fr-FR" sz="2000" b="1" dirty="0"/>
              <a:t> </a:t>
            </a:r>
            <a:r>
              <a:rPr lang="fr-FR" sz="2000" b="1" dirty="0" err="1"/>
              <a:t>momba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tao </a:t>
            </a:r>
            <a:r>
              <a:rPr lang="fr-FR" sz="2000" b="1" dirty="0" err="1"/>
              <a:t>amin’ireo</a:t>
            </a:r>
            <a:r>
              <a:rPr lang="fr-FR" sz="2000" b="1" dirty="0"/>
              <a:t> </a:t>
            </a:r>
            <a:r>
              <a:rPr lang="fr-FR" sz="2000" b="1" dirty="0" err="1"/>
              <a:t>taratasiny</a:t>
            </a:r>
            <a:r>
              <a:rPr lang="fr-FR" sz="2000" b="1" dirty="0"/>
              <a:t>, no </a:t>
            </a:r>
            <a:r>
              <a:rPr lang="fr-FR" sz="2000" b="1" dirty="0" err="1"/>
              <a:t>niheveran'i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an'i</a:t>
            </a:r>
            <a:r>
              <a:rPr lang="fr-FR" sz="2000" b="1" dirty="0"/>
              <a:t> Marka ho “</a:t>
            </a:r>
            <a:r>
              <a:rPr lang="fr-FR" sz="2000" b="1" dirty="0" err="1"/>
              <a:t>mahasoa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fanompoana</a:t>
            </a:r>
            <a:r>
              <a:rPr lang="fr-FR" sz="2000" b="1" dirty="0"/>
              <a:t>”, dia </a:t>
            </a:r>
            <a:r>
              <a:rPr lang="fr-FR" sz="2000" b="1" dirty="0" err="1"/>
              <a:t>mpiara-miasa</a:t>
            </a:r>
            <a:r>
              <a:rPr lang="fr-FR" sz="2000" b="1" dirty="0"/>
              <a:t> </a:t>
            </a:r>
            <a:r>
              <a:rPr lang="fr-FR" sz="2000" b="1" dirty="0" err="1"/>
              <a:t>mahomby</a:t>
            </a:r>
            <a:r>
              <a:rPr lang="fr-FR" sz="2000" b="1" dirty="0"/>
              <a:t> (</a:t>
            </a:r>
            <a:r>
              <a:rPr lang="fr-FR" sz="2000" b="1" dirty="0" err="1"/>
              <a:t>Kol</a:t>
            </a:r>
            <a:r>
              <a:rPr lang="fr-FR" sz="2000" b="1" dirty="0"/>
              <a:t>. 4:10; Film. 24; 2Tim</a:t>
            </a:r>
            <a:r>
              <a:rPr lang="en" sz="2000" b="1" dirty="0"/>
              <a:t>. 4:11).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65406D7-D567-5DF6-7ACC-771665B99285}"/>
              </a:ext>
            </a:extLst>
          </p:cNvPr>
          <p:cNvSpPr txBox="1"/>
          <p:nvPr/>
        </p:nvSpPr>
        <p:spPr>
          <a:xfrm>
            <a:off x="825768" y="6082723"/>
            <a:ext cx="99082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fr-FR" sz="2000" b="1" dirty="0" err="1"/>
              <a:t>fahafahana</a:t>
            </a:r>
            <a:r>
              <a:rPr lang="fr-FR" sz="2000" b="1" dirty="0"/>
              <a:t> </a:t>
            </a:r>
            <a:r>
              <a:rPr lang="fr-FR" sz="2000" b="1" dirty="0" err="1"/>
              <a:t>faharoa</a:t>
            </a:r>
            <a:r>
              <a:rPr lang="fr-FR" sz="2000" b="1" dirty="0"/>
              <a:t> </a:t>
            </a:r>
            <a:r>
              <a:rPr lang="fr-FR" sz="2000" b="1" dirty="0" err="1"/>
              <a:t>nomena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, dia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mankafy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tantara</a:t>
            </a:r>
            <a:r>
              <a:rPr lang="fr-FR" sz="2000" b="1" dirty="0"/>
              <a:t> </a:t>
            </a:r>
            <a:r>
              <a:rPr lang="fr-FR" sz="2000" b="1" dirty="0" err="1"/>
              <a:t>mampientanentana</a:t>
            </a:r>
            <a:r>
              <a:rPr lang="fr-FR" sz="2000" b="1" dirty="0"/>
              <a:t> </a:t>
            </a:r>
            <a:r>
              <a:rPr lang="fr-FR" sz="2000" b="1" dirty="0" err="1"/>
              <a:t>ao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filazantsaran’i</a:t>
            </a:r>
            <a:r>
              <a:rPr lang="fr-FR" sz="2000" b="1" dirty="0"/>
              <a:t> Marka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ankehitriny</a:t>
            </a:r>
            <a:r>
              <a:rPr lang="en" sz="2000" b="1" dirty="0"/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93471F1-578E-04E3-6C71-38AB3D6AE1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6233" y="3567824"/>
            <a:ext cx="2078966" cy="12429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4B4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7C792F3-ED84-7C0B-76C5-BA649A2B0933}"/>
              </a:ext>
            </a:extLst>
          </p:cNvPr>
          <p:cNvCxnSpPr>
            <a:cxnSpLocks/>
          </p:cNvCxnSpPr>
          <p:nvPr/>
        </p:nvCxnSpPr>
        <p:spPr>
          <a:xfrm>
            <a:off x="0" y="1323751"/>
            <a:ext cx="12192000" cy="19168"/>
          </a:xfrm>
          <a:prstGeom prst="line">
            <a:avLst/>
          </a:prstGeom>
          <a:ln w="57150">
            <a:solidFill>
              <a:srgbClr val="3C2F3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6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01852A"/>
              </a:contourClr>
            </a:sp3d>
          </a:bodyPr>
          <a:lstStyle/>
          <a:p>
            <a:pPr algn="ctr"/>
            <a:r>
              <a:rPr lang="fr-FR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NY FIANDOHAN'NY FILAZANTSARA </a:t>
            </a:r>
            <a:endParaRPr lang="en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B4E7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E17CCE-3DE7-6572-EE06-280F8B7269B9}"/>
              </a:ext>
            </a:extLst>
          </p:cNvPr>
          <p:cNvSpPr txBox="1"/>
          <p:nvPr/>
        </p:nvSpPr>
        <p:spPr>
          <a:xfrm>
            <a:off x="999102" y="0"/>
            <a:ext cx="647972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fr-FR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NY FIOMANANA </a:t>
            </a:r>
            <a:endParaRPr lang="en" sz="44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CAED4C-E654-3830-A8C1-1968CDB6C913}"/>
              </a:ext>
            </a:extLst>
          </p:cNvPr>
          <p:cNvSpPr txBox="1"/>
          <p:nvPr/>
        </p:nvSpPr>
        <p:spPr>
          <a:xfrm>
            <a:off x="764931" y="767338"/>
            <a:ext cx="66067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nitory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nanao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hoe: “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aoriako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mahery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noho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izaho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miendrika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hiondrika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hamaha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fehin-kapany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aho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(Marka 1:7)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B48488-2666-2131-79C3-4125546C748F}"/>
              </a:ext>
            </a:extLst>
          </p:cNvPr>
          <p:cNvSpPr txBox="1"/>
          <p:nvPr/>
        </p:nvSpPr>
        <p:spPr>
          <a:xfrm>
            <a:off x="160420" y="1670750"/>
            <a:ext cx="72112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Manomboka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fanehoana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fr-FR" sz="2000" b="1" dirty="0"/>
              <a:t> </a:t>
            </a:r>
            <a:r>
              <a:rPr lang="fr-FR" sz="2000" b="1" dirty="0" err="1"/>
              <a:t>manomana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dian’ny</a:t>
            </a:r>
            <a:r>
              <a:rPr lang="fr-FR" sz="2000" b="1" dirty="0"/>
              <a:t> </a:t>
            </a:r>
            <a:r>
              <a:rPr lang="fr-FR" sz="2000" b="1" dirty="0" err="1"/>
              <a:t>Zanany</a:t>
            </a:r>
            <a:r>
              <a:rPr lang="fr-FR" sz="2000" b="1" dirty="0"/>
              <a:t> i Marka (Mar. 1:1-2; Mal. 3:1). Dia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nanomboka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kianjan’ny</a:t>
            </a:r>
            <a:r>
              <a:rPr lang="fr-FR" sz="2000" b="1" dirty="0"/>
              <a:t> </a:t>
            </a:r>
            <a:r>
              <a:rPr lang="fr-FR" sz="2000" b="1" dirty="0" err="1"/>
              <a:t>lanitra</a:t>
            </a:r>
            <a:r>
              <a:rPr lang="fr-FR" sz="2000" b="1" dirty="0"/>
              <a:t>,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hitondra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ho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hazo</a:t>
            </a:r>
            <a:r>
              <a:rPr lang="fr-FR" sz="2000" b="1" dirty="0"/>
              <a:t> </a:t>
            </a:r>
            <a:r>
              <a:rPr lang="fr-FR" sz="2000" b="1" dirty="0" err="1"/>
              <a:t>fijaliana</a:t>
            </a:r>
            <a:r>
              <a:rPr lang="fr-FR" sz="2000" b="1" dirty="0"/>
              <a:t>,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horaisina</a:t>
            </a:r>
            <a:r>
              <a:rPr lang="fr-FR" sz="2000" b="1" dirty="0"/>
              <a:t> </a:t>
            </a:r>
            <a:r>
              <a:rPr lang="fr-FR" sz="2000" b="1" dirty="0" err="1"/>
              <a:t>any</a:t>
            </a:r>
            <a:r>
              <a:rPr lang="fr-FR" sz="2000" b="1" dirty="0"/>
              <a:t> an-</a:t>
            </a:r>
            <a:r>
              <a:rPr lang="fr-FR" sz="2000" b="1" dirty="0" err="1"/>
              <a:t>danitra</a:t>
            </a:r>
            <a:r>
              <a:rPr lang="fr-FR" sz="2000" b="1" dirty="0"/>
              <a:t> </a:t>
            </a:r>
            <a:r>
              <a:rPr lang="fr-FR" sz="2000" b="1" dirty="0" err="1"/>
              <a:t>indray</a:t>
            </a:r>
            <a:r>
              <a:rPr lang="fr-FR" sz="2000" b="1" dirty="0"/>
              <a:t> (Marka </a:t>
            </a:r>
            <a:r>
              <a:rPr lang="en" sz="2000" b="1" dirty="0"/>
              <a:t>16:19).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D2ABAE-FBA6-393D-A61C-74C8D3556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132540"/>
              </p:ext>
            </p:extLst>
          </p:nvPr>
        </p:nvGraphicFramePr>
        <p:xfrm>
          <a:off x="7478830" y="104799"/>
          <a:ext cx="4552750" cy="435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00DEF1D-CE7F-89D2-E7D1-2003ACA9C486}"/>
              </a:ext>
            </a:extLst>
          </p:cNvPr>
          <p:cNvSpPr txBox="1"/>
          <p:nvPr/>
        </p:nvSpPr>
        <p:spPr>
          <a:xfrm>
            <a:off x="5644896" y="4338207"/>
            <a:ext cx="64797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Mialohan’ny</a:t>
            </a:r>
            <a:r>
              <a:rPr lang="fr-FR" sz="2000" b="1" dirty="0"/>
              <a:t> </a:t>
            </a:r>
            <a:r>
              <a:rPr lang="fr-FR" sz="2000" b="1" dirty="0" err="1"/>
              <a:t>hanombohan’i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diany</a:t>
            </a:r>
            <a:r>
              <a:rPr lang="fr-FR" sz="2000" b="1" dirty="0"/>
              <a:t> </a:t>
            </a:r>
            <a:r>
              <a:rPr lang="fr-FR" sz="2000" b="1" dirty="0" err="1"/>
              <a:t>hanolotra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ainy</a:t>
            </a:r>
            <a:r>
              <a:rPr lang="fr-FR" sz="2000" b="1" dirty="0"/>
              <a:t> ho </a:t>
            </a:r>
            <a:r>
              <a:rPr lang="fr-FR" sz="2000" b="1" dirty="0" err="1"/>
              <a:t>antsika</a:t>
            </a:r>
            <a:r>
              <a:rPr lang="fr-FR" sz="2000" b="1" dirty="0"/>
              <a:t>, dia </a:t>
            </a:r>
            <a:r>
              <a:rPr lang="fr-FR" sz="2000" b="1" dirty="0" err="1"/>
              <a:t>nanomana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fon’ny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i </a:t>
            </a:r>
            <a:r>
              <a:rPr lang="fr-FR" sz="2000" b="1" dirty="0" err="1"/>
              <a:t>Jaona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fitarihana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hibebaka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hatao</a:t>
            </a:r>
            <a:r>
              <a:rPr lang="fr-FR" sz="2000" b="1" dirty="0"/>
              <a:t> </a:t>
            </a:r>
            <a:r>
              <a:rPr lang="fr-FR" sz="2000" b="1" dirty="0" err="1"/>
              <a:t>batisa</a:t>
            </a:r>
            <a:r>
              <a:rPr lang="fr-FR" sz="2000" b="1" dirty="0"/>
              <a:t> </a:t>
            </a:r>
            <a:r>
              <a:rPr lang="en" sz="2000" b="1" dirty="0"/>
              <a:t>(Marka 1:4-6).</a:t>
            </a:r>
          </a:p>
        </p:txBody>
      </p:sp>
      <p:pic>
        <p:nvPicPr>
          <p:cNvPr id="11" name="Imagen 10" descr="Un grupo de personas en frente de agua&#10;&#10;Descripción generada automáticamente con confianza media">
            <a:extLst>
              <a:ext uri="{FF2B5EF4-FFF2-40B4-BE49-F238E27FC236}">
                <a16:creationId xmlns:a16="http://schemas.microsoft.com/office/drawing/2014/main" id="{8D45DE79-3BD9-3C57-AE39-8B53387A6D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2" y="4194884"/>
            <a:ext cx="2258447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 descr="Grupo de personas junto a un cuerpo de agua&#10;&#10;Descripción generada automáticamente">
            <a:extLst>
              <a:ext uri="{FF2B5EF4-FFF2-40B4-BE49-F238E27FC236}">
                <a16:creationId xmlns:a16="http://schemas.microsoft.com/office/drawing/2014/main" id="{BF5F779C-0A9F-E0D3-CD13-880C492B0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21" y="4194884"/>
            <a:ext cx="176504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Imagen 1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4978C6A-687A-FEE7-C505-790B741ADC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259" y="4194884"/>
            <a:ext cx="209493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Imagen 1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1A4BC968-06DE-3662-B41A-5936712BCF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" y="93588"/>
            <a:ext cx="933449" cy="165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F2C0D6-F7BC-9C1D-6BF3-DC363931E687}"/>
              </a:ext>
            </a:extLst>
          </p:cNvPr>
          <p:cNvSpPr txBox="1"/>
          <p:nvPr/>
        </p:nvSpPr>
        <p:spPr>
          <a:xfrm>
            <a:off x="160420" y="3192726"/>
            <a:ext cx="70150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Ho </a:t>
            </a:r>
            <a:r>
              <a:rPr lang="fr-FR" sz="2000" b="1" dirty="0" err="1"/>
              <a:t>fanomanana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lalana</a:t>
            </a:r>
            <a:r>
              <a:rPr lang="fr-FR" sz="2000" b="1" dirty="0"/>
              <a:t>, dia </a:t>
            </a:r>
            <a:r>
              <a:rPr lang="fr-FR" sz="2000" b="1" dirty="0" err="1"/>
              <a:t>nifidy</a:t>
            </a:r>
            <a:r>
              <a:rPr lang="fr-FR" sz="2000" b="1" dirty="0"/>
              <a:t> i </a:t>
            </a:r>
            <a:r>
              <a:rPr lang="fr-FR" sz="2000" b="1" dirty="0" err="1"/>
              <a:t>Jaona</a:t>
            </a:r>
            <a:r>
              <a:rPr lang="fr-FR" sz="2000" b="1" dirty="0"/>
              <a:t> </a:t>
            </a:r>
            <a:r>
              <a:rPr lang="fr-FR" sz="2000" b="1" dirty="0" err="1"/>
              <a:t>Mpanao</a:t>
            </a:r>
            <a:r>
              <a:rPr lang="fr-FR" sz="2000" b="1" dirty="0"/>
              <a:t> </a:t>
            </a:r>
            <a:r>
              <a:rPr lang="fr-FR" sz="2000" b="1" dirty="0" err="1"/>
              <a:t>Batisa</a:t>
            </a:r>
            <a:r>
              <a:rPr lang="fr-FR" sz="2000" b="1" dirty="0"/>
              <a:t>, </a:t>
            </a:r>
            <a:r>
              <a:rPr lang="fr-FR" sz="2000" b="1" dirty="0" err="1"/>
              <a:t>ilay</a:t>
            </a:r>
            <a:r>
              <a:rPr lang="fr-FR" sz="2000" b="1" dirty="0"/>
              <a:t> “</a:t>
            </a:r>
            <a:r>
              <a:rPr lang="fr-FR" sz="2000" b="1" dirty="0" err="1"/>
              <a:t>feon'ny</a:t>
            </a:r>
            <a:r>
              <a:rPr lang="fr-FR" sz="2000" b="1" dirty="0"/>
              <a:t> </a:t>
            </a:r>
            <a:r>
              <a:rPr lang="fr-FR" sz="2000" b="1" dirty="0" err="1"/>
              <a:t>miantso</a:t>
            </a:r>
            <a:r>
              <a:rPr lang="fr-FR" sz="2000" b="1" dirty="0"/>
              <a:t> </a:t>
            </a:r>
            <a:r>
              <a:rPr lang="fr-FR" sz="2000" b="1" dirty="0" err="1"/>
              <a:t>mafy</a:t>
            </a:r>
            <a:r>
              <a:rPr lang="fr-FR" sz="2000" b="1" dirty="0"/>
              <a:t> </a:t>
            </a:r>
            <a:r>
              <a:rPr lang="fr-FR" sz="2000" b="1" dirty="0" err="1"/>
              <a:t>any</a:t>
            </a:r>
            <a:r>
              <a:rPr lang="fr-FR" sz="2000" b="1" dirty="0"/>
              <a:t> an-</a:t>
            </a:r>
            <a:r>
              <a:rPr lang="fr-FR" sz="2000" b="1" dirty="0" err="1"/>
              <a:t>efitra</a:t>
            </a:r>
            <a:r>
              <a:rPr lang="fr-FR" sz="2000" b="1" dirty="0"/>
              <a:t>” </a:t>
            </a:r>
            <a:r>
              <a:rPr lang="fr-FR" sz="2000" b="1" dirty="0" err="1"/>
              <a:t>Andriamanitra</a:t>
            </a:r>
            <a:r>
              <a:rPr lang="fr-FR" sz="2000" b="1" dirty="0"/>
              <a:t> </a:t>
            </a:r>
            <a:r>
              <a:rPr lang="en" sz="2000" b="1" dirty="0"/>
              <a:t>” (Mar. 1:3; Is. 40:3).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3E28F4-36E1-505C-1D15-9B86F65382B5}"/>
              </a:ext>
            </a:extLst>
          </p:cNvPr>
          <p:cNvSpPr txBox="1"/>
          <p:nvPr/>
        </p:nvSpPr>
        <p:spPr>
          <a:xfrm>
            <a:off x="5630381" y="5650633"/>
            <a:ext cx="66322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Nanomana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handray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Zanak</a:t>
            </a:r>
            <a:r>
              <a:rPr lang="fr-FR" sz="2000" b="1" dirty="0"/>
              <a:t>’ </a:t>
            </a:r>
            <a:r>
              <a:rPr lang="fr-FR" sz="2000" b="1" dirty="0" err="1"/>
              <a:t>Andriamanitra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: </a:t>
            </a:r>
            <a:r>
              <a:rPr lang="fr-FR" sz="2000" b="1" dirty="0" err="1"/>
              <a:t>mahery</a:t>
            </a:r>
            <a:r>
              <a:rPr lang="fr-FR" sz="2000" b="1" dirty="0"/>
              <a:t> </a:t>
            </a:r>
            <a:r>
              <a:rPr lang="fr-FR" sz="2000" b="1" dirty="0" err="1"/>
              <a:t>tokoa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i </a:t>
            </a:r>
            <a:r>
              <a:rPr lang="fr-FR" sz="2000" b="1" dirty="0" err="1"/>
              <a:t>Jaona</a:t>
            </a:r>
            <a:r>
              <a:rPr lang="fr-FR" sz="2000" b="1" dirty="0"/>
              <a:t>; </a:t>
            </a:r>
            <a:r>
              <a:rPr lang="fr-FR" sz="2000" b="1" dirty="0" err="1"/>
              <a:t>mendrika</a:t>
            </a:r>
            <a:r>
              <a:rPr lang="fr-FR" sz="2000" b="1" dirty="0"/>
              <a:t> </a:t>
            </a:r>
            <a:r>
              <a:rPr lang="fr-FR" sz="2000" b="1" dirty="0" err="1"/>
              <a:t>kokoa</a:t>
            </a:r>
            <a:r>
              <a:rPr lang="fr-FR" sz="2000" b="1" dirty="0"/>
              <a:t>; </a:t>
            </a:r>
            <a:r>
              <a:rPr lang="fr-FR" sz="2000" b="1" dirty="0" err="1"/>
              <a:t>ary</a:t>
            </a:r>
            <a:r>
              <a:rPr lang="fr-FR" sz="2000" b="1" dirty="0"/>
              <a:t> ho </a:t>
            </a:r>
            <a:r>
              <a:rPr lang="fr-FR" sz="2000" b="1" dirty="0" err="1"/>
              <a:t>ataony</a:t>
            </a:r>
            <a:r>
              <a:rPr lang="fr-FR" sz="2000" b="1" dirty="0"/>
              <a:t> </a:t>
            </a:r>
            <a:r>
              <a:rPr lang="fr-FR" sz="2000" b="1" dirty="0" err="1"/>
              <a:t>batisa</a:t>
            </a:r>
            <a:r>
              <a:rPr lang="fr-FR" sz="2000" b="1" dirty="0"/>
              <a:t> dia </a:t>
            </a:r>
            <a:r>
              <a:rPr lang="fr-FR" sz="2000" b="1" dirty="0" err="1"/>
              <a:t>batisa</a:t>
            </a:r>
            <a:r>
              <a:rPr lang="fr-FR" sz="2000" b="1" dirty="0"/>
              <a:t> </a:t>
            </a:r>
            <a:r>
              <a:rPr lang="fr-FR" sz="2000" b="1" dirty="0" err="1"/>
              <a:t>manankery</a:t>
            </a:r>
            <a:r>
              <a:rPr lang="fr-FR" sz="2000" b="1" dirty="0"/>
              <a:t> </a:t>
            </a:r>
            <a:r>
              <a:rPr lang="fr-FR" sz="2000" b="1" dirty="0" err="1"/>
              <a:t>kokoa</a:t>
            </a:r>
            <a:r>
              <a:rPr lang="fr-FR" sz="2000" b="1" dirty="0"/>
              <a:t> </a:t>
            </a:r>
            <a:r>
              <a:rPr lang="en" sz="2000" b="1" dirty="0"/>
              <a:t>(Marka 1:7-8).</a:t>
            </a:r>
          </a:p>
        </p:txBody>
      </p:sp>
    </p:spTree>
    <p:extLst>
      <p:ext uri="{BB962C8B-B14F-4D97-AF65-F5344CB8AC3E}">
        <p14:creationId xmlns:p14="http://schemas.microsoft.com/office/powerpoint/2010/main" val="13613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5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AD5165-4A43-8646-514D-EC7C67EFED7B}"/>
              </a:ext>
            </a:extLst>
          </p:cNvPr>
          <p:cNvSpPr txBox="1"/>
          <p:nvPr/>
        </p:nvSpPr>
        <p:spPr>
          <a:xfrm>
            <a:off x="0" y="0"/>
            <a:ext cx="7789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NY BATISA </a:t>
            </a:r>
            <a:endParaRPr lang="en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AED1E-8ACB-A44D-2956-144598EFBB11}"/>
              </a:ext>
            </a:extLst>
          </p:cNvPr>
          <p:cNvSpPr txBox="1"/>
          <p:nvPr/>
        </p:nvSpPr>
        <p:spPr>
          <a:xfrm>
            <a:off x="67377" y="669902"/>
            <a:ext cx="767257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tamin'izany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andro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izany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tonga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Nazareta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any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Galilia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Jesosy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nataon'i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Jaona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batisa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tao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Jordana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(Marka 1:9)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DD173B-A41A-F48D-7FBC-D57B695550BB}"/>
              </a:ext>
            </a:extLst>
          </p:cNvPr>
          <p:cNvSpPr txBox="1"/>
          <p:nvPr/>
        </p:nvSpPr>
        <p:spPr>
          <a:xfrm>
            <a:off x="67377" y="1316233"/>
            <a:ext cx="8435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fomba</a:t>
            </a:r>
            <a:r>
              <a:rPr lang="fr-FR" sz="2000" b="1" dirty="0"/>
              <a:t> </a:t>
            </a:r>
            <a:r>
              <a:rPr lang="fr-FR" sz="2000" b="1" dirty="0" err="1"/>
              <a:t>mahatalanjona</a:t>
            </a:r>
            <a:r>
              <a:rPr lang="fr-FR" sz="2000" b="1" dirty="0"/>
              <a:t> no </a:t>
            </a:r>
            <a:r>
              <a:rPr lang="fr-FR" sz="2000" b="1" dirty="0" err="1"/>
              <a:t>nanombohan’i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diany</a:t>
            </a:r>
            <a:r>
              <a:rPr lang="fr-FR" sz="2000" b="1" dirty="0"/>
              <a:t>: </a:t>
            </a:r>
            <a:r>
              <a:rPr lang="fr-FR" sz="2000" b="1" dirty="0" err="1"/>
              <a:t>Andriamanitra</a:t>
            </a:r>
            <a:r>
              <a:rPr lang="fr-FR" sz="2000" b="1" dirty="0"/>
              <a:t> Ray no </a:t>
            </a:r>
            <a:r>
              <a:rPr lang="fr-FR" sz="2000" b="1" dirty="0" err="1"/>
              <a:t>naneho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maha-</a:t>
            </a:r>
            <a:r>
              <a:rPr lang="fr-FR" sz="2000" b="1" dirty="0" err="1"/>
              <a:t>Zanany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naneho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fanatrehany</a:t>
            </a:r>
            <a:r>
              <a:rPr lang="fr-FR" sz="2000" b="1" dirty="0"/>
              <a:t> </a:t>
            </a:r>
            <a:r>
              <a:rPr lang="fr-FR" sz="2000" b="1" dirty="0" err="1"/>
              <a:t>tamin'ny</a:t>
            </a:r>
            <a:r>
              <a:rPr lang="fr-FR" sz="2000" b="1" dirty="0"/>
              <a:t> </a:t>
            </a:r>
            <a:r>
              <a:rPr lang="fr-FR" sz="2000" b="1" dirty="0" err="1"/>
              <a:t>endriky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nofo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Fanahy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fr-FR" sz="2000" b="1" dirty="0"/>
              <a:t> (Marka 1:10-11). </a:t>
            </a:r>
            <a:r>
              <a:rPr lang="fr-FR" sz="2000" b="1" dirty="0" err="1"/>
              <a:t>Hatrany</a:t>
            </a:r>
            <a:r>
              <a:rPr lang="fr-FR" sz="2000" b="1" dirty="0"/>
              <a:t> </a:t>
            </a:r>
            <a:r>
              <a:rPr lang="fr-FR" sz="2000" b="1" dirty="0" err="1"/>
              <a:t>am-piandohana</a:t>
            </a:r>
            <a:r>
              <a:rPr lang="fr-FR" sz="2000" b="1" dirty="0"/>
              <a:t>, dia </a:t>
            </a:r>
            <a:r>
              <a:rPr lang="fr-FR" sz="2000" b="1" dirty="0" err="1"/>
              <a:t>naseho</a:t>
            </a:r>
            <a:r>
              <a:rPr lang="fr-FR" sz="2000" b="1" dirty="0"/>
              <a:t> ho </a:t>
            </a:r>
            <a:r>
              <a:rPr lang="fr-FR" sz="2000" b="1" dirty="0" err="1"/>
              <a:t>Andriamanitra</a:t>
            </a:r>
            <a:r>
              <a:rPr lang="fr-FR" sz="2000" b="1" dirty="0"/>
              <a:t>, dia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Zanak’Andriamanitra</a:t>
            </a:r>
            <a:r>
              <a:rPr lang="fr-FR" sz="2000" b="1" dirty="0"/>
              <a:t> i </a:t>
            </a:r>
            <a:r>
              <a:rPr lang="fr-FR" sz="2000" b="1" dirty="0" err="1"/>
              <a:t>Jesosy</a:t>
            </a:r>
            <a:r>
              <a:rPr lang="fr-FR" sz="2000" b="1" dirty="0"/>
              <a:t>. </a:t>
            </a:r>
            <a:r>
              <a:rPr lang="fr-FR" sz="2000" b="1" dirty="0" err="1"/>
              <a:t>Nefa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, </a:t>
            </a:r>
            <a:r>
              <a:rPr lang="fr-FR" sz="2000" b="1" dirty="0" err="1"/>
              <a:t>naseho</a:t>
            </a:r>
            <a:r>
              <a:rPr lang="fr-FR" sz="2000" b="1" dirty="0"/>
              <a:t> </a:t>
            </a:r>
            <a:r>
              <a:rPr lang="fr-FR" sz="2000" b="1" dirty="0" err="1"/>
              <a:t>tamin'ny</a:t>
            </a:r>
            <a:r>
              <a:rPr lang="fr-FR" sz="2000" b="1" dirty="0"/>
              <a:t> maha-</a:t>
            </a:r>
            <a:r>
              <a:rPr lang="fr-FR" sz="2000" b="1" dirty="0" err="1"/>
              <a:t>olombelona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BF0CCB-5FCA-085E-C11A-390D61AE7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9919500"/>
              </p:ext>
            </p:extLst>
          </p:nvPr>
        </p:nvGraphicFramePr>
        <p:xfrm>
          <a:off x="207432" y="3137837"/>
          <a:ext cx="11569702" cy="285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E08C7A5-6F35-FFC0-F2C8-0E2DB308555F}"/>
              </a:ext>
            </a:extLst>
          </p:cNvPr>
          <p:cNvSpPr txBox="1"/>
          <p:nvPr/>
        </p:nvSpPr>
        <p:spPr>
          <a:xfrm>
            <a:off x="256812" y="6150114"/>
            <a:ext cx="1106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Toy</a:t>
            </a:r>
            <a:r>
              <a:rPr lang="fr-FR" b="1" dirty="0"/>
              <a:t> </a:t>
            </a:r>
            <a:r>
              <a:rPr lang="fr-FR" b="1" dirty="0" err="1"/>
              <a:t>izao</a:t>
            </a:r>
            <a:r>
              <a:rPr lang="fr-FR" b="1" dirty="0"/>
              <a:t> no </a:t>
            </a:r>
            <a:r>
              <a:rPr lang="fr-FR" b="1" dirty="0" err="1"/>
              <a:t>anehoana</a:t>
            </a:r>
            <a:r>
              <a:rPr lang="fr-FR" b="1" dirty="0"/>
              <a:t> </a:t>
            </a:r>
            <a:r>
              <a:rPr lang="fr-FR" b="1" dirty="0" err="1"/>
              <a:t>an’i</a:t>
            </a:r>
            <a:r>
              <a:rPr lang="fr-FR" b="1" dirty="0"/>
              <a:t> </a:t>
            </a:r>
            <a:r>
              <a:rPr lang="fr-FR" b="1" dirty="0" err="1"/>
              <a:t>Jesosy</a:t>
            </a:r>
            <a:r>
              <a:rPr lang="fr-FR" b="1" dirty="0"/>
              <a:t> </a:t>
            </a:r>
            <a:r>
              <a:rPr lang="fr-FR" b="1" dirty="0" err="1"/>
              <a:t>amintsika</a:t>
            </a:r>
            <a:r>
              <a:rPr lang="fr-FR" b="1" dirty="0"/>
              <a:t>: </a:t>
            </a:r>
            <a:r>
              <a:rPr lang="fr-FR" b="1" dirty="0" err="1"/>
              <a:t>Andriamanitra</a:t>
            </a:r>
            <a:r>
              <a:rPr lang="fr-FR" b="1" dirty="0"/>
              <a:t> </a:t>
            </a:r>
            <a:r>
              <a:rPr lang="fr-FR" b="1" dirty="0" err="1"/>
              <a:t>sady</a:t>
            </a:r>
            <a:r>
              <a:rPr lang="fr-FR" b="1" dirty="0"/>
              <a:t> </a:t>
            </a:r>
            <a:r>
              <a:rPr lang="fr-FR" b="1" dirty="0" err="1"/>
              <a:t>olombelona</a:t>
            </a:r>
            <a:r>
              <a:rPr lang="fr-FR" b="1" dirty="0"/>
              <a:t>. </a:t>
            </a:r>
            <a:r>
              <a:rPr lang="fr-FR" b="1" dirty="0" err="1"/>
              <a:t>Sady</a:t>
            </a:r>
            <a:r>
              <a:rPr lang="fr-FR" b="1" dirty="0"/>
              <a:t> </a:t>
            </a:r>
            <a:r>
              <a:rPr lang="fr-FR" b="1" dirty="0" err="1"/>
              <a:t>Mpamonjy</a:t>
            </a:r>
            <a:r>
              <a:rPr lang="fr-FR" b="1" dirty="0"/>
              <a:t> no </a:t>
            </a:r>
            <a:r>
              <a:rPr lang="fr-FR" b="1" dirty="0" err="1"/>
              <a:t>Rahalahy</a:t>
            </a:r>
            <a:r>
              <a:rPr lang="fr-FR" b="1" dirty="0"/>
              <a:t> </a:t>
            </a:r>
            <a:r>
              <a:rPr lang="fr-FR" b="1" dirty="0" err="1"/>
              <a:t>Izy</a:t>
            </a:r>
            <a:r>
              <a:rPr lang="fr-FR" b="1" dirty="0"/>
              <a:t>, </a:t>
            </a:r>
            <a:r>
              <a:rPr lang="fr-FR" b="1" dirty="0" err="1"/>
              <a:t>Tompo</a:t>
            </a:r>
            <a:r>
              <a:rPr lang="fr-FR" b="1" dirty="0"/>
              <a:t> </a:t>
            </a:r>
            <a:r>
              <a:rPr lang="fr-FR" b="1" dirty="0" err="1"/>
              <a:t>sy</a:t>
            </a:r>
            <a:r>
              <a:rPr lang="fr-FR" b="1" dirty="0"/>
              <a:t> </a:t>
            </a:r>
            <a:r>
              <a:rPr lang="fr-FR" b="1" dirty="0" err="1"/>
              <a:t>Ohatra</a:t>
            </a:r>
            <a:r>
              <a:rPr lang="fr-FR" b="1" dirty="0"/>
              <a:t>. </a:t>
            </a:r>
            <a:r>
              <a:rPr lang="fr-FR" b="1" dirty="0" err="1"/>
              <a:t>Izany</a:t>
            </a:r>
            <a:r>
              <a:rPr lang="fr-FR" b="1" dirty="0"/>
              <a:t> no </a:t>
            </a:r>
            <a:r>
              <a:rPr lang="fr-FR" b="1" dirty="0" err="1"/>
              <a:t>fanambarana</a:t>
            </a:r>
            <a:r>
              <a:rPr lang="fr-FR" b="1" dirty="0"/>
              <a:t> </a:t>
            </a:r>
            <a:r>
              <a:rPr lang="fr-FR" b="1" dirty="0" err="1"/>
              <a:t>feno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fitiavan’Andriamanitra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olombelona</a:t>
            </a:r>
            <a:r>
              <a:rPr lang="en" b="1" dirty="0"/>
              <a:t>.</a:t>
            </a:r>
          </a:p>
        </p:txBody>
      </p:sp>
      <p:pic>
        <p:nvPicPr>
          <p:cNvPr id="9" name="Imagen 8" descr="Grupo de personas en el agua&#10;&#10;Descripción generada automáticamente con confianza media">
            <a:extLst>
              <a:ext uri="{FF2B5EF4-FFF2-40B4-BE49-F238E27FC236}">
                <a16:creationId xmlns:a16="http://schemas.microsoft.com/office/drawing/2014/main" id="{75D1C85E-0210-B55E-5451-81072808F1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9724" y="134755"/>
            <a:ext cx="3654221" cy="25742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73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1309</Words>
  <Application>Microsoft Office PowerPoint</Application>
  <PresentationFormat>Panorámica</PresentationFormat>
  <Paragraphs>76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Aptos Display</vt:lpstr>
      <vt:lpstr>Arial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Isabel Laveda</cp:lastModifiedBy>
  <cp:revision>96</cp:revision>
  <dcterms:created xsi:type="dcterms:W3CDTF">2024-06-02T07:04:45Z</dcterms:created>
  <dcterms:modified xsi:type="dcterms:W3CDTF">2024-07-01T19:11:41Z</dcterms:modified>
</cp:coreProperties>
</file>