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304" r:id="rId4"/>
    <p:sldId id="257" r:id="rId5"/>
    <p:sldId id="258" r:id="rId6"/>
    <p:sldId id="259" r:id="rId7"/>
    <p:sldId id="301" r:id="rId8"/>
    <p:sldId id="261" r:id="rId9"/>
    <p:sldId id="262" r:id="rId10"/>
    <p:sldId id="302" r:id="rId11"/>
    <p:sldId id="264" r:id="rId12"/>
    <p:sldId id="303" r:id="rId13"/>
    <p:sldId id="300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1111"/>
    <a:srgbClr val="7B0AEC"/>
    <a:srgbClr val="B88D14"/>
    <a:srgbClr val="29870C"/>
    <a:srgbClr val="E6B320"/>
    <a:srgbClr val="8C21F6"/>
    <a:srgbClr val="501DD6"/>
    <a:srgbClr val="2C9889"/>
    <a:srgbClr val="E85EA3"/>
    <a:srgbClr val="37B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7AF122-64F6-4AA6-B57E-66365BC9AFEF}" type="doc">
      <dgm:prSet loTypeId="urn:microsoft.com/office/officeart/2005/8/layout/chevron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49E4AA2-BDC9-4579-ADD1-ABF36C08CD31}">
      <dgm:prSet/>
      <dgm:spPr>
        <a:solidFill>
          <a:schemeClr val="accent1">
            <a:lumMod val="20000"/>
            <a:lumOff val="80000"/>
          </a:schemeClr>
        </a:solidFill>
        <a:ln w="22225">
          <a:solidFill>
            <a:schemeClr val="accent1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fr-FR" b="1" dirty="0" err="1">
              <a:effectLst/>
            </a:rPr>
            <a:t>Misy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demonia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ao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am-piangonana</a:t>
          </a:r>
          <a:r>
            <a:rPr lang="fr-FR" b="1" dirty="0">
              <a:effectLst/>
            </a:rPr>
            <a:t>. </a:t>
          </a:r>
          <a:r>
            <a:rPr lang="fr-FR" b="1" dirty="0" err="1">
              <a:effectLst/>
            </a:rPr>
            <a:t>Misy</a:t>
          </a:r>
          <a:r>
            <a:rPr lang="fr-FR" b="1" dirty="0">
              <a:effectLst/>
            </a:rPr>
            <a:t> “</a:t>
          </a:r>
          <a:r>
            <a:rPr lang="fr-FR" b="1" dirty="0" err="1">
              <a:effectLst/>
            </a:rPr>
            <a:t>tsimparifary</a:t>
          </a:r>
          <a:r>
            <a:rPr lang="fr-FR" b="1" dirty="0">
              <a:effectLst/>
            </a:rPr>
            <a:t>” </a:t>
          </a:r>
          <a:r>
            <a:rPr lang="fr-FR" b="1" dirty="0" err="1">
              <a:effectLst/>
            </a:rPr>
            <a:t>ao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am-piangonana</a:t>
          </a:r>
          <a:r>
            <a:rPr lang="fr-FR" b="1" dirty="0">
              <a:effectLst/>
            </a:rPr>
            <a:t>, </a:t>
          </a:r>
          <a:r>
            <a:rPr lang="fr-FR" b="1" dirty="0" err="1">
              <a:effectLst/>
            </a:rPr>
            <a:t>ary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tsy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haitsika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ny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manavaka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izany</a:t>
          </a:r>
          <a:r>
            <a:rPr lang="fr-FR" b="1" dirty="0">
              <a:effectLst/>
            </a:rPr>
            <a:t> (Mat</a:t>
          </a:r>
          <a:r>
            <a:rPr lang="en" b="1" dirty="0">
              <a:effectLst/>
            </a:rPr>
            <a:t>. 13:24-30).</a:t>
          </a:r>
          <a:endParaRPr lang="es-ES" dirty="0">
            <a:effectLst/>
          </a:endParaRPr>
        </a:p>
      </dgm:t>
    </dgm:pt>
    <dgm:pt modelId="{96A87BFB-8675-44C2-850D-F0D00E8AE7E8}" type="par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D384525B-4938-4C49-842D-598633E2059A}" type="sibTrans" cxnId="{3DFAFAFA-D259-440B-90C5-539FF0EB8149}">
      <dgm:prSet/>
      <dgm:spPr/>
      <dgm:t>
        <a:bodyPr/>
        <a:lstStyle/>
        <a:p>
          <a:endParaRPr lang="es-ES">
            <a:effectLst/>
          </a:endParaRPr>
        </a:p>
      </dgm:t>
    </dgm:pt>
    <dgm:pt modelId="{C358C0D5-AB2B-4B6A-8E96-0AD3D3C7C313}">
      <dgm:prSet/>
      <dgm:spPr>
        <a:solidFill>
          <a:schemeClr val="accent5">
            <a:lumMod val="20000"/>
            <a:lumOff val="80000"/>
          </a:schemeClr>
        </a:solidFill>
        <a:ln w="22225">
          <a:solidFill>
            <a:schemeClr val="accent5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fr-FR" b="1" dirty="0" err="1">
              <a:effectLst/>
            </a:rPr>
            <a:t>Mahafantatra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an'i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Jesosy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ilay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demonia</a:t>
          </a:r>
          <a:r>
            <a:rPr lang="fr-FR" b="1" dirty="0">
              <a:effectLst/>
            </a:rPr>
            <a:t>, ka </a:t>
          </a:r>
          <a:r>
            <a:rPr lang="fr-FR" b="1" dirty="0" err="1">
              <a:effectLst/>
            </a:rPr>
            <a:t>mitady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ny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fomba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hifehezana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ny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heriny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90A279C4-824E-46B0-A048-384333943345}" type="par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10FB9275-7519-44AB-AF28-FD83C1FA365D}" type="sibTrans" cxnId="{18705EDA-BD42-4BD8-8D39-16B04A1CE033}">
      <dgm:prSet/>
      <dgm:spPr/>
      <dgm:t>
        <a:bodyPr/>
        <a:lstStyle/>
        <a:p>
          <a:endParaRPr lang="es-ES">
            <a:effectLst/>
          </a:endParaRPr>
        </a:p>
      </dgm:t>
    </dgm:pt>
    <dgm:pt modelId="{720BD687-E950-49D7-80A8-2183535B8BD6}">
      <dgm:prSet/>
      <dgm:spPr>
        <a:solidFill>
          <a:schemeClr val="accent6">
            <a:lumMod val="20000"/>
            <a:lumOff val="80000"/>
          </a:schemeClr>
        </a:solidFill>
        <a:ln w="22225">
          <a:solidFill>
            <a:schemeClr val="accent6">
              <a:lumMod val="50000"/>
            </a:schemeClr>
          </a:solidFill>
        </a:ln>
      </dgm:spPr>
      <dgm:t>
        <a:bodyPr/>
        <a:lstStyle/>
        <a:p>
          <a:pPr marL="266700" indent="-266700"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fr-FR" b="1" dirty="0" err="1">
              <a:effectLst/>
            </a:rPr>
            <a:t>Mibaiko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azy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hangina</a:t>
          </a:r>
          <a:r>
            <a:rPr lang="fr-FR" b="1" dirty="0">
              <a:effectLst/>
            </a:rPr>
            <a:t> i </a:t>
          </a:r>
          <a:r>
            <a:rPr lang="fr-FR" b="1" dirty="0" err="1">
              <a:effectLst/>
            </a:rPr>
            <a:t>Jesosy</a:t>
          </a:r>
          <a:r>
            <a:rPr lang="fr-FR" b="1" dirty="0">
              <a:effectLst/>
            </a:rPr>
            <a:t>. </a:t>
          </a:r>
          <a:r>
            <a:rPr lang="fr-FR" b="1" dirty="0" err="1">
              <a:effectLst/>
            </a:rPr>
            <a:t>Tsy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mbola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fotoana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hanambarana</a:t>
          </a:r>
          <a:r>
            <a:rPr lang="fr-FR" b="1" dirty="0">
              <a:effectLst/>
            </a:rPr>
            <a:t> an-</a:t>
          </a:r>
          <a:r>
            <a:rPr lang="fr-FR" b="1" dirty="0" err="1">
              <a:effectLst/>
            </a:rPr>
            <a:t>karihary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ny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tenany</a:t>
          </a:r>
          <a:r>
            <a:rPr lang="fr-FR" b="1" dirty="0">
              <a:effectLst/>
            </a:rPr>
            <a:t> ho </a:t>
          </a:r>
          <a:r>
            <a:rPr lang="fr-FR" b="1" dirty="0" err="1">
              <a:effectLst/>
            </a:rPr>
            <a:t>Mesia</a:t>
          </a:r>
          <a:r>
            <a:rPr lang="fr-FR" b="1" dirty="0">
              <a:effectLst/>
            </a:rPr>
            <a:t> </a:t>
          </a:r>
          <a:r>
            <a:rPr lang="fr-FR" b="1" dirty="0" err="1">
              <a:effectLst/>
            </a:rPr>
            <a:t>izao</a:t>
          </a:r>
          <a:r>
            <a:rPr lang="en" b="1" dirty="0">
              <a:effectLst/>
            </a:rPr>
            <a:t>.</a:t>
          </a:r>
          <a:endParaRPr lang="es-ES" dirty="0">
            <a:effectLst/>
          </a:endParaRPr>
        </a:p>
      </dgm:t>
    </dgm:pt>
    <dgm:pt modelId="{4B023D06-8D5A-4F79-917E-1729CEF85679}" type="par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ABA7B8FB-1D0C-4CD3-8376-218E8E1A72BA}" type="sibTrans" cxnId="{AC9D3532-A3B9-4B14-99A4-5D696462F254}">
      <dgm:prSet/>
      <dgm:spPr/>
      <dgm:t>
        <a:bodyPr/>
        <a:lstStyle/>
        <a:p>
          <a:endParaRPr lang="es-ES">
            <a:effectLst/>
          </a:endParaRPr>
        </a:p>
      </dgm:t>
    </dgm:pt>
    <dgm:pt modelId="{81A33138-2BFB-42D6-8A70-AC3D0A4A3161}">
      <dgm:prSet/>
      <dgm:spPr>
        <a:solidFill>
          <a:schemeClr val="accent1">
            <a:lumMod val="50000"/>
          </a:schemeClr>
        </a:solidFill>
        <a:ln>
          <a:solidFill>
            <a:schemeClr val="accent1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579ED5C9-FC7A-4B79-8267-91220B10C9F6}" type="par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8577CCC3-CFA1-4B19-A545-F400D8D28F05}" type="sibTrans" cxnId="{B30E8CD1-2CE1-4522-BF9F-967BA32E91C7}">
      <dgm:prSet/>
      <dgm:spPr/>
      <dgm:t>
        <a:bodyPr/>
        <a:lstStyle/>
        <a:p>
          <a:endParaRPr lang="es-ES">
            <a:effectLst/>
          </a:endParaRPr>
        </a:p>
      </dgm:t>
    </dgm:pt>
    <dgm:pt modelId="{F96918FA-2E7E-4CEF-894D-E921372EF11B}">
      <dgm:prSet custT="1"/>
      <dgm:spPr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gm:t>
    </dgm:pt>
    <dgm:pt modelId="{3A4DDFE0-FA71-4279-AD09-39479FACDCF4}" type="par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A930D3A8-114D-4CC5-84CA-65BD4B0E62A2}" type="sibTrans" cxnId="{DB5DF95C-E8DB-4D2E-ABCF-EDF21798FAAB}">
      <dgm:prSet/>
      <dgm:spPr/>
      <dgm:t>
        <a:bodyPr/>
        <a:lstStyle/>
        <a:p>
          <a:endParaRPr lang="es-ES">
            <a:effectLst/>
          </a:endParaRPr>
        </a:p>
      </dgm:t>
    </dgm:pt>
    <dgm:pt modelId="{C00F7D04-8684-49A5-89FF-83963A227F0D}">
      <dgm:prSet/>
      <dgm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es-ES" dirty="0">
            <a:effectLst/>
          </a:endParaRPr>
        </a:p>
      </dgm:t>
    </dgm:pt>
    <dgm:pt modelId="{4C920BFE-7617-49C3-8060-AD3FA4C262FD}" type="par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FBE40009-C86E-4F65-824A-05FC477F569C}" type="sibTrans" cxnId="{7A0F5A19-B2A2-4DC2-8138-02923FC6B7CF}">
      <dgm:prSet/>
      <dgm:spPr/>
      <dgm:t>
        <a:bodyPr/>
        <a:lstStyle/>
        <a:p>
          <a:endParaRPr lang="es-ES">
            <a:effectLst/>
          </a:endParaRPr>
        </a:p>
      </dgm:t>
    </dgm:pt>
    <dgm:pt modelId="{1584896C-0A93-4C29-B216-DB894B79D406}" type="pres">
      <dgm:prSet presAssocID="{157AF122-64F6-4AA6-B57E-66365BC9AFEF}" presName="linearFlow" presStyleCnt="0">
        <dgm:presLayoutVars>
          <dgm:dir/>
          <dgm:animLvl val="lvl"/>
          <dgm:resizeHandles val="exact"/>
        </dgm:presLayoutVars>
      </dgm:prSet>
      <dgm:spPr/>
    </dgm:pt>
    <dgm:pt modelId="{628ADBF9-3148-41DE-BA5A-F34BC5B6EFFB}" type="pres">
      <dgm:prSet presAssocID="{81A33138-2BFB-42D6-8A70-AC3D0A4A3161}" presName="composite" presStyleCnt="0"/>
      <dgm:spPr/>
    </dgm:pt>
    <dgm:pt modelId="{78E2A81B-2DB6-4EA6-BFA5-CECBC545C4AD}" type="pres">
      <dgm:prSet presAssocID="{81A33138-2BFB-42D6-8A70-AC3D0A4A3161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F1B129A-2439-447A-96BB-D71F763F95D4}" type="pres">
      <dgm:prSet presAssocID="{81A33138-2BFB-42D6-8A70-AC3D0A4A3161}" presName="descendantText" presStyleLbl="alignAcc1" presStyleIdx="0" presStyleCnt="3">
        <dgm:presLayoutVars>
          <dgm:bulletEnabled val="1"/>
        </dgm:presLayoutVars>
      </dgm:prSet>
      <dgm:spPr/>
    </dgm:pt>
    <dgm:pt modelId="{8A5848A6-B5C3-4CAA-9E22-41C0B1C986C9}" type="pres">
      <dgm:prSet presAssocID="{8577CCC3-CFA1-4B19-A545-F400D8D28F05}" presName="sp" presStyleCnt="0"/>
      <dgm:spPr/>
    </dgm:pt>
    <dgm:pt modelId="{5049F084-1082-43AF-B5BE-316E3D4E7222}" type="pres">
      <dgm:prSet presAssocID="{F96918FA-2E7E-4CEF-894D-E921372EF11B}" presName="composite" presStyleCnt="0"/>
      <dgm:spPr/>
    </dgm:pt>
    <dgm:pt modelId="{348BA8F0-75E9-46E8-9DDA-F69576D26EBF}" type="pres">
      <dgm:prSet presAssocID="{F96918FA-2E7E-4CEF-894D-E921372EF11B}" presName="parentText" presStyleLbl="alignNode1" presStyleIdx="1" presStyleCnt="3">
        <dgm:presLayoutVars>
          <dgm:chMax val="1"/>
          <dgm:bulletEnabled val="1"/>
        </dgm:presLayoutVars>
      </dgm:prSet>
      <dgm:spPr>
        <a:xfrm rot="5400000">
          <a:off x="-128846" y="774655"/>
          <a:ext cx="858978" cy="601284"/>
        </a:xfrm>
        <a:prstGeom prst="chevron">
          <a:avLst/>
        </a:prstGeom>
      </dgm:spPr>
    </dgm:pt>
    <dgm:pt modelId="{05BAB352-7CE5-4613-9F54-717DF064B952}" type="pres">
      <dgm:prSet presAssocID="{F96918FA-2E7E-4CEF-894D-E921372EF11B}" presName="descendantText" presStyleLbl="alignAcc1" presStyleIdx="1" presStyleCnt="3">
        <dgm:presLayoutVars>
          <dgm:bulletEnabled val="1"/>
        </dgm:presLayoutVars>
      </dgm:prSet>
      <dgm:spPr/>
    </dgm:pt>
    <dgm:pt modelId="{86DF4256-E457-475B-AC83-A36A79B4A6E1}" type="pres">
      <dgm:prSet presAssocID="{A930D3A8-114D-4CC5-84CA-65BD4B0E62A2}" presName="sp" presStyleCnt="0"/>
      <dgm:spPr/>
    </dgm:pt>
    <dgm:pt modelId="{B09078A3-CCCF-40A0-8957-7CA67B2E71BF}" type="pres">
      <dgm:prSet presAssocID="{C00F7D04-8684-49A5-89FF-83963A227F0D}" presName="composite" presStyleCnt="0"/>
      <dgm:spPr/>
    </dgm:pt>
    <dgm:pt modelId="{6FF5312E-9F45-469A-AF3A-453531A07A51}" type="pres">
      <dgm:prSet presAssocID="{C00F7D04-8684-49A5-89FF-83963A227F0D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BF7C7F0F-F87D-4A5C-BC55-BD9DC0A725C8}" type="pres">
      <dgm:prSet presAssocID="{C00F7D04-8684-49A5-89FF-83963A227F0D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7A0F5A19-B2A2-4DC2-8138-02923FC6B7CF}" srcId="{157AF122-64F6-4AA6-B57E-66365BC9AFEF}" destId="{C00F7D04-8684-49A5-89FF-83963A227F0D}" srcOrd="2" destOrd="0" parTransId="{4C920BFE-7617-49C3-8060-AD3FA4C262FD}" sibTransId="{FBE40009-C86E-4F65-824A-05FC477F569C}"/>
    <dgm:cxn modelId="{AAB66C1B-1B26-411E-9613-7B63D5FF11B6}" type="presOf" srcId="{D49E4AA2-BDC9-4579-ADD1-ABF36C08CD31}" destId="{1F1B129A-2439-447A-96BB-D71F763F95D4}" srcOrd="0" destOrd="0" presId="urn:microsoft.com/office/officeart/2005/8/layout/chevron2"/>
    <dgm:cxn modelId="{AC9D3532-A3B9-4B14-99A4-5D696462F254}" srcId="{C00F7D04-8684-49A5-89FF-83963A227F0D}" destId="{720BD687-E950-49D7-80A8-2183535B8BD6}" srcOrd="0" destOrd="0" parTransId="{4B023D06-8D5A-4F79-917E-1729CEF85679}" sibTransId="{ABA7B8FB-1D0C-4CD3-8376-218E8E1A72BA}"/>
    <dgm:cxn modelId="{0A300E3F-8816-456E-8BE9-E3D7DC2D76C7}" type="presOf" srcId="{F96918FA-2E7E-4CEF-894D-E921372EF11B}" destId="{348BA8F0-75E9-46E8-9DDA-F69576D26EBF}" srcOrd="0" destOrd="0" presId="urn:microsoft.com/office/officeart/2005/8/layout/chevron2"/>
    <dgm:cxn modelId="{DB5DF95C-E8DB-4D2E-ABCF-EDF21798FAAB}" srcId="{157AF122-64F6-4AA6-B57E-66365BC9AFEF}" destId="{F96918FA-2E7E-4CEF-894D-E921372EF11B}" srcOrd="1" destOrd="0" parTransId="{3A4DDFE0-FA71-4279-AD09-39479FACDCF4}" sibTransId="{A930D3A8-114D-4CC5-84CA-65BD4B0E62A2}"/>
    <dgm:cxn modelId="{5788BA6A-ED07-4190-86B9-53004E547E3B}" type="presOf" srcId="{81A33138-2BFB-42D6-8A70-AC3D0A4A3161}" destId="{78E2A81B-2DB6-4EA6-BFA5-CECBC545C4AD}" srcOrd="0" destOrd="0" presId="urn:microsoft.com/office/officeart/2005/8/layout/chevron2"/>
    <dgm:cxn modelId="{BD7AD07E-D792-4D11-8338-F9181A02B440}" type="presOf" srcId="{C00F7D04-8684-49A5-89FF-83963A227F0D}" destId="{6FF5312E-9F45-469A-AF3A-453531A07A51}" srcOrd="0" destOrd="0" presId="urn:microsoft.com/office/officeart/2005/8/layout/chevron2"/>
    <dgm:cxn modelId="{0B086C8C-8CD3-4FB8-9260-F64192B5FEC8}" type="presOf" srcId="{C358C0D5-AB2B-4B6A-8E96-0AD3D3C7C313}" destId="{05BAB352-7CE5-4613-9F54-717DF064B952}" srcOrd="0" destOrd="0" presId="urn:microsoft.com/office/officeart/2005/8/layout/chevron2"/>
    <dgm:cxn modelId="{E734E4CC-C551-413A-BB01-8944FDDC844B}" type="presOf" srcId="{720BD687-E950-49D7-80A8-2183535B8BD6}" destId="{BF7C7F0F-F87D-4A5C-BC55-BD9DC0A725C8}" srcOrd="0" destOrd="0" presId="urn:microsoft.com/office/officeart/2005/8/layout/chevron2"/>
    <dgm:cxn modelId="{B30E8CD1-2CE1-4522-BF9F-967BA32E91C7}" srcId="{157AF122-64F6-4AA6-B57E-66365BC9AFEF}" destId="{81A33138-2BFB-42D6-8A70-AC3D0A4A3161}" srcOrd="0" destOrd="0" parTransId="{579ED5C9-FC7A-4B79-8267-91220B10C9F6}" sibTransId="{8577CCC3-CFA1-4B19-A545-F400D8D28F05}"/>
    <dgm:cxn modelId="{FCA821D5-4832-465F-AD9B-18E6A0512EA9}" type="presOf" srcId="{157AF122-64F6-4AA6-B57E-66365BC9AFEF}" destId="{1584896C-0A93-4C29-B216-DB894B79D406}" srcOrd="0" destOrd="0" presId="urn:microsoft.com/office/officeart/2005/8/layout/chevron2"/>
    <dgm:cxn modelId="{18705EDA-BD42-4BD8-8D39-16B04A1CE033}" srcId="{F96918FA-2E7E-4CEF-894D-E921372EF11B}" destId="{C358C0D5-AB2B-4B6A-8E96-0AD3D3C7C313}" srcOrd="0" destOrd="0" parTransId="{90A279C4-824E-46B0-A048-384333943345}" sibTransId="{10FB9275-7519-44AB-AF28-FD83C1FA365D}"/>
    <dgm:cxn modelId="{3DFAFAFA-D259-440B-90C5-539FF0EB8149}" srcId="{81A33138-2BFB-42D6-8A70-AC3D0A4A3161}" destId="{D49E4AA2-BDC9-4579-ADD1-ABF36C08CD31}" srcOrd="0" destOrd="0" parTransId="{96A87BFB-8675-44C2-850D-F0D00E8AE7E8}" sibTransId="{D384525B-4938-4C49-842D-598633E2059A}"/>
    <dgm:cxn modelId="{F97BFCEE-3DEC-4082-8D29-307DEF615737}" type="presParOf" srcId="{1584896C-0A93-4C29-B216-DB894B79D406}" destId="{628ADBF9-3148-41DE-BA5A-F34BC5B6EFFB}" srcOrd="0" destOrd="0" presId="urn:microsoft.com/office/officeart/2005/8/layout/chevron2"/>
    <dgm:cxn modelId="{78E46BE2-6D3F-4104-AD10-99E0D96AC13B}" type="presParOf" srcId="{628ADBF9-3148-41DE-BA5A-F34BC5B6EFFB}" destId="{78E2A81B-2DB6-4EA6-BFA5-CECBC545C4AD}" srcOrd="0" destOrd="0" presId="urn:microsoft.com/office/officeart/2005/8/layout/chevron2"/>
    <dgm:cxn modelId="{F74261C8-1EEF-4355-BFA1-40ADAE065417}" type="presParOf" srcId="{628ADBF9-3148-41DE-BA5A-F34BC5B6EFFB}" destId="{1F1B129A-2439-447A-96BB-D71F763F95D4}" srcOrd="1" destOrd="0" presId="urn:microsoft.com/office/officeart/2005/8/layout/chevron2"/>
    <dgm:cxn modelId="{09FA4EB6-F12C-4070-ACC2-0725099A606F}" type="presParOf" srcId="{1584896C-0A93-4C29-B216-DB894B79D406}" destId="{8A5848A6-B5C3-4CAA-9E22-41C0B1C986C9}" srcOrd="1" destOrd="0" presId="urn:microsoft.com/office/officeart/2005/8/layout/chevron2"/>
    <dgm:cxn modelId="{1B957544-D228-4C8B-AA68-44EF723AB407}" type="presParOf" srcId="{1584896C-0A93-4C29-B216-DB894B79D406}" destId="{5049F084-1082-43AF-B5BE-316E3D4E7222}" srcOrd="2" destOrd="0" presId="urn:microsoft.com/office/officeart/2005/8/layout/chevron2"/>
    <dgm:cxn modelId="{1D72708F-4076-4C91-BBB2-EA02539134E6}" type="presParOf" srcId="{5049F084-1082-43AF-B5BE-316E3D4E7222}" destId="{348BA8F0-75E9-46E8-9DDA-F69576D26EBF}" srcOrd="0" destOrd="0" presId="urn:microsoft.com/office/officeart/2005/8/layout/chevron2"/>
    <dgm:cxn modelId="{6B3B4981-1CCD-425F-B248-F086FAA4495B}" type="presParOf" srcId="{5049F084-1082-43AF-B5BE-316E3D4E7222}" destId="{05BAB352-7CE5-4613-9F54-717DF064B952}" srcOrd="1" destOrd="0" presId="urn:microsoft.com/office/officeart/2005/8/layout/chevron2"/>
    <dgm:cxn modelId="{2A95578B-DFB0-4FC8-ACD5-CC31D5E89EC7}" type="presParOf" srcId="{1584896C-0A93-4C29-B216-DB894B79D406}" destId="{86DF4256-E457-475B-AC83-A36A79B4A6E1}" srcOrd="3" destOrd="0" presId="urn:microsoft.com/office/officeart/2005/8/layout/chevron2"/>
    <dgm:cxn modelId="{E164360F-71EB-4EB9-A930-FA7EAC4FF594}" type="presParOf" srcId="{1584896C-0A93-4C29-B216-DB894B79D406}" destId="{B09078A3-CCCF-40A0-8957-7CA67B2E71BF}" srcOrd="4" destOrd="0" presId="urn:microsoft.com/office/officeart/2005/8/layout/chevron2"/>
    <dgm:cxn modelId="{2E78792B-5BB2-4D96-ABD2-6F66E8AE4D63}" type="presParOf" srcId="{B09078A3-CCCF-40A0-8957-7CA67B2E71BF}" destId="{6FF5312E-9F45-469A-AF3A-453531A07A51}" srcOrd="0" destOrd="0" presId="urn:microsoft.com/office/officeart/2005/8/layout/chevron2"/>
    <dgm:cxn modelId="{88244737-21E4-456C-8FA5-27BBD64E0A92}" type="presParOf" srcId="{B09078A3-CCCF-40A0-8957-7CA67B2E71BF}" destId="{BF7C7F0F-F87D-4A5C-BC55-BD9DC0A725C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3FEF0-6287-4AD7-BAB4-B1AFB7101690}" type="doc">
      <dgm:prSet loTypeId="urn:microsoft.com/office/officeart/2005/8/layout/hierarchy2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356B04E-EB89-4C03-9889-14733B5222B6}">
      <dgm:prSet phldrT="[Texto]" custT="1"/>
      <dgm:spPr>
        <a:solidFill>
          <a:schemeClr val="accent2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Rehefa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nanasitrana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dia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antony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1:44)</a:t>
          </a:r>
        </a:p>
      </dgm:t>
    </dgm:pt>
    <dgm:pt modelId="{D81039D8-1D03-4B3E-A25B-5BAEA8B55F92}" type="par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7794CB-3D70-4C2A-AC0A-1012CE52A98E}" type="sibTrans" cxnId="{43368954-BC95-4A04-A62F-3E10E87CD49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CE9DC2-2D94-4650-A0A1-2FA1421BC0C4}">
      <dgm:prSet phldrT="[Texto]" custT="1"/>
      <dgm:spPr>
        <a:solidFill>
          <a:schemeClr val="accent4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Misehoa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13DE19E-0A96-4996-B4EB-5E3126E9CF06}" type="parTrans" cxnId="{9C1AA9EC-B983-4D82-91DA-A2C87EB9DB0A}">
      <dgm:prSet custT="1"/>
      <dgm:spPr>
        <a:ln w="38100">
          <a:solidFill>
            <a:schemeClr val="accent4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77626D-C62F-41A8-A1B5-DA3E27E27EE5}" type="sibTrans" cxnId="{9C1AA9EC-B983-4D82-91DA-A2C87EB9DB0A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912D0A-EE89-465C-83EE-54F03CBA480D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nn-NO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Naneho ny fitandremany ny lalàna Izy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AEB783-8E72-473B-8247-FE44492654EB}" type="parTrans" cxnId="{3D44AC01-BEA1-45EF-B7E8-C0FACBDE077D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D3F8919-A008-4528-B8D7-3327D6FE7EC3}" type="sibTrans" cxnId="{3D44AC01-BEA1-45EF-B7E8-C0FACBDE077D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280A4BD-3B3B-423B-AF71-5A05603F3719}">
      <dgm:prSet phldrT="[Texto]" custT="1"/>
      <dgm:spPr>
        <a:solidFill>
          <a:schemeClr val="accent1">
            <a:lumMod val="50000"/>
          </a:schemeClr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Nanome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fahafahana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hanaiky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gm:t>
    </dgm:pt>
    <dgm:pt modelId="{1C5CE9A1-E69E-44F6-82E3-42BC20736926}" type="parTrans" cxnId="{2C45B120-D728-4639-BB95-41104D95A8CC}">
      <dgm:prSet custT="1"/>
      <dgm:spPr>
        <a:ln w="38100">
          <a:solidFill>
            <a:schemeClr val="accent1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4A185A9-C5D2-4F08-85E7-7B374431DDB2}" type="sibTrans" cxnId="{2C45B120-D728-4639-BB95-41104D95A8CC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970621-557C-4A3F-B730-EA31137EEAC9}">
      <dgm:prSet phldrT="[Texto]" custT="1"/>
      <dgm:spPr>
        <a:solidFill>
          <a:srgbClr val="DAA600"/>
        </a:solidFill>
      </dgm:spPr>
      <dgm:t>
        <a:bodyPr/>
        <a:lstStyle/>
        <a:p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Mangina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7D4DEE-9522-43C0-82E6-CC63667F93A9}" type="parTrans" cxnId="{F6E80CA7-8460-486C-8E2E-1C244B9CC855}">
      <dgm:prSet custT="1"/>
      <dgm:spPr>
        <a:ln w="38100">
          <a:solidFill>
            <a:srgbClr val="DAA6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43767C-B494-4D3E-9CF8-FF2D80989F48}" type="sibTrans" cxnId="{F6E80CA7-8460-486C-8E2E-1C244B9CC85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B6D408-0CC6-4A4F-B52D-607159A9D1BC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Niaro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handray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fanapahan-kevitra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momba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6ACA20-2A00-4E37-A43F-84DF850217CD}" type="parTrans" cxnId="{6EBA5926-298D-4E91-A330-C424A7E62515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3EC9C28-B302-43AA-8C41-2E21E9A441C4}" type="sibTrans" cxnId="{6EBA5926-298D-4E91-A330-C424A7E62515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D3562F-B3AC-43A7-9C69-17B47129BADF}">
      <dgm:prSet phldrT="[Texto]" custT="1"/>
      <dgm:spPr>
        <a:solidFill>
          <a:schemeClr val="tx2"/>
        </a:solidFill>
      </dgm:spPr>
      <dgm:t>
        <a:bodyPr lIns="14400" tIns="0" bIns="0"/>
        <a:lstStyle/>
        <a:p>
          <a:pPr>
            <a:lnSpc>
              <a:spcPts val="1800"/>
            </a:lnSpc>
            <a:spcAft>
              <a:spcPts val="0"/>
            </a:spcAft>
          </a:pP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Nitandrina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hampirongatra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fiandrasana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vahoaka</a:t>
          </a:r>
          <a:r>
            <a: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81B4B7-79F4-4915-9CBE-8588F5903560}" type="parTrans" cxnId="{3C54A98D-13EE-4526-A75B-DE86CC2520EF}">
      <dgm:prSet custT="1"/>
      <dgm:spPr>
        <a:ln w="38100">
          <a:solidFill>
            <a:schemeClr val="tx2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02AD0-381B-4674-AE08-12D10672BEBE}" type="sibTrans" cxnId="{3C54A98D-13EE-4526-A75B-DE86CC2520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28580-CB92-49B6-BEBD-413B0F601D9C}" type="pres">
      <dgm:prSet presAssocID="{B083FEF0-6287-4AD7-BAB4-B1AFB710169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B5753C3-FFB7-44BC-97D8-ADC037C26AAD}" type="pres">
      <dgm:prSet presAssocID="{F356B04E-EB89-4C03-9889-14733B5222B6}" presName="root1" presStyleCnt="0"/>
      <dgm:spPr/>
    </dgm:pt>
    <dgm:pt modelId="{FE9F0718-86AD-4144-94E0-888551AD0C6D}" type="pres">
      <dgm:prSet presAssocID="{F356B04E-EB89-4C03-9889-14733B5222B6}" presName="LevelOneTextNode" presStyleLbl="node0" presStyleIdx="0" presStyleCnt="1" custScaleX="179618" custScaleY="405726">
        <dgm:presLayoutVars>
          <dgm:chPref val="3"/>
        </dgm:presLayoutVars>
      </dgm:prSet>
      <dgm:spPr/>
    </dgm:pt>
    <dgm:pt modelId="{1327679C-5449-441A-82A0-EE0F1F4DB528}" type="pres">
      <dgm:prSet presAssocID="{F356B04E-EB89-4C03-9889-14733B5222B6}" presName="level2hierChild" presStyleCnt="0"/>
      <dgm:spPr/>
    </dgm:pt>
    <dgm:pt modelId="{B4EB38D3-D434-42DD-A2E1-C57F19950AAD}" type="pres">
      <dgm:prSet presAssocID="{C13DE19E-0A96-4996-B4EB-5E3126E9CF06}" presName="conn2-1" presStyleLbl="parChTrans1D2" presStyleIdx="0" presStyleCnt="2"/>
      <dgm:spPr/>
    </dgm:pt>
    <dgm:pt modelId="{6CAEB10F-77B9-4474-BBE6-7E00BFF966F2}" type="pres">
      <dgm:prSet presAssocID="{C13DE19E-0A96-4996-B4EB-5E3126E9CF06}" presName="connTx" presStyleLbl="parChTrans1D2" presStyleIdx="0" presStyleCnt="2"/>
      <dgm:spPr/>
    </dgm:pt>
    <dgm:pt modelId="{E45D1931-1B19-48FB-938D-2BC469F0CF87}" type="pres">
      <dgm:prSet presAssocID="{23CE9DC2-2D94-4650-A0A1-2FA1421BC0C4}" presName="root2" presStyleCnt="0"/>
      <dgm:spPr/>
    </dgm:pt>
    <dgm:pt modelId="{3C0011EA-7A4C-4BF2-BF98-C9AE9B8378DB}" type="pres">
      <dgm:prSet presAssocID="{23CE9DC2-2D94-4650-A0A1-2FA1421BC0C4}" presName="LevelTwoTextNode" presStyleLbl="node2" presStyleIdx="0" presStyleCnt="2" custScaleX="237201" custScaleY="137455">
        <dgm:presLayoutVars>
          <dgm:chPref val="3"/>
        </dgm:presLayoutVars>
      </dgm:prSet>
      <dgm:spPr/>
    </dgm:pt>
    <dgm:pt modelId="{63AF0206-2E09-429B-B407-B6A06DB36A5D}" type="pres">
      <dgm:prSet presAssocID="{23CE9DC2-2D94-4650-A0A1-2FA1421BC0C4}" presName="level3hierChild" presStyleCnt="0"/>
      <dgm:spPr/>
    </dgm:pt>
    <dgm:pt modelId="{A1CE3E22-5047-4ABA-84B2-009AC3F5FE6E}" type="pres">
      <dgm:prSet presAssocID="{93AEB783-8E72-473B-8247-FE44492654EB}" presName="conn2-1" presStyleLbl="parChTrans1D3" presStyleIdx="0" presStyleCnt="4"/>
      <dgm:spPr/>
    </dgm:pt>
    <dgm:pt modelId="{F69C1B76-0CD4-47A0-A0C5-56551A690DFA}" type="pres">
      <dgm:prSet presAssocID="{93AEB783-8E72-473B-8247-FE44492654EB}" presName="connTx" presStyleLbl="parChTrans1D3" presStyleIdx="0" presStyleCnt="4"/>
      <dgm:spPr/>
    </dgm:pt>
    <dgm:pt modelId="{2D75069F-3FE4-4FBE-82BC-4A51AF9289DC}" type="pres">
      <dgm:prSet presAssocID="{56912D0A-EE89-465C-83EE-54F03CBA480D}" presName="root2" presStyleCnt="0"/>
      <dgm:spPr/>
    </dgm:pt>
    <dgm:pt modelId="{00175583-3F81-48EA-8A88-0AD113377557}" type="pres">
      <dgm:prSet presAssocID="{56912D0A-EE89-465C-83EE-54F03CBA480D}" presName="LevelTwoTextNode" presStyleLbl="node3" presStyleIdx="0" presStyleCnt="4" custScaleX="542706">
        <dgm:presLayoutVars>
          <dgm:chPref val="3"/>
        </dgm:presLayoutVars>
      </dgm:prSet>
      <dgm:spPr/>
    </dgm:pt>
    <dgm:pt modelId="{8C0F4537-57C4-4C58-8E9E-F26B4ADCE3EC}" type="pres">
      <dgm:prSet presAssocID="{56912D0A-EE89-465C-83EE-54F03CBA480D}" presName="level3hierChild" presStyleCnt="0"/>
      <dgm:spPr/>
    </dgm:pt>
    <dgm:pt modelId="{AAB14C4E-EB3F-4B63-A3E5-8C7FEFE744DE}" type="pres">
      <dgm:prSet presAssocID="{1C5CE9A1-E69E-44F6-82E3-42BC20736926}" presName="conn2-1" presStyleLbl="parChTrans1D3" presStyleIdx="1" presStyleCnt="4"/>
      <dgm:spPr/>
    </dgm:pt>
    <dgm:pt modelId="{1B6E9438-070C-42AA-8F22-4D3FF0623190}" type="pres">
      <dgm:prSet presAssocID="{1C5CE9A1-E69E-44F6-82E3-42BC20736926}" presName="connTx" presStyleLbl="parChTrans1D3" presStyleIdx="1" presStyleCnt="4"/>
      <dgm:spPr/>
    </dgm:pt>
    <dgm:pt modelId="{4A78A445-EA95-429F-AA64-FE41B80FF0B8}" type="pres">
      <dgm:prSet presAssocID="{D280A4BD-3B3B-423B-AF71-5A05603F3719}" presName="root2" presStyleCnt="0"/>
      <dgm:spPr/>
    </dgm:pt>
    <dgm:pt modelId="{818DD2AE-9A1C-483E-A733-B2B033A24460}" type="pres">
      <dgm:prSet presAssocID="{D280A4BD-3B3B-423B-AF71-5A05603F3719}" presName="LevelTwoTextNode" presStyleLbl="node3" presStyleIdx="1" presStyleCnt="4" custScaleX="542706" custScaleY="138809">
        <dgm:presLayoutVars>
          <dgm:chPref val="3"/>
        </dgm:presLayoutVars>
      </dgm:prSet>
      <dgm:spPr/>
    </dgm:pt>
    <dgm:pt modelId="{D70103EB-9441-45D3-916E-D9606D613077}" type="pres">
      <dgm:prSet presAssocID="{D280A4BD-3B3B-423B-AF71-5A05603F3719}" presName="level3hierChild" presStyleCnt="0"/>
      <dgm:spPr/>
    </dgm:pt>
    <dgm:pt modelId="{8EC96310-F468-49E7-87A0-EE785DBACD38}" type="pres">
      <dgm:prSet presAssocID="{AB7D4DEE-9522-43C0-82E6-CC63667F93A9}" presName="conn2-1" presStyleLbl="parChTrans1D2" presStyleIdx="1" presStyleCnt="2"/>
      <dgm:spPr/>
    </dgm:pt>
    <dgm:pt modelId="{0D2646FC-4A4D-4A4D-95D4-B76D524A02B1}" type="pres">
      <dgm:prSet presAssocID="{AB7D4DEE-9522-43C0-82E6-CC63667F93A9}" presName="connTx" presStyleLbl="parChTrans1D2" presStyleIdx="1" presStyleCnt="2"/>
      <dgm:spPr/>
    </dgm:pt>
    <dgm:pt modelId="{7F4A6C46-81C7-4109-ABDB-63D0055F2C6E}" type="pres">
      <dgm:prSet presAssocID="{9F970621-557C-4A3F-B730-EA31137EEAC9}" presName="root2" presStyleCnt="0"/>
      <dgm:spPr/>
    </dgm:pt>
    <dgm:pt modelId="{15DA4E20-7669-4312-A511-02D49C6300C9}" type="pres">
      <dgm:prSet presAssocID="{9F970621-557C-4A3F-B730-EA31137EEAC9}" presName="LevelTwoTextNode" presStyleLbl="node2" presStyleIdx="1" presStyleCnt="2" custScaleX="237201" custScaleY="137455">
        <dgm:presLayoutVars>
          <dgm:chPref val="3"/>
        </dgm:presLayoutVars>
      </dgm:prSet>
      <dgm:spPr/>
    </dgm:pt>
    <dgm:pt modelId="{330EC72A-D7D9-4F93-9E9E-5760F20D9583}" type="pres">
      <dgm:prSet presAssocID="{9F970621-557C-4A3F-B730-EA31137EEAC9}" presName="level3hierChild" presStyleCnt="0"/>
      <dgm:spPr/>
    </dgm:pt>
    <dgm:pt modelId="{FD8E8B9F-AFB5-45E2-BE81-E69F72320E45}" type="pres">
      <dgm:prSet presAssocID="{F36ACA20-2A00-4E37-A43F-84DF850217CD}" presName="conn2-1" presStyleLbl="parChTrans1D3" presStyleIdx="2" presStyleCnt="4"/>
      <dgm:spPr/>
    </dgm:pt>
    <dgm:pt modelId="{981E9410-0EE4-4067-A5AF-320EC2BB8A97}" type="pres">
      <dgm:prSet presAssocID="{F36ACA20-2A00-4E37-A43F-84DF850217CD}" presName="connTx" presStyleLbl="parChTrans1D3" presStyleIdx="2" presStyleCnt="4"/>
      <dgm:spPr/>
    </dgm:pt>
    <dgm:pt modelId="{27E9E86C-23F7-45DF-A674-7F266C9813A5}" type="pres">
      <dgm:prSet presAssocID="{22B6D408-0CC6-4A4F-B52D-607159A9D1BC}" presName="root2" presStyleCnt="0"/>
      <dgm:spPr/>
    </dgm:pt>
    <dgm:pt modelId="{56B951E8-A7F9-4B70-9A57-099C2A28B372}" type="pres">
      <dgm:prSet presAssocID="{22B6D408-0CC6-4A4F-B52D-607159A9D1BC}" presName="LevelTwoTextNode" presStyleLbl="node3" presStyleIdx="2" presStyleCnt="4" custScaleX="542706" custScaleY="117395">
        <dgm:presLayoutVars>
          <dgm:chPref val="3"/>
        </dgm:presLayoutVars>
      </dgm:prSet>
      <dgm:spPr/>
    </dgm:pt>
    <dgm:pt modelId="{7462F792-AC13-4AB2-8903-CD5F22538EE9}" type="pres">
      <dgm:prSet presAssocID="{22B6D408-0CC6-4A4F-B52D-607159A9D1BC}" presName="level3hierChild" presStyleCnt="0"/>
      <dgm:spPr/>
    </dgm:pt>
    <dgm:pt modelId="{8F056144-A1FB-4626-BA89-593032624CAB}" type="pres">
      <dgm:prSet presAssocID="{6081B4B7-79F4-4915-9CBE-8588F5903560}" presName="conn2-1" presStyleLbl="parChTrans1D3" presStyleIdx="3" presStyleCnt="4"/>
      <dgm:spPr/>
    </dgm:pt>
    <dgm:pt modelId="{8A65D415-81E7-4207-B7B0-38A7E497F4FB}" type="pres">
      <dgm:prSet presAssocID="{6081B4B7-79F4-4915-9CBE-8588F5903560}" presName="connTx" presStyleLbl="parChTrans1D3" presStyleIdx="3" presStyleCnt="4"/>
      <dgm:spPr/>
    </dgm:pt>
    <dgm:pt modelId="{495E048D-0061-4E8E-A476-AAE0D09E9643}" type="pres">
      <dgm:prSet presAssocID="{BED3562F-B3AC-43A7-9C69-17B47129BADF}" presName="root2" presStyleCnt="0"/>
      <dgm:spPr/>
    </dgm:pt>
    <dgm:pt modelId="{91B1350E-9213-4139-A308-0BC93E757A3A}" type="pres">
      <dgm:prSet presAssocID="{BED3562F-B3AC-43A7-9C69-17B47129BADF}" presName="LevelTwoTextNode" presStyleLbl="node3" presStyleIdx="3" presStyleCnt="4" custScaleX="542706" custScaleY="136431">
        <dgm:presLayoutVars>
          <dgm:chPref val="3"/>
        </dgm:presLayoutVars>
      </dgm:prSet>
      <dgm:spPr/>
    </dgm:pt>
    <dgm:pt modelId="{825CADB2-10A2-4E6F-8F00-703879894201}" type="pres">
      <dgm:prSet presAssocID="{BED3562F-B3AC-43A7-9C69-17B47129BADF}" presName="level3hierChild" presStyleCnt="0"/>
      <dgm:spPr/>
    </dgm:pt>
  </dgm:ptLst>
  <dgm:cxnLst>
    <dgm:cxn modelId="{99CB1F00-AA57-4D00-BB1E-185E8DA26A0B}" type="presOf" srcId="{AB7D4DEE-9522-43C0-82E6-CC63667F93A9}" destId="{0D2646FC-4A4D-4A4D-95D4-B76D524A02B1}" srcOrd="1" destOrd="0" presId="urn:microsoft.com/office/officeart/2005/8/layout/hierarchy2"/>
    <dgm:cxn modelId="{94299A00-DE24-4DE2-A0EF-F2B5AB132064}" type="presOf" srcId="{9F970621-557C-4A3F-B730-EA31137EEAC9}" destId="{15DA4E20-7669-4312-A511-02D49C6300C9}" srcOrd="0" destOrd="0" presId="urn:microsoft.com/office/officeart/2005/8/layout/hierarchy2"/>
    <dgm:cxn modelId="{3D44AC01-BEA1-45EF-B7E8-C0FACBDE077D}" srcId="{23CE9DC2-2D94-4650-A0A1-2FA1421BC0C4}" destId="{56912D0A-EE89-465C-83EE-54F03CBA480D}" srcOrd="0" destOrd="0" parTransId="{93AEB783-8E72-473B-8247-FE44492654EB}" sibTransId="{8D3F8919-A008-4528-B8D7-3327D6FE7EC3}"/>
    <dgm:cxn modelId="{42ED080E-4DFE-4BFB-9185-44532750D560}" type="presOf" srcId="{B083FEF0-6287-4AD7-BAB4-B1AFB7101690}" destId="{E7428580-CB92-49B6-BEBD-413B0F601D9C}" srcOrd="0" destOrd="0" presId="urn:microsoft.com/office/officeart/2005/8/layout/hierarchy2"/>
    <dgm:cxn modelId="{86873A0F-BC7B-481F-8260-6E052A02B902}" type="presOf" srcId="{F36ACA20-2A00-4E37-A43F-84DF850217CD}" destId="{FD8E8B9F-AFB5-45E2-BE81-E69F72320E45}" srcOrd="0" destOrd="0" presId="urn:microsoft.com/office/officeart/2005/8/layout/hierarchy2"/>
    <dgm:cxn modelId="{392D0A10-00B2-4CBA-99B4-463B4B260791}" type="presOf" srcId="{C13DE19E-0A96-4996-B4EB-5E3126E9CF06}" destId="{6CAEB10F-77B9-4474-BBE6-7E00BFF966F2}" srcOrd="1" destOrd="0" presId="urn:microsoft.com/office/officeart/2005/8/layout/hierarchy2"/>
    <dgm:cxn modelId="{2C45B120-D728-4639-BB95-41104D95A8CC}" srcId="{23CE9DC2-2D94-4650-A0A1-2FA1421BC0C4}" destId="{D280A4BD-3B3B-423B-AF71-5A05603F3719}" srcOrd="1" destOrd="0" parTransId="{1C5CE9A1-E69E-44F6-82E3-42BC20736926}" sibTransId="{F4A185A9-C5D2-4F08-85E7-7B374431DDB2}"/>
    <dgm:cxn modelId="{6EBA5926-298D-4E91-A330-C424A7E62515}" srcId="{9F970621-557C-4A3F-B730-EA31137EEAC9}" destId="{22B6D408-0CC6-4A4F-B52D-607159A9D1BC}" srcOrd="0" destOrd="0" parTransId="{F36ACA20-2A00-4E37-A43F-84DF850217CD}" sibTransId="{43EC9C28-B302-43AA-8C41-2E21E9A441C4}"/>
    <dgm:cxn modelId="{1AB8983B-8AB1-4C26-8CD9-4B5345207CD5}" type="presOf" srcId="{93AEB783-8E72-473B-8247-FE44492654EB}" destId="{A1CE3E22-5047-4ABA-84B2-009AC3F5FE6E}" srcOrd="0" destOrd="0" presId="urn:microsoft.com/office/officeart/2005/8/layout/hierarchy2"/>
    <dgm:cxn modelId="{A4612064-3E36-48B1-8DC9-ABDC89824652}" type="presOf" srcId="{BED3562F-B3AC-43A7-9C69-17B47129BADF}" destId="{91B1350E-9213-4139-A308-0BC93E757A3A}" srcOrd="0" destOrd="0" presId="urn:microsoft.com/office/officeart/2005/8/layout/hierarchy2"/>
    <dgm:cxn modelId="{4F684249-B987-410F-A13D-65D59E6AA5D5}" type="presOf" srcId="{D280A4BD-3B3B-423B-AF71-5A05603F3719}" destId="{818DD2AE-9A1C-483E-A733-B2B033A24460}" srcOrd="0" destOrd="0" presId="urn:microsoft.com/office/officeart/2005/8/layout/hierarchy2"/>
    <dgm:cxn modelId="{B8DA3F4C-0856-4631-95DD-D49318C53FA6}" type="presOf" srcId="{F356B04E-EB89-4C03-9889-14733B5222B6}" destId="{FE9F0718-86AD-4144-94E0-888551AD0C6D}" srcOrd="0" destOrd="0" presId="urn:microsoft.com/office/officeart/2005/8/layout/hierarchy2"/>
    <dgm:cxn modelId="{076E0A74-0058-4937-BA9C-CAB81FB68E08}" type="presOf" srcId="{56912D0A-EE89-465C-83EE-54F03CBA480D}" destId="{00175583-3F81-48EA-8A88-0AD113377557}" srcOrd="0" destOrd="0" presId="urn:microsoft.com/office/officeart/2005/8/layout/hierarchy2"/>
    <dgm:cxn modelId="{43368954-BC95-4A04-A62F-3E10E87CD498}" srcId="{B083FEF0-6287-4AD7-BAB4-B1AFB7101690}" destId="{F356B04E-EB89-4C03-9889-14733B5222B6}" srcOrd="0" destOrd="0" parTransId="{D81039D8-1D03-4B3E-A25B-5BAEA8B55F92}" sibTransId="{9E7794CB-3D70-4C2A-AC0A-1012CE52A98E}"/>
    <dgm:cxn modelId="{3C54A98D-13EE-4526-A75B-DE86CC2520EF}" srcId="{9F970621-557C-4A3F-B730-EA31137EEAC9}" destId="{BED3562F-B3AC-43A7-9C69-17B47129BADF}" srcOrd="1" destOrd="0" parTransId="{6081B4B7-79F4-4915-9CBE-8588F5903560}" sibTransId="{5DA02AD0-381B-4674-AE08-12D10672BEBE}"/>
    <dgm:cxn modelId="{8AE1AF95-A7B8-48AA-BCBC-C01BEFE97A77}" type="presOf" srcId="{1C5CE9A1-E69E-44F6-82E3-42BC20736926}" destId="{1B6E9438-070C-42AA-8F22-4D3FF0623190}" srcOrd="1" destOrd="0" presId="urn:microsoft.com/office/officeart/2005/8/layout/hierarchy2"/>
    <dgm:cxn modelId="{C5BBBF97-76F6-4C0B-9108-0183DB453841}" type="presOf" srcId="{93AEB783-8E72-473B-8247-FE44492654EB}" destId="{F69C1B76-0CD4-47A0-A0C5-56551A690DFA}" srcOrd="1" destOrd="0" presId="urn:microsoft.com/office/officeart/2005/8/layout/hierarchy2"/>
    <dgm:cxn modelId="{B36E869D-991D-4DB9-81B4-71BA4A4F57D8}" type="presOf" srcId="{6081B4B7-79F4-4915-9CBE-8588F5903560}" destId="{8A65D415-81E7-4207-B7B0-38A7E497F4FB}" srcOrd="1" destOrd="0" presId="urn:microsoft.com/office/officeart/2005/8/layout/hierarchy2"/>
    <dgm:cxn modelId="{F6E80CA7-8460-486C-8E2E-1C244B9CC855}" srcId="{F356B04E-EB89-4C03-9889-14733B5222B6}" destId="{9F970621-557C-4A3F-B730-EA31137EEAC9}" srcOrd="1" destOrd="0" parTransId="{AB7D4DEE-9522-43C0-82E6-CC63667F93A9}" sibTransId="{9E43767C-B494-4D3E-9CF8-FF2D80989F48}"/>
    <dgm:cxn modelId="{AA3DDAB5-44E4-48AC-A376-962900B3F76D}" type="presOf" srcId="{22B6D408-0CC6-4A4F-B52D-607159A9D1BC}" destId="{56B951E8-A7F9-4B70-9A57-099C2A28B372}" srcOrd="0" destOrd="0" presId="urn:microsoft.com/office/officeart/2005/8/layout/hierarchy2"/>
    <dgm:cxn modelId="{BD7D70BD-62F4-48D8-85CA-1703C1386031}" type="presOf" srcId="{23CE9DC2-2D94-4650-A0A1-2FA1421BC0C4}" destId="{3C0011EA-7A4C-4BF2-BF98-C9AE9B8378DB}" srcOrd="0" destOrd="0" presId="urn:microsoft.com/office/officeart/2005/8/layout/hierarchy2"/>
    <dgm:cxn modelId="{8CFC2ACC-8F81-44D5-8F8E-74EBBFB695F8}" type="presOf" srcId="{C13DE19E-0A96-4996-B4EB-5E3126E9CF06}" destId="{B4EB38D3-D434-42DD-A2E1-C57F19950AAD}" srcOrd="0" destOrd="0" presId="urn:microsoft.com/office/officeart/2005/8/layout/hierarchy2"/>
    <dgm:cxn modelId="{9E640CCE-C913-4947-B478-A127FF5D2523}" type="presOf" srcId="{F36ACA20-2A00-4E37-A43F-84DF850217CD}" destId="{981E9410-0EE4-4067-A5AF-320EC2BB8A97}" srcOrd="1" destOrd="0" presId="urn:microsoft.com/office/officeart/2005/8/layout/hierarchy2"/>
    <dgm:cxn modelId="{442BD0CE-4389-49DC-ACA2-BC9072880DBA}" type="presOf" srcId="{6081B4B7-79F4-4915-9CBE-8588F5903560}" destId="{8F056144-A1FB-4626-BA89-593032624CAB}" srcOrd="0" destOrd="0" presId="urn:microsoft.com/office/officeart/2005/8/layout/hierarchy2"/>
    <dgm:cxn modelId="{2CC26CD6-A749-45B6-B42B-2332381E9BCD}" type="presOf" srcId="{AB7D4DEE-9522-43C0-82E6-CC63667F93A9}" destId="{8EC96310-F468-49E7-87A0-EE785DBACD38}" srcOrd="0" destOrd="0" presId="urn:microsoft.com/office/officeart/2005/8/layout/hierarchy2"/>
    <dgm:cxn modelId="{2C4F77DD-7514-4E92-845E-9636EA276239}" type="presOf" srcId="{1C5CE9A1-E69E-44F6-82E3-42BC20736926}" destId="{AAB14C4E-EB3F-4B63-A3E5-8C7FEFE744DE}" srcOrd="0" destOrd="0" presId="urn:microsoft.com/office/officeart/2005/8/layout/hierarchy2"/>
    <dgm:cxn modelId="{9C1AA9EC-B983-4D82-91DA-A2C87EB9DB0A}" srcId="{F356B04E-EB89-4C03-9889-14733B5222B6}" destId="{23CE9DC2-2D94-4650-A0A1-2FA1421BC0C4}" srcOrd="0" destOrd="0" parTransId="{C13DE19E-0A96-4996-B4EB-5E3126E9CF06}" sibTransId="{4F77626D-C62F-41A8-A1B5-DA3E27E27EE5}"/>
    <dgm:cxn modelId="{68AB81EE-C87D-4ADC-82DB-8E16A4055AE0}" type="presParOf" srcId="{E7428580-CB92-49B6-BEBD-413B0F601D9C}" destId="{1B5753C3-FFB7-44BC-97D8-ADC037C26AAD}" srcOrd="0" destOrd="0" presId="urn:microsoft.com/office/officeart/2005/8/layout/hierarchy2"/>
    <dgm:cxn modelId="{89204CA9-D7CE-4D31-B3FE-F6F1F954A785}" type="presParOf" srcId="{1B5753C3-FFB7-44BC-97D8-ADC037C26AAD}" destId="{FE9F0718-86AD-4144-94E0-888551AD0C6D}" srcOrd="0" destOrd="0" presId="urn:microsoft.com/office/officeart/2005/8/layout/hierarchy2"/>
    <dgm:cxn modelId="{B178B17B-1457-4106-AF8A-16C45F6D8477}" type="presParOf" srcId="{1B5753C3-FFB7-44BC-97D8-ADC037C26AAD}" destId="{1327679C-5449-441A-82A0-EE0F1F4DB528}" srcOrd="1" destOrd="0" presId="urn:microsoft.com/office/officeart/2005/8/layout/hierarchy2"/>
    <dgm:cxn modelId="{5A01CF47-1D89-4FFA-873C-3C2BD8FEDBF0}" type="presParOf" srcId="{1327679C-5449-441A-82A0-EE0F1F4DB528}" destId="{B4EB38D3-D434-42DD-A2E1-C57F19950AAD}" srcOrd="0" destOrd="0" presId="urn:microsoft.com/office/officeart/2005/8/layout/hierarchy2"/>
    <dgm:cxn modelId="{4936B722-2EC6-48D7-AA72-8637A0D965AF}" type="presParOf" srcId="{B4EB38D3-D434-42DD-A2E1-C57F19950AAD}" destId="{6CAEB10F-77B9-4474-BBE6-7E00BFF966F2}" srcOrd="0" destOrd="0" presId="urn:microsoft.com/office/officeart/2005/8/layout/hierarchy2"/>
    <dgm:cxn modelId="{ECACFD51-A82D-4B86-9F86-949DBD0AB74E}" type="presParOf" srcId="{1327679C-5449-441A-82A0-EE0F1F4DB528}" destId="{E45D1931-1B19-48FB-938D-2BC469F0CF87}" srcOrd="1" destOrd="0" presId="urn:microsoft.com/office/officeart/2005/8/layout/hierarchy2"/>
    <dgm:cxn modelId="{2FA96633-50B2-4931-82FB-684DF1699454}" type="presParOf" srcId="{E45D1931-1B19-48FB-938D-2BC469F0CF87}" destId="{3C0011EA-7A4C-4BF2-BF98-C9AE9B8378DB}" srcOrd="0" destOrd="0" presId="urn:microsoft.com/office/officeart/2005/8/layout/hierarchy2"/>
    <dgm:cxn modelId="{654DF446-0F3E-4904-8AD0-E0015A0625E0}" type="presParOf" srcId="{E45D1931-1B19-48FB-938D-2BC469F0CF87}" destId="{63AF0206-2E09-429B-B407-B6A06DB36A5D}" srcOrd="1" destOrd="0" presId="urn:microsoft.com/office/officeart/2005/8/layout/hierarchy2"/>
    <dgm:cxn modelId="{401CDA3F-FBD3-4578-903F-790E6A6FB248}" type="presParOf" srcId="{63AF0206-2E09-429B-B407-B6A06DB36A5D}" destId="{A1CE3E22-5047-4ABA-84B2-009AC3F5FE6E}" srcOrd="0" destOrd="0" presId="urn:microsoft.com/office/officeart/2005/8/layout/hierarchy2"/>
    <dgm:cxn modelId="{5DE9A76C-3B5C-448A-B0B8-D0353A581010}" type="presParOf" srcId="{A1CE3E22-5047-4ABA-84B2-009AC3F5FE6E}" destId="{F69C1B76-0CD4-47A0-A0C5-56551A690DFA}" srcOrd="0" destOrd="0" presId="urn:microsoft.com/office/officeart/2005/8/layout/hierarchy2"/>
    <dgm:cxn modelId="{D9186E69-C435-463E-BA17-FD24A7A21126}" type="presParOf" srcId="{63AF0206-2E09-429B-B407-B6A06DB36A5D}" destId="{2D75069F-3FE4-4FBE-82BC-4A51AF9289DC}" srcOrd="1" destOrd="0" presId="urn:microsoft.com/office/officeart/2005/8/layout/hierarchy2"/>
    <dgm:cxn modelId="{9B550597-5305-4910-A80C-9C84CE2FF5CC}" type="presParOf" srcId="{2D75069F-3FE4-4FBE-82BC-4A51AF9289DC}" destId="{00175583-3F81-48EA-8A88-0AD113377557}" srcOrd="0" destOrd="0" presId="urn:microsoft.com/office/officeart/2005/8/layout/hierarchy2"/>
    <dgm:cxn modelId="{10FA6FA7-2CF8-4F14-B6F1-86AD5619B7B7}" type="presParOf" srcId="{2D75069F-3FE4-4FBE-82BC-4A51AF9289DC}" destId="{8C0F4537-57C4-4C58-8E9E-F26B4ADCE3EC}" srcOrd="1" destOrd="0" presId="urn:microsoft.com/office/officeart/2005/8/layout/hierarchy2"/>
    <dgm:cxn modelId="{95925B2E-F584-47BF-942C-FA6BB7FA809C}" type="presParOf" srcId="{63AF0206-2E09-429B-B407-B6A06DB36A5D}" destId="{AAB14C4E-EB3F-4B63-A3E5-8C7FEFE744DE}" srcOrd="2" destOrd="0" presId="urn:microsoft.com/office/officeart/2005/8/layout/hierarchy2"/>
    <dgm:cxn modelId="{61EAA397-4FA5-49DE-AC8D-BBCEA61646CD}" type="presParOf" srcId="{AAB14C4E-EB3F-4B63-A3E5-8C7FEFE744DE}" destId="{1B6E9438-070C-42AA-8F22-4D3FF0623190}" srcOrd="0" destOrd="0" presId="urn:microsoft.com/office/officeart/2005/8/layout/hierarchy2"/>
    <dgm:cxn modelId="{9B041F9D-42C8-4508-ABC5-9EFB71CF3BA6}" type="presParOf" srcId="{63AF0206-2E09-429B-B407-B6A06DB36A5D}" destId="{4A78A445-EA95-429F-AA64-FE41B80FF0B8}" srcOrd="3" destOrd="0" presId="urn:microsoft.com/office/officeart/2005/8/layout/hierarchy2"/>
    <dgm:cxn modelId="{C4BA7E3F-7D7E-481F-806D-73A84C120281}" type="presParOf" srcId="{4A78A445-EA95-429F-AA64-FE41B80FF0B8}" destId="{818DD2AE-9A1C-483E-A733-B2B033A24460}" srcOrd="0" destOrd="0" presId="urn:microsoft.com/office/officeart/2005/8/layout/hierarchy2"/>
    <dgm:cxn modelId="{D0711729-ED7B-4CC0-8143-24E9C3EF1BA1}" type="presParOf" srcId="{4A78A445-EA95-429F-AA64-FE41B80FF0B8}" destId="{D70103EB-9441-45D3-916E-D9606D613077}" srcOrd="1" destOrd="0" presId="urn:microsoft.com/office/officeart/2005/8/layout/hierarchy2"/>
    <dgm:cxn modelId="{60023124-7108-44ED-9225-9C9975C6F4AF}" type="presParOf" srcId="{1327679C-5449-441A-82A0-EE0F1F4DB528}" destId="{8EC96310-F468-49E7-87A0-EE785DBACD38}" srcOrd="2" destOrd="0" presId="urn:microsoft.com/office/officeart/2005/8/layout/hierarchy2"/>
    <dgm:cxn modelId="{D5B00906-5E8C-45BC-85E5-9862191733F8}" type="presParOf" srcId="{8EC96310-F468-49E7-87A0-EE785DBACD38}" destId="{0D2646FC-4A4D-4A4D-95D4-B76D524A02B1}" srcOrd="0" destOrd="0" presId="urn:microsoft.com/office/officeart/2005/8/layout/hierarchy2"/>
    <dgm:cxn modelId="{A58661F5-5BA3-47D9-9A09-26F04CA41222}" type="presParOf" srcId="{1327679C-5449-441A-82A0-EE0F1F4DB528}" destId="{7F4A6C46-81C7-4109-ABDB-63D0055F2C6E}" srcOrd="3" destOrd="0" presId="urn:microsoft.com/office/officeart/2005/8/layout/hierarchy2"/>
    <dgm:cxn modelId="{D3E4DD07-B872-4CA1-A3D5-625F99679C35}" type="presParOf" srcId="{7F4A6C46-81C7-4109-ABDB-63D0055F2C6E}" destId="{15DA4E20-7669-4312-A511-02D49C6300C9}" srcOrd="0" destOrd="0" presId="urn:microsoft.com/office/officeart/2005/8/layout/hierarchy2"/>
    <dgm:cxn modelId="{D1F4A021-7AF1-49A9-80BA-33B02CF4A3B7}" type="presParOf" srcId="{7F4A6C46-81C7-4109-ABDB-63D0055F2C6E}" destId="{330EC72A-D7D9-4F93-9E9E-5760F20D9583}" srcOrd="1" destOrd="0" presId="urn:microsoft.com/office/officeart/2005/8/layout/hierarchy2"/>
    <dgm:cxn modelId="{D62C338D-1E74-43D9-818A-156E8D0346C0}" type="presParOf" srcId="{330EC72A-D7D9-4F93-9E9E-5760F20D9583}" destId="{FD8E8B9F-AFB5-45E2-BE81-E69F72320E45}" srcOrd="0" destOrd="0" presId="urn:microsoft.com/office/officeart/2005/8/layout/hierarchy2"/>
    <dgm:cxn modelId="{896004F0-B1E4-46AB-9A3E-A38F6C47E535}" type="presParOf" srcId="{FD8E8B9F-AFB5-45E2-BE81-E69F72320E45}" destId="{981E9410-0EE4-4067-A5AF-320EC2BB8A97}" srcOrd="0" destOrd="0" presId="urn:microsoft.com/office/officeart/2005/8/layout/hierarchy2"/>
    <dgm:cxn modelId="{FBC2C59C-E064-455C-BD95-6CA6BFECAC0F}" type="presParOf" srcId="{330EC72A-D7D9-4F93-9E9E-5760F20D9583}" destId="{27E9E86C-23F7-45DF-A674-7F266C9813A5}" srcOrd="1" destOrd="0" presId="urn:microsoft.com/office/officeart/2005/8/layout/hierarchy2"/>
    <dgm:cxn modelId="{7DE4E32D-FC8C-490C-9B9A-3BB880E270A7}" type="presParOf" srcId="{27E9E86C-23F7-45DF-A674-7F266C9813A5}" destId="{56B951E8-A7F9-4B70-9A57-099C2A28B372}" srcOrd="0" destOrd="0" presId="urn:microsoft.com/office/officeart/2005/8/layout/hierarchy2"/>
    <dgm:cxn modelId="{339DBCC3-A5A2-41A4-9BDA-6C71A2429095}" type="presParOf" srcId="{27E9E86C-23F7-45DF-A674-7F266C9813A5}" destId="{7462F792-AC13-4AB2-8903-CD5F22538EE9}" srcOrd="1" destOrd="0" presId="urn:microsoft.com/office/officeart/2005/8/layout/hierarchy2"/>
    <dgm:cxn modelId="{F66261E8-C068-4BEF-9FD1-12886BCE555F}" type="presParOf" srcId="{330EC72A-D7D9-4F93-9E9E-5760F20D9583}" destId="{8F056144-A1FB-4626-BA89-593032624CAB}" srcOrd="2" destOrd="0" presId="urn:microsoft.com/office/officeart/2005/8/layout/hierarchy2"/>
    <dgm:cxn modelId="{AC4BB509-9C33-4085-8A83-A6E49F6071D3}" type="presParOf" srcId="{8F056144-A1FB-4626-BA89-593032624CAB}" destId="{8A65D415-81E7-4207-B7B0-38A7E497F4FB}" srcOrd="0" destOrd="0" presId="urn:microsoft.com/office/officeart/2005/8/layout/hierarchy2"/>
    <dgm:cxn modelId="{C77DED4F-3BF7-44A9-A657-7809123597AC}" type="presParOf" srcId="{330EC72A-D7D9-4F93-9E9E-5760F20D9583}" destId="{495E048D-0061-4E8E-A476-AAE0D09E9643}" srcOrd="3" destOrd="0" presId="urn:microsoft.com/office/officeart/2005/8/layout/hierarchy2"/>
    <dgm:cxn modelId="{F7D52F87-4465-40E2-840F-40E8F10C9C57}" type="presParOf" srcId="{495E048D-0061-4E8E-A476-AAE0D09E9643}" destId="{91B1350E-9213-4139-A308-0BC93E757A3A}" srcOrd="0" destOrd="0" presId="urn:microsoft.com/office/officeart/2005/8/layout/hierarchy2"/>
    <dgm:cxn modelId="{070C1F61-92C2-47AB-9E09-87CC63A44743}" type="presParOf" srcId="{495E048D-0061-4E8E-A476-AAE0D09E9643}" destId="{825CADB2-10A2-4E6F-8F00-70387989420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A81B-2DB6-4EA6-BFA5-CECBC545C4AD}">
      <dsp:nvSpPr>
        <dsp:cNvPr id="0" name=""/>
        <dsp:cNvSpPr/>
      </dsp:nvSpPr>
      <dsp:spPr>
        <a:xfrm rot="5400000">
          <a:off x="-128846" y="129635"/>
          <a:ext cx="858978" cy="601284"/>
        </a:xfrm>
        <a:prstGeom prst="chevr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301430"/>
        <a:ext cx="601284" cy="257694"/>
      </dsp:txXfrm>
    </dsp:sp>
    <dsp:sp modelId="{1F1B129A-2439-447A-96BB-D71F763F95D4}">
      <dsp:nvSpPr>
        <dsp:cNvPr id="0" name=""/>
        <dsp:cNvSpPr/>
      </dsp:nvSpPr>
      <dsp:spPr>
        <a:xfrm rot="5400000">
          <a:off x="4619496" y="-4017423"/>
          <a:ext cx="558335" cy="8594760"/>
        </a:xfrm>
        <a:prstGeom prst="round2SameRect">
          <a:avLst/>
        </a:prstGeom>
        <a:solidFill>
          <a:schemeClr val="accent1">
            <a:lumMod val="20000"/>
            <a:lumOff val="80000"/>
          </a:schemeClr>
        </a:solidFill>
        <a:ln w="22225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1">
                <a:lumMod val="50000"/>
              </a:schemeClr>
            </a:buClr>
            <a:buFont typeface="+mj-lt"/>
            <a:buAutoNum type="arabicPeriod"/>
          </a:pPr>
          <a:r>
            <a:rPr lang="fr-FR" sz="1700" b="1" kern="1200" dirty="0" err="1">
              <a:effectLst/>
            </a:rPr>
            <a:t>Misy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demonia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ao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am-piangonana</a:t>
          </a:r>
          <a:r>
            <a:rPr lang="fr-FR" sz="1700" b="1" kern="1200" dirty="0">
              <a:effectLst/>
            </a:rPr>
            <a:t>. </a:t>
          </a:r>
          <a:r>
            <a:rPr lang="fr-FR" sz="1700" b="1" kern="1200" dirty="0" err="1">
              <a:effectLst/>
            </a:rPr>
            <a:t>Misy</a:t>
          </a:r>
          <a:r>
            <a:rPr lang="fr-FR" sz="1700" b="1" kern="1200" dirty="0">
              <a:effectLst/>
            </a:rPr>
            <a:t> “</a:t>
          </a:r>
          <a:r>
            <a:rPr lang="fr-FR" sz="1700" b="1" kern="1200" dirty="0" err="1">
              <a:effectLst/>
            </a:rPr>
            <a:t>tsimparifary</a:t>
          </a:r>
          <a:r>
            <a:rPr lang="fr-FR" sz="1700" b="1" kern="1200" dirty="0">
              <a:effectLst/>
            </a:rPr>
            <a:t>” </a:t>
          </a:r>
          <a:r>
            <a:rPr lang="fr-FR" sz="1700" b="1" kern="1200" dirty="0" err="1">
              <a:effectLst/>
            </a:rPr>
            <a:t>ao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am-piangonana</a:t>
          </a:r>
          <a:r>
            <a:rPr lang="fr-FR" sz="1700" b="1" kern="1200" dirty="0">
              <a:effectLst/>
            </a:rPr>
            <a:t>, </a:t>
          </a:r>
          <a:r>
            <a:rPr lang="fr-FR" sz="1700" b="1" kern="1200" dirty="0" err="1">
              <a:effectLst/>
            </a:rPr>
            <a:t>ary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tsy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haitsika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ny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manavaka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izany</a:t>
          </a:r>
          <a:r>
            <a:rPr lang="fr-FR" sz="1700" b="1" kern="1200" dirty="0">
              <a:effectLst/>
            </a:rPr>
            <a:t> (Mat</a:t>
          </a:r>
          <a:r>
            <a:rPr lang="en" sz="1700" b="1" kern="1200" dirty="0">
              <a:effectLst/>
            </a:rPr>
            <a:t>. 13:24-30).</a:t>
          </a:r>
          <a:endParaRPr lang="es-ES" sz="1700" kern="1200" dirty="0">
            <a:effectLst/>
          </a:endParaRPr>
        </a:p>
      </dsp:txBody>
      <dsp:txXfrm rot="-5400000">
        <a:off x="601284" y="28045"/>
        <a:ext cx="8567504" cy="503823"/>
      </dsp:txXfrm>
    </dsp:sp>
    <dsp:sp modelId="{348BA8F0-75E9-46E8-9DDA-F69576D26EBF}">
      <dsp:nvSpPr>
        <dsp:cNvPr id="0" name=""/>
        <dsp:cNvSpPr/>
      </dsp:nvSpPr>
      <dsp:spPr>
        <a:xfrm rot="5400000">
          <a:off x="-128846" y="774655"/>
          <a:ext cx="858978" cy="601284"/>
        </a:xfrm>
        <a:prstGeom prst="chevron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solidFill>
              <a:prstClr val="white"/>
            </a:solidFill>
            <a:effectLst/>
            <a:latin typeface="Aptos" panose="02110004020202020204"/>
            <a:ea typeface="+mn-ea"/>
            <a:cs typeface="+mn-cs"/>
          </a:endParaRPr>
        </a:p>
      </dsp:txBody>
      <dsp:txXfrm rot="-5400000">
        <a:off x="1" y="946450"/>
        <a:ext cx="601284" cy="257694"/>
      </dsp:txXfrm>
    </dsp:sp>
    <dsp:sp modelId="{05BAB352-7CE5-4613-9F54-717DF064B952}">
      <dsp:nvSpPr>
        <dsp:cNvPr id="0" name=""/>
        <dsp:cNvSpPr/>
      </dsp:nvSpPr>
      <dsp:spPr>
        <a:xfrm rot="5400000">
          <a:off x="4619496" y="-3372403"/>
          <a:ext cx="558335" cy="8594760"/>
        </a:xfrm>
        <a:prstGeom prst="round2SameRect">
          <a:avLst/>
        </a:prstGeom>
        <a:solidFill>
          <a:schemeClr val="accent5">
            <a:lumMod val="20000"/>
            <a:lumOff val="80000"/>
          </a:schemeClr>
        </a:solidFill>
        <a:ln w="22225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5">
                <a:lumMod val="50000"/>
              </a:schemeClr>
            </a:buClr>
            <a:buFont typeface="+mj-lt"/>
            <a:buAutoNum type="arabicPeriod" startAt="2"/>
          </a:pPr>
          <a:r>
            <a:rPr lang="fr-FR" sz="1700" b="1" kern="1200" dirty="0" err="1">
              <a:effectLst/>
            </a:rPr>
            <a:t>Mahafantatra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an'i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Jesosy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ilay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demonia</a:t>
          </a:r>
          <a:r>
            <a:rPr lang="fr-FR" sz="1700" b="1" kern="1200" dirty="0">
              <a:effectLst/>
            </a:rPr>
            <a:t>, ka </a:t>
          </a:r>
          <a:r>
            <a:rPr lang="fr-FR" sz="1700" b="1" kern="1200" dirty="0" err="1">
              <a:effectLst/>
            </a:rPr>
            <a:t>mitady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ny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fomba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hifehezana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ny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heriny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673065"/>
        <a:ext cx="8567504" cy="503823"/>
      </dsp:txXfrm>
    </dsp:sp>
    <dsp:sp modelId="{6FF5312E-9F45-469A-AF3A-453531A07A51}">
      <dsp:nvSpPr>
        <dsp:cNvPr id="0" name=""/>
        <dsp:cNvSpPr/>
      </dsp:nvSpPr>
      <dsp:spPr>
        <a:xfrm rot="5400000">
          <a:off x="-128846" y="1419675"/>
          <a:ext cx="858978" cy="601284"/>
        </a:xfrm>
        <a:prstGeom prst="chevron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 dirty="0">
            <a:effectLst/>
          </a:endParaRPr>
        </a:p>
      </dsp:txBody>
      <dsp:txXfrm rot="-5400000">
        <a:off x="1" y="1591470"/>
        <a:ext cx="601284" cy="257694"/>
      </dsp:txXfrm>
    </dsp:sp>
    <dsp:sp modelId="{BF7C7F0F-F87D-4A5C-BC55-BD9DC0A725C8}">
      <dsp:nvSpPr>
        <dsp:cNvPr id="0" name=""/>
        <dsp:cNvSpPr/>
      </dsp:nvSpPr>
      <dsp:spPr>
        <a:xfrm rot="5400000">
          <a:off x="4619496" y="-2727383"/>
          <a:ext cx="558335" cy="8594760"/>
        </a:xfrm>
        <a:prstGeom prst="round2SameRect">
          <a:avLst/>
        </a:prstGeom>
        <a:solidFill>
          <a:schemeClr val="accent6">
            <a:lumMod val="20000"/>
            <a:lumOff val="80000"/>
          </a:schemeClr>
        </a:solidFill>
        <a:ln w="22225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266700" lvl="1" indent="-26670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6">
                <a:lumMod val="50000"/>
              </a:schemeClr>
            </a:buClr>
            <a:buFont typeface="+mj-lt"/>
            <a:buAutoNum type="arabicPeriod" startAt="3"/>
          </a:pPr>
          <a:r>
            <a:rPr lang="fr-FR" sz="1700" b="1" kern="1200" dirty="0" err="1">
              <a:effectLst/>
            </a:rPr>
            <a:t>Mibaiko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azy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hangina</a:t>
          </a:r>
          <a:r>
            <a:rPr lang="fr-FR" sz="1700" b="1" kern="1200" dirty="0">
              <a:effectLst/>
            </a:rPr>
            <a:t> i </a:t>
          </a:r>
          <a:r>
            <a:rPr lang="fr-FR" sz="1700" b="1" kern="1200" dirty="0" err="1">
              <a:effectLst/>
            </a:rPr>
            <a:t>Jesosy</a:t>
          </a:r>
          <a:r>
            <a:rPr lang="fr-FR" sz="1700" b="1" kern="1200" dirty="0">
              <a:effectLst/>
            </a:rPr>
            <a:t>. </a:t>
          </a:r>
          <a:r>
            <a:rPr lang="fr-FR" sz="1700" b="1" kern="1200" dirty="0" err="1">
              <a:effectLst/>
            </a:rPr>
            <a:t>Tsy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mbola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fotoana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hanambarana</a:t>
          </a:r>
          <a:r>
            <a:rPr lang="fr-FR" sz="1700" b="1" kern="1200" dirty="0">
              <a:effectLst/>
            </a:rPr>
            <a:t> an-</a:t>
          </a:r>
          <a:r>
            <a:rPr lang="fr-FR" sz="1700" b="1" kern="1200" dirty="0" err="1">
              <a:effectLst/>
            </a:rPr>
            <a:t>karihary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ny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tenany</a:t>
          </a:r>
          <a:r>
            <a:rPr lang="fr-FR" sz="1700" b="1" kern="1200" dirty="0">
              <a:effectLst/>
            </a:rPr>
            <a:t> ho </a:t>
          </a:r>
          <a:r>
            <a:rPr lang="fr-FR" sz="1700" b="1" kern="1200" dirty="0" err="1">
              <a:effectLst/>
            </a:rPr>
            <a:t>Mesia</a:t>
          </a:r>
          <a:r>
            <a:rPr lang="fr-FR" sz="1700" b="1" kern="1200" dirty="0">
              <a:effectLst/>
            </a:rPr>
            <a:t> </a:t>
          </a:r>
          <a:r>
            <a:rPr lang="fr-FR" sz="1700" b="1" kern="1200" dirty="0" err="1">
              <a:effectLst/>
            </a:rPr>
            <a:t>izao</a:t>
          </a:r>
          <a:r>
            <a:rPr lang="en" sz="1700" b="1" kern="1200" dirty="0">
              <a:effectLst/>
            </a:rPr>
            <a:t>.</a:t>
          </a:r>
          <a:endParaRPr lang="es-ES" sz="1700" kern="1200" dirty="0">
            <a:effectLst/>
          </a:endParaRPr>
        </a:p>
      </dsp:txBody>
      <dsp:txXfrm rot="-5400000">
        <a:off x="601284" y="1318085"/>
        <a:ext cx="8567504" cy="503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9F0718-86AD-4144-94E0-888551AD0C6D}">
      <dsp:nvSpPr>
        <dsp:cNvPr id="0" name=""/>
        <dsp:cNvSpPr/>
      </dsp:nvSpPr>
      <dsp:spPr>
        <a:xfrm>
          <a:off x="75909" y="306263"/>
          <a:ext cx="1752888" cy="1979736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Rehefa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nanasitrana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dia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baiko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antony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(Mar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1:44)</a:t>
          </a:r>
        </a:p>
      </dsp:txBody>
      <dsp:txXfrm>
        <a:off x="127249" y="357603"/>
        <a:ext cx="1650208" cy="1877056"/>
      </dsp:txXfrm>
    </dsp:sp>
    <dsp:sp modelId="{B4EB38D3-D434-42DD-A2E1-C57F19950AAD}">
      <dsp:nvSpPr>
        <dsp:cNvPr id="0" name=""/>
        <dsp:cNvSpPr/>
      </dsp:nvSpPr>
      <dsp:spPr>
        <a:xfrm rot="18004364">
          <a:off x="1634474" y="942354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939583"/>
        <a:ext cx="38950" cy="38950"/>
      </dsp:txXfrm>
    </dsp:sp>
    <dsp:sp modelId="{3C0011EA-7A4C-4BF2-BF98-C9AE9B8378DB}">
      <dsp:nvSpPr>
        <dsp:cNvPr id="0" name=""/>
        <dsp:cNvSpPr/>
      </dsp:nvSpPr>
      <dsp:spPr>
        <a:xfrm>
          <a:off x="2219157" y="286631"/>
          <a:ext cx="2314839" cy="670710"/>
        </a:xfrm>
        <a:prstGeom prst="roundRect">
          <a:avLst>
            <a:gd name="adj" fmla="val 10000"/>
          </a:avLst>
        </a:prstGeom>
        <a:solidFill>
          <a:schemeClr val="accent4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Misehoa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amin'ny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306275"/>
        <a:ext cx="2275551" cy="631422"/>
      </dsp:txXfrm>
    </dsp:sp>
    <dsp:sp modelId="{A1CE3E22-5047-4ABA-84B2-009AC3F5FE6E}">
      <dsp:nvSpPr>
        <dsp:cNvPr id="0" name=""/>
        <dsp:cNvSpPr/>
      </dsp:nvSpPr>
      <dsp:spPr>
        <a:xfrm rot="18967813">
          <a:off x="4458439" y="417654"/>
          <a:ext cx="54147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41476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640" y="420822"/>
        <a:ext cx="27073" cy="27073"/>
      </dsp:txXfrm>
    </dsp:sp>
    <dsp:sp modelId="{00175583-3F81-48EA-8A88-0AD113377557}">
      <dsp:nvSpPr>
        <dsp:cNvPr id="0" name=""/>
        <dsp:cNvSpPr/>
      </dsp:nvSpPr>
      <dsp:spPr>
        <a:xfrm>
          <a:off x="4924356" y="2757"/>
          <a:ext cx="5296257" cy="48794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nn-NO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Naneho ny fitandremany ny lalàna Izy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38648" y="17049"/>
        <a:ext cx="5267673" cy="459365"/>
      </dsp:txXfrm>
    </dsp:sp>
    <dsp:sp modelId="{AAB14C4E-EB3F-4B63-A3E5-8C7FEFE744DE}">
      <dsp:nvSpPr>
        <dsp:cNvPr id="0" name=""/>
        <dsp:cNvSpPr/>
      </dsp:nvSpPr>
      <dsp:spPr>
        <a:xfrm rot="2142401">
          <a:off x="4488812" y="745567"/>
          <a:ext cx="480728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480728" y="16704"/>
              </a:lnTo>
            </a:path>
          </a:pathLst>
        </a:custGeom>
        <a:noFill/>
        <a:ln w="38100" cap="flat" cmpd="sng" algn="ctr">
          <a:solidFill>
            <a:schemeClr val="accent1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7159" y="750254"/>
        <a:ext cx="24036" cy="24036"/>
      </dsp:txXfrm>
    </dsp:sp>
    <dsp:sp modelId="{818DD2AE-9A1C-483E-A733-B2B033A24460}">
      <dsp:nvSpPr>
        <dsp:cNvPr id="0" name=""/>
        <dsp:cNvSpPr/>
      </dsp:nvSpPr>
      <dsp:spPr>
        <a:xfrm>
          <a:off x="4924356" y="563899"/>
          <a:ext cx="5296257" cy="677317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Nanome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fahafahana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hanaiky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Azy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ho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izany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</a:p>
      </dsp:txBody>
      <dsp:txXfrm>
        <a:off x="4944194" y="583737"/>
        <a:ext cx="5256581" cy="637641"/>
      </dsp:txXfrm>
    </dsp:sp>
    <dsp:sp modelId="{8EC96310-F468-49E7-87A0-EE785DBACD38}">
      <dsp:nvSpPr>
        <dsp:cNvPr id="0" name=""/>
        <dsp:cNvSpPr/>
      </dsp:nvSpPr>
      <dsp:spPr>
        <a:xfrm rot="3595636">
          <a:off x="1634474" y="1616498"/>
          <a:ext cx="779006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779006" y="16704"/>
              </a:lnTo>
            </a:path>
          </a:pathLst>
        </a:custGeom>
        <a:noFill/>
        <a:ln w="38100" cap="flat" cmpd="sng" algn="ctr">
          <a:solidFill>
            <a:srgbClr val="DAA6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04502" y="1613728"/>
        <a:ext cx="38950" cy="38950"/>
      </dsp:txXfrm>
    </dsp:sp>
    <dsp:sp modelId="{15DA4E20-7669-4312-A511-02D49C6300C9}">
      <dsp:nvSpPr>
        <dsp:cNvPr id="0" name=""/>
        <dsp:cNvSpPr/>
      </dsp:nvSpPr>
      <dsp:spPr>
        <a:xfrm>
          <a:off x="2219157" y="1634920"/>
          <a:ext cx="2314839" cy="670710"/>
        </a:xfrm>
        <a:prstGeom prst="roundRect">
          <a:avLst>
            <a:gd name="adj" fmla="val 10000"/>
          </a:avLst>
        </a:prstGeom>
        <a:solidFill>
          <a:srgbClr val="DAA6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Mangina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8801" y="1654564"/>
        <a:ext cx="2275551" cy="631422"/>
      </dsp:txXfrm>
    </dsp:sp>
    <dsp:sp modelId="{FD8E8B9F-AFB5-45E2-BE81-E69F72320E45}">
      <dsp:nvSpPr>
        <dsp:cNvPr id="0" name=""/>
        <dsp:cNvSpPr/>
      </dsp:nvSpPr>
      <dsp:spPr>
        <a:xfrm rot="18994565">
          <a:off x="4460441" y="1768844"/>
          <a:ext cx="5374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374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5740" y="1772112"/>
        <a:ext cx="26873" cy="26873"/>
      </dsp:txXfrm>
    </dsp:sp>
    <dsp:sp modelId="{56B951E8-A7F9-4B70-9A57-099C2A28B372}">
      <dsp:nvSpPr>
        <dsp:cNvPr id="0" name=""/>
        <dsp:cNvSpPr/>
      </dsp:nvSpPr>
      <dsp:spPr>
        <a:xfrm>
          <a:off x="4924356" y="1314408"/>
          <a:ext cx="5296257" cy="572827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Niaro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mpisorona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handray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fanapahan-kevitra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momba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ilay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boka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1134" y="1331186"/>
        <a:ext cx="5262701" cy="539271"/>
      </dsp:txXfrm>
    </dsp:sp>
    <dsp:sp modelId="{8F056144-A1FB-4626-BA89-593032624CAB}">
      <dsp:nvSpPr>
        <dsp:cNvPr id="0" name=""/>
        <dsp:cNvSpPr/>
      </dsp:nvSpPr>
      <dsp:spPr>
        <a:xfrm rot="2376402">
          <a:off x="4475841" y="2115075"/>
          <a:ext cx="506671" cy="33409"/>
        </a:xfrm>
        <a:custGeom>
          <a:avLst/>
          <a:gdLst/>
          <a:ahLst/>
          <a:cxnLst/>
          <a:rect l="0" t="0" r="0" b="0"/>
          <a:pathLst>
            <a:path>
              <a:moveTo>
                <a:pt x="0" y="16704"/>
              </a:moveTo>
              <a:lnTo>
                <a:pt x="506671" y="16704"/>
              </a:lnTo>
            </a:path>
          </a:pathLst>
        </a:custGeom>
        <a:noFill/>
        <a:ln w="38100" cap="flat" cmpd="sng" algn="ctr">
          <a:solidFill>
            <a:schemeClr val="tx2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716510" y="2119113"/>
        <a:ext cx="25333" cy="25333"/>
      </dsp:txXfrm>
    </dsp:sp>
    <dsp:sp modelId="{91B1350E-9213-4139-A308-0BC93E757A3A}">
      <dsp:nvSpPr>
        <dsp:cNvPr id="0" name=""/>
        <dsp:cNvSpPr/>
      </dsp:nvSpPr>
      <dsp:spPr>
        <a:xfrm>
          <a:off x="4924356" y="1960428"/>
          <a:ext cx="5296257" cy="665713"/>
        </a:xfrm>
        <a:prstGeom prst="roundRect">
          <a:avLst>
            <a:gd name="adj" fmla="val 10000"/>
          </a:avLst>
        </a:prstGeom>
        <a:solidFill>
          <a:schemeClr val="tx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4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ts val="1800"/>
            </a:lnSpc>
            <a:spcBef>
              <a:spcPct val="0"/>
            </a:spcBef>
            <a:spcAft>
              <a:spcPts val="0"/>
            </a:spcAft>
            <a:buNone/>
          </a:pP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Nitandrina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tsy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hampirongatra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fiandrasana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Mesia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teo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amin’ny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vahoaka</a:t>
          </a:r>
          <a:r>
            <a:rPr lang="fr-FR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fr-FR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Izy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943854" y="1979926"/>
        <a:ext cx="5257261" cy="6267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9EAAC-A61C-494F-972E-736DF4819AAA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B03C5-E108-4969-9DF6-9440DE0424F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5638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B03C5-E108-4969-9DF6-9440DE0424FA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418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F85E6F-8C2C-6E5B-4CA0-8FB593F72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BD4228-38C7-09B7-7970-93AED7444A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007CCA-6A5E-CA2D-F708-A3E09E772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EE62A9-2803-D8B6-9CB7-D8513BE6D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7FFF0-B059-A36A-9963-92080D518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53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702E98-3FFA-B178-0D5B-57B5D7F8A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54D00-CB44-BDAD-544D-25D447C857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EA037-972F-56A4-0174-91D17D4EB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007526-A00A-D9B7-575F-4A6F615A4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1A25A-1995-09CE-50C1-08AB1BC05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50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E2365D7-D2E8-8E7D-A6AD-CFB3C7195D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A2D2FF-81EF-6D1C-3C80-DA32FE5C37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ECBE02-131E-331E-57FA-43F8F3CA1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A23CE0-8710-7AE8-3908-5ACC253DC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4C4E25-17DB-22BA-5298-BE025AB3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155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596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13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8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469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75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4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018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9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277052-0926-7E98-A78E-6328EFB1B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B9F0D2-C614-E686-1FEF-55FF38C8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2EE611-6FB7-D1D1-216A-053C8C99B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E635C4-68C3-6A4D-F3C3-57F325329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327466-0934-A856-40D0-832399B44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816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428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561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33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51B66-9C40-AFE3-6EBE-4FAD24D1F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27BB2D-3D99-0BC1-055D-9404C725B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877EC2-9625-3140-585D-0F14F2994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9F29D0-5B53-7226-8D45-777A8EE6E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AD0ED4-F3AC-49F9-9F86-E89D5C71E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036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12D9BA-9F47-CE14-A75E-5701305E7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1FF603-7CD9-8405-1CD2-8DA7C5A2DA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CA10E93-1559-9DFE-9BE6-A9A0F9288E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98E940-4944-04DD-BC80-1C7C1D559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26E8C0-AF3A-D35C-9A4C-474C1C85F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153F43-CC6A-437E-6859-7F9C3194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748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CAC652-F6C2-36B9-B043-53A16CA1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912A96-2153-CCBD-C872-30D32E725B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EBD9CA-69D2-404A-71CA-A699492E0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E16375-2F2E-5827-BE25-F86F34AC1E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A2EFCF7-A618-C9EC-417E-E54100681A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6C96C83-BCCE-992D-FA88-1391DD8E8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87D5712-8BB0-33A4-288B-B4DBD1E7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A950A1-064F-5262-0F6F-6D69DEE90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83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8F68AB-A895-559A-E643-4CBBA6B81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69DC8A7-E3B4-8429-4C76-C2434BC4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BFF7077-EFF0-D897-D7EC-AE936E443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BA77CA9-C80C-06F1-B7F1-34BBFA1C0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152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361E98E-4B3E-1EE0-D4EE-675F6785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6D09E7D-5020-42EF-7C7E-2E5E54BD1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6E75AE4-2690-320D-EA7E-B3BBA02FB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598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A0B23D-19EB-2631-49AF-0E434D1A6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AAAF2FA-C615-8C4C-B1C1-337743B88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4ECCDB-857A-AD38-E8A0-63321C7F5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25FB4A-1C90-EA24-5108-7CF98CF91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DEE0A0-7217-261D-B9C9-9B59AFA3B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CF0F8E-4A84-6BA8-90A3-E33A46AA3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612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469337-4724-BC6B-F96E-54F075C29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147754-EF0E-F10B-CC4F-58783AFCE9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068C08-1758-3E2A-E396-F5E6922C4D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E8921E-0095-15BA-0E7E-CFBDA4D53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5B2F6F3-F286-2431-9A9D-BD024E863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F359CD5-4F59-39A4-A7FE-FE401DB12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718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3858F36-CB23-8597-E7E1-ED6FD8A5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2D0E2A-2051-C563-AC68-E62676C0B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94DBE1-935B-4596-0279-124235EF1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F35979-8E94-4217-9DE6-DE25763825D7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1AF243-0C76-8A51-62FF-C87A191E1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208E83-FE47-12CA-AC2C-3B586A14FB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4EF870-E7D2-4AAC-9B16-2C0C63F83CB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4998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08/07/2024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44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9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2.wdp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482829-8003-438D-449D-30F39393A1D8}"/>
              </a:ext>
            </a:extLst>
          </p:cNvPr>
          <p:cNvSpPr txBox="1"/>
          <p:nvPr/>
        </p:nvSpPr>
        <p:spPr>
          <a:xfrm>
            <a:off x="0" y="260356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TOPY MASO MOMBA NY ASAN'I JESOSY </a:t>
            </a:r>
            <a:endParaRPr lang="en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6B5BD-44E6-E137-82D5-225F6AE8D5E2}"/>
              </a:ext>
            </a:extLst>
          </p:cNvPr>
          <p:cNvSpPr txBox="1"/>
          <p:nvPr/>
        </p:nvSpPr>
        <p:spPr>
          <a:xfrm>
            <a:off x="9074319" y="6374045"/>
            <a:ext cx="30405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nn-NO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Lesona 2 hatao ny 13 Jolay</a:t>
            </a:r>
            <a:r>
              <a:rPr lang="en" sz="1600" b="1" dirty="0">
                <a:solidFill>
                  <a:srgbClr val="D4BD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352141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 descr="Un par de personas de pie sobre superficie terrosa&#10;&#10;Descripción generada automáticamente con confianza media">
            <a:extLst>
              <a:ext uri="{FF2B5EF4-FFF2-40B4-BE49-F238E27FC236}">
                <a16:creationId xmlns:a16="http://schemas.microsoft.com/office/drawing/2014/main" id="{0AFE1E4E-16B3-405C-45DB-9882ED10C8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2562" y="3566058"/>
            <a:ext cx="2773345" cy="9989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CAABE36-358E-91A7-9081-CED773589BD6}"/>
              </a:ext>
            </a:extLst>
          </p:cNvPr>
          <p:cNvSpPr txBox="1"/>
          <p:nvPr/>
        </p:nvSpPr>
        <p:spPr>
          <a:xfrm>
            <a:off x="3707842" y="-70336"/>
            <a:ext cx="84841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spc="300" dirty="0">
                <a:ln w="15875">
                  <a:solidFill>
                    <a:schemeClr val="tx1"/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glow rad="63500">
                    <a:schemeClr val="accent5">
                      <a:lumMod val="60000"/>
                      <a:lumOff val="40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MIVAVAKA SY MITORY TENY </a:t>
            </a:r>
            <a:endParaRPr lang="en" sz="4400" b="1" spc="300" dirty="0">
              <a:ln w="15875">
                <a:solidFill>
                  <a:schemeClr val="tx1"/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glow rad="63500">
                  <a:schemeClr val="accent5">
                    <a:lumMod val="60000"/>
                    <a:lumOff val="40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13C1437-0A93-86C1-F92B-FAE394093D95}"/>
              </a:ext>
            </a:extLst>
          </p:cNvPr>
          <p:cNvSpPr txBox="1"/>
          <p:nvPr/>
        </p:nvSpPr>
        <p:spPr>
          <a:xfrm>
            <a:off x="3707842" y="563023"/>
            <a:ext cx="7791115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nifoha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maraina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alina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nivoaka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nankany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an-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foana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nivavaka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tany</a:t>
            </a:r>
            <a:r>
              <a:rPr lang="en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(Marka 1:35)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52D6BAE-4424-E26C-54A8-53385FA0DDB9}"/>
              </a:ext>
            </a:extLst>
          </p:cNvPr>
          <p:cNvSpPr txBox="1"/>
          <p:nvPr/>
        </p:nvSpPr>
        <p:spPr>
          <a:xfrm>
            <a:off x="185791" y="1215737"/>
            <a:ext cx="69987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alahady</a:t>
            </a:r>
            <a:r>
              <a:rPr lang="fr-FR" sz="2000" b="1" dirty="0"/>
              <a:t> dia </a:t>
            </a:r>
            <a:r>
              <a:rPr lang="fr-FR" sz="2000" b="1" dirty="0" err="1"/>
              <a:t>niandry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hitory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tao an-</a:t>
            </a:r>
            <a:r>
              <a:rPr lang="fr-FR" sz="2000" b="1" dirty="0" err="1"/>
              <a:t>tanàna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mpianatra</a:t>
            </a:r>
            <a:r>
              <a:rPr lang="fr-FR" sz="2000" b="1" dirty="0"/>
              <a:t>.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fikasan’i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Olona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no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handray</a:t>
            </a:r>
            <a:r>
              <a:rPr lang="fr-FR" sz="2000" b="1" dirty="0"/>
              <a:t> </a:t>
            </a:r>
            <a:r>
              <a:rPr lang="fr-FR" sz="2000" b="1" dirty="0" err="1"/>
              <a:t>soa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teniny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asany</a:t>
            </a:r>
            <a:r>
              <a:rPr lang="fr-FR" sz="2000" b="1" dirty="0"/>
              <a:t> (Marka </a:t>
            </a:r>
            <a:r>
              <a:rPr lang="en" sz="2000" b="1" dirty="0"/>
              <a:t>1:36-39).</a:t>
            </a:r>
          </a:p>
        </p:txBody>
      </p:sp>
      <p:pic>
        <p:nvPicPr>
          <p:cNvPr id="8" name="Imagen 7" descr="Un atardecer en el campo&#10;&#10;Descripción generada automáticamente">
            <a:extLst>
              <a:ext uri="{FF2B5EF4-FFF2-40B4-BE49-F238E27FC236}">
                <a16:creationId xmlns:a16="http://schemas.microsoft.com/office/drawing/2014/main" id="{F4542E14-4AEA-8240-364B-EF6F752E5A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6118" y="1546686"/>
            <a:ext cx="4069989" cy="28266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Imagen 11" descr="Una persona con un atardecer de fondo&#10;&#10;Descripción generada automáticamente">
            <a:extLst>
              <a:ext uri="{FF2B5EF4-FFF2-40B4-BE49-F238E27FC236}">
                <a16:creationId xmlns:a16="http://schemas.microsoft.com/office/drawing/2014/main" id="{9548161A-2299-E05B-0BCD-58638FAA8C3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491" y="3915471"/>
            <a:ext cx="3013867" cy="2307911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5CAF4E11-6B06-5621-12BF-F01384C0A896}"/>
              </a:ext>
            </a:extLst>
          </p:cNvPr>
          <p:cNvSpPr txBox="1"/>
          <p:nvPr/>
        </p:nvSpPr>
        <p:spPr>
          <a:xfrm>
            <a:off x="3573058" y="4564990"/>
            <a:ext cx="845701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Isan’andro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no </a:t>
            </a:r>
            <a:r>
              <a:rPr lang="fr-FR" sz="2000" b="1" dirty="0" err="1"/>
              <a:t>mitady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manasa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hanahaka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(Marka 6:46; </a:t>
            </a:r>
            <a:r>
              <a:rPr lang="fr-FR" sz="2000" b="1" dirty="0" err="1"/>
              <a:t>Lioka</a:t>
            </a:r>
            <a:r>
              <a:rPr lang="fr-FR" sz="2000" b="1" dirty="0"/>
              <a:t> 3:21; 5:16; 9:18; 11:1; 18:1).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, dia </a:t>
            </a:r>
            <a:r>
              <a:rPr lang="fr-FR" sz="2000" b="1" dirty="0" err="1"/>
              <a:t>nanokana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alina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</a:t>
            </a:r>
            <a:r>
              <a:rPr lang="fr-FR" sz="2000" b="1" dirty="0" err="1"/>
              <a:t>aza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hivavahana</a:t>
            </a:r>
            <a:r>
              <a:rPr lang="fr-FR" sz="2000" b="1" dirty="0"/>
              <a:t> (Lio. 6:12-13; Mat</a:t>
            </a:r>
            <a:r>
              <a:rPr lang="en" sz="2000" b="1" dirty="0"/>
              <a:t>. 14:21-23).</a:t>
            </a:r>
          </a:p>
        </p:txBody>
      </p:sp>
      <p:pic>
        <p:nvPicPr>
          <p:cNvPr id="18" name="Imagen 17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D7E2FC1E-1641-77EE-4E0C-2655AA03E1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76" y="81958"/>
            <a:ext cx="3421567" cy="1150845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29AFE0D-08EE-7682-A9BC-C18530A565EC}"/>
              </a:ext>
            </a:extLst>
          </p:cNvPr>
          <p:cNvSpPr txBox="1"/>
          <p:nvPr/>
        </p:nvSpPr>
        <p:spPr>
          <a:xfrm>
            <a:off x="185791" y="2489584"/>
            <a:ext cx="699878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araka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sitrapony</a:t>
            </a:r>
            <a:r>
              <a:rPr lang="fr-FR" sz="2000" b="1" dirty="0"/>
              <a:t> </a:t>
            </a:r>
            <a:r>
              <a:rPr lang="fr-FR" sz="2000" b="1" dirty="0" err="1"/>
              <a:t>anefa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mahazatra</a:t>
            </a:r>
            <a:r>
              <a:rPr lang="fr-FR" sz="2000" b="1" dirty="0"/>
              <a:t> dia </a:t>
            </a:r>
            <a:r>
              <a:rPr lang="fr-FR" sz="2000" b="1" dirty="0" err="1"/>
              <a:t>nandeha</a:t>
            </a:r>
            <a:r>
              <a:rPr lang="fr-FR" sz="2000" b="1" dirty="0"/>
              <a:t> </a:t>
            </a:r>
            <a:r>
              <a:rPr lang="fr-FR" sz="2000" b="1" dirty="0" err="1"/>
              <a:t>niresaka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Rainy</a:t>
            </a:r>
            <a:r>
              <a:rPr lang="fr-FR" sz="2000" b="1" dirty="0"/>
              <a:t> </a:t>
            </a:r>
            <a:r>
              <a:rPr lang="fr-FR" sz="2000" b="1" dirty="0" err="1"/>
              <a:t>aloha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hilazany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hataony</a:t>
            </a:r>
            <a:r>
              <a:rPr lang="fr-FR" sz="2000" b="1" dirty="0"/>
              <a:t> </a:t>
            </a:r>
            <a:r>
              <a:rPr lang="fr-FR" sz="2000" b="1" dirty="0" err="1"/>
              <a:t>amin’io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(Mar. 1:35; </a:t>
            </a:r>
            <a:r>
              <a:rPr lang="fr-FR" sz="2000" b="1" dirty="0" err="1"/>
              <a:t>Jao</a:t>
            </a:r>
            <a:r>
              <a:rPr lang="en" sz="2000" b="1" dirty="0"/>
              <a:t>. 8:28 ).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BDA0610-0C72-A2DF-02CE-90CC805B91DB}"/>
              </a:ext>
            </a:extLst>
          </p:cNvPr>
          <p:cNvSpPr txBox="1"/>
          <p:nvPr/>
        </p:nvSpPr>
        <p:spPr>
          <a:xfrm>
            <a:off x="3583043" y="5818406"/>
            <a:ext cx="84470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tokony</a:t>
            </a:r>
            <a:r>
              <a:rPr lang="fr-FR" sz="2000" b="1" dirty="0"/>
              <a:t> </a:t>
            </a:r>
            <a:r>
              <a:rPr lang="fr-FR" sz="2000" b="1" dirty="0" err="1"/>
              <a:t>hitady</a:t>
            </a:r>
            <a:r>
              <a:rPr lang="fr-FR" sz="2000" b="1" dirty="0"/>
              <a:t> </a:t>
            </a:r>
            <a:r>
              <a:rPr lang="fr-FR" sz="2000" b="1" dirty="0" err="1"/>
              <a:t>an’Andriamanitra</a:t>
            </a:r>
            <a:r>
              <a:rPr lang="fr-FR" sz="2000" b="1" dirty="0"/>
              <a:t> </a:t>
            </a:r>
            <a:r>
              <a:rPr lang="fr-FR" sz="2000" b="1" dirty="0" err="1"/>
              <a:t>isan’andro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hahalalana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sitrapony</a:t>
            </a:r>
            <a:r>
              <a:rPr lang="fr-FR" sz="2000" b="1" dirty="0"/>
              <a:t>?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toe-javatra</a:t>
            </a:r>
            <a:r>
              <a:rPr lang="fr-FR" sz="2000" b="1" dirty="0"/>
              <a:t> </a:t>
            </a:r>
            <a:r>
              <a:rPr lang="fr-FR" sz="2000" b="1" dirty="0" err="1"/>
              <a:t>manokana</a:t>
            </a:r>
            <a:r>
              <a:rPr lang="fr-FR" sz="2000" b="1" dirty="0"/>
              <a:t>, </a:t>
            </a:r>
            <a:r>
              <a:rPr lang="fr-FR" sz="2000" b="1" dirty="0" err="1"/>
              <a:t>moa</a:t>
            </a:r>
            <a:r>
              <a:rPr lang="fr-FR" sz="2000" b="1" dirty="0"/>
              <a:t> </a:t>
            </a:r>
            <a:r>
              <a:rPr lang="fr-FR" sz="2000" b="1" dirty="0" err="1"/>
              <a:t>ve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hitady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indrindra</a:t>
            </a:r>
            <a:r>
              <a:rPr lang="fr-FR" sz="2000" b="1" dirty="0"/>
              <a:t> </a:t>
            </a:r>
            <a:r>
              <a:rPr lang="fr-FR" sz="2000" b="1" dirty="0" err="1"/>
              <a:t>amin'ny</a:t>
            </a:r>
            <a:r>
              <a:rPr lang="fr-FR" sz="2000" b="1" dirty="0"/>
              <a:t> </a:t>
            </a:r>
            <a:r>
              <a:rPr lang="fr-FR" sz="2000" b="1" dirty="0" err="1"/>
              <a:t>alalan'ny</a:t>
            </a:r>
            <a:r>
              <a:rPr lang="fr-FR" sz="2000" b="1" dirty="0"/>
              <a:t> </a:t>
            </a:r>
            <a:r>
              <a:rPr lang="fr-FR" sz="2000" b="1" dirty="0" err="1"/>
              <a:t>vavaka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4391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4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CC1CCC5-2FCC-4BDD-3EEB-4CD77A2E7F8F}"/>
              </a:ext>
            </a:extLst>
          </p:cNvPr>
          <p:cNvSpPr txBox="1"/>
          <p:nvPr/>
        </p:nvSpPr>
        <p:spPr>
          <a:xfrm>
            <a:off x="16919" y="-13656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71000"/>
                    </a:srgbClr>
                  </a:outerShdw>
                </a:effectLst>
              </a:rPr>
              <a:t>MANASITRANA SY MITANDRINA NY LALÀNA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71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597EA6D-9AC5-2835-324E-CCEF3A2715E3}"/>
              </a:ext>
            </a:extLst>
          </p:cNvPr>
          <p:cNvSpPr txBox="1"/>
          <p:nvPr/>
        </p:nvSpPr>
        <p:spPr>
          <a:xfrm>
            <a:off x="0" y="431309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Tandremo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tsara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mba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tsy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hisy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holazainao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amin'iza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amin'iza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mandehana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misehoa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mpisorona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manatera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fanadiovana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anao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izay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nandidian'i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Mosesy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, ho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vavolombelona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amin'ireo</a:t>
            </a:r>
            <a:r>
              <a:rPr lang="en-US" b="1" dirty="0">
                <a:solidFill>
                  <a:srgbClr val="C00000"/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</a:p>
          <a:p>
            <a:pPr algn="ctr"/>
            <a:r>
              <a:rPr lang="en" sz="14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(Marka 1:44)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41F02A2-EC5C-DE68-D7A4-6354ADD80172}"/>
              </a:ext>
            </a:extLst>
          </p:cNvPr>
          <p:cNvSpPr txBox="1"/>
          <p:nvPr/>
        </p:nvSpPr>
        <p:spPr>
          <a:xfrm>
            <a:off x="3435421" y="1163814"/>
            <a:ext cx="8728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boka</a:t>
            </a:r>
            <a:r>
              <a:rPr lang="fr-FR" sz="2000" b="1" dirty="0"/>
              <a:t>,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nitoka-monina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aretiny</a:t>
            </a:r>
            <a:r>
              <a:rPr lang="fr-FR" sz="2000" b="1" dirty="0"/>
              <a:t>, dia </a:t>
            </a:r>
            <a:r>
              <a:rPr lang="fr-FR" sz="2000" b="1" dirty="0" err="1"/>
              <a:t>nandohalika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anatrehan’i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nitalaho</a:t>
            </a:r>
            <a:r>
              <a:rPr lang="fr-FR" sz="2000" b="1" dirty="0"/>
              <a:t> </a:t>
            </a:r>
            <a:r>
              <a:rPr lang="fr-FR" sz="2000" b="1" dirty="0" err="1"/>
              <a:t>fanasitranana</a:t>
            </a:r>
            <a:r>
              <a:rPr lang="fr-FR" sz="2000" b="1" dirty="0"/>
              <a:t> (Lev. 13:45; Mar</a:t>
            </a:r>
            <a:r>
              <a:rPr lang="en" sz="2000" b="1" dirty="0"/>
              <a:t>1:40).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1176C43D-7663-B61D-767B-A2428B762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9978118"/>
              </p:ext>
            </p:extLst>
          </p:nvPr>
        </p:nvGraphicFramePr>
        <p:xfrm>
          <a:off x="57151" y="4114801"/>
          <a:ext cx="10296524" cy="2628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a caricatura de una persona&#10;&#10;Descripción generada automáticamente con confianza baja">
            <a:extLst>
              <a:ext uri="{FF2B5EF4-FFF2-40B4-BE49-F238E27FC236}">
                <a16:creationId xmlns:a16="http://schemas.microsoft.com/office/drawing/2014/main" id="{E29263A6-8684-E3DF-B74D-CD2EB0F444B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71" r="9471"/>
          <a:stretch/>
        </p:blipFill>
        <p:spPr>
          <a:xfrm>
            <a:off x="133350" y="1487606"/>
            <a:ext cx="1424517" cy="267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BBD42AF3-C617-3411-06C0-D8F738811F1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42" r="11142"/>
          <a:stretch/>
        </p:blipFill>
        <p:spPr>
          <a:xfrm>
            <a:off x="1763906" y="1487606"/>
            <a:ext cx="1555243" cy="2676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Imagen que contiene edificio, tabla, hombre, vino&#10;&#10;Descripción generada automáticamente">
            <a:extLst>
              <a:ext uri="{FF2B5EF4-FFF2-40B4-BE49-F238E27FC236}">
                <a16:creationId xmlns:a16="http://schemas.microsoft.com/office/drawing/2014/main" id="{761A042B-B3E0-635A-C62F-02B185C23A42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7208" y="4114801"/>
            <a:ext cx="1555242" cy="2628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6DFAFD10-DC67-0E53-7360-F03FA11F5EE5}"/>
              </a:ext>
            </a:extLst>
          </p:cNvPr>
          <p:cNvSpPr txBox="1"/>
          <p:nvPr/>
        </p:nvSpPr>
        <p:spPr>
          <a:xfrm>
            <a:off x="3437467" y="3042847"/>
            <a:ext cx="872595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manatona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fahotantsika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fahalotoantsika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, dia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hiala</a:t>
            </a:r>
            <a:r>
              <a:rPr lang="fr-FR" sz="2000" b="1" dirty="0"/>
              <a:t> </a:t>
            </a:r>
            <a:r>
              <a:rPr lang="fr-FR" sz="2000" b="1" dirty="0" err="1"/>
              <a:t>amintsika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. </a:t>
            </a:r>
            <a:r>
              <a:rPr lang="fr-FR" sz="2000" b="1" dirty="0" err="1"/>
              <a:t>Hanome</a:t>
            </a:r>
            <a:r>
              <a:rPr lang="fr-FR" sz="2000" b="1" dirty="0"/>
              <a:t> </a:t>
            </a:r>
            <a:r>
              <a:rPr lang="fr-FR" sz="2000" b="1" dirty="0" err="1"/>
              <a:t>famelan-keloka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fanasitranana</a:t>
            </a:r>
            <a:r>
              <a:rPr lang="fr-FR" sz="2000" b="1" dirty="0"/>
              <a:t> ho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hahatonga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ho </a:t>
            </a:r>
            <a:r>
              <a:rPr lang="fr-FR" sz="2000" b="1" dirty="0" err="1"/>
              <a:t>madio</a:t>
            </a:r>
            <a:r>
              <a:rPr lang="fr-FR" sz="2000" b="1" dirty="0"/>
              <a:t> </a:t>
            </a:r>
            <a:r>
              <a:rPr lang="fr-FR" sz="2000" b="1" dirty="0" err="1"/>
              <a:t>toa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en" sz="2000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33DF14B-6BB8-A3FD-6236-169E3A59CE2A}"/>
              </a:ext>
            </a:extLst>
          </p:cNvPr>
          <p:cNvSpPr txBox="1"/>
          <p:nvPr/>
        </p:nvSpPr>
        <p:spPr>
          <a:xfrm>
            <a:off x="3452339" y="1795944"/>
            <a:ext cx="872595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imason’ny</a:t>
            </a:r>
            <a:r>
              <a:rPr lang="fr-FR" sz="2000" b="1" dirty="0"/>
              <a:t> </a:t>
            </a:r>
            <a:r>
              <a:rPr lang="fr-FR" sz="2000" b="1" dirty="0" err="1"/>
              <a:t>vahoaka</a:t>
            </a:r>
            <a:r>
              <a:rPr lang="fr-FR" sz="2000" b="1" dirty="0"/>
              <a:t> dia </a:t>
            </a:r>
            <a:r>
              <a:rPr lang="fr-FR" sz="2000" b="1" dirty="0" err="1"/>
              <a:t>nanao</a:t>
            </a:r>
            <a:r>
              <a:rPr lang="fr-FR" sz="2000" b="1" dirty="0"/>
              <a:t> </a:t>
            </a:r>
            <a:r>
              <a:rPr lang="fr-FR" sz="2000" b="1" dirty="0" err="1"/>
              <a:t>zavatra</a:t>
            </a:r>
            <a:r>
              <a:rPr lang="fr-FR" sz="2000" b="1" dirty="0"/>
              <a:t> </a:t>
            </a:r>
            <a:r>
              <a:rPr lang="fr-FR" sz="2000" b="1" dirty="0" err="1"/>
              <a:t>mifanohitra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: </a:t>
            </a:r>
            <a:r>
              <a:rPr lang="fr-FR" sz="2000" b="1" dirty="0" err="1"/>
              <a:t>nikasika</a:t>
            </a:r>
            <a:r>
              <a:rPr lang="fr-FR" sz="2000" b="1" dirty="0"/>
              <a:t>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boka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dia </a:t>
            </a:r>
            <a:r>
              <a:rPr lang="fr-FR" sz="2000" b="1" dirty="0" err="1"/>
              <a:t>naloto</a:t>
            </a:r>
            <a:r>
              <a:rPr lang="fr-FR" sz="2000" b="1" dirty="0"/>
              <a:t>. </a:t>
            </a:r>
            <a:r>
              <a:rPr lang="fr-FR" sz="2000" b="1" dirty="0" err="1"/>
              <a:t>Kanefa</a:t>
            </a:r>
            <a:r>
              <a:rPr lang="fr-FR" sz="2000" b="1" dirty="0"/>
              <a:t>,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nifindran'ny</a:t>
            </a:r>
            <a:r>
              <a:rPr lang="fr-FR" sz="2000" b="1" dirty="0"/>
              <a:t> </a:t>
            </a:r>
            <a:r>
              <a:rPr lang="fr-FR" sz="2000" b="1" dirty="0" err="1"/>
              <a:t>fahalotoan’ilay</a:t>
            </a:r>
            <a:r>
              <a:rPr lang="fr-FR" sz="2000" b="1" dirty="0"/>
              <a:t> </a:t>
            </a:r>
            <a:r>
              <a:rPr lang="fr-FR" sz="2000" b="1" dirty="0" err="1"/>
              <a:t>boka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, fa </a:t>
            </a:r>
            <a:r>
              <a:rPr lang="fr-FR" sz="2000" b="1" dirty="0" err="1"/>
              <a:t>ilay</a:t>
            </a:r>
            <a:r>
              <a:rPr lang="fr-FR" sz="2000" b="1" dirty="0"/>
              <a:t> </a:t>
            </a:r>
            <a:r>
              <a:rPr lang="fr-FR" sz="2000" b="1" dirty="0" err="1"/>
              <a:t>boka</a:t>
            </a:r>
            <a:r>
              <a:rPr lang="fr-FR" sz="2000" b="1" dirty="0"/>
              <a:t> no </a:t>
            </a:r>
            <a:r>
              <a:rPr lang="fr-FR" sz="2000" b="1" dirty="0" err="1"/>
              <a:t>nandray</a:t>
            </a:r>
            <a:r>
              <a:rPr lang="fr-FR" sz="2000" b="1" dirty="0"/>
              <a:t> </a:t>
            </a:r>
            <a:r>
              <a:rPr lang="fr-FR" sz="2000" b="1" dirty="0" err="1"/>
              <a:t>fanasitranana</a:t>
            </a:r>
            <a:r>
              <a:rPr lang="fr-FR" sz="2000" b="1" dirty="0"/>
              <a:t> </a:t>
            </a:r>
            <a:r>
              <a:rPr lang="fr-FR" sz="2000" b="1" dirty="0" err="1"/>
              <a:t>taminy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460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FE9F0718-86AD-4144-94E0-888551AD0C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B4EB38D3-D434-42DD-A2E1-C57F19950A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3C0011EA-7A4C-4BF2-BF98-C9AE9B837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A1CE3E22-5047-4ABA-84B2-009AC3F5FE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00175583-3F81-48EA-8A88-0AD1133775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">
                                            <p:graphicEl>
                                              <a:dgm id="{AAB14C4E-EB3F-4B63-A3E5-8C7FEFE74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graphicEl>
                                              <a:dgm id="{818DD2AE-9A1C-483E-A733-B2B033A244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">
                                            <p:graphicEl>
                                              <a:dgm id="{8EC96310-F468-49E7-87A0-EE785DBACD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15DA4E20-7669-4312-A511-02D49C6300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>
                                            <p:graphicEl>
                                              <a:dgm id="{FD8E8B9F-AFB5-45E2-BE81-E69F72320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graphicEl>
                                              <a:dgm id="{56B951E8-A7F9-4B70-9A57-099C2A28B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8F056144-A1FB-4626-BA89-593032624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91B1350E-9213-4139-A308-0BC93E757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7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052B9C4-E298-CC81-CA22-D53277651CE2}"/>
              </a:ext>
            </a:extLst>
          </p:cNvPr>
          <p:cNvSpPr txBox="1"/>
          <p:nvPr/>
        </p:nvSpPr>
        <p:spPr>
          <a:xfrm>
            <a:off x="1146413" y="335459"/>
            <a:ext cx="9994284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fiainana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niadana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voatokana</a:t>
            </a:r>
            <a:r>
              <a:rPr lang="en-US" sz="2600" b="1" dirty="0"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latin typeface="Constantia" panose="02030602050306030303" pitchFamily="18" charset="0"/>
              </a:rPr>
              <a:t>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tenany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samy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irery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fiainan'ny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Mpamonjy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tety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ambonin'ny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tany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nitozo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tamin-kafanam-po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tamim-pilofosana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fatratra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hamonjy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olombelona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Hatreo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fihinanam-bilona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hatrany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Kalvary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nandeha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tamin'ny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lalan'ny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fandavan-tena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Izy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nitady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izay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hiala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raharaha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sarotra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mahasasatra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ary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ahiahy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mahareraka</a:t>
            </a:r>
            <a:r>
              <a:rPr lang="en-US" sz="2600" b="1" dirty="0">
                <a:latin typeface="Constantia" panose="02030602050306030303" pitchFamily="18" charset="0"/>
              </a:rPr>
              <a:t>. Hoy </a:t>
            </a:r>
            <a:r>
              <a:rPr lang="en-US" sz="2600" b="1" dirty="0" err="1">
                <a:latin typeface="Constantia" panose="02030602050306030303" pitchFamily="18" charset="0"/>
              </a:rPr>
              <a:t>Izy</a:t>
            </a:r>
            <a:r>
              <a:rPr lang="en-US" sz="2600" b="1" dirty="0">
                <a:latin typeface="Constantia" panose="02030602050306030303" pitchFamily="18" charset="0"/>
              </a:rPr>
              <a:t>: “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Zanak'olona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tonga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hotompoina</a:t>
            </a:r>
            <a:r>
              <a:rPr lang="en-US" sz="2600" b="1" dirty="0">
                <a:latin typeface="Constantia" panose="02030602050306030303" pitchFamily="18" charset="0"/>
              </a:rPr>
              <a:t>, </a:t>
            </a:r>
            <a:r>
              <a:rPr lang="en-US" sz="2600" b="1" dirty="0" err="1">
                <a:latin typeface="Constantia" panose="02030602050306030303" pitchFamily="18" charset="0"/>
              </a:rPr>
              <a:t>fa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hanompo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ka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hanolotra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ainy</a:t>
            </a:r>
            <a:r>
              <a:rPr lang="en-US" sz="2600" b="1" dirty="0"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latin typeface="Constantia" panose="02030602050306030303" pitchFamily="18" charset="0"/>
              </a:rPr>
              <a:t>avotra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hisolo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maro</a:t>
            </a:r>
            <a:r>
              <a:rPr lang="en-US" sz="2600" b="1" dirty="0">
                <a:latin typeface="Constantia" panose="02030602050306030303" pitchFamily="18" charset="0"/>
              </a:rPr>
              <a:t>.” </a:t>
            </a:r>
            <a:r>
              <a:rPr lang="en-US" sz="2600" b="1" dirty="0" err="1">
                <a:latin typeface="Constantia" panose="02030602050306030303" pitchFamily="18" charset="0"/>
              </a:rPr>
              <a:t>Matio</a:t>
            </a:r>
            <a:r>
              <a:rPr lang="en-US" sz="2600" b="1" dirty="0">
                <a:latin typeface="Constantia" panose="02030602050306030303" pitchFamily="18" charset="0"/>
              </a:rPr>
              <a:t> 20:28. </a:t>
            </a:r>
            <a:r>
              <a:rPr lang="en-US" sz="2600" b="1" dirty="0" err="1">
                <a:latin typeface="Constantia" panose="02030602050306030303" pitchFamily="18" charset="0"/>
              </a:rPr>
              <a:t>Izany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zava</a:t>
            </a:r>
            <a:r>
              <a:rPr lang="en-US" sz="2600" b="1" dirty="0">
                <a:latin typeface="Constantia" panose="02030602050306030303" pitchFamily="18" charset="0"/>
              </a:rPr>
              <a:t>-dray </a:t>
            </a:r>
            <a:r>
              <a:rPr lang="en-US" sz="2600" b="1" dirty="0" err="1">
                <a:latin typeface="Constantia" panose="02030602050306030303" pitchFamily="18" charset="0"/>
              </a:rPr>
              <a:t>loha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voalohany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indrindra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nokendreny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tamin'ny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fiainany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zavatra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sisa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rehetra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dia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fanampiny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avokoa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manao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sitrapon'Andriamanitra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mahavita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asany</a:t>
            </a:r>
            <a:r>
              <a:rPr lang="en-US" sz="2600" b="1" dirty="0">
                <a:latin typeface="Constantia" panose="02030602050306030303" pitchFamily="18" charset="0"/>
              </a:rPr>
              <a:t> no </a:t>
            </a:r>
            <a:r>
              <a:rPr lang="en-US" sz="2600" b="1" dirty="0" err="1">
                <a:latin typeface="Constantia" panose="02030602050306030303" pitchFamily="18" charset="0"/>
              </a:rPr>
              <a:t>hanin-kaniny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rano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sotroiny</a:t>
            </a:r>
            <a:r>
              <a:rPr lang="en-US" sz="2600" b="1" dirty="0">
                <a:latin typeface="Constantia" panose="02030602050306030303" pitchFamily="18" charset="0"/>
              </a:rPr>
              <a:t>. </a:t>
            </a:r>
            <a:r>
              <a:rPr lang="en-US" sz="2600" b="1" dirty="0" err="1">
                <a:latin typeface="Constantia" panose="02030602050306030303" pitchFamily="18" charset="0"/>
              </a:rPr>
              <a:t>Tsy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mba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nisy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tao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amin'ny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raharahany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ho </a:t>
            </a:r>
            <a:r>
              <a:rPr lang="en-US" sz="2600" b="1" dirty="0" err="1">
                <a:latin typeface="Constantia" panose="02030602050306030303" pitchFamily="18" charset="0"/>
              </a:rPr>
              <a:t>an'ny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tena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sy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ny</a:t>
            </a:r>
            <a:r>
              <a:rPr lang="en-US" sz="2600" b="1" dirty="0">
                <a:latin typeface="Constantia" panose="02030602050306030303" pitchFamily="18" charset="0"/>
              </a:rPr>
              <a:t> </a:t>
            </a:r>
            <a:r>
              <a:rPr lang="en-US" sz="2600" b="1" dirty="0" err="1">
                <a:latin typeface="Constantia" panose="02030602050306030303" pitchFamily="18" charset="0"/>
              </a:rPr>
              <a:t>fitiavan-tena</a:t>
            </a:r>
            <a:r>
              <a:rPr lang="en" sz="2600" b="1" dirty="0">
                <a:latin typeface="Constantia" panose="02030602050306030303" pitchFamily="18" charset="0"/>
              </a:rPr>
              <a:t>."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693C611-51F3-CD44-16A8-1974BD8C0FE1}"/>
              </a:ext>
            </a:extLst>
          </p:cNvPr>
          <p:cNvSpPr txBox="1"/>
          <p:nvPr/>
        </p:nvSpPr>
        <p:spPr>
          <a:xfrm>
            <a:off x="7114400" y="6029325"/>
            <a:ext cx="38488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US" sz="1600" b="1" dirty="0" err="1"/>
              <a:t>Ny</a:t>
            </a:r>
            <a:r>
              <a:rPr lang="en-US" sz="1600" b="1" dirty="0"/>
              <a:t> </a:t>
            </a:r>
            <a:r>
              <a:rPr lang="en-US" sz="1600" b="1" dirty="0" err="1"/>
              <a:t>Dia</a:t>
            </a:r>
            <a:r>
              <a:rPr lang="en-US" sz="1600" b="1" dirty="0"/>
              <a:t> ho </a:t>
            </a:r>
            <a:r>
              <a:rPr lang="en-US" sz="1600" b="1" dirty="0" err="1"/>
              <a:t>eo</a:t>
            </a:r>
            <a:r>
              <a:rPr lang="en-US" sz="1600" b="1" dirty="0"/>
              <a:t> </a:t>
            </a:r>
            <a:r>
              <a:rPr lang="en-US" sz="1600" b="1" dirty="0" err="1"/>
              <a:t>amin'i</a:t>
            </a:r>
            <a:r>
              <a:rPr lang="en-US" sz="1600" b="1" dirty="0"/>
              <a:t> Kristy, p. 89, 90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0257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Grupo de personas en un barco en el agua&#10;&#10;Descripción generada automáticamente con confianza media">
            <a:extLst>
              <a:ext uri="{FF2B5EF4-FFF2-40B4-BE49-F238E27FC236}">
                <a16:creationId xmlns:a16="http://schemas.microsoft.com/office/drawing/2014/main" id="{C7F58988-BFC1-3BDA-CCD7-5E5D62D48B8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37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3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23FCB9E-661E-1E90-0D6A-00A4B001D3BF}"/>
              </a:ext>
            </a:extLst>
          </p:cNvPr>
          <p:cNvSpPr txBox="1"/>
          <p:nvPr/>
        </p:nvSpPr>
        <p:spPr>
          <a:xfrm>
            <a:off x="0" y="-207893"/>
            <a:ext cx="4438649" cy="72737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7000"/>
              </a:lnSpc>
              <a:defRPr/>
            </a:pP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Ary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hoy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Jesosy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taminy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: “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Andeha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hanaraka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Ahy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,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fa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hataoko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mpanarato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olona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ianareo</a:t>
            </a:r>
            <a:r>
              <a:rPr lang="en-US" sz="4400" b="1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latin typeface="Comic Sans MS" panose="030F0702030302020204" pitchFamily="66" charset="0"/>
              </a:rPr>
              <a:t>’ </a:t>
            </a:r>
            <a:r>
              <a:rPr kumimoji="0" lang="es-ES" sz="44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ts val="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800" b="1" i="0" u="none" strike="noStrike" kern="1200" cap="none" spc="0" normalizeH="0" baseline="0" noProof="0" dirty="0" err="1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Marka</a:t>
            </a:r>
            <a:r>
              <a:rPr kumimoji="0" lang="es-ES" sz="2800" b="1" i="0" u="none" strike="noStrike" kern="1200" cap="none" spc="0" normalizeH="0" baseline="0" noProof="0" dirty="0">
                <a:ln w="12700">
                  <a:solidFill>
                    <a:srgbClr val="1453A0"/>
                  </a:solidFill>
                  <a:prstDash val="solid"/>
                </a:ln>
                <a:pattFill prst="narHorz">
                  <a:fgClr>
                    <a:srgbClr val="1453A0"/>
                  </a:fgClr>
                  <a:bgClr>
                    <a:srgbClr val="D3E4F9"/>
                  </a:bgClr>
                </a:pattFill>
                <a:effectLst>
                  <a:innerShdw blurRad="177800">
                    <a:srgbClr val="0A294E"/>
                  </a:inn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1:17)</a:t>
            </a:r>
            <a:endParaRPr kumimoji="0" lang="es-ES" sz="3600" b="1" i="0" u="none" strike="noStrike" kern="1200" cap="none" spc="0" normalizeH="0" baseline="0" noProof="0" dirty="0">
              <a:ln w="12700">
                <a:solidFill>
                  <a:srgbClr val="1453A0"/>
                </a:solidFill>
                <a:prstDash val="solid"/>
              </a:ln>
              <a:pattFill prst="narHorz">
                <a:fgClr>
                  <a:srgbClr val="1453A0"/>
                </a:fgClr>
                <a:bgClr>
                  <a:srgbClr val="D3E4F9"/>
                </a:bgClr>
              </a:pattFill>
              <a:effectLst>
                <a:innerShdw blurRad="177800">
                  <a:srgbClr val="0A294E"/>
                </a:inn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526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73000" pressure="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03424BD-0019-6BFD-57DB-FD6100A4FC2F}"/>
              </a:ext>
            </a:extLst>
          </p:cNvPr>
          <p:cNvSpPr txBox="1"/>
          <p:nvPr/>
        </p:nvSpPr>
        <p:spPr>
          <a:xfrm>
            <a:off x="6096000" y="3163732"/>
            <a:ext cx="6096000" cy="37087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7B0AEC"/>
                </a:solidFill>
              </a:rPr>
              <a:t>Asa </a:t>
            </a:r>
            <a:r>
              <a:rPr lang="fr-FR" sz="2000" b="1" dirty="0" err="1">
                <a:solidFill>
                  <a:srgbClr val="7B0AEC"/>
                </a:solidFill>
              </a:rPr>
              <a:t>manokana</a:t>
            </a:r>
            <a:r>
              <a:rPr lang="en" sz="2000" b="1" dirty="0">
                <a:solidFill>
                  <a:srgbClr val="7B0AE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Miantso</a:t>
            </a:r>
            <a:r>
              <a:rPr lang="fr-FR" sz="2000" b="1" dirty="0"/>
              <a:t> </a:t>
            </a:r>
            <a:r>
              <a:rPr lang="fr-FR" sz="2000" b="1" dirty="0" err="1"/>
              <a:t>mpianatra</a:t>
            </a:r>
            <a:r>
              <a:rPr lang="en" sz="2000" b="1" dirty="0"/>
              <a:t>. Marka 1:16-20.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B81111"/>
                </a:solidFill>
              </a:rPr>
              <a:t>Asa </a:t>
            </a:r>
            <a:r>
              <a:rPr lang="fr-FR" sz="2000" b="1" dirty="0" err="1">
                <a:solidFill>
                  <a:srgbClr val="B81111"/>
                </a:solidFill>
              </a:rPr>
              <a:t>atao</a:t>
            </a:r>
            <a:r>
              <a:rPr lang="fr-FR" sz="2000" b="1" dirty="0">
                <a:solidFill>
                  <a:srgbClr val="B81111"/>
                </a:solidFill>
              </a:rPr>
              <a:t> </a:t>
            </a:r>
            <a:r>
              <a:rPr lang="fr-FR" sz="2000" b="1" dirty="0" err="1">
                <a:solidFill>
                  <a:srgbClr val="B81111"/>
                </a:solidFill>
              </a:rPr>
              <a:t>amin'ny</a:t>
            </a:r>
            <a:r>
              <a:rPr lang="fr-FR" sz="2000" b="1" dirty="0">
                <a:solidFill>
                  <a:srgbClr val="B81111"/>
                </a:solidFill>
              </a:rPr>
              <a:t> </a:t>
            </a:r>
            <a:r>
              <a:rPr lang="fr-FR" sz="2000" b="1" dirty="0" err="1">
                <a:solidFill>
                  <a:srgbClr val="B81111"/>
                </a:solidFill>
              </a:rPr>
              <a:t>Sabata</a:t>
            </a:r>
            <a:r>
              <a:rPr lang="en" sz="2000" b="1" dirty="0">
                <a:solidFill>
                  <a:srgbClr val="B81111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t-BR" sz="2000" b="1" dirty="0"/>
              <a:t>Mitoriteny ao amin'ny synagoga. Marka </a:t>
            </a:r>
            <a:r>
              <a:rPr lang="en" sz="2000" b="1" dirty="0"/>
              <a:t>1:21-28.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Manasitrana</a:t>
            </a:r>
            <a:r>
              <a:rPr lang="fr-FR" sz="2000" b="1" dirty="0"/>
              <a:t>. Marka </a:t>
            </a:r>
            <a:r>
              <a:rPr lang="en" sz="2000" b="1" dirty="0"/>
              <a:t>1:29-34.</a:t>
            </a:r>
          </a:p>
          <a:p>
            <a:pPr>
              <a:spcBef>
                <a:spcPts val="1800"/>
              </a:spcBef>
            </a:pPr>
            <a:r>
              <a:rPr lang="fr-FR" sz="2000" b="1" dirty="0">
                <a:solidFill>
                  <a:srgbClr val="29870C"/>
                </a:solidFill>
              </a:rPr>
              <a:t>Asa </a:t>
            </a:r>
            <a:r>
              <a:rPr lang="fr-FR" sz="2000" b="1" dirty="0" err="1">
                <a:solidFill>
                  <a:srgbClr val="29870C"/>
                </a:solidFill>
              </a:rPr>
              <a:t>andavanandro</a:t>
            </a:r>
            <a:r>
              <a:rPr lang="en" sz="2000" b="1" dirty="0">
                <a:solidFill>
                  <a:srgbClr val="29870C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pl-PL" sz="2000" b="1" dirty="0"/>
              <a:t>Mivavaka sy mitory teny. Marka </a:t>
            </a:r>
            <a:r>
              <a:rPr lang="en" sz="2000" b="1" dirty="0"/>
              <a:t>1:35-39.</a:t>
            </a:r>
          </a:p>
          <a:p>
            <a:pPr lvl="1">
              <a:spcBef>
                <a:spcPts val="600"/>
              </a:spcBef>
            </a:pPr>
            <a:r>
              <a:rPr lang="fr-FR" sz="2000" b="1" dirty="0" err="1"/>
              <a:t>Manasitrana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mitandrina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Lalàna</a:t>
            </a:r>
            <a:r>
              <a:rPr lang="fr-FR" sz="2000" b="1" dirty="0"/>
              <a:t>. Marka </a:t>
            </a:r>
            <a:r>
              <a:rPr lang="en" sz="2000" b="1" dirty="0"/>
              <a:t>1:40-45.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2E60F8-E6A2-3EF4-6133-6ECEE6A9592D}"/>
              </a:ext>
            </a:extLst>
          </p:cNvPr>
          <p:cNvSpPr txBox="1"/>
          <p:nvPr/>
        </p:nvSpPr>
        <p:spPr>
          <a:xfrm>
            <a:off x="36298" y="-8677"/>
            <a:ext cx="7090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iray</a:t>
            </a:r>
            <a:r>
              <a:rPr lang="fr-FR" sz="2000" b="1" dirty="0"/>
              <a:t> </a:t>
            </a:r>
            <a:r>
              <a:rPr lang="fr-FR" sz="2000" b="1" dirty="0" err="1"/>
              <a:t>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fiainan’i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? </a:t>
            </a:r>
            <a:r>
              <a:rPr lang="fr-FR" sz="2000" b="1" dirty="0" err="1"/>
              <a:t>Ahoana</a:t>
            </a:r>
            <a:r>
              <a:rPr lang="fr-FR" sz="2000" b="1" dirty="0"/>
              <a:t>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miaraka</a:t>
            </a:r>
            <a:r>
              <a:rPr lang="fr-FR" sz="2000" b="1" dirty="0"/>
              <a:t> </a:t>
            </a:r>
            <a:r>
              <a:rPr lang="fr-FR" sz="2000" b="1" dirty="0" err="1"/>
              <a:t>Aminy</a:t>
            </a:r>
            <a:r>
              <a:rPr lang="fr-FR" sz="2000" b="1" dirty="0"/>
              <a:t> </a:t>
            </a:r>
            <a:r>
              <a:rPr lang="fr-FR" sz="2000" b="1" dirty="0" err="1"/>
              <a:t>mandritra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herinandro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en" sz="2000" b="1" dirty="0"/>
              <a:t>?</a:t>
            </a:r>
          </a:p>
        </p:txBody>
      </p:sp>
      <p:pic>
        <p:nvPicPr>
          <p:cNvPr id="5" name="Imagen 4" descr="Un grupo de personas en un barco&#10;&#10;Descripción generada automáticamente">
            <a:extLst>
              <a:ext uri="{FF2B5EF4-FFF2-40B4-BE49-F238E27FC236}">
                <a16:creationId xmlns:a16="http://schemas.microsoft.com/office/drawing/2014/main" id="{910644BF-10CD-1617-01AD-424040576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36" y="3024440"/>
            <a:ext cx="2785872" cy="3657600"/>
          </a:xfrm>
          <a:prstGeom prst="rect">
            <a:avLst/>
          </a:prstGeom>
          <a:ln w="38100" cap="sq">
            <a:solidFill>
              <a:srgbClr val="2C988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80E2C304-16C7-88DB-FBDF-2753F2F684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502" y="104971"/>
            <a:ext cx="2256621" cy="3009768"/>
          </a:xfrm>
          <a:prstGeom prst="rect">
            <a:avLst/>
          </a:prstGeom>
          <a:ln w="38100" cap="sq">
            <a:solidFill>
              <a:srgbClr val="F094C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 descr="Un dibujo de un grupo de personas en una playa&#10;&#10;Descripción generada automáticamente">
            <a:extLst>
              <a:ext uri="{FF2B5EF4-FFF2-40B4-BE49-F238E27FC236}">
                <a16:creationId xmlns:a16="http://schemas.microsoft.com/office/drawing/2014/main" id="{96604DCF-120D-F393-5B31-5C1552194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232" y="106639"/>
            <a:ext cx="2382732" cy="3009767"/>
          </a:xfrm>
          <a:prstGeom prst="rect">
            <a:avLst/>
          </a:prstGeom>
          <a:ln w="38100" cap="sq">
            <a:solidFill>
              <a:srgbClr val="E85EA3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a persona con un vestido de color negro&#10;&#10;Descripción generada automáticamente con confianza baja">
            <a:extLst>
              <a:ext uri="{FF2B5EF4-FFF2-40B4-BE49-F238E27FC236}">
                <a16:creationId xmlns:a16="http://schemas.microsoft.com/office/drawing/2014/main" id="{9576275D-36DF-CD81-4713-2FC995A463E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27399" y="5018086"/>
            <a:ext cx="1905000" cy="1663954"/>
          </a:xfrm>
          <a:prstGeom prst="rect">
            <a:avLst/>
          </a:prstGeom>
          <a:ln w="38100" cap="sq">
            <a:solidFill>
              <a:srgbClr val="69D5C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ersona, libro, texto, hombre&#10;&#10;Descripción generada automáticamente">
            <a:extLst>
              <a:ext uri="{FF2B5EF4-FFF2-40B4-BE49-F238E27FC236}">
                <a16:creationId xmlns:a16="http://schemas.microsoft.com/office/drawing/2014/main" id="{ACD82972-CF2A-4649-324C-59DC5F30583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7399" y="3040220"/>
            <a:ext cx="1901488" cy="1808005"/>
          </a:xfrm>
          <a:prstGeom prst="rect">
            <a:avLst/>
          </a:prstGeom>
          <a:ln w="38100" cap="sq">
            <a:solidFill>
              <a:srgbClr val="37BFAC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7A245D97-E2F3-7849-DED5-E06CEFD84E31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225" y="5492451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Un dibujo de la ca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99C829A6-C43E-539D-2B56-E18EEA82E7E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225" y="3221710"/>
            <a:ext cx="491775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120BB847-6484-DB10-7D39-84FCE6F5771D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4502" y="4114394"/>
            <a:ext cx="491498" cy="32035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Dibujo de la tierra desde el espacio&#10;&#10;Descripción generada automáticamente con confianza baja">
            <a:extLst>
              <a:ext uri="{FF2B5EF4-FFF2-40B4-BE49-F238E27FC236}">
                <a16:creationId xmlns:a16="http://schemas.microsoft.com/office/drawing/2014/main" id="{230A086F-BE4E-EDF2-AC13-16E47FE8E8C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624861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 descr="Forma, Círculo&#10;&#10;Descripción generada automáticamente">
            <a:extLst>
              <a:ext uri="{FF2B5EF4-FFF2-40B4-BE49-F238E27FC236}">
                <a16:creationId xmlns:a16="http://schemas.microsoft.com/office/drawing/2014/main" id="{A01EB60F-FCFD-5B20-B7D7-D20AB5DA6897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5804909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4" name="Imagen 33" descr="Una bola blanca en fondo negro&#10;&#10;Descripción generada automáticamente con confianza baja">
            <a:extLst>
              <a:ext uri="{FF2B5EF4-FFF2-40B4-BE49-F238E27FC236}">
                <a16:creationId xmlns:a16="http://schemas.microsoft.com/office/drawing/2014/main" id="{06233D41-D013-9A5B-8460-822BF5BE10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27" y="4909101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5" name="Imagen 34" descr="Forma, Círculo&#10;&#10;Descripción generada automáticamente">
            <a:extLst>
              <a:ext uri="{FF2B5EF4-FFF2-40B4-BE49-F238E27FC236}">
                <a16:creationId xmlns:a16="http://schemas.microsoft.com/office/drawing/2014/main" id="{BB37D282-CCE5-18F3-084E-25A17F3E046B}"/>
              </a:ext>
            </a:extLst>
          </p:cNvPr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4543065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36" name="Imagen 35" descr="Imagen que contiene Forma&#10;&#10;Descripción generada automáticamente">
            <a:extLst>
              <a:ext uri="{FF2B5EF4-FFF2-40B4-BE49-F238E27FC236}">
                <a16:creationId xmlns:a16="http://schemas.microsoft.com/office/drawing/2014/main" id="{ADD70C66-40D2-1AA1-F87A-DAC085DC6845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348" y="3652047"/>
            <a:ext cx="263654" cy="2640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37D3C3-707D-91C4-7EA7-A18EC62C6F89}"/>
              </a:ext>
            </a:extLst>
          </p:cNvPr>
          <p:cNvSpPr txBox="1"/>
          <p:nvPr/>
        </p:nvSpPr>
        <p:spPr>
          <a:xfrm>
            <a:off x="-8848" y="1606304"/>
            <a:ext cx="71056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Hiara</a:t>
            </a:r>
            <a:r>
              <a:rPr lang="fr-FR" sz="2000" b="1" dirty="0"/>
              <a:t>-dia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fiantsoana</a:t>
            </a:r>
            <a:r>
              <a:rPr lang="fr-FR" sz="2000" b="1" dirty="0"/>
              <a:t> </a:t>
            </a:r>
            <a:r>
              <a:rPr lang="fr-FR" sz="2000" b="1" dirty="0" err="1"/>
              <a:t>andiana</a:t>
            </a:r>
            <a:r>
              <a:rPr lang="fr-FR" sz="2000" b="1" dirty="0"/>
              <a:t> </a:t>
            </a:r>
            <a:r>
              <a:rPr lang="fr-FR" sz="2000" b="1" dirty="0" err="1"/>
              <a:t>mpanarato</a:t>
            </a:r>
            <a:r>
              <a:rPr lang="fr-FR" sz="2000" b="1" dirty="0"/>
              <a:t> </a:t>
            </a:r>
            <a:r>
              <a:rPr lang="fr-FR" sz="2000" b="1" dirty="0" err="1"/>
              <a:t>hanaraka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manontolo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; </a:t>
            </a:r>
            <a:r>
              <a:rPr lang="fr-FR" sz="2000" b="1" dirty="0" err="1"/>
              <a:t>fisitrahana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andro'ny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 </a:t>
            </a:r>
            <a:r>
              <a:rPr lang="fr-FR" sz="2000" b="1" dirty="0" err="1"/>
              <a:t>feno</a:t>
            </a:r>
            <a:r>
              <a:rPr lang="fr-FR" sz="2000" b="1" dirty="0"/>
              <a:t> dia </a:t>
            </a:r>
            <a:r>
              <a:rPr lang="fr-FR" sz="2000" b="1" dirty="0" err="1"/>
              <a:t>feno</a:t>
            </a:r>
            <a:r>
              <a:rPr lang="fr-FR" sz="2000" b="1" dirty="0"/>
              <a:t>;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, ho </a:t>
            </a:r>
            <a:r>
              <a:rPr lang="fr-FR" sz="2000" b="1" dirty="0" err="1"/>
              <a:t>hitantsika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fanaon'izy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andavanandro</a:t>
            </a:r>
            <a:r>
              <a:rPr lang="en" sz="2000" b="1" dirty="0"/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E025ACE-C457-5DF8-71B0-FBADCE2DDCBE}"/>
              </a:ext>
            </a:extLst>
          </p:cNvPr>
          <p:cNvSpPr txBox="1"/>
          <p:nvPr/>
        </p:nvSpPr>
        <p:spPr>
          <a:xfrm>
            <a:off x="0" y="832582"/>
            <a:ext cx="7087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Manampy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hiaina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fanandramana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i Marka </a:t>
            </a:r>
            <a:r>
              <a:rPr lang="fr-FR" sz="2000" b="1" dirty="0" err="1"/>
              <a:t>ao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tapany</a:t>
            </a:r>
            <a:r>
              <a:rPr lang="fr-FR" sz="2000" b="1" dirty="0"/>
              <a:t> </a:t>
            </a:r>
            <a:r>
              <a:rPr lang="fr-FR" sz="2000" b="1" dirty="0" err="1"/>
              <a:t>farany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toko</a:t>
            </a:r>
            <a:r>
              <a:rPr lang="fr-FR" sz="2000" b="1" dirty="0"/>
              <a:t>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en" sz="2000" b="1" dirty="0"/>
              <a:t>(Mark 1:16-45).</a:t>
            </a:r>
          </a:p>
        </p:txBody>
      </p:sp>
    </p:spTree>
    <p:extLst>
      <p:ext uri="{BB962C8B-B14F-4D97-AF65-F5344CB8AC3E}">
        <p14:creationId xmlns:p14="http://schemas.microsoft.com/office/powerpoint/2010/main" val="119708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500"/>
                            </p:stCondLst>
                            <p:childTnLst>
                              <p:par>
                                <p:cTn id="1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6000" b="1" dirty="0">
                <a:ln w="6600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5">
                      <a:lumMod val="50000"/>
                    </a:schemeClr>
                  </a:outerShdw>
                </a:effectLst>
              </a:rPr>
              <a:t>ASA MANOKANA </a:t>
            </a:r>
            <a:endParaRPr lang="en" sz="6000" b="1" dirty="0">
              <a:ln w="6600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5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9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ángulo 24">
            <a:extLst>
              <a:ext uri="{FF2B5EF4-FFF2-40B4-BE49-F238E27FC236}">
                <a16:creationId xmlns:a16="http://schemas.microsoft.com/office/drawing/2014/main" id="{33471B6D-1861-499F-A0AD-263FE691CF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17686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EBF3196-D89E-98CB-D921-C2E74B78AC0D}"/>
              </a:ext>
            </a:extLst>
          </p:cNvPr>
          <p:cNvSpPr txBox="1"/>
          <p:nvPr/>
        </p:nvSpPr>
        <p:spPr>
          <a:xfrm>
            <a:off x="2347811" y="0"/>
            <a:ext cx="984418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algn="ctr"/>
            <a:r>
              <a:rPr lang="fr-FR" sz="4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rgbClr val="1E626B"/>
                    </a:gs>
                    <a:gs pos="4000">
                      <a:srgbClr val="8AD4DE"/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MIANTSO MPIANATRA </a:t>
            </a:r>
            <a:endParaRPr lang="en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rgbClr val="1E626B"/>
                  </a:gs>
                  <a:gs pos="4000">
                    <a:srgbClr val="8AD4DE"/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AACC449-8A8E-F2BF-5CE4-4C4DB8082436}"/>
              </a:ext>
            </a:extLst>
          </p:cNvPr>
          <p:cNvSpPr txBox="1"/>
          <p:nvPr/>
        </p:nvSpPr>
        <p:spPr>
          <a:xfrm>
            <a:off x="2347810" y="576216"/>
            <a:ext cx="95965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hoy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Andeha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hanaraka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Ahy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hataoko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mpanarato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olona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ianareo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1:17)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C092799-468D-1BD5-72FE-6D840C3D9D2C}"/>
              </a:ext>
            </a:extLst>
          </p:cNvPr>
          <p:cNvSpPr txBox="1"/>
          <p:nvPr/>
        </p:nvSpPr>
        <p:spPr>
          <a:xfrm>
            <a:off x="2470519" y="1229086"/>
            <a:ext cx="65455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Mampiavaka</a:t>
            </a:r>
            <a:r>
              <a:rPr lang="fr-FR" sz="2000" b="1" dirty="0"/>
              <a:t> </a:t>
            </a:r>
            <a:r>
              <a:rPr lang="fr-FR" sz="2000" b="1" dirty="0" err="1"/>
              <a:t>an'i</a:t>
            </a:r>
            <a:r>
              <a:rPr lang="fr-FR" sz="2000" b="1" dirty="0"/>
              <a:t> Marka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fahafohezany</a:t>
            </a:r>
            <a:r>
              <a:rPr lang="fr-FR" sz="2000" b="1" dirty="0"/>
              <a:t>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mijery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filazantsara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fr-FR" sz="2000" b="1" dirty="0"/>
              <a:t> </a:t>
            </a:r>
            <a:r>
              <a:rPr lang="fr-FR" sz="2000" b="1" dirty="0" err="1"/>
              <a:t>isika</a:t>
            </a:r>
            <a:r>
              <a:rPr lang="fr-FR" sz="2000" b="1" dirty="0"/>
              <a:t> dia </a:t>
            </a:r>
            <a:r>
              <a:rPr lang="fr-FR" sz="2000" b="1" dirty="0" err="1"/>
              <a:t>mety</a:t>
            </a:r>
            <a:r>
              <a:rPr lang="fr-FR" sz="2000" b="1" dirty="0"/>
              <a:t> ho </a:t>
            </a:r>
            <a:r>
              <a:rPr lang="fr-FR" sz="2000" b="1" dirty="0" err="1"/>
              <a:t>diso</a:t>
            </a:r>
            <a:r>
              <a:rPr lang="fr-FR" sz="2000" b="1" dirty="0"/>
              <a:t> </a:t>
            </a:r>
            <a:r>
              <a:rPr lang="fr-FR" sz="2000" b="1" dirty="0" err="1"/>
              <a:t>hevitra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antso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en" sz="2000" b="1" dirty="0"/>
              <a:t>.</a:t>
            </a:r>
          </a:p>
        </p:txBody>
      </p:sp>
      <p:pic>
        <p:nvPicPr>
          <p:cNvPr id="8" name="Imagen 7" descr="Grupo de personas en un barco en el mar&#10;&#10;Descripción generada automáticamente con confianza media">
            <a:extLst>
              <a:ext uri="{FF2B5EF4-FFF2-40B4-BE49-F238E27FC236}">
                <a16:creationId xmlns:a16="http://schemas.microsoft.com/office/drawing/2014/main" id="{FED591C7-9834-6764-73D3-8855EF328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20263"/>
            <a:ext cx="2167993" cy="1667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FED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jugando, mujer, parado, joven&#10;&#10;Descripción generada automáticamente">
            <a:extLst>
              <a:ext uri="{FF2B5EF4-FFF2-40B4-BE49-F238E27FC236}">
                <a16:creationId xmlns:a16="http://schemas.microsoft.com/office/drawing/2014/main" id="{8CBAD5BB-141D-4E75-3D46-049356A65A6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6091" y="1038570"/>
            <a:ext cx="2928260" cy="1226599"/>
          </a:xfrm>
          <a:prstGeom prst="snip2DiagRect">
            <a:avLst>
              <a:gd name="adj1" fmla="val 1586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Un dibujo de un grupo de personas en una playa&#10;&#10;Descripción generada automáticamente con confianza media">
            <a:extLst>
              <a:ext uri="{FF2B5EF4-FFF2-40B4-BE49-F238E27FC236}">
                <a16:creationId xmlns:a16="http://schemas.microsoft.com/office/drawing/2014/main" id="{188226DB-2841-D5F4-5033-D9FFAAC9F4E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8" y="1950396"/>
            <a:ext cx="2223581" cy="1667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27FB27C7-5EC0-B7BD-D5B4-DCE3696E3C17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17" y="3780528"/>
            <a:ext cx="2223581" cy="1667686"/>
          </a:xfrm>
          <a:prstGeom prst="snip2DiagRect">
            <a:avLst>
              <a:gd name="adj1" fmla="val 15749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n 17" descr="Un hombre con las manos en la arena de la playa&#10;&#10;Descripción generada automáticamente con confianza media">
            <a:extLst>
              <a:ext uri="{FF2B5EF4-FFF2-40B4-BE49-F238E27FC236}">
                <a16:creationId xmlns:a16="http://schemas.microsoft.com/office/drawing/2014/main" id="{B3AFB29E-25BC-BAE9-12D7-66CD39CBFE6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125" y="3589298"/>
            <a:ext cx="3535037" cy="2797854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FB1E464-2CD2-16B2-EF3C-08022E372451}"/>
              </a:ext>
            </a:extLst>
          </p:cNvPr>
          <p:cNvSpPr txBox="1"/>
          <p:nvPr/>
        </p:nvSpPr>
        <p:spPr>
          <a:xfrm>
            <a:off x="2470518" y="3514342"/>
            <a:ext cx="60047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Nitory</a:t>
            </a:r>
            <a:r>
              <a:rPr lang="fr-FR" sz="2000" b="1" dirty="0"/>
              <a:t> </a:t>
            </a:r>
            <a:r>
              <a:rPr lang="fr-FR" sz="2000" b="1" dirty="0" err="1"/>
              <a:t>teny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sambon’i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fahazoana</a:t>
            </a:r>
            <a:r>
              <a:rPr lang="fr-FR" sz="2000" b="1" dirty="0"/>
              <a:t> </a:t>
            </a:r>
            <a:r>
              <a:rPr lang="fr-FR" sz="2000" b="1" dirty="0" err="1"/>
              <a:t>trondro</a:t>
            </a:r>
            <a:r>
              <a:rPr lang="fr-FR" sz="2000" b="1" dirty="0"/>
              <a:t> </a:t>
            </a:r>
            <a:r>
              <a:rPr lang="fr-FR" sz="2000" b="1" dirty="0" err="1"/>
              <a:t>mahagaga</a:t>
            </a:r>
            <a:r>
              <a:rPr lang="fr-FR" sz="2000" b="1" dirty="0"/>
              <a:t> </a:t>
            </a:r>
            <a:r>
              <a:rPr lang="fr-FR" sz="2000" b="1" dirty="0" err="1"/>
              <a:t>niseho</a:t>
            </a:r>
            <a:r>
              <a:rPr lang="fr-FR" sz="2000" b="1" dirty="0"/>
              <a:t>. </a:t>
            </a:r>
            <a:r>
              <a:rPr lang="fr-FR" sz="2000" b="1" dirty="0" err="1"/>
              <a:t>Nila</a:t>
            </a:r>
            <a:r>
              <a:rPr lang="fr-FR" sz="2000" b="1" dirty="0"/>
              <a:t> ho </a:t>
            </a:r>
            <a:r>
              <a:rPr lang="fr-FR" sz="2000" b="1" dirty="0" err="1"/>
              <a:t>rovitra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haraton’izy</a:t>
            </a:r>
            <a:r>
              <a:rPr lang="fr-FR" sz="2000" b="1" dirty="0"/>
              <a:t> </a:t>
            </a:r>
            <a:r>
              <a:rPr lang="fr-FR" sz="2000" b="1" dirty="0" err="1"/>
              <a:t>efa-dahy</a:t>
            </a:r>
            <a:r>
              <a:rPr lang="fr-FR" sz="2000" b="1" dirty="0"/>
              <a:t> </a:t>
            </a:r>
            <a:r>
              <a:rPr lang="fr-FR" sz="2000" b="1" dirty="0" err="1"/>
              <a:t>noho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habetsahan’ny</a:t>
            </a:r>
            <a:r>
              <a:rPr lang="fr-FR" sz="2000" b="1" dirty="0"/>
              <a:t> </a:t>
            </a:r>
            <a:r>
              <a:rPr lang="fr-FR" sz="2000" b="1" dirty="0" err="1"/>
              <a:t>hazandrano</a:t>
            </a:r>
            <a:r>
              <a:rPr lang="fr-FR" sz="2000" b="1" dirty="0"/>
              <a:t> (</a:t>
            </a:r>
            <a:r>
              <a:rPr lang="fr-FR" sz="2000" b="1" dirty="0" err="1"/>
              <a:t>Lioka</a:t>
            </a:r>
            <a:r>
              <a:rPr lang="fr-FR" sz="2000" b="1" dirty="0"/>
              <a:t>. 5:1-7).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nanamboatra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harato</a:t>
            </a:r>
            <a:r>
              <a:rPr lang="fr-FR" sz="2000" b="1" dirty="0"/>
              <a:t> i </a:t>
            </a:r>
            <a:r>
              <a:rPr lang="fr-FR" sz="2000" b="1" dirty="0" err="1"/>
              <a:t>Jakoba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, dia </a:t>
            </a:r>
            <a:r>
              <a:rPr lang="fr-FR" sz="2000" b="1" dirty="0" err="1"/>
              <a:t>niantoraka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an-</a:t>
            </a:r>
            <a:r>
              <a:rPr lang="fr-FR" sz="2000" b="1" dirty="0" err="1"/>
              <a:t>tongotr’i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i </a:t>
            </a:r>
            <a:r>
              <a:rPr lang="fr-FR" sz="2000" b="1" dirty="0" err="1"/>
              <a:t>Petera</a:t>
            </a:r>
            <a:r>
              <a:rPr lang="fr-FR" sz="2000" b="1" dirty="0"/>
              <a:t> (</a:t>
            </a:r>
            <a:r>
              <a:rPr lang="fr-FR" sz="2000" b="1" dirty="0" err="1"/>
              <a:t>Lioka</a:t>
            </a:r>
            <a:r>
              <a:rPr lang="fr-FR" sz="2000" b="1" dirty="0"/>
              <a:t>. </a:t>
            </a:r>
            <a:r>
              <a:rPr lang="en" sz="2000" b="1" dirty="0"/>
              <a:t>5:8-11).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419F547-EB47-DB37-23FA-A82D3735698A}"/>
              </a:ext>
            </a:extLst>
          </p:cNvPr>
          <p:cNvSpPr txBox="1"/>
          <p:nvPr/>
        </p:nvSpPr>
        <p:spPr>
          <a:xfrm>
            <a:off x="2470518" y="2276569"/>
            <a:ext cx="954166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fr-FR" sz="2000" b="1" dirty="0"/>
              <a:t> no </a:t>
            </a:r>
            <a:r>
              <a:rPr lang="fr-FR" sz="2000" b="1" dirty="0" err="1"/>
              <a:t>voalohany</a:t>
            </a:r>
            <a:r>
              <a:rPr lang="fr-FR" sz="2000" b="1" dirty="0"/>
              <a:t> </a:t>
            </a:r>
            <a:r>
              <a:rPr lang="fr-FR" sz="2000" b="1" dirty="0" err="1"/>
              <a:t>nifanenan'ireo</a:t>
            </a:r>
            <a:r>
              <a:rPr lang="fr-FR" sz="2000" b="1" dirty="0"/>
              <a:t> </a:t>
            </a:r>
            <a:r>
              <a:rPr lang="fr-FR" sz="2000" b="1" dirty="0" err="1"/>
              <a:t>lehilahy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.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naha</a:t>
            </a:r>
            <a:r>
              <a:rPr lang="fr-FR" sz="2000" b="1" dirty="0"/>
              <a:t>-</a:t>
            </a:r>
            <a:r>
              <a:rPr lang="fr-FR" sz="2000" b="1" dirty="0" err="1"/>
              <a:t>mpanara</a:t>
            </a:r>
            <a:r>
              <a:rPr lang="fr-FR" sz="2000" b="1" dirty="0"/>
              <a:t>-dia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</a:t>
            </a:r>
            <a:r>
              <a:rPr lang="fr-FR" sz="2000" b="1" dirty="0" err="1"/>
              <a:t>Mpanao</a:t>
            </a:r>
            <a:r>
              <a:rPr lang="fr-FR" sz="2000" b="1" dirty="0"/>
              <a:t> </a:t>
            </a:r>
            <a:r>
              <a:rPr lang="fr-FR" sz="2000" b="1" dirty="0" err="1"/>
              <a:t>Batisa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dia </a:t>
            </a:r>
            <a:r>
              <a:rPr lang="fr-FR" sz="2000" b="1" dirty="0" err="1"/>
              <a:t>nandre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fanambarany</a:t>
            </a:r>
            <a:r>
              <a:rPr lang="fr-FR" sz="2000" b="1" dirty="0"/>
              <a:t> </a:t>
            </a:r>
            <a:r>
              <a:rPr lang="fr-FR" sz="2000" b="1" dirty="0" err="1"/>
              <a:t>momba</a:t>
            </a:r>
            <a:r>
              <a:rPr lang="fr-FR" sz="2000" b="1" dirty="0"/>
              <a:t> </a:t>
            </a:r>
            <a:r>
              <a:rPr lang="fr-FR" sz="2000" b="1" dirty="0" err="1"/>
              <a:t>an’i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, ka </a:t>
            </a:r>
            <a:r>
              <a:rPr lang="fr-FR" sz="2000" b="1" dirty="0" err="1"/>
              <a:t>nanaraka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. I Andrea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no </a:t>
            </a:r>
            <a:r>
              <a:rPr lang="fr-FR" sz="2000" b="1" dirty="0" err="1"/>
              <a:t>voalohany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nanaraka</a:t>
            </a:r>
            <a:r>
              <a:rPr lang="fr-FR" sz="2000" b="1" dirty="0"/>
              <a:t>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rahalahiny</a:t>
            </a:r>
            <a:r>
              <a:rPr lang="fr-FR" sz="2000" b="1" dirty="0"/>
              <a:t> </a:t>
            </a:r>
            <a:r>
              <a:rPr lang="fr-FR" sz="2000" b="1" dirty="0" err="1"/>
              <a:t>avy</a:t>
            </a:r>
            <a:r>
              <a:rPr lang="fr-FR" sz="2000" b="1" dirty="0"/>
              <a:t> (</a:t>
            </a:r>
            <a:r>
              <a:rPr lang="fr-FR" sz="2000" b="1" dirty="0" err="1"/>
              <a:t>Jaona</a:t>
            </a:r>
            <a:r>
              <a:rPr lang="en" sz="2000" b="1" dirty="0"/>
              <a:t>. 1:35-42).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348E9CAC-0B46-2D52-F537-6897DD283ECA}"/>
              </a:ext>
            </a:extLst>
          </p:cNvPr>
          <p:cNvSpPr txBox="1"/>
          <p:nvPr/>
        </p:nvSpPr>
        <p:spPr>
          <a:xfrm>
            <a:off x="179816" y="5557680"/>
            <a:ext cx="807518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Navelan’i</a:t>
            </a:r>
            <a:r>
              <a:rPr lang="fr-FR" sz="2000" b="1" dirty="0"/>
              <a:t> </a:t>
            </a:r>
            <a:r>
              <a:rPr lang="fr-FR" sz="2000" b="1" dirty="0" err="1"/>
              <a:t>Jakoba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Jaona</a:t>
            </a:r>
            <a:r>
              <a:rPr lang="fr-FR" sz="2000" b="1" dirty="0"/>
              <a:t> ho </a:t>
            </a:r>
            <a:r>
              <a:rPr lang="fr-FR" sz="2000" b="1" dirty="0" err="1"/>
              <a:t>andraikitry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rainy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asa </a:t>
            </a:r>
            <a:r>
              <a:rPr lang="fr-FR" sz="2000" b="1" dirty="0" err="1"/>
              <a:t>fiveloman'ny</a:t>
            </a:r>
            <a:r>
              <a:rPr lang="fr-FR" sz="2000" b="1" dirty="0"/>
              <a:t> </a:t>
            </a:r>
            <a:r>
              <a:rPr lang="fr-FR" sz="2000" b="1" dirty="0" err="1"/>
              <a:t>fianakaviana</a:t>
            </a:r>
            <a:r>
              <a:rPr lang="fr-FR" sz="2000" b="1" dirty="0"/>
              <a:t>, </a:t>
            </a:r>
            <a:r>
              <a:rPr lang="fr-FR" sz="2000" b="1" dirty="0" err="1"/>
              <a:t>ary</a:t>
            </a:r>
            <a:r>
              <a:rPr lang="fr-FR" sz="2000" b="1" dirty="0"/>
              <a:t> i </a:t>
            </a:r>
            <a:r>
              <a:rPr lang="fr-FR" sz="2000" b="1" dirty="0" err="1"/>
              <a:t>Petera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i Andrea </a:t>
            </a:r>
            <a:r>
              <a:rPr lang="fr-FR" sz="2000" b="1" dirty="0" err="1"/>
              <a:t>kosa</a:t>
            </a:r>
            <a:r>
              <a:rPr lang="fr-FR" sz="2000" b="1" dirty="0"/>
              <a:t> </a:t>
            </a:r>
            <a:r>
              <a:rPr lang="fr-FR" sz="2000" b="1" dirty="0" err="1"/>
              <a:t>nandao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fivelomany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ho </a:t>
            </a:r>
            <a:r>
              <a:rPr lang="fr-FR" sz="2000" b="1" dirty="0" err="1"/>
              <a:t>mpanarato</a:t>
            </a:r>
            <a:r>
              <a:rPr lang="fr-FR" sz="2000" b="1" dirty="0"/>
              <a:t> </a:t>
            </a:r>
            <a:r>
              <a:rPr lang="fr-FR" sz="2000" b="1" dirty="0" err="1"/>
              <a:t>fanahy</a:t>
            </a:r>
            <a:r>
              <a:rPr lang="fr-FR" sz="2000" b="1" dirty="0"/>
              <a:t>.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fankatoavana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antson’i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dia </a:t>
            </a:r>
            <a:r>
              <a:rPr lang="fr-FR" sz="2000" b="1" dirty="0" err="1"/>
              <a:t>niova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fiainany</a:t>
            </a:r>
            <a:r>
              <a:rPr lang="fr-FR" sz="2000" b="1" dirty="0"/>
              <a:t> </a:t>
            </a:r>
            <a:r>
              <a:rPr lang="fr-FR" sz="2000" b="1" dirty="0" err="1"/>
              <a:t>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fiainan’izao</a:t>
            </a:r>
            <a:r>
              <a:rPr lang="fr-FR" sz="2000" b="1" dirty="0"/>
              <a:t> </a:t>
            </a:r>
            <a:r>
              <a:rPr lang="fr-FR" sz="2000" b="1" dirty="0" err="1"/>
              <a:t>tontolo</a:t>
            </a:r>
            <a:r>
              <a:rPr lang="fr-FR" sz="2000" b="1" dirty="0"/>
              <a:t> </a:t>
            </a:r>
            <a:r>
              <a:rPr lang="fr-FR" sz="2000" b="1" dirty="0" err="1"/>
              <a:t>izao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35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0" grpId="0"/>
      <p:bldP spid="22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6000" b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4">
                      <a:lumMod val="50000"/>
                    </a:schemeClr>
                  </a:outerShdw>
                </a:effectLst>
              </a:rPr>
              <a:t>ASA ATAO AMIN'NY SABATA </a:t>
            </a:r>
            <a:endParaRPr lang="en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4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363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CFBAF70-8D83-1BDB-C0F1-57BAC5D7961A}"/>
              </a:ext>
            </a:extLst>
          </p:cNvPr>
          <p:cNvSpPr txBox="1"/>
          <p:nvPr/>
        </p:nvSpPr>
        <p:spPr>
          <a:xfrm>
            <a:off x="0" y="0"/>
            <a:ext cx="9391650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31750">
              <a:bevelT h="25400" prst="softRound"/>
              <a:contourClr>
                <a:schemeClr val="accent2"/>
              </a:contourClr>
            </a:sp3d>
          </a:bodyPr>
          <a:lstStyle/>
          <a:p>
            <a:pPr algn="ctr"/>
            <a:r>
              <a:rPr lang="fr-FR" sz="4000" b="1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MITORITENY AO AMIN'NY SYNAGOGA </a:t>
            </a:r>
            <a:endParaRPr lang="en" sz="4000" b="1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2AEC7BD-B5FC-CDEC-F90C-69C065179DE2}"/>
              </a:ext>
            </a:extLst>
          </p:cNvPr>
          <p:cNvSpPr txBox="1"/>
          <p:nvPr/>
        </p:nvSpPr>
        <p:spPr>
          <a:xfrm>
            <a:off x="312406" y="661795"/>
            <a:ext cx="87668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nankany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Kapernaomy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izy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ireo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Sabata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niditra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tao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amin'ny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synagoga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niaraka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tamin'izay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Jesosy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nampianatra</a:t>
            </a:r>
            <a:r>
              <a:rPr lang="en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1:21).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638ED73-8594-95BF-BF6F-7B1C33194584}"/>
              </a:ext>
            </a:extLst>
          </p:cNvPr>
          <p:cNvSpPr txBox="1"/>
          <p:nvPr/>
        </p:nvSpPr>
        <p:spPr>
          <a:xfrm>
            <a:off x="295275" y="1371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Maneho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mazava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filazantsara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fanaon’i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fandehanana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synagoga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rehefa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asabotsy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fa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hoe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kisendrasendra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4:16).</a:t>
            </a: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AC24D6FF-40E8-B8D7-99EF-FAFAA2832A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9770464"/>
              </p:ext>
            </p:extLst>
          </p:nvPr>
        </p:nvGraphicFramePr>
        <p:xfrm>
          <a:off x="137240" y="4516904"/>
          <a:ext cx="9196045" cy="2150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 descr="Grupo de personas alrededor de una mesa&#10;&#10;Descripción generada automáticamente con confianza media">
            <a:extLst>
              <a:ext uri="{FF2B5EF4-FFF2-40B4-BE49-F238E27FC236}">
                <a16:creationId xmlns:a16="http://schemas.microsoft.com/office/drawing/2014/main" id="{B3B8F8DD-70BF-FCA1-44E5-157E6839697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605" y="2152144"/>
            <a:ext cx="3093193" cy="2062773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arado, edificio, hombre, mujer&#10;&#10;Descripción generada automáticamente">
            <a:extLst>
              <a:ext uri="{FF2B5EF4-FFF2-40B4-BE49-F238E27FC236}">
                <a16:creationId xmlns:a16="http://schemas.microsoft.com/office/drawing/2014/main" id="{71200DB0-E04D-03BC-2714-A5105DEB7F6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1796" y="4090188"/>
            <a:ext cx="2263511" cy="2651079"/>
          </a:xfrm>
          <a:prstGeom prst="round2DiagRect">
            <a:avLst>
              <a:gd name="adj1" fmla="val 0"/>
              <a:gd name="adj2" fmla="val 19456"/>
            </a:avLst>
          </a:prstGeom>
          <a:ln w="5715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Un grupo de personas sentadas alrededor de una chimenea&#10;&#10;Descripción generada automáticamente con confianza media">
            <a:extLst>
              <a:ext uri="{FF2B5EF4-FFF2-40B4-BE49-F238E27FC236}">
                <a16:creationId xmlns:a16="http://schemas.microsoft.com/office/drawing/2014/main" id="{9F2E31B1-FC24-096D-B9A4-83CE2D32A6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1650" y="116733"/>
            <a:ext cx="2671420" cy="2068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3C136239-39EE-4392-E670-9792C0B06A79}"/>
              </a:ext>
            </a:extLst>
          </p:cNvPr>
          <p:cNvSpPr txBox="1"/>
          <p:nvPr/>
        </p:nvSpPr>
        <p:spPr>
          <a:xfrm>
            <a:off x="3331523" y="2807693"/>
            <a:ext cx="88035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rehetra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Nanapa-kevitra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fahavalo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hanapaka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fotoam-pivavahana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nanantena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hanafoana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fitaoman’i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(Marka 1:23-26).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Nahavoasarika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kokoa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anefa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fidirana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an-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tsehatra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tampoka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(Marka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1:27-28).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1DF5EC1-8225-CD0E-AA00-FB6635208288}"/>
              </a:ext>
            </a:extLst>
          </p:cNvPr>
          <p:cNvSpPr txBox="1"/>
          <p:nvPr/>
        </p:nvSpPr>
        <p:spPr>
          <a:xfrm>
            <a:off x="3374820" y="2206434"/>
            <a:ext cx="8803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Nanao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ahoana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fihetsiky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olona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tamin’ny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toriteny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nataon’i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000" b="1" dirty="0" err="1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Jesosy</a:t>
            </a:r>
            <a:r>
              <a:rPr lang="fr-F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(Marka 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7B6C97-587A-1ECE-E91F-718B8C722160}"/>
              </a:ext>
            </a:extLst>
          </p:cNvPr>
          <p:cNvSpPr txBox="1"/>
          <p:nvPr/>
        </p:nvSpPr>
        <p:spPr>
          <a:xfrm>
            <a:off x="2954867" y="4090188"/>
            <a:ext cx="701166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pt-BR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Misy toe-javatra telo misongadina ao amin'ity tantara ity</a:t>
            </a:r>
            <a:r>
              <a:rPr lang="en" sz="2000" b="1" dirty="0">
                <a:solidFill>
                  <a:schemeClr val="bg1"/>
                </a:solidFill>
                <a:effectLst>
                  <a:glow rad="101600">
                    <a:srgbClr val="3F211A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853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78E2A81B-2DB6-4EA6-BFA5-CECBC545C4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>
                                            <p:graphicEl>
                                              <a:dgm id="{1F1B129A-2439-447A-96BB-D71F763F95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348BA8F0-75E9-46E8-9DDA-F69576D26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8">
                                            <p:graphicEl>
                                              <a:dgm id="{05BAB352-7CE5-4613-9F54-717DF064B9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6FF5312E-9F45-469A-AF3A-453531A07A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8">
                                            <p:graphicEl>
                                              <a:dgm id="{BF7C7F0F-F87D-4A5C-BC55-BD9DC0A72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18" grpId="0" uiExpand="1">
        <p:bldSub>
          <a:bldDgm bld="one"/>
        </p:bldSub>
      </p:bldGraphic>
      <p:bldP spid="15" grpId="0"/>
      <p:bldP spid="17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4BD8C2AD-E0D7-DD6B-70BD-DC8A535122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81649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C93E01-7D64-B267-D5F3-3852EE6CAC4B}"/>
              </a:ext>
            </a:extLst>
          </p:cNvPr>
          <p:cNvSpPr txBox="1"/>
          <p:nvPr/>
        </p:nvSpPr>
        <p:spPr>
          <a:xfrm>
            <a:off x="1" y="-140531"/>
            <a:ext cx="45296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MANASITRANA</a:t>
            </a:r>
            <a:r>
              <a:rPr lang="fr-FR" sz="6000" b="1" spc="6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n" sz="6000" b="1" spc="600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5AADC8-DC39-9635-D099-39AB13EAC37C}"/>
              </a:ext>
            </a:extLst>
          </p:cNvPr>
          <p:cNvSpPr txBox="1"/>
          <p:nvPr/>
        </p:nvSpPr>
        <p:spPr>
          <a:xfrm>
            <a:off x="4203510" y="123110"/>
            <a:ext cx="798848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Ary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nony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hariva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andro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nilentika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masoandro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dia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nentina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Aminy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marary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rehetra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ny</a:t>
            </a:r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demoniaka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(Marka 1:32)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200E173-3517-5A58-174A-2AFA06800B47}"/>
              </a:ext>
            </a:extLst>
          </p:cNvPr>
          <p:cNvSpPr txBox="1"/>
          <p:nvPr/>
        </p:nvSpPr>
        <p:spPr>
          <a:xfrm>
            <a:off x="3026651" y="847151"/>
            <a:ext cx="9009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Taorian'ny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fanompoam-pivavahana</a:t>
            </a:r>
            <a:r>
              <a:rPr lang="fr-FR" sz="2000" b="1" dirty="0"/>
              <a:t> tao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synagoga</a:t>
            </a:r>
            <a:r>
              <a:rPr lang="fr-FR" sz="2000" b="1" dirty="0"/>
              <a:t>, dia </a:t>
            </a:r>
            <a:r>
              <a:rPr lang="fr-FR" sz="2000" b="1" dirty="0" err="1"/>
              <a:t>nitokana</a:t>
            </a:r>
            <a:r>
              <a:rPr lang="fr-FR" sz="2000" b="1" dirty="0"/>
              <a:t> </a:t>
            </a:r>
            <a:r>
              <a:rPr lang="fr-FR" sz="2000" b="1" dirty="0" err="1"/>
              <a:t>niaraka</a:t>
            </a:r>
            <a:r>
              <a:rPr lang="fr-FR" sz="2000" b="1" dirty="0"/>
              <a:t> </a:t>
            </a:r>
            <a:r>
              <a:rPr lang="fr-FR" sz="2000" b="1" dirty="0" err="1"/>
              <a:t>tamin'ny</a:t>
            </a:r>
            <a:r>
              <a:rPr lang="fr-FR" sz="2000" b="1" dirty="0"/>
              <a:t> </a:t>
            </a:r>
            <a:r>
              <a:rPr lang="fr-FR" sz="2000" b="1" dirty="0" err="1"/>
              <a:t>mpianany</a:t>
            </a:r>
            <a:r>
              <a:rPr lang="fr-FR" sz="2000" b="1" dirty="0"/>
              <a:t> </a:t>
            </a:r>
            <a:r>
              <a:rPr lang="fr-FR" sz="2000" b="1" dirty="0" err="1"/>
              <a:t>efa-dahy</a:t>
            </a:r>
            <a:r>
              <a:rPr lang="fr-FR" sz="2000" b="1" dirty="0"/>
              <a:t> tao an-</a:t>
            </a:r>
            <a:r>
              <a:rPr lang="fr-FR" sz="2000" b="1" dirty="0" err="1"/>
              <a:t>tranon’i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niara-nisakafo</a:t>
            </a:r>
            <a:r>
              <a:rPr lang="fr-FR" sz="2000" b="1" dirty="0"/>
              <a:t> (Marka </a:t>
            </a:r>
            <a:r>
              <a:rPr lang="en" sz="2000" b="1" dirty="0"/>
              <a:t>1:29).</a:t>
            </a:r>
          </a:p>
        </p:txBody>
      </p:sp>
      <p:pic>
        <p:nvPicPr>
          <p:cNvPr id="8" name="Imagen 7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69364559-428B-5EBF-DE59-2815600CC2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42" y="840791"/>
            <a:ext cx="2871008" cy="3579133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Imagen 9" descr="Imagen que contiene persona, grupo, gente, hombre&#10;&#10;Descripción generada automáticamente">
            <a:extLst>
              <a:ext uri="{FF2B5EF4-FFF2-40B4-BE49-F238E27FC236}">
                <a16:creationId xmlns:a16="http://schemas.microsoft.com/office/drawing/2014/main" id="{7F5BCA02-1FC8-67A4-0E94-9D9B1323E2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1529" y="3142033"/>
            <a:ext cx="3231762" cy="3592857"/>
          </a:xfrm>
          <a:prstGeom prst="roundRect">
            <a:avLst>
              <a:gd name="adj" fmla="val 11111"/>
            </a:avLst>
          </a:prstGeom>
          <a:ln w="13335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152400" h="114300" prst="hardEdge"/>
            <a:extrusionClr>
              <a:srgbClr val="FFFFFF"/>
            </a:extrusion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9FD9E45C-460A-2CE4-C1CA-06D5CEC137CA}"/>
              </a:ext>
            </a:extLst>
          </p:cNvPr>
          <p:cNvSpPr txBox="1"/>
          <p:nvPr/>
        </p:nvSpPr>
        <p:spPr>
          <a:xfrm>
            <a:off x="3026651" y="3142033"/>
            <a:ext cx="577794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fahagagana</a:t>
            </a:r>
            <a:r>
              <a:rPr lang="fr-FR" sz="2000" b="1" dirty="0"/>
              <a:t> </a:t>
            </a:r>
            <a:r>
              <a:rPr lang="fr-FR" sz="2000" b="1" dirty="0" err="1"/>
              <a:t>tamin’ilay</a:t>
            </a:r>
            <a:r>
              <a:rPr lang="fr-FR" sz="2000" b="1" dirty="0"/>
              <a:t> </a:t>
            </a:r>
            <a:r>
              <a:rPr lang="fr-FR" sz="2000" b="1" dirty="0" err="1"/>
              <a:t>demonia</a:t>
            </a:r>
            <a:r>
              <a:rPr lang="fr-FR" sz="2000" b="1" dirty="0"/>
              <a:t> no </a:t>
            </a:r>
            <a:r>
              <a:rPr lang="fr-FR" sz="2000" b="1" dirty="0" err="1"/>
              <a:t>anton-dresaky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tokantrano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tao </a:t>
            </a:r>
            <a:r>
              <a:rPr lang="fr-FR" sz="2000" b="1" dirty="0" err="1"/>
              <a:t>Kapernaomy</a:t>
            </a:r>
            <a:r>
              <a:rPr lang="fr-FR" sz="2000" b="1" dirty="0"/>
              <a:t>. </a:t>
            </a:r>
            <a:r>
              <a:rPr lang="fr-FR" sz="2000" b="1" dirty="0" err="1"/>
              <a:t>Koa</a:t>
            </a:r>
            <a:r>
              <a:rPr lang="fr-FR" sz="2000" b="1" dirty="0"/>
              <a:t> </a:t>
            </a:r>
            <a:r>
              <a:rPr lang="fr-FR" sz="2000" b="1" dirty="0" err="1"/>
              <a:t>tamin’ny</a:t>
            </a:r>
            <a:r>
              <a:rPr lang="fr-FR" sz="2000" b="1" dirty="0"/>
              <a:t> </a:t>
            </a:r>
            <a:r>
              <a:rPr lang="fr-FR" sz="2000" b="1" dirty="0" err="1"/>
              <a:t>fiafaran’ny</a:t>
            </a:r>
            <a:r>
              <a:rPr lang="fr-FR" sz="2000" b="1" dirty="0"/>
              <a:t> </a:t>
            </a:r>
            <a:r>
              <a:rPr lang="fr-FR" sz="2000" b="1" dirty="0" err="1"/>
              <a:t>ora</a:t>
            </a:r>
            <a:r>
              <a:rPr lang="fr-FR" sz="2000" b="1" dirty="0"/>
              <a:t> </a:t>
            </a:r>
            <a:r>
              <a:rPr lang="fr-FR" sz="2000" b="1" dirty="0" err="1"/>
              <a:t>masin’ny</a:t>
            </a:r>
            <a:r>
              <a:rPr lang="fr-FR" sz="2000" b="1" dirty="0"/>
              <a:t> </a:t>
            </a:r>
            <a:r>
              <a:rPr lang="fr-FR" sz="2000" b="1" dirty="0" err="1"/>
              <a:t>Sabata</a:t>
            </a:r>
            <a:r>
              <a:rPr lang="fr-FR" sz="2000" b="1" dirty="0"/>
              <a:t>, </a:t>
            </a:r>
            <a:r>
              <a:rPr lang="fr-FR" sz="2000" b="1" dirty="0" err="1"/>
              <a:t>rehefa</a:t>
            </a:r>
            <a:r>
              <a:rPr lang="fr-FR" sz="2000" b="1" dirty="0"/>
              <a:t> </a:t>
            </a:r>
            <a:r>
              <a:rPr lang="fr-FR" sz="2000" b="1" dirty="0" err="1"/>
              <a:t>nilentika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masoandro</a:t>
            </a:r>
            <a:r>
              <a:rPr lang="fr-FR" sz="2000" b="1" dirty="0"/>
              <a:t>, dia </a:t>
            </a:r>
            <a:r>
              <a:rPr lang="fr-FR" sz="2000" b="1" dirty="0" err="1"/>
              <a:t>nitondra</a:t>
            </a:r>
            <a:r>
              <a:rPr lang="fr-FR" sz="2000" b="1" dirty="0"/>
              <a:t> </a:t>
            </a:r>
            <a:r>
              <a:rPr lang="fr-FR" sz="2000" b="1" dirty="0" err="1"/>
              <a:t>marary</a:t>
            </a:r>
            <a:r>
              <a:rPr lang="fr-FR" sz="2000" b="1" dirty="0"/>
              <a:t> </a:t>
            </a:r>
            <a:r>
              <a:rPr lang="fr-FR" sz="2000" b="1" dirty="0" err="1"/>
              <a:t>maro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izy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fr-FR" sz="2000" b="1" dirty="0"/>
              <a:t> </a:t>
            </a:r>
            <a:r>
              <a:rPr lang="fr-FR" sz="2000" b="1" dirty="0" err="1"/>
              <a:t>mba</a:t>
            </a:r>
            <a:r>
              <a:rPr lang="fr-FR" sz="2000" b="1" dirty="0"/>
              <a:t> </a:t>
            </a:r>
            <a:r>
              <a:rPr lang="fr-FR" sz="2000" b="1" dirty="0" err="1"/>
              <a:t>hositranina</a:t>
            </a:r>
            <a:r>
              <a:rPr lang="fr-FR" sz="2000" b="1" dirty="0"/>
              <a:t> (Marka </a:t>
            </a:r>
            <a:r>
              <a:rPr lang="en" sz="2000" b="1" dirty="0"/>
              <a:t>1:32-34).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733D0A9-D58D-463E-15AF-6AFE7B54576F}"/>
              </a:ext>
            </a:extLst>
          </p:cNvPr>
          <p:cNvSpPr txBox="1"/>
          <p:nvPr/>
        </p:nvSpPr>
        <p:spPr>
          <a:xfrm>
            <a:off x="2052537" y="5031407"/>
            <a:ext cx="68628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Fifaliana</a:t>
            </a:r>
            <a:r>
              <a:rPr lang="fr-FR" sz="2000" b="1" dirty="0"/>
              <a:t> </a:t>
            </a:r>
            <a:r>
              <a:rPr lang="fr-FR" sz="2000" b="1" dirty="0" err="1"/>
              <a:t>re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! </a:t>
            </a:r>
            <a:r>
              <a:rPr lang="fr-FR" sz="2000" b="1" dirty="0" err="1"/>
              <a:t>Hiaka</a:t>
            </a:r>
            <a:r>
              <a:rPr lang="fr-FR" sz="2000" b="1" dirty="0"/>
              <a:t> </a:t>
            </a:r>
            <a:r>
              <a:rPr lang="fr-FR" sz="2000" b="1" dirty="0" err="1"/>
              <a:t>fiderana</a:t>
            </a:r>
            <a:r>
              <a:rPr lang="fr-FR" sz="2000" b="1" dirty="0"/>
              <a:t> </a:t>
            </a:r>
            <a:r>
              <a:rPr lang="fr-FR" sz="2000" b="1" dirty="0" err="1"/>
              <a:t>toy</a:t>
            </a:r>
            <a:r>
              <a:rPr lang="fr-FR" sz="2000" b="1" dirty="0"/>
              <a:t> </a:t>
            </a:r>
            <a:r>
              <a:rPr lang="fr-FR" sz="2000" b="1" dirty="0" err="1"/>
              <a:t>inona</a:t>
            </a:r>
            <a:r>
              <a:rPr lang="fr-FR" sz="2000" b="1" dirty="0"/>
              <a:t> no </a:t>
            </a:r>
            <a:r>
              <a:rPr lang="fr-FR" sz="2000" b="1" dirty="0" err="1"/>
              <a:t>nanakoako</a:t>
            </a:r>
            <a:r>
              <a:rPr lang="fr-FR" sz="2000" b="1" dirty="0"/>
              <a:t> tao an-</a:t>
            </a:r>
            <a:r>
              <a:rPr lang="fr-FR" sz="2000" b="1" dirty="0" err="1"/>
              <a:t>tranon’i</a:t>
            </a:r>
            <a:r>
              <a:rPr lang="fr-FR" sz="2000" b="1" dirty="0"/>
              <a:t> Simona! </a:t>
            </a:r>
            <a:r>
              <a:rPr lang="fr-FR" sz="2000" b="1" dirty="0" err="1"/>
              <a:t>Ary</a:t>
            </a:r>
            <a:r>
              <a:rPr lang="fr-FR" sz="2000" b="1" dirty="0"/>
              <a:t> </a:t>
            </a:r>
            <a:r>
              <a:rPr lang="fr-FR" sz="2000" b="1" dirty="0" err="1"/>
              <a:t>tsy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sitrana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no </a:t>
            </a:r>
            <a:r>
              <a:rPr lang="fr-FR" sz="2000" b="1" dirty="0" err="1"/>
              <a:t>nidera</a:t>
            </a:r>
            <a:r>
              <a:rPr lang="fr-FR" sz="2000" b="1" dirty="0"/>
              <a:t>, fa i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mihitsy</a:t>
            </a:r>
            <a:r>
              <a:rPr lang="fr-FR" sz="2000" b="1" dirty="0"/>
              <a:t> no </a:t>
            </a:r>
            <a:r>
              <a:rPr lang="fr-FR" sz="2000" b="1" dirty="0" err="1"/>
              <a:t>faly</a:t>
            </a:r>
            <a:r>
              <a:rPr lang="fr-FR" sz="2000" b="1" dirty="0"/>
              <a:t> </a:t>
            </a:r>
            <a:r>
              <a:rPr lang="fr-FR" sz="2000" b="1" dirty="0" err="1"/>
              <a:t>nanome</a:t>
            </a:r>
            <a:r>
              <a:rPr lang="fr-FR" sz="2000" b="1" dirty="0"/>
              <a:t> </a:t>
            </a:r>
            <a:r>
              <a:rPr lang="fr-FR" sz="2000" b="1" dirty="0" err="1"/>
              <a:t>fanasitranana</a:t>
            </a:r>
            <a:r>
              <a:rPr lang="fr-FR" sz="2000" b="1" dirty="0"/>
              <a:t> </a:t>
            </a:r>
            <a:r>
              <a:rPr lang="fr-FR" sz="2000" b="1" dirty="0" err="1"/>
              <a:t>azy</a:t>
            </a:r>
            <a:r>
              <a:rPr lang="fr-FR" sz="2000" b="1" dirty="0"/>
              <a:t> </a:t>
            </a:r>
            <a:r>
              <a:rPr lang="fr-FR" sz="2000" b="1" dirty="0" err="1"/>
              <a:t>ireo</a:t>
            </a:r>
            <a:r>
              <a:rPr lang="en" sz="2000" b="1" dirty="0"/>
              <a:t>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B359EFF-7FCC-8C11-FF89-C82FCA627DF8}"/>
              </a:ext>
            </a:extLst>
          </p:cNvPr>
          <p:cNvSpPr txBox="1"/>
          <p:nvPr/>
        </p:nvSpPr>
        <p:spPr>
          <a:xfrm>
            <a:off x="2963333" y="1834832"/>
            <a:ext cx="929639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mbola</a:t>
            </a:r>
            <a:r>
              <a:rPr lang="fr-FR" sz="2000" b="1" dirty="0"/>
              <a:t> </a:t>
            </a:r>
            <a:r>
              <a:rPr lang="fr-FR" sz="2000" b="1" dirty="0" err="1"/>
              <a:t>teo</a:t>
            </a:r>
            <a:r>
              <a:rPr lang="fr-FR" sz="2000" b="1" dirty="0"/>
              <a:t> </a:t>
            </a:r>
            <a:r>
              <a:rPr lang="fr-FR" sz="2000" b="1" dirty="0" err="1"/>
              <a:t>am-pikarakarana</a:t>
            </a:r>
            <a:r>
              <a:rPr lang="fr-FR" sz="2000" b="1" dirty="0"/>
              <a:t> </a:t>
            </a:r>
            <a:r>
              <a:rPr lang="fr-FR" sz="2000" b="1" dirty="0" err="1"/>
              <a:t>sakafo</a:t>
            </a:r>
            <a:r>
              <a:rPr lang="fr-FR" sz="2000" b="1" dirty="0"/>
              <a:t>, dia </a:t>
            </a:r>
            <a:r>
              <a:rPr lang="fr-FR" sz="2000" b="1" dirty="0" err="1"/>
              <a:t>nisy</a:t>
            </a:r>
            <a:r>
              <a:rPr lang="fr-FR" sz="2000" b="1" dirty="0"/>
              <a:t> </a:t>
            </a:r>
            <a:r>
              <a:rPr lang="fr-FR" sz="2000" b="1" dirty="0" err="1"/>
              <a:t>nilaza</a:t>
            </a:r>
            <a:r>
              <a:rPr lang="fr-FR" sz="2000" b="1" dirty="0"/>
              <a:t> </a:t>
            </a:r>
            <a:r>
              <a:rPr lang="fr-FR" sz="2000" b="1" dirty="0" err="1"/>
              <a:t>tamin’i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fa </a:t>
            </a:r>
            <a:r>
              <a:rPr lang="fr-FR" sz="2000" b="1" dirty="0" err="1"/>
              <a:t>voan’ny</a:t>
            </a:r>
            <a:r>
              <a:rPr lang="fr-FR" sz="2000" b="1" dirty="0"/>
              <a:t> </a:t>
            </a:r>
            <a:r>
              <a:rPr lang="fr-FR" sz="2000" b="1" dirty="0" err="1"/>
              <a:t>tazo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rafozambavin’i</a:t>
            </a:r>
            <a:r>
              <a:rPr lang="fr-FR" sz="2000" b="1" dirty="0"/>
              <a:t> </a:t>
            </a:r>
            <a:r>
              <a:rPr lang="fr-FR" sz="2000" b="1" dirty="0" err="1"/>
              <a:t>Petera</a:t>
            </a:r>
            <a:r>
              <a:rPr lang="fr-FR" sz="2000" b="1" dirty="0"/>
              <a:t> (Marka 1:30). </a:t>
            </a:r>
            <a:r>
              <a:rPr lang="fr-FR" sz="2000" b="1" dirty="0" err="1"/>
              <a:t>Raha</a:t>
            </a:r>
            <a:r>
              <a:rPr lang="fr-FR" sz="2000" b="1" dirty="0"/>
              <a:t> </a:t>
            </a:r>
            <a:r>
              <a:rPr lang="fr-FR" sz="2000" b="1" dirty="0" err="1"/>
              <a:t>vao</a:t>
            </a:r>
            <a:r>
              <a:rPr lang="fr-FR" sz="2000" b="1" dirty="0"/>
              <a:t> </a:t>
            </a:r>
            <a:r>
              <a:rPr lang="fr-FR" sz="2000" b="1" dirty="0" err="1"/>
              <a:t>sitrana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 </a:t>
            </a:r>
            <a:r>
              <a:rPr lang="fr-FR" sz="2000" b="1" dirty="0" err="1"/>
              <a:t>vehivavy</a:t>
            </a:r>
            <a:r>
              <a:rPr lang="fr-FR" sz="2000" b="1" dirty="0"/>
              <a:t> </a:t>
            </a:r>
            <a:r>
              <a:rPr lang="fr-FR" sz="2000" b="1" dirty="0" err="1"/>
              <a:t>io</a:t>
            </a:r>
            <a:r>
              <a:rPr lang="fr-FR" sz="2000" b="1" dirty="0"/>
              <a:t>, dia </a:t>
            </a:r>
            <a:r>
              <a:rPr lang="fr-FR" sz="2000" b="1" dirty="0" err="1"/>
              <a:t>nanolo-tena</a:t>
            </a:r>
            <a:r>
              <a:rPr lang="fr-FR" sz="2000" b="1" dirty="0"/>
              <a:t> </a:t>
            </a:r>
            <a:r>
              <a:rPr lang="fr-FR" sz="2000" b="1" dirty="0" err="1"/>
              <a:t>hanompo</a:t>
            </a:r>
            <a:r>
              <a:rPr lang="fr-FR" sz="2000" b="1" dirty="0"/>
              <a:t>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vahiny</a:t>
            </a:r>
            <a:r>
              <a:rPr lang="fr-FR" sz="2000" b="1" dirty="0"/>
              <a:t> (Marka 1:31). </a:t>
            </a:r>
            <a:r>
              <a:rPr lang="fr-FR" sz="2000" b="1" dirty="0" err="1"/>
              <a:t>Ny</a:t>
            </a:r>
            <a:r>
              <a:rPr lang="fr-FR" sz="2000" b="1" dirty="0"/>
              <a:t> </a:t>
            </a:r>
            <a:r>
              <a:rPr lang="fr-FR" sz="2000" b="1" dirty="0" err="1"/>
              <a:t>soa</a:t>
            </a:r>
            <a:r>
              <a:rPr lang="fr-FR" sz="2000" b="1" dirty="0"/>
              <a:t> </a:t>
            </a:r>
            <a:r>
              <a:rPr lang="fr-FR" sz="2000" b="1" dirty="0" err="1"/>
              <a:t>izay</a:t>
            </a:r>
            <a:r>
              <a:rPr lang="fr-FR" sz="2000" b="1" dirty="0"/>
              <a:t> </a:t>
            </a:r>
            <a:r>
              <a:rPr lang="fr-FR" sz="2000" b="1" dirty="0" err="1"/>
              <a:t>omen’i</a:t>
            </a:r>
            <a:r>
              <a:rPr lang="fr-FR" sz="2000" b="1" dirty="0"/>
              <a:t> </a:t>
            </a:r>
            <a:r>
              <a:rPr lang="fr-FR" sz="2000" b="1" dirty="0" err="1"/>
              <a:t>Jesosy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dia </a:t>
            </a:r>
            <a:r>
              <a:rPr lang="fr-FR" sz="2000" b="1" dirty="0" err="1"/>
              <a:t>mitarika</a:t>
            </a:r>
            <a:r>
              <a:rPr lang="fr-FR" sz="2000" b="1" dirty="0"/>
              <a:t> </a:t>
            </a:r>
            <a:r>
              <a:rPr lang="fr-FR" sz="2000" b="1" dirty="0" err="1"/>
              <a:t>antsika</a:t>
            </a:r>
            <a:r>
              <a:rPr lang="fr-FR" sz="2000" b="1" dirty="0"/>
              <a:t> </a:t>
            </a:r>
            <a:r>
              <a:rPr lang="fr-FR" sz="2000" b="1" dirty="0" err="1"/>
              <a:t>hanana</a:t>
            </a:r>
            <a:r>
              <a:rPr lang="fr-FR" sz="2000" b="1" dirty="0"/>
              <a:t> </a:t>
            </a:r>
            <a:r>
              <a:rPr lang="fr-FR" sz="2000" b="1" dirty="0" err="1"/>
              <a:t>faniriana</a:t>
            </a:r>
            <a:r>
              <a:rPr lang="fr-FR" sz="2000" b="1" dirty="0"/>
              <a:t> </a:t>
            </a:r>
            <a:r>
              <a:rPr lang="fr-FR" sz="2000" b="1" dirty="0" err="1"/>
              <a:t>hizara</a:t>
            </a:r>
            <a:r>
              <a:rPr lang="fr-FR" sz="2000" b="1" dirty="0"/>
              <a:t> </a:t>
            </a:r>
            <a:r>
              <a:rPr lang="fr-FR" sz="2000" b="1" dirty="0" err="1"/>
              <a:t>izany</a:t>
            </a:r>
            <a:r>
              <a:rPr lang="fr-FR" sz="2000" b="1" dirty="0"/>
              <a:t> </a:t>
            </a:r>
            <a:r>
              <a:rPr lang="fr-FR" sz="2000" b="1" dirty="0" err="1"/>
              <a:t>amin’ny</a:t>
            </a:r>
            <a:r>
              <a:rPr lang="fr-FR" sz="2000" b="1" dirty="0"/>
              <a:t> </a:t>
            </a:r>
            <a:r>
              <a:rPr lang="fr-FR" sz="2000" b="1" dirty="0" err="1"/>
              <a:t>hafa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397BD52-578D-56C4-448C-12888BC9D7D0}"/>
              </a:ext>
            </a:extLst>
          </p:cNvPr>
          <p:cNvSpPr txBox="1"/>
          <p:nvPr/>
        </p:nvSpPr>
        <p:spPr>
          <a:xfrm>
            <a:off x="2052536" y="6035693"/>
            <a:ext cx="66137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 err="1"/>
              <a:t>Taorian’ny</a:t>
            </a:r>
            <a:r>
              <a:rPr lang="fr-FR" sz="2000" b="1" dirty="0"/>
              <a:t> </a:t>
            </a:r>
            <a:r>
              <a:rPr lang="fr-FR" sz="2000" b="1" dirty="0" err="1"/>
              <a:t>andro</a:t>
            </a:r>
            <a:r>
              <a:rPr lang="fr-FR" sz="2000" b="1" dirty="0"/>
              <a:t> </a:t>
            </a:r>
            <a:r>
              <a:rPr lang="fr-FR" sz="2000" b="1" dirty="0" err="1"/>
              <a:t>nandreraka</a:t>
            </a:r>
            <a:r>
              <a:rPr lang="fr-FR" sz="2000" b="1" dirty="0"/>
              <a:t>, </a:t>
            </a:r>
            <a:r>
              <a:rPr lang="fr-FR" sz="2000" b="1" dirty="0" err="1"/>
              <a:t>naharitra</a:t>
            </a:r>
            <a:r>
              <a:rPr lang="fr-FR" sz="2000" b="1" dirty="0"/>
              <a:t> </a:t>
            </a:r>
            <a:r>
              <a:rPr lang="fr-FR" sz="2000" b="1" dirty="0" err="1"/>
              <a:t>hatramin'ny</a:t>
            </a:r>
            <a:r>
              <a:rPr lang="fr-FR" sz="2000" b="1" dirty="0"/>
              <a:t> </a:t>
            </a:r>
            <a:r>
              <a:rPr lang="fr-FR" sz="2000" b="1" dirty="0" err="1"/>
              <a:t>alina</a:t>
            </a:r>
            <a:r>
              <a:rPr lang="fr-FR" sz="2000" b="1" dirty="0"/>
              <a:t>, dia </a:t>
            </a:r>
            <a:r>
              <a:rPr lang="fr-FR" sz="2000" b="1" dirty="0" err="1"/>
              <a:t>afaka</a:t>
            </a:r>
            <a:r>
              <a:rPr lang="fr-FR" sz="2000" b="1" dirty="0"/>
              <a:t> </a:t>
            </a:r>
            <a:r>
              <a:rPr lang="fr-FR" sz="2000" b="1" dirty="0" err="1"/>
              <a:t>niala</a:t>
            </a:r>
            <a:r>
              <a:rPr lang="fr-FR" sz="2000" b="1" dirty="0"/>
              <a:t> </a:t>
            </a:r>
            <a:r>
              <a:rPr lang="fr-FR" sz="2000" b="1" dirty="0" err="1"/>
              <a:t>sasatra</a:t>
            </a:r>
            <a:r>
              <a:rPr lang="fr-FR" sz="2000" b="1" dirty="0"/>
              <a:t> </a:t>
            </a:r>
            <a:r>
              <a:rPr lang="fr-FR" sz="2000" b="1" dirty="0" err="1"/>
              <a:t>ihany</a:t>
            </a:r>
            <a:r>
              <a:rPr lang="fr-FR" sz="2000" b="1" dirty="0"/>
              <a:t> i </a:t>
            </a:r>
            <a:r>
              <a:rPr lang="fr-FR" sz="2000" b="1" dirty="0" err="1"/>
              <a:t>Jesosy</a:t>
            </a:r>
            <a:r>
              <a:rPr lang="en" sz="2000" b="1" dirty="0"/>
              <a:t>.</a:t>
            </a:r>
          </a:p>
        </p:txBody>
      </p:sp>
      <p:pic>
        <p:nvPicPr>
          <p:cNvPr id="16" name="Imagen 15" descr="Un grupo de personas haciendo gestos con la mano&#10;&#10;Descripción generada automáticamente con confianza baja">
            <a:extLst>
              <a:ext uri="{FF2B5EF4-FFF2-40B4-BE49-F238E27FC236}">
                <a16:creationId xmlns:a16="http://schemas.microsoft.com/office/drawing/2014/main" id="{9E297F3F-2B38-F339-6139-8B3AC02C958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643" y="4871794"/>
            <a:ext cx="1896894" cy="18717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60000"/>
                <a:lumOff val="40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192499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14" grpId="0"/>
      <p:bldP spid="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03EAFCE-9E9D-3A60-E449-3E440D885016}"/>
              </a:ext>
            </a:extLst>
          </p:cNvPr>
          <p:cNvSpPr txBox="1"/>
          <p:nvPr/>
        </p:nvSpPr>
        <p:spPr>
          <a:xfrm>
            <a:off x="1" y="4017045"/>
            <a:ext cx="12191999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fr-FR" sz="6000" b="1" dirty="0">
                <a:ln w="660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6">
                      <a:lumMod val="50000"/>
                    </a:schemeClr>
                  </a:outerShdw>
                </a:effectLst>
              </a:rPr>
              <a:t>ASA ANDAVANANDRO </a:t>
            </a:r>
            <a:endParaRPr lang="en" sz="6000" b="1" dirty="0">
              <a:ln w="660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6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803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1645</TotalTime>
  <Words>1254</Words>
  <Application>Microsoft Office PowerPoint</Application>
  <PresentationFormat>Panorámica</PresentationFormat>
  <Paragraphs>62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88</cp:revision>
  <dcterms:created xsi:type="dcterms:W3CDTF">2024-06-08T05:54:19Z</dcterms:created>
  <dcterms:modified xsi:type="dcterms:W3CDTF">2024-07-08T20:09:39Z</dcterms:modified>
</cp:coreProperties>
</file>