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Nirahina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mpisafo-tany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fr-FR" sz="2000" b="1" dirty="0"/>
            <a:t>An-</a:t>
          </a:r>
          <a:r>
            <a:rPr lang="fr-FR" sz="2000" b="1" dirty="0" err="1"/>
            <a:t>karihary</a:t>
          </a:r>
          <a:r>
            <a:rPr lang="fr-FR" sz="2000" b="1" dirty="0"/>
            <a:t> (</a:t>
          </a:r>
          <a:r>
            <a:rPr lang="fr-FR" sz="2000" b="1" dirty="0" err="1"/>
            <a:t>mpisafo</a:t>
          </a:r>
          <a:r>
            <a:rPr lang="fr-FR" sz="2000" b="1" dirty="0"/>
            <a:t> 12</a:t>
          </a:r>
          <a:r>
            <a:rPr lang="en" sz="2000" b="1" dirty="0"/>
            <a:t>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fr-FR" sz="2000" b="1" dirty="0" err="1"/>
            <a:t>Mangingina</a:t>
          </a:r>
          <a:r>
            <a:rPr lang="fr-FR" sz="2000" b="1" dirty="0"/>
            <a:t> (</a:t>
          </a:r>
          <a:r>
            <a:rPr lang="fr-FR" sz="2000" b="1" dirty="0" err="1"/>
            <a:t>mpisafo</a:t>
          </a:r>
          <a:r>
            <a:rPr lang="fr-FR" sz="2000" b="1" dirty="0"/>
            <a:t> 2</a:t>
          </a:r>
          <a:r>
            <a:rPr lang="en" sz="2000" b="1" dirty="0"/>
            <a:t>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nataon'ny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mpisafo-tany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fr-FR" sz="2000" b="1" dirty="0" err="1"/>
            <a:t>Nisafo</a:t>
          </a:r>
          <a:r>
            <a:rPr lang="fr-FR" sz="2000" b="1" dirty="0"/>
            <a:t> </a:t>
          </a:r>
          <a:r>
            <a:rPr lang="fr-FR" sz="2000" b="1" dirty="0" err="1"/>
            <a:t>tany</a:t>
          </a:r>
          <a:r>
            <a:rPr lang="fr-FR" sz="2000" b="1" dirty="0"/>
            <a:t> 40 </a:t>
          </a:r>
          <a:r>
            <a:rPr lang="fr-FR" sz="2000" b="1" dirty="0" err="1"/>
            <a:t>andro</a:t>
          </a:r>
          <a:r>
            <a:rPr lang="fr-FR" sz="2000" b="1" dirty="0"/>
            <a:t> </a:t>
          </a:r>
          <a:endParaRPr lang="en" sz="2000" b="1" dirty="0"/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fr-FR" sz="2000" b="1" dirty="0" err="1"/>
            <a:t>Niafina</a:t>
          </a:r>
          <a:r>
            <a:rPr lang="fr-FR" sz="2000" b="1" dirty="0"/>
            <a:t> 3 </a:t>
          </a:r>
          <a:r>
            <a:rPr lang="fr-FR" sz="2000" b="1" dirty="0" err="1"/>
            <a:t>andro</a:t>
          </a:r>
          <a:r>
            <a:rPr lang="fr-FR" sz="2000" b="1" dirty="0"/>
            <a:t> </a:t>
          </a:r>
          <a:endParaRPr lang="en" sz="2000" b="1" dirty="0"/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Tatitry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mpisafo-tany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fr-FR" sz="2000" b="1" dirty="0" err="1"/>
            <a:t>Manakivy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olona</a:t>
          </a:r>
          <a:endParaRPr lang="en" sz="2000" b="1" dirty="0"/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fr-FR" sz="2000" b="1" dirty="0" err="1"/>
            <a:t>Mampahery</a:t>
          </a:r>
          <a:r>
            <a:rPr lang="fr-FR" sz="2000" b="1" dirty="0"/>
            <a:t> </a:t>
          </a:r>
          <a:r>
            <a:rPr lang="fr-FR" sz="2000" b="1" dirty="0" err="1"/>
            <a:t>an’i</a:t>
          </a:r>
          <a:r>
            <a:rPr lang="fr-FR" sz="2000" b="1" dirty="0"/>
            <a:t> </a:t>
          </a:r>
          <a:r>
            <a:rPr lang="fr-FR" sz="2000" b="1" dirty="0" err="1"/>
            <a:t>Josoa</a:t>
          </a:r>
          <a:r>
            <a:rPr lang="fr-FR" sz="2000" b="1" dirty="0"/>
            <a:t> </a:t>
          </a:r>
          <a:endParaRPr lang="en" sz="2000" b="1" dirty="0"/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Isiraely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Paska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fr-FR" sz="1600" b="1" dirty="0" err="1"/>
            <a:t>Tsy</a:t>
          </a:r>
          <a:r>
            <a:rPr lang="fr-FR" sz="1600" b="1" dirty="0"/>
            <a:t> </a:t>
          </a:r>
          <a:r>
            <a:rPr lang="fr-FR" sz="1600" b="1" dirty="0" err="1"/>
            <a:t>maintsy</a:t>
          </a:r>
          <a:r>
            <a:rPr lang="fr-FR" sz="1600" b="1" dirty="0"/>
            <a:t> </a:t>
          </a:r>
          <a:r>
            <a:rPr lang="fr-FR" sz="1600" b="1" dirty="0" err="1"/>
            <a:t>nanosotra</a:t>
          </a:r>
          <a:r>
            <a:rPr lang="fr-FR" sz="1600" b="1" dirty="0"/>
            <a:t> ra </a:t>
          </a:r>
          <a:r>
            <a:rPr lang="fr-FR" sz="1600" b="1" dirty="0" err="1"/>
            <a:t>ny</a:t>
          </a:r>
          <a:r>
            <a:rPr lang="fr-FR" sz="1600" b="1" dirty="0"/>
            <a:t> </a:t>
          </a:r>
          <a:r>
            <a:rPr lang="fr-FR" sz="1600" b="1" dirty="0" err="1"/>
            <a:t>tataom-baravarany</a:t>
          </a:r>
          <a:r>
            <a:rPr lang="fr-FR" sz="1600" b="1" dirty="0"/>
            <a:t> (</a:t>
          </a:r>
          <a:r>
            <a:rPr lang="fr-FR" sz="1600" b="1" dirty="0" err="1"/>
            <a:t>Eks</a:t>
          </a:r>
          <a:r>
            <a:rPr lang="en" sz="1600" b="1" dirty="0"/>
            <a:t>. 12:7)</a:t>
          </a:r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1600" b="1" dirty="0"/>
            <a:t>Raha miala ao an-tranony izy, dia ho faty (Eks</a:t>
          </a:r>
          <a:r>
            <a:rPr lang="en" sz="1600" b="1" dirty="0"/>
            <a:t>. 12:13)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tao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Jeriko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fr-FR" sz="1600" b="1" dirty="0" err="1"/>
            <a:t>Tsy</a:t>
          </a:r>
          <a:r>
            <a:rPr lang="fr-FR" sz="1600" b="1" dirty="0"/>
            <a:t> </a:t>
          </a:r>
          <a:r>
            <a:rPr lang="fr-FR" sz="1600" b="1" dirty="0" err="1"/>
            <a:t>maintsy</a:t>
          </a:r>
          <a:r>
            <a:rPr lang="fr-FR" sz="1600" b="1" dirty="0"/>
            <a:t> </a:t>
          </a:r>
          <a:r>
            <a:rPr lang="fr-FR" sz="1600" b="1" dirty="0" err="1"/>
            <a:t>nasiany</a:t>
          </a:r>
          <a:r>
            <a:rPr lang="fr-FR" sz="1600" b="1" dirty="0"/>
            <a:t> </a:t>
          </a:r>
          <a:r>
            <a:rPr lang="fr-FR" sz="1600" b="1" dirty="0" err="1"/>
            <a:t>kofehy</a:t>
          </a:r>
          <a:r>
            <a:rPr lang="fr-FR" sz="1600" b="1" dirty="0"/>
            <a:t> </a:t>
          </a:r>
          <a:r>
            <a:rPr lang="fr-FR" sz="1600" b="1" dirty="0" err="1"/>
            <a:t>jaky</a:t>
          </a:r>
          <a:r>
            <a:rPr lang="fr-FR" sz="1600" b="1" dirty="0"/>
            <a:t> </a:t>
          </a:r>
          <a:r>
            <a:rPr lang="fr-FR" sz="1600" b="1" dirty="0" err="1"/>
            <a:t>teo</a:t>
          </a:r>
          <a:r>
            <a:rPr lang="fr-FR" sz="1600" b="1" dirty="0"/>
            <a:t> </a:t>
          </a:r>
          <a:r>
            <a:rPr lang="fr-FR" sz="1600" b="1" dirty="0" err="1"/>
            <a:t>am-baravarankeliny</a:t>
          </a:r>
          <a:r>
            <a:rPr lang="fr-FR" sz="1600" b="1" dirty="0"/>
            <a:t> (Jos</a:t>
          </a:r>
          <a:r>
            <a:rPr lang="en" sz="1600" b="1" dirty="0"/>
            <a:t>. 2:18)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pt-BR" sz="1600" b="1" dirty="0"/>
            <a:t>Raha miala ao an-trano izy, dia ho faty (Jos</a:t>
          </a:r>
          <a:r>
            <a:rPr lang="en" sz="1600" b="1" dirty="0"/>
            <a:t>. 2:19)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Tatitry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mpisafo-tany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Manakivy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olona</a:t>
          </a:r>
          <a:endParaRPr lang="en" sz="2000" b="1" kern="1200" dirty="0"/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Mampahery</a:t>
          </a:r>
          <a:r>
            <a:rPr lang="fr-FR" sz="2000" b="1" kern="1200" dirty="0"/>
            <a:t> </a:t>
          </a:r>
          <a:r>
            <a:rPr lang="fr-FR" sz="2000" b="1" kern="1200" dirty="0" err="1"/>
            <a:t>an’i</a:t>
          </a:r>
          <a:r>
            <a:rPr lang="fr-FR" sz="2000" b="1" kern="1200" dirty="0"/>
            <a:t> </a:t>
          </a:r>
          <a:r>
            <a:rPr lang="fr-FR" sz="2000" b="1" kern="1200" dirty="0" err="1"/>
            <a:t>Josoa</a:t>
          </a:r>
          <a:r>
            <a:rPr lang="fr-FR" sz="2000" b="1" kern="1200" dirty="0"/>
            <a:t> </a:t>
          </a:r>
          <a:endParaRPr lang="en" sz="2000" b="1" kern="1200" dirty="0"/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nataon'ny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mpisafo-tany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Nisafo</a:t>
          </a:r>
          <a:r>
            <a:rPr lang="fr-FR" sz="2000" b="1" kern="1200" dirty="0"/>
            <a:t> </a:t>
          </a:r>
          <a:r>
            <a:rPr lang="fr-FR" sz="2000" b="1" kern="1200" dirty="0" err="1"/>
            <a:t>tany</a:t>
          </a:r>
          <a:r>
            <a:rPr lang="fr-FR" sz="2000" b="1" kern="1200" dirty="0"/>
            <a:t> 40 </a:t>
          </a:r>
          <a:r>
            <a:rPr lang="fr-FR" sz="2000" b="1" kern="1200" dirty="0" err="1"/>
            <a:t>andro</a:t>
          </a:r>
          <a:r>
            <a:rPr lang="fr-FR" sz="2000" b="1" kern="1200" dirty="0"/>
            <a:t> </a:t>
          </a:r>
          <a:endParaRPr lang="en" sz="2000" b="1" kern="1200" dirty="0"/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Niafina</a:t>
          </a:r>
          <a:r>
            <a:rPr lang="fr-FR" sz="2000" b="1" kern="1200" dirty="0"/>
            <a:t> 3 </a:t>
          </a:r>
          <a:r>
            <a:rPr lang="fr-FR" sz="2000" b="1" kern="1200" dirty="0" err="1"/>
            <a:t>andro</a:t>
          </a:r>
          <a:r>
            <a:rPr lang="fr-FR" sz="2000" b="1" kern="1200" dirty="0"/>
            <a:t> </a:t>
          </a:r>
          <a:endParaRPr lang="en" sz="2000" b="1" kern="1200" dirty="0"/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Nirahina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mpisafo-tany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An-</a:t>
          </a:r>
          <a:r>
            <a:rPr lang="fr-FR" sz="2000" b="1" kern="1200" dirty="0" err="1"/>
            <a:t>karihary</a:t>
          </a:r>
          <a:r>
            <a:rPr lang="fr-FR" sz="2000" b="1" kern="1200" dirty="0"/>
            <a:t> (</a:t>
          </a:r>
          <a:r>
            <a:rPr lang="fr-FR" sz="2000" b="1" kern="1200" dirty="0" err="1"/>
            <a:t>mpisafo</a:t>
          </a:r>
          <a:r>
            <a:rPr lang="fr-FR" sz="2000" b="1" kern="1200" dirty="0"/>
            <a:t> 12</a:t>
          </a:r>
          <a:r>
            <a:rPr lang="en" sz="2000" b="1" kern="1200" dirty="0"/>
            <a:t>)</a:t>
          </a:r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Mangingina</a:t>
          </a:r>
          <a:r>
            <a:rPr lang="fr-FR" sz="2000" b="1" kern="1200" dirty="0"/>
            <a:t> (</a:t>
          </a:r>
          <a:r>
            <a:rPr lang="fr-FR" sz="2000" b="1" kern="1200" dirty="0" err="1"/>
            <a:t>mpisafo</a:t>
          </a:r>
          <a:r>
            <a:rPr lang="fr-FR" sz="2000" b="1" kern="1200" dirty="0"/>
            <a:t> 2</a:t>
          </a:r>
          <a:r>
            <a:rPr lang="en" sz="2000" b="1" kern="1200" dirty="0"/>
            <a:t>)</a:t>
          </a:r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Isiraely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Paska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Tsy</a:t>
          </a:r>
          <a:r>
            <a:rPr lang="fr-FR" sz="1600" b="1" kern="1200" dirty="0"/>
            <a:t> </a:t>
          </a:r>
          <a:r>
            <a:rPr lang="fr-FR" sz="1600" b="1" kern="1200" dirty="0" err="1"/>
            <a:t>maintsy</a:t>
          </a:r>
          <a:r>
            <a:rPr lang="fr-FR" sz="1600" b="1" kern="1200" dirty="0"/>
            <a:t> </a:t>
          </a:r>
          <a:r>
            <a:rPr lang="fr-FR" sz="1600" b="1" kern="1200" dirty="0" err="1"/>
            <a:t>nanosotra</a:t>
          </a:r>
          <a:r>
            <a:rPr lang="fr-FR" sz="1600" b="1" kern="1200" dirty="0"/>
            <a:t> ra </a:t>
          </a:r>
          <a:r>
            <a:rPr lang="fr-FR" sz="1600" b="1" kern="1200" dirty="0" err="1"/>
            <a:t>ny</a:t>
          </a:r>
          <a:r>
            <a:rPr lang="fr-FR" sz="1600" b="1" kern="1200" dirty="0"/>
            <a:t> </a:t>
          </a:r>
          <a:r>
            <a:rPr lang="fr-FR" sz="1600" b="1" kern="1200" dirty="0" err="1"/>
            <a:t>tataom-baravarany</a:t>
          </a:r>
          <a:r>
            <a:rPr lang="fr-FR" sz="1600" b="1" kern="1200" dirty="0"/>
            <a:t> (</a:t>
          </a:r>
          <a:r>
            <a:rPr lang="fr-FR" sz="1600" b="1" kern="1200" dirty="0" err="1"/>
            <a:t>Eks</a:t>
          </a:r>
          <a:r>
            <a:rPr lang="en" sz="1600" b="1" kern="1200" dirty="0"/>
            <a:t>. 12:7)</a:t>
          </a:r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16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061"/>
              </a:lnTo>
              <a:lnTo>
                <a:pt x="172862" y="21690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8643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Raha miala ao an-tranony izy, dia ho faty (Eks</a:t>
          </a:r>
          <a:r>
            <a:rPr lang="en" sz="1600" b="1" kern="1200" dirty="0"/>
            <a:t>. 12:13)</a:t>
          </a:r>
        </a:p>
      </dsp:txBody>
      <dsp:txXfrm>
        <a:off x="372133" y="2686421"/>
        <a:ext cx="1660252" cy="81368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tao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Jeriko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Tsy</a:t>
          </a:r>
          <a:r>
            <a:rPr lang="fr-FR" sz="1600" b="1" kern="1200" dirty="0"/>
            <a:t> </a:t>
          </a:r>
          <a:r>
            <a:rPr lang="fr-FR" sz="1600" b="1" kern="1200" dirty="0" err="1"/>
            <a:t>maintsy</a:t>
          </a:r>
          <a:r>
            <a:rPr lang="fr-FR" sz="1600" b="1" kern="1200" dirty="0"/>
            <a:t> </a:t>
          </a:r>
          <a:r>
            <a:rPr lang="fr-FR" sz="1600" b="1" kern="1200" dirty="0" err="1"/>
            <a:t>nasiany</a:t>
          </a:r>
          <a:r>
            <a:rPr lang="fr-FR" sz="1600" b="1" kern="1200" dirty="0"/>
            <a:t> </a:t>
          </a:r>
          <a:r>
            <a:rPr lang="fr-FR" sz="1600" b="1" kern="1200" dirty="0" err="1"/>
            <a:t>kofehy</a:t>
          </a:r>
          <a:r>
            <a:rPr lang="fr-FR" sz="1600" b="1" kern="1200" dirty="0"/>
            <a:t> </a:t>
          </a:r>
          <a:r>
            <a:rPr lang="fr-FR" sz="1600" b="1" kern="1200" dirty="0" err="1"/>
            <a:t>jaky</a:t>
          </a:r>
          <a:r>
            <a:rPr lang="fr-FR" sz="1600" b="1" kern="1200" dirty="0"/>
            <a:t> </a:t>
          </a:r>
          <a:r>
            <a:rPr lang="fr-FR" sz="1600" b="1" kern="1200" dirty="0" err="1"/>
            <a:t>teo</a:t>
          </a:r>
          <a:r>
            <a:rPr lang="fr-FR" sz="1600" b="1" kern="1200" dirty="0"/>
            <a:t> </a:t>
          </a:r>
          <a:r>
            <a:rPr lang="fr-FR" sz="1600" b="1" kern="1200" dirty="0" err="1"/>
            <a:t>am-baravarankeliny</a:t>
          </a:r>
          <a:r>
            <a:rPr lang="fr-FR" sz="1600" b="1" kern="1200" dirty="0"/>
            <a:t> (Jos</a:t>
          </a:r>
          <a:r>
            <a:rPr lang="en" sz="1600" b="1" kern="1200" dirty="0"/>
            <a:t>. 2:18)</a:t>
          </a:r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Raha miala ao an-trano izy, dia ho faty (Jos</a:t>
          </a:r>
          <a:r>
            <a:rPr lang="en" sz="1600" b="1" kern="1200" dirty="0"/>
            <a:t>. 2:19)</a:t>
          </a:r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4969" y="4523705"/>
            <a:ext cx="6212849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7449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5670525" y="4716410"/>
            <a:ext cx="596078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/>
                <a:solidFill>
                  <a:srgbClr val="FF0000"/>
                </a:solidFill>
              </a:rPr>
              <a:t>FAHASOAVANA MAHATALANJONA </a:t>
            </a:r>
            <a:endParaRPr lang="en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fr-F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hatao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</a:t>
            </a:r>
            <a:r>
              <a:rPr lang="fr-F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Oktobra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AMBASADAORO MAMITAKA 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nankany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amin'i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Josoa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teo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an-toby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Gilgala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ireo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niteny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taminy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Isiraelita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nanao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hoe: “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any an-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lavitra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izahay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koa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ankehitriny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manaova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fanekena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aminay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’ </a:t>
            </a:r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 9:6)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Mariho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fitoviana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fahasamihafana</a:t>
            </a:r>
            <a:r>
              <a:rPr lang="fr-FR" sz="2000" b="1" dirty="0"/>
              <a:t> </a:t>
            </a:r>
            <a:r>
              <a:rPr lang="fr-FR" sz="2000" b="1" dirty="0" err="1"/>
              <a:t>toe</a:t>
            </a:r>
            <a:r>
              <a:rPr lang="fr-FR" sz="2000" b="1" dirty="0"/>
              <a:t>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Rahaba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Gibeonita</a:t>
            </a:r>
            <a:r>
              <a:rPr lang="en" sz="2000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3" y="4554313"/>
            <a:ext cx="812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Nandainga</a:t>
            </a:r>
            <a:r>
              <a:rPr lang="fr-FR" b="1" dirty="0"/>
              <a:t> ho </a:t>
            </a:r>
            <a:r>
              <a:rPr lang="fr-FR" b="1" dirty="0" err="1"/>
              <a:t>azy</a:t>
            </a:r>
            <a:r>
              <a:rPr lang="fr-FR" b="1" dirty="0"/>
              <a:t> i </a:t>
            </a:r>
            <a:r>
              <a:rPr lang="fr-FR" b="1" dirty="0" err="1"/>
              <a:t>Rahaba</a:t>
            </a:r>
            <a:r>
              <a:rPr lang="fr-FR" b="1" dirty="0"/>
              <a:t> </a:t>
            </a:r>
            <a:r>
              <a:rPr lang="fr-FR" b="1" dirty="0" err="1"/>
              <a:t>hamonjena</a:t>
            </a:r>
            <a:r>
              <a:rPr lang="fr-FR" b="1" dirty="0"/>
              <a:t> </a:t>
            </a:r>
            <a:r>
              <a:rPr lang="fr-FR" b="1" dirty="0" err="1"/>
              <a:t>ireo</a:t>
            </a:r>
            <a:r>
              <a:rPr lang="fr-FR" b="1" dirty="0"/>
              <a:t> </a:t>
            </a:r>
            <a:r>
              <a:rPr lang="fr-FR" b="1" dirty="0" err="1"/>
              <a:t>mpisafo</a:t>
            </a:r>
            <a:r>
              <a:rPr lang="fr-FR" b="1" dirty="0"/>
              <a:t>. </a:t>
            </a:r>
            <a:r>
              <a:rPr lang="fr-FR" b="1" dirty="0" err="1"/>
              <a:t>Ninia</a:t>
            </a:r>
            <a:r>
              <a:rPr lang="fr-FR" b="1" dirty="0"/>
              <a:t> </a:t>
            </a:r>
            <a:r>
              <a:rPr lang="fr-FR" b="1" dirty="0" err="1"/>
              <a:t>nandainga</a:t>
            </a:r>
            <a:r>
              <a:rPr lang="fr-FR" b="1" dirty="0"/>
              <a:t> </a:t>
            </a:r>
            <a:r>
              <a:rPr lang="fr-FR" b="1" dirty="0" err="1"/>
              <a:t>kosa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Gibeonita</a:t>
            </a:r>
            <a:r>
              <a:rPr lang="fr-FR" b="1" dirty="0"/>
              <a:t>, </a:t>
            </a:r>
            <a:r>
              <a:rPr lang="fr-FR" b="1" dirty="0" err="1"/>
              <a:t>hamitahana</a:t>
            </a:r>
            <a:r>
              <a:rPr lang="fr-FR" b="1" dirty="0"/>
              <a:t>, </a:t>
            </a:r>
            <a:r>
              <a:rPr lang="fr-FR" b="1" dirty="0" err="1"/>
              <a:t>nampiasa</a:t>
            </a:r>
            <a:r>
              <a:rPr lang="fr-FR" b="1" dirty="0"/>
              <a:t> </a:t>
            </a:r>
            <a:r>
              <a:rPr lang="fr-FR" b="1" dirty="0" err="1"/>
              <a:t>hafetsena</a:t>
            </a:r>
            <a:r>
              <a:rPr lang="fr-FR" b="1" dirty="0"/>
              <a:t> (</a:t>
            </a:r>
            <a:r>
              <a:rPr lang="fr-FR" b="1" dirty="0" err="1"/>
              <a:t>jereo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Genesisy</a:t>
            </a:r>
            <a:r>
              <a:rPr lang="fr-FR" b="1" dirty="0"/>
              <a:t> 3:1a). </a:t>
            </a:r>
            <a:r>
              <a:rPr lang="fr-FR" b="1" dirty="0" err="1"/>
              <a:t>Etsy</a:t>
            </a:r>
            <a:r>
              <a:rPr lang="fr-FR" b="1" dirty="0"/>
              <a:t> </a:t>
            </a:r>
            <a:r>
              <a:rPr lang="fr-FR" b="1" dirty="0" err="1"/>
              <a:t>ankilany</a:t>
            </a:r>
            <a:r>
              <a:rPr lang="fr-FR" b="1" dirty="0"/>
              <a:t>,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nanontany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sitrapon'Andriamanitra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mpitarika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Isiraely</a:t>
            </a:r>
            <a:r>
              <a:rPr lang="fr-FR" b="1" dirty="0"/>
              <a:t> (Jos</a:t>
            </a:r>
            <a:r>
              <a:rPr lang="en" b="1" dirty="0"/>
              <a:t>. 9:14).</a:t>
            </a:r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4" y="5647938"/>
            <a:ext cx="3505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Nahatonga azy ireo hiatrika safidy sarotra izany : handringana ny Gibeonita, sa hitana ny fianianana (Jos</a:t>
            </a:r>
            <a:r>
              <a:rPr lang="en" b="1" dirty="0"/>
              <a:t>. 9:18).</a:t>
            </a:r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71189"/>
              </p:ext>
            </p:extLst>
          </p:nvPr>
        </p:nvGraphicFramePr>
        <p:xfrm>
          <a:off x="4067175" y="1837313"/>
          <a:ext cx="7962900" cy="2743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Ireo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mandrafitra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ny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finoana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Rahaba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Gibeonita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Fototra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Fandrenesana</a:t>
                      </a:r>
                      <a:r>
                        <a:rPr lang="es-ES" b="1" dirty="0"/>
                        <a:t> </a:t>
                      </a:r>
                      <a:r>
                        <a:rPr lang="en" b="1" dirty="0"/>
                        <a:t>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Fandrenesana</a:t>
                      </a:r>
                      <a:r>
                        <a:rPr lang="es-ES" b="1" dirty="0"/>
                        <a:t> 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Fomba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Lainga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Lainga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Tanjona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Mba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tsy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ho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faty</a:t>
                      </a:r>
                      <a:r>
                        <a:rPr lang="es-ES" b="1" dirty="0"/>
                        <a:t> </a:t>
                      </a:r>
                      <a:r>
                        <a:rPr lang="en" b="1" dirty="0"/>
                        <a:t>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Mba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tsy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ho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faty</a:t>
                      </a:r>
                      <a:r>
                        <a:rPr lang="es-ES" b="1" dirty="0"/>
                        <a:t> </a:t>
                      </a:r>
                      <a:r>
                        <a:rPr lang="en" b="1" dirty="0"/>
                        <a:t>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chemeClr val="tx1"/>
                          </a:solidFill>
                          <a:effectLst/>
                        </a:rPr>
                        <a:t>Vokatra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b="1" dirty="0" err="1">
                          <a:solidFill>
                            <a:schemeClr val="tx1"/>
                          </a:solidFill>
                          <a:effectLst/>
                        </a:rPr>
                        <a:t>eo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b="1" dirty="0" err="1">
                          <a:solidFill>
                            <a:schemeClr val="tx1"/>
                          </a:solidFill>
                          <a:effectLst/>
                        </a:rPr>
                        <a:t>noho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b="1" dirty="0" err="1">
                          <a:solidFill>
                            <a:schemeClr val="tx1"/>
                          </a:solidFill>
                          <a:effectLst/>
                        </a:rPr>
                        <a:t>eo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Fanafahana</a:t>
                      </a:r>
                      <a:r>
                        <a:rPr lang="es-ES" b="1" dirty="0"/>
                        <a:t> </a:t>
                      </a:r>
                      <a:r>
                        <a:rPr lang="en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Fanafahana</a:t>
                      </a:r>
                      <a:r>
                        <a:rPr lang="es-ES" b="1" dirty="0"/>
                        <a:t> </a:t>
                      </a:r>
                      <a:r>
                        <a:rPr lang="en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chemeClr val="tx1"/>
                          </a:solidFill>
                          <a:effectLst/>
                        </a:rPr>
                        <a:t>Vokatra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b="1" dirty="0" err="1">
                          <a:solidFill>
                            <a:schemeClr val="tx1"/>
                          </a:solidFill>
                          <a:effectLst/>
                        </a:rPr>
                        <a:t>maharitra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rgbClr val="C00000"/>
                          </a:solidFill>
                        </a:rPr>
                        <a:t>Zom-pirenena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rgbClr val="C00000"/>
                          </a:solidFill>
                        </a:rPr>
                        <a:t>feno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rgbClr val="C00000"/>
                          </a:solidFill>
                        </a:rPr>
                        <a:t>Fanompoana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FR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FITAHIANA SY OZONA </a:t>
            </a:r>
            <a:endParaRPr lang="en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6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Koa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ankehitriny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voaozona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ianareo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hisy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afaka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fa ho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andevo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mpikapa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hazo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mpantsaka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rano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an'ny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tranon'Andriamanitro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ianareo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5" y="1300640"/>
            <a:ext cx="6114677" cy="15542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fankatoavana</a:t>
            </a:r>
            <a:r>
              <a:rPr lang="fr-FR" sz="1900" b="1" dirty="0"/>
              <a:t> </a:t>
            </a:r>
            <a:r>
              <a:rPr lang="fr-FR" sz="1900" b="1" dirty="0" err="1"/>
              <a:t>mivantana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baikon’Andriamanitra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fitsimbinana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ain’ny</a:t>
            </a:r>
            <a:r>
              <a:rPr lang="fr-FR" sz="1900" b="1" dirty="0"/>
              <a:t> </a:t>
            </a:r>
            <a:r>
              <a:rPr lang="fr-FR" sz="1900" b="1" dirty="0" err="1"/>
              <a:t>Gibeonita</a:t>
            </a:r>
            <a:r>
              <a:rPr lang="fr-FR" sz="1900" b="1" dirty="0"/>
              <a:t> (</a:t>
            </a:r>
            <a:r>
              <a:rPr lang="fr-FR" sz="1900" b="1" dirty="0" err="1"/>
              <a:t>Deot</a:t>
            </a:r>
            <a:r>
              <a:rPr lang="fr-FR" sz="1900" b="1" dirty="0"/>
              <a:t>. 7:1-2). </a:t>
            </a:r>
            <a:r>
              <a:rPr lang="fr-FR" sz="1900" b="1" dirty="0" err="1"/>
              <a:t>Noheverina</a:t>
            </a:r>
            <a:r>
              <a:rPr lang="fr-FR" sz="1900" b="1" dirty="0"/>
              <a:t> ho </a:t>
            </a:r>
            <a:r>
              <a:rPr lang="fr-FR" sz="1900" b="1" dirty="0" err="1"/>
              <a:t>fahotana</a:t>
            </a:r>
            <a:r>
              <a:rPr lang="fr-FR" sz="1900" b="1" dirty="0"/>
              <a:t> </a:t>
            </a:r>
            <a:r>
              <a:rPr lang="fr-FR" sz="1900" b="1" dirty="0" err="1"/>
              <a:t>ihany</a:t>
            </a:r>
            <a:r>
              <a:rPr lang="fr-FR" sz="1900" b="1" dirty="0"/>
              <a:t> </a:t>
            </a:r>
            <a:r>
              <a:rPr lang="fr-FR" sz="1900" b="1" dirty="0" err="1"/>
              <a:t>koa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fandikana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fianianana</a:t>
            </a:r>
            <a:r>
              <a:rPr lang="fr-FR" sz="1900" b="1" dirty="0"/>
              <a:t> </a:t>
            </a:r>
            <a:r>
              <a:rPr lang="fr-FR" sz="1900" b="1" dirty="0" err="1"/>
              <a:t>toy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nataon’izy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(Jos. 9:19; Sal. 15:4b). </a:t>
            </a:r>
            <a:r>
              <a:rPr lang="fr-FR" sz="1900" b="1" dirty="0" err="1"/>
              <a:t>Ahoana</a:t>
            </a:r>
            <a:r>
              <a:rPr lang="fr-FR" sz="1900" b="1" dirty="0"/>
              <a:t> no </a:t>
            </a:r>
            <a:r>
              <a:rPr lang="fr-FR" sz="1900" b="1" dirty="0" err="1"/>
              <a:t>handaminana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olana</a:t>
            </a:r>
            <a:r>
              <a:rPr lang="en" sz="1900" b="1" dirty="0">
                <a:effectLst/>
              </a:rPr>
              <a:t>?</a:t>
            </a: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hombre, nieve, vistiendo, parado&#10;&#10;El contenido generado por IA puede ser incorrecto.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76391"/>
            <a:ext cx="6265656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235322" y="4270234"/>
            <a:ext cx="572295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Sady</a:t>
            </a:r>
            <a:r>
              <a:rPr lang="fr-FR" sz="1900" b="1" dirty="0"/>
              <a:t>, </a:t>
            </a:r>
            <a:r>
              <a:rPr lang="fr-FR" sz="1900" b="1" dirty="0" err="1"/>
              <a:t>nahatonga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hanana</a:t>
            </a:r>
            <a:r>
              <a:rPr lang="fr-FR" sz="1900" b="1" dirty="0"/>
              <a:t> </a:t>
            </a:r>
            <a:r>
              <a:rPr lang="fr-FR" sz="1900" b="1" dirty="0" err="1"/>
              <a:t>fifandraisana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tapaka</a:t>
            </a:r>
            <a:r>
              <a:rPr lang="fr-FR" sz="1900" b="1" dirty="0"/>
              <a:t> </a:t>
            </a:r>
            <a:r>
              <a:rPr lang="fr-FR" sz="1900" b="1" dirty="0" err="1"/>
              <a:t>amin’Andriamanitra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maha-</a:t>
            </a:r>
            <a:r>
              <a:rPr lang="fr-FR" sz="1900" b="1" dirty="0" err="1"/>
              <a:t>mpantsaka</a:t>
            </a:r>
            <a:r>
              <a:rPr lang="fr-FR" sz="1900" b="1" dirty="0"/>
              <a:t> </a:t>
            </a:r>
            <a:r>
              <a:rPr lang="fr-FR" sz="1900" b="1" dirty="0" err="1"/>
              <a:t>rano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mpikapa</a:t>
            </a:r>
            <a:r>
              <a:rPr lang="fr-FR" sz="1900" b="1" dirty="0"/>
              <a:t> </a:t>
            </a:r>
            <a:r>
              <a:rPr lang="fr-FR" sz="1900" b="1" dirty="0" err="1"/>
              <a:t>hazo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ho </a:t>
            </a:r>
            <a:r>
              <a:rPr lang="fr-FR" sz="1900" b="1" dirty="0" err="1"/>
              <a:t>an’ny</a:t>
            </a:r>
            <a:r>
              <a:rPr lang="fr-FR" sz="1900" b="1" dirty="0"/>
              <a:t> </a:t>
            </a:r>
            <a:r>
              <a:rPr lang="fr-FR" sz="1900" b="1" dirty="0" err="1"/>
              <a:t>tranon’Andriamanitra</a:t>
            </a:r>
            <a:r>
              <a:rPr lang="fr-FR" sz="1900" b="1" dirty="0"/>
              <a:t>. </a:t>
            </a:r>
            <a:r>
              <a:rPr lang="fr-FR" sz="1900" b="1" dirty="0" err="1"/>
              <a:t>Nanova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ozona ho </a:t>
            </a:r>
            <a:r>
              <a:rPr lang="fr-FR" sz="1900" b="1" dirty="0" err="1"/>
              <a:t>fitahiana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fahasoavan’Andriamanitra</a:t>
            </a:r>
            <a:r>
              <a:rPr lang="fr-FR" sz="1900" b="1" dirty="0"/>
              <a:t>. "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sitrako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hahafatesan'ny</a:t>
            </a:r>
            <a:r>
              <a:rPr lang="fr-FR" sz="1900" b="1" dirty="0"/>
              <a:t> </a:t>
            </a:r>
            <a:r>
              <a:rPr lang="fr-FR" sz="1900" b="1" dirty="0" err="1"/>
              <a:t>ratsy</a:t>
            </a:r>
            <a:r>
              <a:rPr lang="fr-FR" sz="1900" b="1" dirty="0"/>
              <a:t> </a:t>
            </a:r>
            <a:r>
              <a:rPr lang="fr-FR" sz="1900" b="1" dirty="0" err="1"/>
              <a:t>fanahy</a:t>
            </a:r>
            <a:r>
              <a:rPr lang="fr-FR" sz="1900" b="1" dirty="0"/>
              <a:t>, fa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hialan'ny</a:t>
            </a:r>
            <a:r>
              <a:rPr lang="fr-FR" sz="1900" b="1" dirty="0"/>
              <a:t> </a:t>
            </a:r>
            <a:r>
              <a:rPr lang="fr-FR" sz="1900" b="1" dirty="0" err="1"/>
              <a:t>ratsy</a:t>
            </a:r>
            <a:r>
              <a:rPr lang="fr-FR" sz="1900" b="1" dirty="0"/>
              <a:t> </a:t>
            </a:r>
            <a:r>
              <a:rPr lang="fr-FR" sz="1900" b="1" dirty="0" err="1"/>
              <a:t>fanahy</a:t>
            </a:r>
            <a:r>
              <a:rPr lang="fr-FR" sz="1900" b="1" dirty="0"/>
              <a:t>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lalany</a:t>
            </a:r>
            <a:r>
              <a:rPr lang="fr-FR" sz="1900" b="1" dirty="0"/>
              <a:t>, </a:t>
            </a:r>
            <a:r>
              <a:rPr lang="fr-FR" sz="1900" b="1" dirty="0" err="1"/>
              <a:t>mba</a:t>
            </a:r>
            <a:r>
              <a:rPr lang="fr-FR" sz="1900" b="1" dirty="0"/>
              <a:t> ho </a:t>
            </a:r>
            <a:r>
              <a:rPr lang="fr-FR" sz="1900" b="1" dirty="0" err="1"/>
              <a:t>velona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en" sz="1900" b="1" dirty="0">
                <a:effectLst/>
              </a:rPr>
              <a:t>” (Ezek. 33:11).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99410" y="2774496"/>
            <a:ext cx="5929534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Novelomina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, </a:t>
            </a:r>
            <a:r>
              <a:rPr lang="fr-FR" sz="1900" b="1" dirty="0" err="1"/>
              <a:t>saingy</a:t>
            </a:r>
            <a:r>
              <a:rPr lang="fr-FR" sz="1900" b="1" dirty="0"/>
              <a:t> </a:t>
            </a:r>
            <a:r>
              <a:rPr lang="fr-FR" sz="1900" b="1" dirty="0" err="1"/>
              <a:t>voaozona</a:t>
            </a:r>
            <a:r>
              <a:rPr lang="fr-FR" sz="1900" b="1" dirty="0"/>
              <a:t> (Jos. 9:20–23). </a:t>
            </a:r>
            <a:r>
              <a:rPr lang="fr-FR" sz="1900" b="1" dirty="0" err="1"/>
              <a:t>Fanompoana</a:t>
            </a:r>
            <a:r>
              <a:rPr lang="fr-FR" sz="1900" b="1" dirty="0"/>
              <a:t> </a:t>
            </a:r>
            <a:r>
              <a:rPr lang="fr-FR" sz="1900" b="1" dirty="0" err="1"/>
              <a:t>hatramin'ny</a:t>
            </a:r>
            <a:r>
              <a:rPr lang="fr-FR" sz="1900" b="1" dirty="0"/>
              <a:t> </a:t>
            </a:r>
            <a:r>
              <a:rPr lang="fr-FR" sz="1900" b="1" dirty="0" err="1"/>
              <a:t>taranaka</a:t>
            </a:r>
            <a:r>
              <a:rPr lang="fr-FR" sz="1900" b="1" dirty="0"/>
              <a:t> </a:t>
            </a:r>
            <a:r>
              <a:rPr lang="fr-FR" sz="1900" b="1" dirty="0" err="1"/>
              <a:t>fara</a:t>
            </a:r>
            <a:r>
              <a:rPr lang="fr-FR" sz="1900" b="1" dirty="0"/>
              <a:t> </a:t>
            </a:r>
            <a:r>
              <a:rPr lang="fr-FR" sz="1900" b="1" dirty="0" err="1"/>
              <a:t>mandimby</a:t>
            </a:r>
            <a:r>
              <a:rPr lang="fr-FR" sz="1900" b="1" dirty="0"/>
              <a:t> no ozona. </a:t>
            </a:r>
            <a:r>
              <a:rPr lang="fr-FR" sz="1900" b="1" dirty="0" err="1"/>
              <a:t>Nahatonga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hanana</a:t>
            </a:r>
            <a:r>
              <a:rPr lang="fr-FR" sz="1900" b="1" dirty="0"/>
              <a:t> </a:t>
            </a:r>
            <a:r>
              <a:rPr lang="fr-FR" sz="1900" b="1" dirty="0" err="1"/>
              <a:t>fifandraisana</a:t>
            </a:r>
            <a:r>
              <a:rPr lang="fr-FR" sz="1900" b="1" dirty="0"/>
              <a:t> </a:t>
            </a:r>
            <a:r>
              <a:rPr lang="fr-FR" sz="1900" b="1" dirty="0" err="1"/>
              <a:t>ety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vahoakan’Andriamanitra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, ka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nisaraka</a:t>
            </a:r>
            <a:r>
              <a:rPr lang="fr-FR" sz="1900" b="1" dirty="0"/>
              <a:t> </a:t>
            </a:r>
            <a:r>
              <a:rPr lang="fr-FR" sz="1900" b="1" dirty="0" err="1"/>
              <a:t>taminy</a:t>
            </a:r>
            <a:r>
              <a:rPr lang="fr-FR" sz="1900" b="1" dirty="0"/>
              <a:t> </a:t>
            </a:r>
            <a:r>
              <a:rPr lang="fr-FR" sz="1900" b="1" dirty="0" err="1"/>
              <a:t>intsony</a:t>
            </a:r>
            <a:r>
              <a:rPr lang="fr-FR" sz="1900" b="1" dirty="0"/>
              <a:t> </a:t>
            </a:r>
            <a:r>
              <a:rPr lang="en" sz="1900" b="1" dirty="0">
                <a:effectLst/>
              </a:rPr>
              <a:t>(Neh. 7:6, 25).</a:t>
            </a: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365513" y="1026846"/>
            <a:ext cx="919369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Ny </a:t>
            </a:r>
            <a:r>
              <a:rPr lang="en-US" sz="2400" b="1" dirty="0" err="1">
                <a:latin typeface="Constantia" panose="02030602050306030303" pitchFamily="18" charset="0"/>
              </a:rPr>
              <a:t>Zanak'Isiraely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tokony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niditra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rehetra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notendren'Andriamanitra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azy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Ireo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firenena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nandà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fivavahana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fanompoana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an'Andriamanitra</a:t>
            </a:r>
            <a:r>
              <a:rPr lang="en-US" sz="2400" b="1" dirty="0">
                <a:latin typeface="Constantia" panose="02030602050306030303" pitchFamily="18" charset="0"/>
              </a:rPr>
              <a:t> marina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maintsy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nalana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taminy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taniny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Nefa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fikasan'Andriamanitra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hitarihana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hanatona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fanehoana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toetra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amam-panahiny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alalan'Isiraely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maintsy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nomena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an'izao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tontolo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manontolo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fiantsoan'ny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filazantsara</a:t>
            </a:r>
            <a:r>
              <a:rPr lang="en-US" sz="2400" b="1" dirty="0">
                <a:latin typeface="Constantia" panose="02030602050306030303" pitchFamily="18" charset="0"/>
              </a:rPr>
              <a:t>. […]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rehetra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tahaka</a:t>
            </a:r>
            <a:r>
              <a:rPr lang="en-US" sz="2400" b="1" dirty="0">
                <a:latin typeface="Constantia" panose="02030602050306030303" pitchFamily="18" charset="0"/>
              </a:rPr>
              <a:t> an-</a:t>
            </a:r>
            <a:r>
              <a:rPr lang="en-US" sz="2400" b="1" dirty="0" err="1">
                <a:latin typeface="Constantia" panose="02030602050306030303" pitchFamily="18" charset="0"/>
              </a:rPr>
              <a:t>dRahaba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Kananita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Rota </a:t>
            </a:r>
            <a:r>
              <a:rPr lang="en-US" sz="2400" b="1" dirty="0" err="1">
                <a:latin typeface="Constantia" panose="02030602050306030303" pitchFamily="18" charset="0"/>
              </a:rPr>
              <a:t>Moabita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fanompoan-tsampy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hanompo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an'Andriamanitra</a:t>
            </a:r>
            <a:r>
              <a:rPr lang="en-US" sz="2400" b="1" dirty="0">
                <a:latin typeface="Constantia" panose="02030602050306030303" pitchFamily="18" charset="0"/>
              </a:rPr>
              <a:t> marina,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niray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vahoaka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nofidin'Andriamanitra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132945" y="5657022"/>
            <a:ext cx="3818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fr-FR" sz="1600" b="1" dirty="0" err="1"/>
              <a:t>Henoinareo</a:t>
            </a:r>
            <a:r>
              <a:rPr lang="fr-FR" sz="1600" b="1" dirty="0"/>
              <a:t> </a:t>
            </a:r>
            <a:r>
              <a:rPr lang="fr-FR" sz="1600" b="1" dirty="0" err="1"/>
              <a:t>ny</a:t>
            </a:r>
            <a:r>
              <a:rPr lang="fr-FR" sz="1600" b="1" dirty="0"/>
              <a:t> </a:t>
            </a:r>
            <a:r>
              <a:rPr lang="fr-FR" sz="1600" b="1" dirty="0" err="1"/>
              <a:t>Fanoharana</a:t>
            </a:r>
            <a:r>
              <a:rPr lang="fr-FR" sz="1600" b="1" dirty="0"/>
              <a:t>, p. </a:t>
            </a:r>
            <a:r>
              <a:rPr lang="fr-FR" sz="1600" b="1"/>
              <a:t>251</a:t>
            </a:r>
            <a:r>
              <a:rPr lang="en" sz="1600" b="1"/>
              <a:t>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01205" y="541280"/>
            <a:ext cx="5463228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Finoana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nahafaty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an-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dRahaba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janga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niaraka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tamin'ny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nino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satria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nandray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mpisafo-tany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tamin'ny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fihavanana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izy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(Hebreo 11:31)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314588" y="3380874"/>
            <a:ext cx="7362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highlight>
                  <a:srgbClr val="4C873A"/>
                </a:highlight>
              </a:rPr>
              <a:t>Fahasoavana</a:t>
            </a:r>
            <a:r>
              <a:rPr lang="fr-FR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highlight>
                  <a:srgbClr val="4C873A"/>
                </a:highlight>
              </a:rPr>
              <a:t>an’ny</a:t>
            </a:r>
            <a:r>
              <a:rPr lang="fr-FR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highlight>
                  <a:srgbClr val="4C873A"/>
                </a:highlight>
              </a:rPr>
              <a:t>vahoakan’Isiraely</a:t>
            </a:r>
            <a:r>
              <a:rPr lang="fr-FR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(</a:t>
            </a:r>
            <a:r>
              <a:rPr lang="fr-FR" sz="2000" b="1" dirty="0" err="1">
                <a:solidFill>
                  <a:schemeClr val="bg1"/>
                </a:solidFill>
                <a:highlight>
                  <a:srgbClr val="4C873A"/>
                </a:highlight>
              </a:rPr>
              <a:t>Josoa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2:1, 22-24):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Famindrampo</a:t>
            </a:r>
            <a:r>
              <a:rPr lang="fr-FR" sz="2000" b="1" dirty="0"/>
              <a:t> </a:t>
            </a:r>
            <a:r>
              <a:rPr lang="fr-FR" sz="2000" b="1" dirty="0" err="1"/>
              <a:t>indray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Fahasoavana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ho an-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dRahaba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(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Josoa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2:2-21):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Finoana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voan-tsinapy</a:t>
            </a:r>
            <a:r>
              <a:rPr lang="fr-FR" sz="2000" b="1" dirty="0"/>
              <a:t> 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nn-NO" sz="2000" b="1" dirty="0"/>
              <a:t>Ho an-dRahaba koa ny fanekena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Fahasoavana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an’ny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Gibeonita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(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Josoa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9):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Ambasadaoro</a:t>
            </a:r>
            <a:r>
              <a:rPr lang="fr-FR" sz="2000" b="1" dirty="0"/>
              <a:t> </a:t>
            </a:r>
            <a:r>
              <a:rPr lang="fr-FR" sz="2000" b="1" dirty="0" err="1"/>
              <a:t>mamitaka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Fitahiana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ozona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Efa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nihoatra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fetran’ny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fahasoavana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Kananita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Noho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izany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nahazoan'Isiraely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baiko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hoe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: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Miakara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aringano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izy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rehetra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ary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alao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fananany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7632" y="6011684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41331" y="382209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14588" y="6408280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4222" y="472555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14588" y="5081340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56" y="3415182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913" y="5559994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913" y="4337410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Mbola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nisy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olona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anefa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tao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nihoatra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ireo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fetra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ireo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rehetra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naniry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hanaiky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fahasoavana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irian’Andriamanitra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hatolotra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azy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voavonjy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fandringanana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487611"/>
            <a:ext cx="57906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FAHASOAVANA HO AN’NY VAHOAKAN’ISIRAELY 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</a:t>
            </a:r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JOSOA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 2:1, 23-24)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FAMINDRAMPO INDRAY 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zanak'i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Nona,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naniraka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mpisafo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lahy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mangingina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Sitima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niteny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taminy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hoe: “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Mandehana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izahao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indrindra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Jeriko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2:1a</a:t>
            </a:r>
            <a:r>
              <a:rPr 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6999" y="121172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naniraka</a:t>
            </a:r>
            <a:r>
              <a:rPr lang="fr-FR" sz="2000" b="1" dirty="0"/>
              <a:t> </a:t>
            </a:r>
            <a:r>
              <a:rPr lang="fr-FR" sz="2000" b="1" dirty="0" err="1"/>
              <a:t>mpisafo-tany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Kanana</a:t>
            </a:r>
            <a:r>
              <a:rPr lang="fr-FR" sz="2000" b="1" dirty="0"/>
              <a:t> i </a:t>
            </a:r>
            <a:r>
              <a:rPr lang="fr-FR" sz="2000" b="1" dirty="0" err="1"/>
              <a:t>Mosesy</a:t>
            </a:r>
            <a:r>
              <a:rPr lang="fr-FR" sz="2000" b="1" dirty="0"/>
              <a:t>, dia </a:t>
            </a:r>
            <a:r>
              <a:rPr lang="fr-FR" sz="2000" b="1" dirty="0" err="1"/>
              <a:t>nandà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hiditra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. </a:t>
            </a:r>
            <a:r>
              <a:rPr lang="fr-FR" sz="2000" b="1" dirty="0" err="1"/>
              <a:t>Efapolo</a:t>
            </a:r>
            <a:r>
              <a:rPr lang="fr-FR" sz="2000" b="1" dirty="0"/>
              <a:t> </a:t>
            </a:r>
            <a:r>
              <a:rPr lang="fr-FR" sz="2000" b="1" dirty="0" err="1"/>
              <a:t>taona</a:t>
            </a:r>
            <a:r>
              <a:rPr lang="fr-FR" sz="2000" b="1" dirty="0"/>
              <a:t> </a:t>
            </a:r>
            <a:r>
              <a:rPr lang="fr-FR" sz="2000" b="1" dirty="0" err="1"/>
              <a:t>tatỳ</a:t>
            </a:r>
            <a:r>
              <a:rPr lang="fr-FR" sz="2000" b="1" dirty="0"/>
              <a:t> </a:t>
            </a:r>
            <a:r>
              <a:rPr lang="fr-FR" sz="2000" b="1" dirty="0" err="1"/>
              <a:t>aoriana</a:t>
            </a:r>
            <a:r>
              <a:rPr lang="fr-FR" sz="2000" b="1" dirty="0"/>
              <a:t>, </a:t>
            </a:r>
            <a:r>
              <a:rPr lang="fr-FR" sz="2000" b="1" dirty="0" err="1"/>
              <a:t>mpisafo</a:t>
            </a:r>
            <a:r>
              <a:rPr lang="fr-FR" sz="2000" b="1" dirty="0"/>
              <a:t> </a:t>
            </a:r>
            <a:r>
              <a:rPr lang="fr-FR" sz="2000" b="1" dirty="0" err="1"/>
              <a:t>vaovao</a:t>
            </a:r>
            <a:r>
              <a:rPr lang="fr-FR" sz="2000" b="1" dirty="0"/>
              <a:t> </a:t>
            </a:r>
            <a:r>
              <a:rPr lang="fr-FR" sz="2000" b="1" dirty="0" err="1"/>
              <a:t>indray</a:t>
            </a:r>
            <a:r>
              <a:rPr lang="fr-FR" sz="2000" b="1" dirty="0"/>
              <a:t> no </a:t>
            </a:r>
            <a:r>
              <a:rPr lang="fr-FR" sz="2000" b="1" dirty="0" err="1"/>
              <a:t>nalefa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vokany</a:t>
            </a:r>
            <a:r>
              <a:rPr lang="en" sz="2000" b="1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944817"/>
              </p:ext>
            </p:extLst>
          </p:nvPr>
        </p:nvGraphicFramePr>
        <p:xfrm>
          <a:off x="2712095" y="2184857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14569" y="4630611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Na dia </a:t>
            </a:r>
            <a:r>
              <a:rPr lang="fr-FR" sz="2000" b="1" dirty="0" err="1"/>
              <a:t>lavo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 </a:t>
            </a:r>
            <a:r>
              <a:rPr lang="fr-FR" sz="2000" b="1" dirty="0" err="1"/>
              <a:t>taranaka</a:t>
            </a:r>
            <a:r>
              <a:rPr lang="fr-FR" sz="2000" b="1" dirty="0"/>
              <a:t> </a:t>
            </a:r>
            <a:r>
              <a:rPr lang="fr-FR" sz="2000" b="1" dirty="0" err="1"/>
              <a:t>vaovao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 </a:t>
            </a:r>
            <a:r>
              <a:rPr lang="fr-FR" sz="2000" b="1" dirty="0" err="1"/>
              <a:t>nanoloana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fakam-panahy</a:t>
            </a:r>
            <a:r>
              <a:rPr lang="fr-FR" sz="2000" b="1" dirty="0"/>
              <a:t> </a:t>
            </a:r>
            <a:r>
              <a:rPr lang="fr-FR" sz="2000" b="1" dirty="0" err="1"/>
              <a:t>nataon’i</a:t>
            </a:r>
            <a:r>
              <a:rPr lang="fr-FR" sz="2000" b="1" dirty="0"/>
              <a:t> </a:t>
            </a:r>
            <a:r>
              <a:rPr lang="fr-FR" sz="2000" b="1" dirty="0" err="1"/>
              <a:t>Balama</a:t>
            </a:r>
            <a:r>
              <a:rPr lang="fr-FR" sz="2000" b="1" dirty="0"/>
              <a:t>, dia </a:t>
            </a:r>
            <a:r>
              <a:rPr lang="fr-FR" sz="2000" b="1" dirty="0" err="1"/>
              <a:t>namindrafo</a:t>
            </a:r>
            <a:r>
              <a:rPr lang="fr-FR" sz="2000" b="1" dirty="0"/>
              <a:t> </a:t>
            </a:r>
            <a:r>
              <a:rPr lang="fr-FR" sz="2000" b="1" dirty="0" err="1"/>
              <a:t>taminy</a:t>
            </a:r>
            <a:r>
              <a:rPr lang="fr-FR" sz="2000" b="1" dirty="0"/>
              <a:t> </a:t>
            </a:r>
            <a:r>
              <a:rPr lang="fr-FR" sz="2000" b="1" dirty="0" err="1"/>
              <a:t>indray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(Nom. 25:1-3, 31:16; Jos</a:t>
            </a:r>
            <a:r>
              <a:rPr lang="en" sz="2000" b="1" dirty="0"/>
              <a:t>. 2:1).</a:t>
            </a:r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06237" y="5568191"/>
            <a:ext cx="6857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Tamin'ity</a:t>
            </a:r>
            <a:r>
              <a:rPr lang="fr-FR" sz="2000" b="1" dirty="0"/>
              <a:t> </a:t>
            </a:r>
            <a:r>
              <a:rPr lang="fr-FR" sz="2000" b="1" dirty="0" err="1"/>
              <a:t>indray</a:t>
            </a:r>
            <a:r>
              <a:rPr lang="fr-FR" sz="2000" b="1" dirty="0"/>
              <a:t> </a:t>
            </a:r>
            <a:r>
              <a:rPr lang="fr-FR" sz="2000" b="1" dirty="0" err="1"/>
              <a:t>mitoraka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sampahom-boaloboka</a:t>
            </a:r>
            <a:r>
              <a:rPr lang="fr-FR" sz="2000" b="1" dirty="0"/>
              <a:t>, na </a:t>
            </a:r>
            <a:r>
              <a:rPr lang="fr-FR" sz="2000" b="1" dirty="0" err="1"/>
              <a:t>vokatry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. </a:t>
            </a:r>
            <a:r>
              <a:rPr lang="fr-FR" sz="2000" b="1" dirty="0" err="1"/>
              <a:t>Tantaram-pinoana</a:t>
            </a:r>
            <a:r>
              <a:rPr lang="fr-FR" sz="2000" b="1" dirty="0"/>
              <a:t>  </a:t>
            </a:r>
            <a:r>
              <a:rPr lang="fr-FR" sz="2000" b="1" dirty="0" err="1"/>
              <a:t>ihany</a:t>
            </a:r>
            <a:r>
              <a:rPr lang="fr-FR" sz="2000" b="1" dirty="0"/>
              <a:t> (</a:t>
            </a:r>
            <a:r>
              <a:rPr lang="fr-FR" sz="2000" b="1" dirty="0" err="1"/>
              <a:t>ny</a:t>
            </a:r>
            <a:r>
              <a:rPr lang="fr-FR" sz="2000" b="1" dirty="0"/>
              <a:t> an-</a:t>
            </a:r>
            <a:r>
              <a:rPr lang="fr-FR" sz="2000" b="1" dirty="0" err="1"/>
              <a:t>dRahaba</a:t>
            </a:r>
            <a:r>
              <a:rPr lang="fr-FR" sz="2000" b="1" dirty="0"/>
              <a:t>),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nampahery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</a:t>
            </a:r>
            <a:r>
              <a:rPr lang="fr-FR" sz="2000" b="1" dirty="0" err="1"/>
              <a:t>handray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Nampanantenaina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FAHASOAVANA HO AN-DRAHABA 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</a:t>
            </a:r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JOSOA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FINOANA TOY NY VOAN-TSINAPY 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993300"/>
              </a:solidFill>
              <a:effectLst>
                <a:outerShdw dist="50800" dir="2700000" algn="bl" rotWithShape="0">
                  <a:srgbClr val="AEA50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728787" y="514647"/>
            <a:ext cx="8734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Finoana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nahafaty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an-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dRahaba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janga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niaraka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tamin'ny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nino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satria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nandray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mpisafo-tany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tamin'ny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fihavanana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Hebreo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11:31)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6" y="1182885"/>
            <a:ext cx="728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niorenan’ny</a:t>
            </a:r>
            <a:r>
              <a:rPr lang="fr-FR" sz="2000" b="1" dirty="0"/>
              <a:t> </a:t>
            </a:r>
            <a:r>
              <a:rPr lang="fr-FR" sz="2000" b="1" dirty="0" err="1"/>
              <a:t>finoan-dRahaba</a:t>
            </a:r>
            <a:r>
              <a:rPr lang="fr-FR" sz="2000" b="1" dirty="0"/>
              <a:t> (Jos</a:t>
            </a:r>
            <a:r>
              <a:rPr lang="en" sz="2000" b="1" dirty="0"/>
              <a:t>. 2:9-11)?</a:t>
            </a: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7056" y="6165727"/>
            <a:ext cx="740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Ohatra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amin’izay</a:t>
            </a:r>
            <a:r>
              <a:rPr lang="fr-FR" sz="2000" b="1" dirty="0"/>
              <a:t> </a:t>
            </a:r>
            <a:r>
              <a:rPr lang="fr-FR" sz="2000" b="1" dirty="0" err="1"/>
              <a:t>mety</a:t>
            </a:r>
            <a:r>
              <a:rPr lang="fr-FR" sz="2000" b="1" dirty="0"/>
              <a:t> ho </a:t>
            </a:r>
            <a:r>
              <a:rPr lang="fr-FR" sz="2000" b="1" dirty="0" err="1"/>
              <a:t>niafaran’ny</a:t>
            </a:r>
            <a:r>
              <a:rPr lang="fr-FR" sz="2000" b="1" dirty="0"/>
              <a:t> </a:t>
            </a:r>
            <a:r>
              <a:rPr lang="fr-FR" sz="2000" b="1" dirty="0" err="1"/>
              <a:t>mponin’i</a:t>
            </a:r>
            <a:r>
              <a:rPr lang="fr-FR" sz="2000" b="1" dirty="0"/>
              <a:t> </a:t>
            </a:r>
            <a:r>
              <a:rPr lang="fr-FR" sz="2000" b="1" dirty="0" err="1"/>
              <a:t>Jeriko</a:t>
            </a:r>
            <a:r>
              <a:rPr lang="fr-FR" sz="2000" b="1" dirty="0"/>
              <a:t>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nanolotena</a:t>
            </a:r>
            <a:r>
              <a:rPr lang="fr-FR" sz="2000" b="1" dirty="0"/>
              <a:t> ho </a:t>
            </a:r>
            <a:r>
              <a:rPr lang="fr-FR" sz="2000" b="1" dirty="0" err="1"/>
              <a:t>an’Andriamanitra</a:t>
            </a:r>
            <a:r>
              <a:rPr lang="fr-FR" sz="2000" b="1" dirty="0"/>
              <a:t> i </a:t>
            </a:r>
            <a:r>
              <a:rPr lang="fr-FR" sz="2000" b="1" dirty="0" err="1"/>
              <a:t>Rahaba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7056" y="5145884"/>
            <a:ext cx="7404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Midera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fanapahan-kevitra</a:t>
            </a:r>
            <a:r>
              <a:rPr lang="fr-FR" sz="2000" b="1" dirty="0"/>
              <a:t> </a:t>
            </a:r>
            <a:r>
              <a:rPr lang="fr-FR" sz="2000" b="1" dirty="0" err="1"/>
              <a:t>noraisiny</a:t>
            </a:r>
            <a:r>
              <a:rPr lang="fr-FR" sz="2000" b="1" dirty="0"/>
              <a:t>;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fahatakarany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</a:t>
            </a:r>
            <a:r>
              <a:rPr lang="fr-FR" sz="2000" b="1" dirty="0" err="1"/>
              <a:t>fiasan’Andriamanitra</a:t>
            </a:r>
            <a:r>
              <a:rPr lang="fr-FR" sz="2000" b="1" dirty="0"/>
              <a:t>;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</a:t>
            </a:r>
            <a:r>
              <a:rPr lang="fr-FR" sz="2000" b="1" dirty="0" err="1"/>
              <a:t>nanehoany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teniny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alalan'ny</a:t>
            </a:r>
            <a:r>
              <a:rPr lang="fr-FR" sz="2000" b="1" dirty="0"/>
              <a:t> asa (</a:t>
            </a:r>
            <a:r>
              <a:rPr lang="fr-FR" sz="2000" b="1" dirty="0" err="1"/>
              <a:t>Jakoba</a:t>
            </a:r>
            <a:r>
              <a:rPr lang="fr-FR" sz="2000" b="1" dirty="0"/>
              <a:t> </a:t>
            </a:r>
            <a:r>
              <a:rPr lang="en" sz="2000" b="1" dirty="0"/>
              <a:t>2:25).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57" y="3818265"/>
            <a:ext cx="74049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pitik'afom-pinoana</a:t>
            </a:r>
            <a:r>
              <a:rPr lang="fr-FR" sz="2000" b="1" dirty="0"/>
              <a:t> tao </a:t>
            </a:r>
            <a:r>
              <a:rPr lang="fr-FR" sz="2000" b="1" dirty="0" err="1"/>
              <a:t>aminy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feno</a:t>
            </a:r>
            <a:r>
              <a:rPr lang="fr-FR" sz="2000" b="1" dirty="0"/>
              <a:t> </a:t>
            </a:r>
            <a:r>
              <a:rPr lang="fr-FR" sz="2000" b="1" dirty="0" err="1"/>
              <a:t>fahatakarana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sitrapon’Andriamanitra</a:t>
            </a:r>
            <a:r>
              <a:rPr lang="fr-FR" sz="2000" b="1" dirty="0"/>
              <a:t>. </a:t>
            </a:r>
            <a:r>
              <a:rPr lang="fr-FR" sz="2000" b="1" dirty="0" err="1"/>
              <a:t>Nanao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azony</a:t>
            </a:r>
            <a:r>
              <a:rPr lang="fr-FR" sz="2000" b="1" dirty="0"/>
              <a:t> </a:t>
            </a:r>
            <a:r>
              <a:rPr lang="fr-FR" sz="2000" b="1" dirty="0" err="1"/>
              <a:t>natao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hanampiana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mpisafo-tany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hamonjena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ainy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ankohonany</a:t>
            </a:r>
            <a:r>
              <a:rPr lang="fr-FR" sz="2000" b="1" dirty="0"/>
              <a:t>. Ho </a:t>
            </a:r>
            <a:r>
              <a:rPr lang="fr-FR" sz="2000" b="1" dirty="0" err="1"/>
              <a:t>avy</a:t>
            </a:r>
            <a:r>
              <a:rPr lang="fr-FR" sz="2000" b="1" dirty="0"/>
              <a:t> ao </a:t>
            </a:r>
            <a:r>
              <a:rPr lang="fr-FR" sz="2000" b="1" dirty="0" err="1"/>
              <a:t>aoriana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fahalalana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87056" y="3029637"/>
            <a:ext cx="7402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nino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</a:t>
            </a:r>
            <a:r>
              <a:rPr lang="fr-FR" sz="2000" b="1" dirty="0" err="1"/>
              <a:t>nahoana</a:t>
            </a:r>
            <a:r>
              <a:rPr lang="fr-FR" sz="2000" b="1" dirty="0"/>
              <a:t> no </a:t>
            </a:r>
            <a:r>
              <a:rPr lang="fr-FR" sz="2000" b="1" dirty="0" err="1"/>
              <a:t>nampiasa</a:t>
            </a:r>
            <a:r>
              <a:rPr lang="fr-FR" sz="2000" b="1" dirty="0"/>
              <a:t> </a:t>
            </a:r>
            <a:r>
              <a:rPr lang="fr-FR" sz="2000" b="1" dirty="0" err="1"/>
              <a:t>lainga</a:t>
            </a:r>
            <a:r>
              <a:rPr lang="fr-FR" sz="2000" b="1" dirty="0"/>
              <a:t> </a:t>
            </a:r>
            <a:r>
              <a:rPr lang="fr-FR" sz="2000" b="1" dirty="0" err="1"/>
              <a:t>hanampiana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mpisafo-tany</a:t>
            </a:r>
            <a:r>
              <a:rPr lang="en" sz="2000" b="1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9241" y="1663737"/>
            <a:ext cx="7402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Mariho</a:t>
            </a:r>
            <a:r>
              <a:rPr lang="fr-FR" sz="2000" b="1" dirty="0"/>
              <a:t> fa </a:t>
            </a:r>
            <a:r>
              <a:rPr lang="fr-FR" sz="2000" b="1" dirty="0" err="1"/>
              <a:t>miresaka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zava-nitranga</a:t>
            </a:r>
            <a:r>
              <a:rPr lang="fr-FR" sz="2000" b="1" dirty="0"/>
              <a:t> </a:t>
            </a:r>
            <a:r>
              <a:rPr lang="fr-FR" sz="2000" b="1" dirty="0" err="1"/>
              <a:t>fantatry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i </a:t>
            </a:r>
            <a:r>
              <a:rPr lang="fr-FR" sz="2000" b="1" dirty="0" err="1"/>
              <a:t>Rahaba</a:t>
            </a:r>
            <a:r>
              <a:rPr lang="fr-FR" sz="2000" b="1" dirty="0"/>
              <a:t>,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fiampitana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Ranomasina</a:t>
            </a:r>
            <a:r>
              <a:rPr lang="fr-FR" sz="2000" b="1" dirty="0"/>
              <a:t> Mena. Fa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natahotra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Andriamanitry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Hebreo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,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kosa</a:t>
            </a:r>
            <a:r>
              <a:rPr lang="fr-FR" sz="2000" b="1" dirty="0"/>
              <a:t> </a:t>
            </a:r>
            <a:r>
              <a:rPr lang="fr-FR" sz="2000" b="1" dirty="0" err="1"/>
              <a:t>nifidy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hialoka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ambanin’ny</a:t>
            </a:r>
            <a:r>
              <a:rPr lang="fr-FR" sz="2000" b="1" dirty="0"/>
              <a:t> </a:t>
            </a:r>
            <a:r>
              <a:rPr lang="fr-FR" sz="2000" b="1" dirty="0" err="1"/>
              <a:t>elany</a:t>
            </a:r>
            <a:r>
              <a:rPr lang="fr-FR" sz="2000" b="1" dirty="0"/>
              <a:t> (Jos</a:t>
            </a:r>
            <a:r>
              <a:rPr lang="en" sz="2000" b="1" dirty="0"/>
              <a:t>. 2:12-13).</a:t>
            </a:r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n-NO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HO AN-RAHABA KOA NY FANEKENA </a:t>
            </a:r>
            <a:endParaRPr lang="en" sz="4400" b="1" spc="3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>
                    <a:alpha val="79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-33288" y="674665"/>
            <a:ext cx="7806612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mivoaka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am-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baravaran'ny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tranonao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ivelany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dohany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ihany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ràny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izahay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hanan-tsiny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; fa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mitoetra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aminao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trano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dohanay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kosa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ràny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tàhiny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misy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olona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maninona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akory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2:19)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152400" y="2151993"/>
            <a:ext cx="7806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fihevitr'i</a:t>
            </a:r>
            <a:r>
              <a:rPr lang="fr-FR" sz="2000" b="1" dirty="0"/>
              <a:t> </a:t>
            </a:r>
            <a:r>
              <a:rPr lang="fr-FR" sz="2000" b="1" dirty="0" err="1"/>
              <a:t>Rahaba</a:t>
            </a:r>
            <a:r>
              <a:rPr lang="fr-FR" sz="2000" b="1" dirty="0"/>
              <a:t>: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naneho</a:t>
            </a:r>
            <a:r>
              <a:rPr lang="fr-FR" sz="2000" b="1" dirty="0"/>
              <a:t> </a:t>
            </a:r>
            <a:r>
              <a:rPr lang="fr-FR" sz="2000" b="1" dirty="0" err="1"/>
              <a:t>hatsaram-panahy</a:t>
            </a:r>
            <a:r>
              <a:rPr lang="fr-FR" sz="2000" b="1" dirty="0"/>
              <a:t> aho [</a:t>
            </a:r>
            <a:r>
              <a:rPr lang="fr-FR" sz="2000" b="1" dirty="0" err="1"/>
              <a:t>chesed</a:t>
            </a:r>
            <a:r>
              <a:rPr lang="fr-FR" sz="2000" b="1" dirty="0"/>
              <a:t>] ka </a:t>
            </a:r>
            <a:r>
              <a:rPr lang="fr-FR" sz="2000" b="1" dirty="0" err="1"/>
              <a:t>namonjy</a:t>
            </a:r>
            <a:r>
              <a:rPr lang="fr-FR" sz="2000" b="1" dirty="0"/>
              <a:t> </a:t>
            </a:r>
            <a:r>
              <a:rPr lang="fr-FR" sz="2000" b="1" dirty="0" err="1"/>
              <a:t>anareo</a:t>
            </a:r>
            <a:r>
              <a:rPr lang="fr-FR" sz="2000" b="1" dirty="0"/>
              <a:t>; </a:t>
            </a:r>
            <a:r>
              <a:rPr lang="fr-FR" sz="2000" b="1" dirty="0" err="1"/>
              <a:t>ankehitriny</a:t>
            </a:r>
            <a:r>
              <a:rPr lang="fr-FR" sz="2000" b="1" dirty="0"/>
              <a:t> </a:t>
            </a:r>
            <a:r>
              <a:rPr lang="fr-FR" sz="2000" b="1" dirty="0" err="1"/>
              <a:t>anehoy</a:t>
            </a:r>
            <a:r>
              <a:rPr lang="fr-FR" sz="2000" b="1" dirty="0"/>
              <a:t> </a:t>
            </a:r>
            <a:r>
              <a:rPr lang="fr-FR" sz="2000" b="1" dirty="0" err="1"/>
              <a:t>hatsaram-panahy</a:t>
            </a:r>
            <a:r>
              <a:rPr lang="fr-FR" sz="2000" b="1" dirty="0"/>
              <a:t> aho ka </a:t>
            </a:r>
            <a:r>
              <a:rPr lang="fr-FR" sz="2000" b="1" dirty="0" err="1"/>
              <a:t>vonjeo</a:t>
            </a:r>
            <a:r>
              <a:rPr lang="fr-FR" sz="2000" b="1" dirty="0"/>
              <a:t> </a:t>
            </a:r>
            <a:r>
              <a:rPr lang="fr-FR" sz="2000" b="1" dirty="0" err="1"/>
              <a:t>izaho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fianankaviako</a:t>
            </a:r>
            <a:r>
              <a:rPr lang="fr-FR" sz="2000" b="1" dirty="0"/>
              <a:t> (Jos</a:t>
            </a:r>
            <a:r>
              <a:rPr lang="en" sz="2000" b="1" dirty="0"/>
              <a:t>. 2:12-13).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276795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383833"/>
            <a:ext cx="2807465" cy="1551112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008506" y="3143149"/>
            <a:ext cx="47648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Na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fantany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, dia </a:t>
            </a:r>
            <a:r>
              <a:rPr lang="fr-FR" sz="2000" b="1" dirty="0" err="1"/>
              <a:t>nangataka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i </a:t>
            </a:r>
            <a:r>
              <a:rPr lang="fr-FR" sz="2000" b="1" dirty="0" err="1"/>
              <a:t>Rahaba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hanao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nataon’Andriamanitra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,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</a:t>
            </a:r>
            <a:r>
              <a:rPr lang="fr-FR" sz="2000" b="1" dirty="0" err="1"/>
              <a:t>fanehoana</a:t>
            </a:r>
            <a:r>
              <a:rPr lang="fr-FR" sz="2000" b="1" dirty="0"/>
              <a:t>  </a:t>
            </a:r>
            <a:r>
              <a:rPr lang="fr-FR" sz="2000" b="1" dirty="0" err="1"/>
              <a:t>hatsaram-panahy</a:t>
            </a:r>
            <a:r>
              <a:rPr lang="fr-FR" sz="2000" b="1" dirty="0"/>
              <a:t> [</a:t>
            </a:r>
            <a:r>
              <a:rPr lang="fr-FR" sz="2000" b="1" dirty="0" err="1"/>
              <a:t>chesed</a:t>
            </a:r>
            <a:r>
              <a:rPr lang="fr-FR" sz="2000" b="1" dirty="0"/>
              <a:t>] (</a:t>
            </a:r>
            <a:r>
              <a:rPr lang="fr-FR" sz="2000" b="1" dirty="0" err="1"/>
              <a:t>Deot</a:t>
            </a:r>
            <a:r>
              <a:rPr lang="en" sz="2000" b="1" dirty="0"/>
              <a:t>. 7:12).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2921811" y="4788999"/>
            <a:ext cx="476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Nasain'ny</a:t>
            </a:r>
            <a:r>
              <a:rPr lang="fr-FR" sz="2000" b="1" dirty="0"/>
              <a:t> </a:t>
            </a:r>
            <a:r>
              <a:rPr lang="fr-FR" sz="2000" b="1" dirty="0" err="1"/>
              <a:t>mpisafo-tany</a:t>
            </a:r>
            <a:r>
              <a:rPr lang="fr-FR" sz="2000" b="1" dirty="0"/>
              <a:t> </a:t>
            </a:r>
            <a:r>
              <a:rPr lang="fr-FR" sz="2000" b="1" dirty="0" err="1"/>
              <a:t>hanatanteraka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fepetra</a:t>
            </a:r>
            <a:r>
              <a:rPr lang="fr-FR" sz="2000" b="1" dirty="0"/>
              <a:t> </a:t>
            </a:r>
            <a:r>
              <a:rPr lang="fr-FR" sz="2000" b="1" dirty="0" err="1"/>
              <a:t>notanterahan’izy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ho </a:t>
            </a:r>
            <a:r>
              <a:rPr lang="fr-FR" sz="2000" b="1" dirty="0" err="1"/>
              <a:t>faty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Egypta</a:t>
            </a:r>
            <a:r>
              <a:rPr lang="fr-FR" sz="2000" b="1" dirty="0"/>
              <a:t> i </a:t>
            </a:r>
            <a:r>
              <a:rPr lang="fr-FR" sz="2000" b="1" dirty="0" err="1"/>
              <a:t>Rahaba</a:t>
            </a:r>
            <a:r>
              <a:rPr lang="fr-FR" sz="2000" b="1" dirty="0"/>
              <a:t>. </a:t>
            </a:r>
            <a:r>
              <a:rPr lang="fr-FR" sz="2000" b="1" dirty="0" err="1"/>
              <a:t>Tamin’izany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no </a:t>
            </a:r>
            <a:r>
              <a:rPr lang="fr-FR" sz="2000" b="1" dirty="0" err="1"/>
              <a:t>nahatafiditra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,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fanekena</a:t>
            </a:r>
            <a:r>
              <a:rPr lang="fr-FR" sz="2000" b="1" dirty="0"/>
              <a:t> </a:t>
            </a:r>
            <a:r>
              <a:rPr lang="fr-FR" sz="2000" b="1" dirty="0" err="1"/>
              <a:t>nataon’Andriamanitra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en" sz="2000" b="1" dirty="0"/>
              <a:t>.</a:t>
            </a:r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5082953"/>
            <a:ext cx="2473061" cy="155111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856943"/>
            <a:ext cx="57959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FAHASOAVANA HO AN’NY GIBEONITA 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</a:t>
            </a:r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JOSOA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1151</Words>
  <Application>Microsoft Office PowerPoint</Application>
  <PresentationFormat>Panorámica</PresentationFormat>
  <Paragraphs>80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Arial</vt:lpstr>
      <vt:lpstr>Comic Sans MS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93</cp:revision>
  <dcterms:created xsi:type="dcterms:W3CDTF">2025-09-18T09:24:05Z</dcterms:created>
  <dcterms:modified xsi:type="dcterms:W3CDTF">2025-10-09T05:50:50Z</dcterms:modified>
</cp:coreProperties>
</file>