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fanarahana</a:t>
          </a:r>
          <a:r>
            <a: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fiaran'ny</a:t>
          </a:r>
          <a:r>
            <a: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fanekena</a:t>
          </a:r>
          <a:r>
            <a: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Fankatoavana an'Andriamanitra (Ny didy 10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Fahatokiana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fiahian’Andriamanitra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vata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Fanajana ny mpitarika notendren’Andriamanitra (tehin’i Arona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fr-FR" sz="1800" b="1" baseline="0" dirty="0" err="1"/>
            <a:t>Nataon’Andriamanitra</a:t>
          </a:r>
          <a:r>
            <a:rPr lang="fr-FR" sz="1800" b="1" baseline="0" dirty="0"/>
            <a:t> </a:t>
          </a:r>
          <a:r>
            <a:rPr lang="fr-FR" sz="1800" b="1" baseline="0" dirty="0" err="1"/>
            <a:t>maina</a:t>
          </a:r>
          <a:r>
            <a:rPr lang="fr-FR" sz="1800" b="1" baseline="0" dirty="0"/>
            <a:t> </a:t>
          </a:r>
          <a:r>
            <a:rPr lang="fr-FR" sz="1800" b="1" baseline="0" dirty="0" err="1"/>
            <a:t>teo</a:t>
          </a:r>
          <a:r>
            <a:rPr lang="fr-FR" sz="1800" b="1" baseline="0" dirty="0"/>
            <a:t> </a:t>
          </a:r>
          <a:r>
            <a:rPr lang="fr-FR" sz="1800" b="1" baseline="0" dirty="0" err="1"/>
            <a:t>anoloan</a:t>
          </a:r>
          <a:r>
            <a:rPr lang="fr-FR" sz="1800" b="0" i="1" u="sng" baseline="0" dirty="0" err="1"/>
            <a:t>tsika</a:t>
          </a:r>
          <a:r>
            <a:rPr lang="fr-FR" sz="1800" b="1" baseline="0" dirty="0"/>
            <a:t> </a:t>
          </a:r>
          <a:r>
            <a:rPr lang="fr-FR" sz="1800" b="1" baseline="0" dirty="0" err="1"/>
            <a:t>ny</a:t>
          </a:r>
          <a:r>
            <a:rPr lang="fr-FR" sz="1800" b="1" baseline="0" dirty="0"/>
            <a:t> </a:t>
          </a:r>
          <a:r>
            <a:rPr lang="fr-FR" sz="1800" b="1" baseline="0" dirty="0" err="1"/>
            <a:t>Ranomasina</a:t>
          </a:r>
          <a:r>
            <a:rPr lang="fr-FR" sz="1800" b="1" baseline="0" dirty="0"/>
            <a:t> Mena (</a:t>
          </a:r>
          <a:r>
            <a:rPr lang="fr-FR" sz="1800" b="1" baseline="0" dirty="0" err="1"/>
            <a:t>Josoa</a:t>
          </a:r>
          <a:r>
            <a:rPr lang="fr-FR" sz="1800" b="1" baseline="0" dirty="0"/>
            <a:t> </a:t>
          </a:r>
          <a:r>
            <a:rPr lang="fr-FR" sz="1800" b="1" baseline="0" dirty="0" err="1"/>
            <a:t>sy</a:t>
          </a:r>
          <a:r>
            <a:rPr lang="fr-FR" sz="1800" b="1" baseline="0" dirty="0"/>
            <a:t> </a:t>
          </a:r>
          <a:r>
            <a:rPr lang="fr-FR" sz="1800" b="1" baseline="0" dirty="0" err="1"/>
            <a:t>Kaleba</a:t>
          </a:r>
          <a:r>
            <a:rPr lang="fr-FR" sz="1800" b="1" baseline="0" dirty="0"/>
            <a:t> </a:t>
          </a:r>
          <a:r>
            <a:rPr lang="fr-FR" sz="1800" b="1" baseline="0" dirty="0" err="1"/>
            <a:t>ary</a:t>
          </a:r>
          <a:r>
            <a:rPr lang="fr-FR" sz="1800" b="1" baseline="0" dirty="0"/>
            <a:t> </a:t>
          </a:r>
          <a:r>
            <a:rPr lang="fr-FR" sz="1800" b="1" baseline="0" dirty="0" err="1"/>
            <a:t>ny</a:t>
          </a:r>
          <a:r>
            <a:rPr lang="fr-FR" sz="1800" b="1" baseline="0" dirty="0"/>
            <a:t> </a:t>
          </a:r>
          <a:r>
            <a:rPr lang="fr-FR" sz="1800" b="1" baseline="0" dirty="0" err="1"/>
            <a:t>olona</a:t>
          </a:r>
          <a:r>
            <a:rPr lang="fr-FR" sz="1800" b="1" baseline="0" dirty="0"/>
            <a:t> </a:t>
          </a:r>
          <a:r>
            <a:rPr lang="fr-FR" sz="1800" b="1" baseline="0" dirty="0" err="1"/>
            <a:t>vitsivitsy</a:t>
          </a:r>
          <a:r>
            <a:rPr lang="fr-FR" sz="1800" b="1" baseline="0" dirty="0"/>
            <a:t> </a:t>
          </a:r>
          <a:r>
            <a:rPr lang="fr-FR" sz="1800" b="1" baseline="0" dirty="0" err="1"/>
            <a:t>izay</a:t>
          </a:r>
          <a:r>
            <a:rPr lang="fr-FR" sz="1800" b="1" baseline="0" dirty="0"/>
            <a:t> </a:t>
          </a:r>
          <a:r>
            <a:rPr lang="fr-FR" sz="1800" b="1" baseline="0" dirty="0" err="1"/>
            <a:t>mbola</a:t>
          </a:r>
          <a:r>
            <a:rPr lang="fr-FR" sz="1800" b="1" baseline="0" dirty="0"/>
            <a:t> </a:t>
          </a:r>
          <a:r>
            <a:rPr lang="fr-FR" sz="1800" b="1" baseline="0" dirty="0" err="1"/>
            <a:t>velona</a:t>
          </a:r>
          <a:r>
            <a:rPr lang="fr-FR" sz="1800" b="1" baseline="0" dirty="0"/>
            <a:t> </a:t>
          </a:r>
          <a:r>
            <a:rPr lang="fr-FR" sz="1800" b="1" baseline="0" dirty="0" err="1"/>
            <a:t>tamin’ny</a:t>
          </a:r>
          <a:r>
            <a:rPr lang="fr-FR" sz="1800" b="1" baseline="0" dirty="0"/>
            <a:t> </a:t>
          </a:r>
          <a:r>
            <a:rPr lang="fr-FR" sz="1800" b="1" baseline="0" dirty="0" err="1"/>
            <a:t>taranaka</a:t>
          </a:r>
          <a:r>
            <a:rPr lang="fr-FR" sz="1800" b="1" baseline="0" dirty="0"/>
            <a:t> </a:t>
          </a:r>
          <a:r>
            <a:rPr lang="fr-FR" sz="1800" b="1" baseline="0" dirty="0" err="1"/>
            <a:t>nivoaka</a:t>
          </a:r>
          <a:r>
            <a:rPr lang="fr-FR" sz="1800" b="1" baseline="0" dirty="0"/>
            <a:t> </a:t>
          </a:r>
          <a:r>
            <a:rPr lang="fr-FR" sz="1800" b="1" baseline="0" dirty="0" err="1"/>
            <a:t>avy</a:t>
          </a:r>
          <a:r>
            <a:rPr lang="fr-FR" sz="1800" b="1" baseline="0" dirty="0"/>
            <a:t> </a:t>
          </a:r>
          <a:r>
            <a:rPr lang="fr-FR" sz="1800" b="1" baseline="0" dirty="0" err="1"/>
            <a:t>tany</a:t>
          </a:r>
          <a:r>
            <a:rPr lang="fr-FR" sz="1800" b="1" baseline="0" dirty="0"/>
            <a:t> </a:t>
          </a:r>
          <a:r>
            <a:rPr lang="fr-FR" sz="1800" b="1" baseline="0" dirty="0" err="1"/>
            <a:t>Egypta</a:t>
          </a:r>
          <a:r>
            <a:rPr lang="en" sz="1800" b="1" baseline="0" dirty="0"/>
            <a:t>)</a:t>
          </a:r>
          <a:endParaRPr lang="es-ES" sz="1800" baseline="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fr-FR" sz="2000" b="1" dirty="0" err="1"/>
            <a:t>Nataon'Andriamanitra</a:t>
          </a:r>
          <a:r>
            <a:rPr lang="fr-FR" sz="2000" b="1" dirty="0"/>
            <a:t> </a:t>
          </a:r>
          <a:r>
            <a:rPr lang="fr-FR" sz="2000" b="1" dirty="0" err="1"/>
            <a:t>maina</a:t>
          </a:r>
          <a:r>
            <a:rPr lang="fr-FR" sz="2000" b="1" dirty="0"/>
            <a:t> </a:t>
          </a:r>
          <a:r>
            <a:rPr lang="fr-FR" sz="2000" b="1" dirty="0" err="1"/>
            <a:t>teo</a:t>
          </a:r>
          <a:r>
            <a:rPr lang="fr-FR" sz="2000" b="1" dirty="0"/>
            <a:t> </a:t>
          </a:r>
          <a:r>
            <a:rPr lang="fr-FR" sz="2000" b="1" dirty="0" err="1"/>
            <a:t>anoloa</a:t>
          </a:r>
          <a:r>
            <a:rPr lang="fr-FR" sz="2000" b="0" i="1" u="sng" dirty="0" err="1"/>
            <a:t>nareo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ony</a:t>
          </a:r>
          <a:r>
            <a:rPr lang="fr-FR" sz="2000" b="1" dirty="0"/>
            <a:t> Jordana (</a:t>
          </a:r>
          <a:r>
            <a:rPr lang="fr-FR" sz="2000" b="1" dirty="0" err="1"/>
            <a:t>ilay</a:t>
          </a:r>
          <a:r>
            <a:rPr lang="fr-FR" sz="2000" b="1" dirty="0"/>
            <a:t> </a:t>
          </a:r>
          <a:r>
            <a:rPr lang="fr-FR" sz="2000" b="1" dirty="0" err="1"/>
            <a:t>taranaka</a:t>
          </a:r>
          <a:r>
            <a:rPr lang="fr-FR" sz="2000" b="1" dirty="0"/>
            <a:t> </a:t>
          </a:r>
          <a:r>
            <a:rPr lang="fr-FR" sz="2000" b="1" dirty="0" err="1"/>
            <a:t>vaovao</a:t>
          </a:r>
          <a:r>
            <a:rPr lang="fr-FR" sz="2000" b="1" dirty="0"/>
            <a:t> </a:t>
          </a:r>
          <a:r>
            <a:rPr lang="fr-FR" sz="2000" b="1" dirty="0" err="1"/>
            <a:t>teraka</a:t>
          </a:r>
          <a:r>
            <a:rPr lang="fr-FR" sz="2000" b="1" dirty="0"/>
            <a:t> </a:t>
          </a:r>
          <a:r>
            <a:rPr lang="fr-FR" sz="2000" b="1" dirty="0" err="1"/>
            <a:t>tany</a:t>
          </a:r>
          <a:r>
            <a:rPr lang="fr-FR" sz="2000" b="1" dirty="0"/>
            <a:t> </a:t>
          </a:r>
          <a:r>
            <a:rPr lang="fr-FR" sz="2000" b="1" dirty="0" err="1"/>
            <a:t>an'efitra</a:t>
          </a:r>
          <a:r>
            <a:rPr lang="fr-FR" sz="2000" b="1" dirty="0"/>
            <a:t>, </a:t>
          </a:r>
          <a:r>
            <a:rPr lang="fr-FR" sz="2000" b="1" dirty="0" err="1"/>
            <a:t>ary</a:t>
          </a:r>
          <a:r>
            <a:rPr lang="fr-FR" sz="2000" b="1" dirty="0"/>
            <a:t> </a:t>
          </a:r>
          <a:r>
            <a:rPr lang="fr-FR" sz="2000" b="1" dirty="0" err="1"/>
            <a:t>voatokana</a:t>
          </a:r>
          <a:r>
            <a:rPr lang="fr-FR" sz="2000" b="1" dirty="0"/>
            <a:t> </a:t>
          </a:r>
          <a:r>
            <a:rPr lang="fr-FR" sz="2000" b="1" dirty="0" err="1"/>
            <a:t>hambabo</a:t>
          </a:r>
          <a:r>
            <a:rPr lang="fr-FR" sz="2000" b="1" dirty="0"/>
            <a:t> </a:t>
          </a:r>
          <a:r>
            <a:rPr lang="fr-FR" sz="2000" b="1" dirty="0" err="1"/>
            <a:t>an'i</a:t>
          </a:r>
          <a:r>
            <a:rPr lang="fr-FR" sz="2000" b="1" dirty="0"/>
            <a:t> </a:t>
          </a:r>
          <a:r>
            <a:rPr lang="fr-FR" sz="2000" b="1" dirty="0" err="1"/>
            <a:t>Kanana</a:t>
          </a:r>
          <a:r>
            <a:rPr lang="en" sz="2000" b="1" dirty="0"/>
            <a:t>)</a:t>
          </a:r>
          <a:endParaRPr lang="es-ES" sz="20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446262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461603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fanarahana</a:t>
          </a:r>
          <a:r>
            <a:rPr lang="fr-F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fiaran'ny</a:t>
          </a:r>
          <a:r>
            <a:rPr lang="fr-F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fanekena</a:t>
          </a:r>
          <a:r>
            <a:rPr lang="fr-F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Fankatoavana an'Andriamanitra (Ny didy 10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Fahatokiana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fiahian’Andriamanitra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vata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Fanajana ny mpitarika notendren’Andriamanitra (tehin’i Arona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27496"/>
          <a:ext cx="5832158" cy="1031261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baseline="0" dirty="0" err="1"/>
            <a:t>Nataon’Andriamanitra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maina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teo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anoloan</a:t>
          </a:r>
          <a:r>
            <a:rPr lang="fr-FR" sz="1800" b="0" i="1" u="sng" kern="1200" baseline="0" dirty="0" err="1"/>
            <a:t>tsika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ny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Ranomasina</a:t>
          </a:r>
          <a:r>
            <a:rPr lang="fr-FR" sz="1800" b="1" kern="1200" baseline="0" dirty="0"/>
            <a:t> Mena (</a:t>
          </a:r>
          <a:r>
            <a:rPr lang="fr-FR" sz="1800" b="1" kern="1200" baseline="0" dirty="0" err="1"/>
            <a:t>Josoa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sy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Kaleba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ary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ny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olona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vitsivitsy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izay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mbola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velona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tamin’ny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taranaka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nivoaka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avy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tany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Egypta</a:t>
          </a:r>
          <a:r>
            <a:rPr lang="en" sz="1800" b="1" kern="1200" baseline="0" dirty="0"/>
            <a:t>)</a:t>
          </a:r>
          <a:endParaRPr lang="es-ES" sz="1800" kern="1200" baseline="0" dirty="0"/>
        </a:p>
      </dsp:txBody>
      <dsp:txXfrm>
        <a:off x="5706" y="1527496"/>
        <a:ext cx="5832158" cy="1031261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492044"/>
          <a:ext cx="5832158" cy="1066713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Nataon'Andriamanitra</a:t>
          </a:r>
          <a:r>
            <a:rPr lang="fr-FR" sz="2000" b="1" kern="1200" dirty="0"/>
            <a:t> </a:t>
          </a:r>
          <a:r>
            <a:rPr lang="fr-FR" sz="2000" b="1" kern="1200" dirty="0" err="1"/>
            <a:t>maina</a:t>
          </a:r>
          <a:r>
            <a:rPr lang="fr-FR" sz="2000" b="1" kern="1200" dirty="0"/>
            <a:t> </a:t>
          </a:r>
          <a:r>
            <a:rPr lang="fr-FR" sz="2000" b="1" kern="1200" dirty="0" err="1"/>
            <a:t>teo</a:t>
          </a:r>
          <a:r>
            <a:rPr lang="fr-FR" sz="2000" b="1" kern="1200" dirty="0"/>
            <a:t> </a:t>
          </a:r>
          <a:r>
            <a:rPr lang="fr-FR" sz="2000" b="1" kern="1200" dirty="0" err="1"/>
            <a:t>anoloa</a:t>
          </a:r>
          <a:r>
            <a:rPr lang="fr-FR" sz="2000" b="0" i="1" u="sng" kern="1200" dirty="0" err="1"/>
            <a:t>nareo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ony</a:t>
          </a:r>
          <a:r>
            <a:rPr lang="fr-FR" sz="2000" b="1" kern="1200" dirty="0"/>
            <a:t> Jordana (</a:t>
          </a:r>
          <a:r>
            <a:rPr lang="fr-FR" sz="2000" b="1" kern="1200" dirty="0" err="1"/>
            <a:t>ilay</a:t>
          </a:r>
          <a:r>
            <a:rPr lang="fr-FR" sz="2000" b="1" kern="1200" dirty="0"/>
            <a:t> </a:t>
          </a:r>
          <a:r>
            <a:rPr lang="fr-FR" sz="2000" b="1" kern="1200" dirty="0" err="1"/>
            <a:t>taranaka</a:t>
          </a:r>
          <a:r>
            <a:rPr lang="fr-FR" sz="2000" b="1" kern="1200" dirty="0"/>
            <a:t> </a:t>
          </a:r>
          <a:r>
            <a:rPr lang="fr-FR" sz="2000" b="1" kern="1200" dirty="0" err="1"/>
            <a:t>vaovao</a:t>
          </a:r>
          <a:r>
            <a:rPr lang="fr-FR" sz="2000" b="1" kern="1200" dirty="0"/>
            <a:t> </a:t>
          </a:r>
          <a:r>
            <a:rPr lang="fr-FR" sz="2000" b="1" kern="1200" dirty="0" err="1"/>
            <a:t>teraka</a:t>
          </a:r>
          <a:r>
            <a:rPr lang="fr-FR" sz="2000" b="1" kern="1200" dirty="0"/>
            <a:t> </a:t>
          </a:r>
          <a:r>
            <a:rPr lang="fr-FR" sz="2000" b="1" kern="1200" dirty="0" err="1"/>
            <a:t>tany</a:t>
          </a:r>
          <a:r>
            <a:rPr lang="fr-FR" sz="2000" b="1" kern="1200" dirty="0"/>
            <a:t> </a:t>
          </a:r>
          <a:r>
            <a:rPr lang="fr-FR" sz="2000" b="1" kern="1200" dirty="0" err="1"/>
            <a:t>an'efitra</a:t>
          </a:r>
          <a:r>
            <a:rPr lang="fr-FR" sz="2000" b="1" kern="1200" dirty="0"/>
            <a:t>, </a:t>
          </a:r>
          <a:r>
            <a:rPr lang="fr-FR" sz="2000" b="1" kern="1200" dirty="0" err="1"/>
            <a:t>ary</a:t>
          </a:r>
          <a:r>
            <a:rPr lang="fr-FR" sz="2000" b="1" kern="1200" dirty="0"/>
            <a:t> </a:t>
          </a:r>
          <a:r>
            <a:rPr lang="fr-FR" sz="2000" b="1" kern="1200" dirty="0" err="1"/>
            <a:t>voatokana</a:t>
          </a:r>
          <a:r>
            <a:rPr lang="fr-FR" sz="2000" b="1" kern="1200" dirty="0"/>
            <a:t> </a:t>
          </a:r>
          <a:r>
            <a:rPr lang="fr-FR" sz="2000" b="1" kern="1200" dirty="0" err="1"/>
            <a:t>hambabo</a:t>
          </a:r>
          <a:r>
            <a:rPr lang="fr-FR" sz="2000" b="1" kern="1200" dirty="0"/>
            <a:t> </a:t>
          </a:r>
          <a:r>
            <a:rPr lang="fr-FR" sz="2000" b="1" kern="1200" dirty="0" err="1"/>
            <a:t>an'i</a:t>
          </a:r>
          <a:r>
            <a:rPr lang="fr-FR" sz="2000" b="1" kern="1200" dirty="0"/>
            <a:t> </a:t>
          </a:r>
          <a:r>
            <a:rPr lang="fr-FR" sz="2000" b="1" kern="1200" dirty="0" err="1"/>
            <a:t>Kanana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5920395" y="1492044"/>
        <a:ext cx="5832158" cy="1066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602875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fr-FR" sz="54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TSANGAMBATON'NY FAHASOAVANA </a:t>
            </a:r>
            <a:endParaRPr lang="en" sz="5400" b="1" dirty="0">
              <a:ln w="9525">
                <a:noFill/>
                <a:prstDash val="solid"/>
              </a:ln>
              <a:blipFill dpi="0" rotWithShape="1">
                <a:blip r:embed="rId6"/>
                <a:srcRect/>
                <a:tile tx="0" ty="0" sx="100000" sy="100000" flip="none" algn="tl"/>
              </a:blipFill>
              <a:effectLst>
                <a:outerShdw blurRad="12700" dist="254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3 hatao ny 18 </a:t>
            </a:r>
            <a:r>
              <a:rPr lang="fr-FR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Oktobra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5533"/>
            <a:ext cx="5695950" cy="5939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019674" y="2157025"/>
            <a:ext cx="4585989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0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NY TSAGAMBATON'NY ONY JORDANA </a:t>
            </a:r>
            <a:endParaRPr lang="en" sz="40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nampody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ranomasina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maina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nandeha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tongotra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nita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ony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olona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nifaliantsika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tamin'Andriamanitra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(Salamo 66:6)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fi-FI" b="1" dirty="0">
                <a:solidFill>
                  <a:schemeClr val="tx1"/>
                </a:solidFill>
                <a:latin typeface="Comic Sans MS" panose="030F0702030302020204" pitchFamily="66" charset="0"/>
              </a:rPr>
              <a:t>Ny ranomasina nahita ka nandositra; ary niorika Jordana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(Salamo 114:3)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15242" y="1470142"/>
            <a:ext cx="6139288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850" b="1" dirty="0" err="1"/>
              <a:t>Vanim-potoana</a:t>
            </a:r>
            <a:r>
              <a:rPr lang="fr-FR" sz="1850" b="1" dirty="0"/>
              <a:t> </a:t>
            </a:r>
            <a:r>
              <a:rPr lang="fr-FR" sz="1850" b="1" dirty="0" err="1"/>
              <a:t>roa</a:t>
            </a:r>
            <a:r>
              <a:rPr lang="fr-FR" sz="1850" b="1" dirty="0"/>
              <a:t> ara-</a:t>
            </a:r>
            <a:r>
              <a:rPr lang="fr-FR" sz="1850" b="1" dirty="0" err="1"/>
              <a:t>tantara</a:t>
            </a:r>
            <a:r>
              <a:rPr lang="fr-FR" sz="1850" b="1" dirty="0"/>
              <a:t> </a:t>
            </a:r>
            <a:r>
              <a:rPr lang="fr-FR" sz="1850" b="1" dirty="0" err="1"/>
              <a:t>izay</a:t>
            </a:r>
            <a:r>
              <a:rPr lang="fr-FR" sz="1850" b="1" dirty="0"/>
              <a:t> </a:t>
            </a:r>
            <a:r>
              <a:rPr lang="fr-FR" sz="1850" b="1" dirty="0" err="1"/>
              <a:t>mifamatotra</a:t>
            </a:r>
            <a:r>
              <a:rPr lang="fr-FR" sz="1850" b="1" dirty="0"/>
              <a:t> ho </a:t>
            </a:r>
            <a:r>
              <a:rPr lang="fr-FR" sz="1850" b="1" dirty="0" err="1"/>
              <a:t>tsangambaton'ny</a:t>
            </a:r>
            <a:r>
              <a:rPr lang="fr-FR" sz="1850" b="1" dirty="0"/>
              <a:t> </a:t>
            </a:r>
            <a:r>
              <a:rPr lang="fr-FR" sz="1850" b="1" dirty="0" err="1"/>
              <a:t>tantaran'ny</a:t>
            </a:r>
            <a:r>
              <a:rPr lang="fr-FR" sz="1850" b="1" dirty="0"/>
              <a:t> </a:t>
            </a:r>
            <a:r>
              <a:rPr lang="fr-FR" sz="1850" b="1" dirty="0" err="1"/>
              <a:t>fanavotana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fiampitana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Ranomasina</a:t>
            </a:r>
            <a:r>
              <a:rPr lang="fr-FR" sz="1850" b="1" dirty="0"/>
              <a:t> Mena </a:t>
            </a:r>
            <a:r>
              <a:rPr lang="fr-FR" sz="1850" b="1" dirty="0" err="1"/>
              <a:t>sy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onin'i</a:t>
            </a:r>
            <a:r>
              <a:rPr lang="fr-FR" sz="1850" b="1" dirty="0"/>
              <a:t> Jordana (Sal. 66:6; Sal. 114). </a:t>
            </a:r>
            <a:r>
              <a:rPr lang="fr-FR" sz="1850" b="1" dirty="0" err="1"/>
              <a:t>Miara-manamarika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fanafahana</a:t>
            </a:r>
            <a:r>
              <a:rPr lang="fr-FR" sz="1850" b="1" dirty="0"/>
              <a:t> </a:t>
            </a:r>
            <a:r>
              <a:rPr lang="fr-FR" sz="1850" b="1" dirty="0" err="1"/>
              <a:t>antsika</a:t>
            </a:r>
            <a:r>
              <a:rPr lang="fr-FR" sz="1850" b="1" dirty="0"/>
              <a:t> </a:t>
            </a:r>
            <a:r>
              <a:rPr lang="fr-FR" sz="1850" b="1" dirty="0" err="1"/>
              <a:t>amin’ny</a:t>
            </a:r>
            <a:r>
              <a:rPr lang="fr-FR" sz="1850" b="1" dirty="0"/>
              <a:t> </a:t>
            </a:r>
            <a:r>
              <a:rPr lang="fr-FR" sz="1850" b="1" dirty="0" err="1"/>
              <a:t>ota</a:t>
            </a:r>
            <a:r>
              <a:rPr lang="fr-FR" sz="1850" b="1" dirty="0"/>
              <a:t> </a:t>
            </a:r>
            <a:r>
              <a:rPr lang="fr-FR" sz="1850" b="1" dirty="0" err="1"/>
              <a:t>sy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fahazoana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fiainana</a:t>
            </a:r>
            <a:r>
              <a:rPr lang="fr-FR" sz="1850" b="1" dirty="0"/>
              <a:t> </a:t>
            </a:r>
            <a:r>
              <a:rPr lang="fr-FR" sz="1850" b="1" dirty="0" err="1"/>
              <a:t>mandrakizay</a:t>
            </a:r>
            <a:r>
              <a:rPr lang="fr-FR" sz="1850" b="1" dirty="0"/>
              <a:t> </a:t>
            </a:r>
            <a:r>
              <a:rPr lang="fr-FR" sz="1850" b="1" dirty="0" err="1"/>
              <a:t>izy</a:t>
            </a:r>
            <a:r>
              <a:rPr lang="fr-FR" sz="1850" b="1" dirty="0"/>
              <a:t> </a:t>
            </a:r>
            <a:r>
              <a:rPr lang="fr-FR" sz="1850" b="1" dirty="0" err="1"/>
              <a:t>ireo</a:t>
            </a:r>
            <a:r>
              <a:rPr lang="en" sz="1850" b="1" dirty="0"/>
              <a:t>.</a:t>
            </a: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663" y="1140022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12457" y="4926005"/>
            <a:ext cx="6010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850" b="1" dirty="0" err="1"/>
              <a:t>Nisy</a:t>
            </a:r>
            <a:r>
              <a:rPr lang="fr-FR" sz="1850" b="1" dirty="0"/>
              <a:t> </a:t>
            </a:r>
            <a:r>
              <a:rPr lang="fr-FR" sz="1850" b="1" dirty="0" err="1"/>
              <a:t>vokany</a:t>
            </a:r>
            <a:r>
              <a:rPr lang="fr-FR" sz="1850" b="1" dirty="0"/>
              <a:t> </a:t>
            </a:r>
            <a:r>
              <a:rPr lang="fr-FR" sz="1850" b="1" dirty="0" err="1"/>
              <a:t>mitovy</a:t>
            </a:r>
            <a:r>
              <a:rPr lang="fr-FR" sz="1850" b="1" dirty="0"/>
              <a:t> </a:t>
            </a:r>
            <a:r>
              <a:rPr lang="fr-FR" sz="1850" b="1" dirty="0" err="1"/>
              <a:t>amin’izany</a:t>
            </a:r>
            <a:r>
              <a:rPr lang="fr-FR" sz="1850" b="1" dirty="0"/>
              <a:t> </a:t>
            </a:r>
            <a:r>
              <a:rPr lang="fr-FR" sz="1850" b="1" dirty="0" err="1"/>
              <a:t>koa</a:t>
            </a:r>
            <a:r>
              <a:rPr lang="fr-FR" sz="1850" b="1" dirty="0"/>
              <a:t> </a:t>
            </a:r>
            <a:r>
              <a:rPr lang="fr-FR" sz="1850" b="1" dirty="0" err="1"/>
              <a:t>teo</a:t>
            </a:r>
            <a:r>
              <a:rPr lang="fr-FR" sz="1850" b="1" dirty="0"/>
              <a:t> </a:t>
            </a:r>
            <a:r>
              <a:rPr lang="fr-FR" sz="1850" b="1" dirty="0" err="1"/>
              <a:t>amin’i</a:t>
            </a:r>
            <a:r>
              <a:rPr lang="fr-FR" sz="1850" b="1" dirty="0"/>
              <a:t> </a:t>
            </a:r>
            <a:r>
              <a:rPr lang="fr-FR" sz="1850" b="1" dirty="0" err="1"/>
              <a:t>Jesosy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fidirana</a:t>
            </a:r>
            <a:r>
              <a:rPr lang="fr-FR" sz="1850" b="1" dirty="0"/>
              <a:t> tao </a:t>
            </a:r>
            <a:r>
              <a:rPr lang="fr-FR" sz="1850" b="1" dirty="0" err="1"/>
              <a:t>amin’ny</a:t>
            </a:r>
            <a:r>
              <a:rPr lang="fr-FR" sz="1850" b="1" dirty="0"/>
              <a:t> </a:t>
            </a:r>
            <a:r>
              <a:rPr lang="fr-FR" sz="1850" b="1" dirty="0" err="1"/>
              <a:t>ranon’i</a:t>
            </a:r>
            <a:r>
              <a:rPr lang="fr-FR" sz="1850" b="1" dirty="0"/>
              <a:t> Jordana, </a:t>
            </a:r>
            <a:r>
              <a:rPr lang="fr-FR" sz="1850" b="1" dirty="0" err="1"/>
              <a:t>izay</a:t>
            </a:r>
            <a:r>
              <a:rPr lang="fr-FR" sz="1850" b="1" dirty="0"/>
              <a:t> </a:t>
            </a:r>
            <a:r>
              <a:rPr lang="fr-FR" sz="1850" b="1" dirty="0" err="1"/>
              <a:t>nandraisany</a:t>
            </a:r>
            <a:r>
              <a:rPr lang="fr-FR" sz="1850" b="1" dirty="0"/>
              <a:t> </a:t>
            </a:r>
            <a:r>
              <a:rPr lang="fr-FR" sz="1850" b="1" dirty="0" err="1"/>
              <a:t>hery</a:t>
            </a:r>
            <a:r>
              <a:rPr lang="fr-FR" sz="1850" b="1" dirty="0"/>
              <a:t> </a:t>
            </a:r>
            <a:r>
              <a:rPr lang="fr-FR" sz="1850" b="1" dirty="0" err="1"/>
              <a:t>tamin’ny</a:t>
            </a:r>
            <a:r>
              <a:rPr lang="fr-FR" sz="1850" b="1" dirty="0"/>
              <a:t> </a:t>
            </a:r>
            <a:r>
              <a:rPr lang="fr-FR" sz="1850" b="1" dirty="0" err="1"/>
              <a:t>Fanahy</a:t>
            </a:r>
            <a:r>
              <a:rPr lang="fr-FR" sz="1850" b="1" dirty="0"/>
              <a:t> </a:t>
            </a:r>
            <a:r>
              <a:rPr lang="fr-FR" sz="1850" b="1" dirty="0" err="1"/>
              <a:t>Masina</a:t>
            </a:r>
            <a:r>
              <a:rPr lang="fr-FR" sz="1850" b="1" dirty="0"/>
              <a:t> </a:t>
            </a:r>
            <a:r>
              <a:rPr lang="fr-FR" sz="1850" b="1" dirty="0" err="1"/>
              <a:t>hanatanterahany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asa </a:t>
            </a:r>
            <a:r>
              <a:rPr lang="fr-FR" sz="1850" b="1" dirty="0" err="1"/>
              <a:t>nanirahana</a:t>
            </a:r>
            <a:r>
              <a:rPr lang="fr-FR" sz="1850" b="1" dirty="0"/>
              <a:t> Azy: </a:t>
            </a:r>
            <a:r>
              <a:rPr lang="fr-FR" sz="1850" b="1" dirty="0" err="1"/>
              <a:t>hanafaka</a:t>
            </a:r>
            <a:r>
              <a:rPr lang="fr-FR" sz="1850" b="1" dirty="0"/>
              <a:t> </a:t>
            </a:r>
            <a:r>
              <a:rPr lang="fr-FR" sz="1850" b="1" dirty="0" err="1"/>
              <a:t>antsika</a:t>
            </a:r>
            <a:r>
              <a:rPr lang="fr-FR" sz="1850" b="1" dirty="0"/>
              <a:t> </a:t>
            </a:r>
            <a:r>
              <a:rPr lang="fr-FR" sz="1850" b="1" dirty="0" err="1"/>
              <a:t>amin’ny</a:t>
            </a:r>
            <a:r>
              <a:rPr lang="fr-FR" sz="1850" b="1" dirty="0"/>
              <a:t> </a:t>
            </a:r>
            <a:r>
              <a:rPr lang="fr-FR" sz="1850" b="1" dirty="0" err="1"/>
              <a:t>ota</a:t>
            </a:r>
            <a:r>
              <a:rPr lang="fr-FR" sz="1850" b="1" dirty="0"/>
              <a:t> </a:t>
            </a:r>
            <a:r>
              <a:rPr lang="fr-FR" sz="1850" b="1" dirty="0" err="1"/>
              <a:t>sy</a:t>
            </a:r>
            <a:r>
              <a:rPr lang="fr-FR" sz="1850" b="1" dirty="0"/>
              <a:t> </a:t>
            </a:r>
            <a:r>
              <a:rPr lang="fr-FR" sz="1850" b="1" dirty="0" err="1"/>
              <a:t>hanome</a:t>
            </a:r>
            <a:r>
              <a:rPr lang="fr-FR" sz="1850" b="1" dirty="0"/>
              <a:t> </a:t>
            </a:r>
            <a:r>
              <a:rPr lang="fr-FR" sz="1850" b="1" dirty="0" err="1"/>
              <a:t>antsika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fiainana</a:t>
            </a:r>
            <a:r>
              <a:rPr lang="fr-FR" sz="1850" b="1" dirty="0"/>
              <a:t> </a:t>
            </a:r>
            <a:r>
              <a:rPr lang="fr-FR" sz="1850" b="1" dirty="0" err="1"/>
              <a:t>mandrakizay</a:t>
            </a:r>
            <a:r>
              <a:rPr lang="fr-FR" sz="1850" b="1" dirty="0"/>
              <a:t> (Marka 1:9-11; </a:t>
            </a:r>
            <a:r>
              <a:rPr lang="fr-FR" sz="1850" b="1" dirty="0" err="1"/>
              <a:t>Jaona</a:t>
            </a:r>
            <a:r>
              <a:rPr lang="fr-FR" sz="1850" b="1" dirty="0"/>
              <a:t> </a:t>
            </a:r>
            <a:r>
              <a:rPr lang="en" sz="1850" b="1" dirty="0"/>
              <a:t>1:29; 3:16).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396789" y="3813139"/>
            <a:ext cx="600783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850" b="1" dirty="0"/>
              <a:t>Ho </a:t>
            </a:r>
            <a:r>
              <a:rPr lang="fr-FR" sz="1850" b="1" dirty="0" err="1"/>
              <a:t>an’i</a:t>
            </a:r>
            <a:r>
              <a:rPr lang="fr-FR" sz="1850" b="1" dirty="0"/>
              <a:t> Elisa </a:t>
            </a:r>
            <a:r>
              <a:rPr lang="fr-FR" sz="1850" b="1" dirty="0" err="1"/>
              <a:t>kosa</a:t>
            </a:r>
            <a:r>
              <a:rPr lang="fr-FR" sz="1850" b="1" dirty="0"/>
              <a:t>, dia </a:t>
            </a:r>
            <a:r>
              <a:rPr lang="fr-FR" sz="1850" b="1" dirty="0" err="1"/>
              <a:t>famantarana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fandraisana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Fanahy</a:t>
            </a:r>
            <a:r>
              <a:rPr lang="fr-FR" sz="1850" b="1" dirty="0"/>
              <a:t> </a:t>
            </a:r>
            <a:r>
              <a:rPr lang="fr-FR" sz="1850" b="1" dirty="0" err="1"/>
              <a:t>Masina</a:t>
            </a:r>
            <a:r>
              <a:rPr lang="fr-FR" sz="1850" b="1" dirty="0"/>
              <a:t> </a:t>
            </a:r>
            <a:r>
              <a:rPr lang="fr-FR" sz="1850" b="1" dirty="0" err="1"/>
              <a:t>io</a:t>
            </a:r>
            <a:r>
              <a:rPr lang="fr-FR" sz="1850" b="1" dirty="0"/>
              <a:t> </a:t>
            </a:r>
            <a:r>
              <a:rPr lang="fr-FR" sz="1850" b="1" dirty="0" err="1"/>
              <a:t>toe-javatra</a:t>
            </a:r>
            <a:r>
              <a:rPr lang="fr-FR" sz="1850" b="1" dirty="0"/>
              <a:t> </a:t>
            </a:r>
            <a:r>
              <a:rPr lang="fr-FR" sz="1850" b="1" dirty="0" err="1"/>
              <a:t>io</a:t>
            </a:r>
            <a:r>
              <a:rPr lang="fr-FR" sz="1850" b="1" dirty="0"/>
              <a:t> </a:t>
            </a:r>
            <a:r>
              <a:rPr lang="fr-FR" sz="1850" b="1" dirty="0" err="1"/>
              <a:t>ihany</a:t>
            </a:r>
            <a:r>
              <a:rPr lang="fr-FR" sz="1850" b="1" dirty="0"/>
              <a:t>, ka </a:t>
            </a:r>
            <a:r>
              <a:rPr lang="fr-FR" sz="1850" b="1" dirty="0" err="1"/>
              <a:t>nahafahany</a:t>
            </a:r>
            <a:r>
              <a:rPr lang="fr-FR" sz="1850" b="1" dirty="0"/>
              <a:t> </a:t>
            </a:r>
            <a:r>
              <a:rPr lang="fr-FR" sz="1850" b="1" dirty="0" err="1"/>
              <a:t>nanatanteraka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asa </a:t>
            </a:r>
            <a:r>
              <a:rPr lang="fr-FR" sz="1850" b="1" dirty="0" err="1"/>
              <a:t>nanirahana</a:t>
            </a:r>
            <a:r>
              <a:rPr lang="fr-FR" sz="1850" b="1" dirty="0"/>
              <a:t> </a:t>
            </a:r>
            <a:r>
              <a:rPr lang="fr-FR" sz="1850" b="1" dirty="0" err="1"/>
              <a:t>azy</a:t>
            </a:r>
            <a:r>
              <a:rPr lang="fr-FR" sz="1850" b="1" dirty="0"/>
              <a:t> (2 </a:t>
            </a:r>
            <a:r>
              <a:rPr lang="fr-FR" sz="1850" b="1" dirty="0" err="1"/>
              <a:t>Mpanjaka</a:t>
            </a:r>
            <a:r>
              <a:rPr lang="fr-FR" sz="1850" b="1" dirty="0"/>
              <a:t> </a:t>
            </a:r>
            <a:r>
              <a:rPr lang="en" sz="1850" b="1" dirty="0"/>
              <a:t>2:14-15).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389773" y="2899998"/>
            <a:ext cx="6268890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850" b="1" dirty="0"/>
              <a:t>Tena </a:t>
            </a:r>
            <a:r>
              <a:rPr lang="fr-FR" sz="1850" b="1" dirty="0" err="1"/>
              <a:t>zava-nisy</a:t>
            </a:r>
            <a:r>
              <a:rPr lang="fr-FR" sz="1850" b="1" dirty="0"/>
              <a:t> </a:t>
            </a:r>
            <a:r>
              <a:rPr lang="fr-FR" sz="1850" b="1" dirty="0" err="1"/>
              <a:t>tamin’i</a:t>
            </a:r>
            <a:r>
              <a:rPr lang="fr-FR" sz="1850" b="1" dirty="0"/>
              <a:t> Elia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fiampitana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Reniranon’i</a:t>
            </a:r>
            <a:r>
              <a:rPr lang="fr-FR" sz="1850" b="1" dirty="0"/>
              <a:t> Jordana </a:t>
            </a:r>
            <a:r>
              <a:rPr lang="fr-FR" sz="1850" b="1" dirty="0" err="1"/>
              <a:t>tamin’ny</a:t>
            </a:r>
            <a:r>
              <a:rPr lang="fr-FR" sz="1850" b="1" dirty="0"/>
              <a:t> </a:t>
            </a:r>
            <a:r>
              <a:rPr lang="fr-FR" sz="1850" b="1" dirty="0" err="1"/>
              <a:t>fomba</a:t>
            </a:r>
            <a:r>
              <a:rPr lang="fr-FR" sz="1850" b="1" dirty="0"/>
              <a:t> </a:t>
            </a:r>
            <a:r>
              <a:rPr lang="fr-FR" sz="1850" b="1" dirty="0" err="1"/>
              <a:t>mahagaga</a:t>
            </a:r>
            <a:r>
              <a:rPr lang="fr-FR" sz="1850" b="1" dirty="0"/>
              <a:t> </a:t>
            </a:r>
            <a:r>
              <a:rPr lang="fr-FR" sz="1850" b="1" dirty="0" err="1"/>
              <a:t>sy</a:t>
            </a:r>
            <a:r>
              <a:rPr lang="fr-FR" sz="1850" b="1" dirty="0"/>
              <a:t> </a:t>
            </a:r>
            <a:r>
              <a:rPr lang="fr-FR" sz="1850" b="1" dirty="0" err="1"/>
              <a:t>ny</a:t>
            </a:r>
            <a:r>
              <a:rPr lang="fr-FR" sz="1850" b="1" dirty="0"/>
              <a:t> </a:t>
            </a:r>
            <a:r>
              <a:rPr lang="fr-FR" sz="1850" b="1" dirty="0" err="1"/>
              <a:t>nitondrana</a:t>
            </a:r>
            <a:r>
              <a:rPr lang="fr-FR" sz="1850" b="1" dirty="0"/>
              <a:t> </a:t>
            </a:r>
            <a:r>
              <a:rPr lang="fr-FR" sz="1850" b="1" dirty="0" err="1"/>
              <a:t>azy</a:t>
            </a:r>
            <a:r>
              <a:rPr lang="fr-FR" sz="1850" b="1" dirty="0"/>
              <a:t> ho </a:t>
            </a:r>
            <a:r>
              <a:rPr lang="fr-FR" sz="1850" b="1" dirty="0" err="1"/>
              <a:t>eo</a:t>
            </a:r>
            <a:r>
              <a:rPr lang="fr-FR" sz="1850" b="1" dirty="0"/>
              <a:t> </a:t>
            </a:r>
            <a:r>
              <a:rPr lang="fr-FR" sz="1850" b="1" dirty="0" err="1"/>
              <a:t>anatrehan’Andriamanitra</a:t>
            </a:r>
            <a:r>
              <a:rPr lang="fr-FR" sz="1850" b="1" dirty="0"/>
              <a:t> (2 </a:t>
            </a:r>
            <a:r>
              <a:rPr lang="fr-FR" sz="1850" b="1" dirty="0" err="1"/>
              <a:t>Mpanjaka</a:t>
            </a:r>
            <a:r>
              <a:rPr lang="fr-FR" sz="1850" b="1" dirty="0"/>
              <a:t> </a:t>
            </a:r>
            <a:r>
              <a:rPr lang="en" sz="1850" b="1" dirty="0"/>
              <a:t> 2:1, 7, 8, 11).</a:t>
            </a: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236788"/>
            <a:ext cx="10662833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latin typeface="Constantia" panose="02030602050306030303" pitchFamily="18" charset="0"/>
              </a:rPr>
              <a:t>“</a:t>
            </a:r>
            <a:r>
              <a:rPr lang="en-US" sz="2500" b="1" dirty="0" err="1">
                <a:latin typeface="Constantia" panose="02030602050306030303" pitchFamily="18" charset="0"/>
              </a:rPr>
              <a:t>Aoka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ary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isika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hahatsiaro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fitiavana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fahatsaram-panahin'ny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Tompo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ireo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famindrampo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marobe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mamy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indrindra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Tahaka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vahoakan'Isiraely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dia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aoka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isika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hanangana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tsangambatontsika</a:t>
            </a:r>
            <a:r>
              <a:rPr lang="en-US" sz="2500" b="1" dirty="0">
                <a:latin typeface="Constantia" panose="02030602050306030303" pitchFamily="18" charset="0"/>
              </a:rPr>
              <a:t> ho </a:t>
            </a:r>
            <a:r>
              <a:rPr lang="en-US" sz="2500" b="1" dirty="0" err="1">
                <a:latin typeface="Constantia" panose="02030602050306030303" pitchFamily="18" charset="0"/>
              </a:rPr>
              <a:t>vavolombelona</a:t>
            </a:r>
            <a:r>
              <a:rPr lang="en-US" sz="2500" b="1" dirty="0">
                <a:latin typeface="Constantia" panose="02030602050306030303" pitchFamily="18" charset="0"/>
              </a:rPr>
              <a:t>, ka </a:t>
            </a:r>
            <a:r>
              <a:rPr lang="en-US" sz="2500" b="1" dirty="0" err="1">
                <a:latin typeface="Constantia" panose="02030602050306030303" pitchFamily="18" charset="0"/>
              </a:rPr>
              <a:t>hanoratra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amin'ireo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tantara </a:t>
            </a:r>
            <a:r>
              <a:rPr lang="en-US" sz="2500" b="1" dirty="0" err="1">
                <a:latin typeface="Constantia" panose="02030602050306030303" pitchFamily="18" charset="0"/>
              </a:rPr>
              <a:t>sarobidy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amin'izay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nataon'Andriamanitra</a:t>
            </a:r>
            <a:r>
              <a:rPr lang="en-US" sz="2500" b="1" dirty="0">
                <a:latin typeface="Constantia" panose="02030602050306030303" pitchFamily="18" charset="0"/>
              </a:rPr>
              <a:t> ho </a:t>
            </a:r>
            <a:r>
              <a:rPr lang="en-US" sz="2500" b="1" dirty="0" err="1">
                <a:latin typeface="Constantia" panose="02030602050306030303" pitchFamily="18" charset="0"/>
              </a:rPr>
              <a:t>antsika</a:t>
            </a:r>
            <a:r>
              <a:rPr lang="en-US" sz="2500" b="1" dirty="0">
                <a:latin typeface="Constantia" panose="02030602050306030303" pitchFamily="18" charset="0"/>
              </a:rPr>
              <a:t>. Koa </a:t>
            </a:r>
            <a:r>
              <a:rPr lang="en-US" sz="2500" b="1" dirty="0" err="1">
                <a:latin typeface="Constantia" panose="02030602050306030303" pitchFamily="18" charset="0"/>
              </a:rPr>
              <a:t>rehefa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miverina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mijery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fifandraisany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tamintsika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isika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mandritra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andro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nivahinianantsika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dia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aoka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isika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hiteny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amin'ny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feno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fankasitraha</a:t>
            </a:r>
            <a:r>
              <a:rPr lang="en-US" sz="2500" b="1" dirty="0">
                <a:latin typeface="Constantia" panose="02030602050306030303" pitchFamily="18" charset="0"/>
              </a:rPr>
              <a:t> hoe: "</a:t>
            </a:r>
            <a:r>
              <a:rPr lang="en-US" sz="2500" b="1" dirty="0" err="1">
                <a:latin typeface="Constantia" panose="02030602050306030303" pitchFamily="18" charset="0"/>
              </a:rPr>
              <a:t>Inona</a:t>
            </a:r>
            <a:r>
              <a:rPr lang="en-US" sz="2500" b="1" dirty="0">
                <a:latin typeface="Constantia" panose="02030602050306030303" pitchFamily="18" charset="0"/>
              </a:rPr>
              <a:t> no </a:t>
            </a:r>
            <a:r>
              <a:rPr lang="en-US" sz="2500" b="1" dirty="0" err="1">
                <a:latin typeface="Constantia" panose="02030602050306030303" pitchFamily="18" charset="0"/>
              </a:rPr>
              <a:t>havaliko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an'i</a:t>
            </a:r>
            <a:r>
              <a:rPr lang="en-US" sz="2500" b="1" dirty="0">
                <a:latin typeface="Constantia" panose="02030602050306030303" pitchFamily="18" charset="0"/>
              </a:rPr>
              <a:t> Jehovah </a:t>
            </a:r>
            <a:r>
              <a:rPr lang="en-US" sz="2500" b="1" dirty="0" err="1">
                <a:latin typeface="Constantia" panose="02030602050306030303" pitchFamily="18" charset="0"/>
              </a:rPr>
              <a:t>noho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soa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rehetra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nataony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tamiko</a:t>
            </a:r>
            <a:r>
              <a:rPr lang="en-US" sz="2500" b="1" dirty="0">
                <a:latin typeface="Constantia" panose="02030602050306030303" pitchFamily="18" charset="0"/>
              </a:rPr>
              <a:t>? </a:t>
            </a:r>
            <a:r>
              <a:rPr lang="en-US" sz="2500" b="1" dirty="0" err="1">
                <a:latin typeface="Constantia" panose="02030602050306030303" pitchFamily="18" charset="0"/>
              </a:rPr>
              <a:t>Handray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kapoaky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famonjena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aho</a:t>
            </a:r>
            <a:r>
              <a:rPr lang="en-US" sz="2500" b="1" dirty="0">
                <a:latin typeface="Constantia" panose="02030602050306030303" pitchFamily="18" charset="0"/>
              </a:rPr>
              <a:t> ka </a:t>
            </a:r>
            <a:r>
              <a:rPr lang="en-US" sz="2500" b="1" dirty="0" err="1">
                <a:latin typeface="Constantia" panose="02030602050306030303" pitchFamily="18" charset="0"/>
              </a:rPr>
              <a:t>hiantso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anaran'i</a:t>
            </a:r>
            <a:r>
              <a:rPr lang="en-US" sz="2500" b="1" dirty="0">
                <a:latin typeface="Constantia" panose="02030602050306030303" pitchFamily="18" charset="0"/>
              </a:rPr>
              <a:t> Jehovah. </a:t>
            </a:r>
            <a:r>
              <a:rPr lang="en-US" sz="2500" b="1" dirty="0" err="1">
                <a:latin typeface="Constantia" panose="02030602050306030303" pitchFamily="18" charset="0"/>
              </a:rPr>
              <a:t>Hanefa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voadiko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amin'i</a:t>
            </a:r>
            <a:r>
              <a:rPr lang="en-US" sz="2500" b="1" dirty="0">
                <a:latin typeface="Constantia" panose="02030602050306030303" pitchFamily="18" charset="0"/>
              </a:rPr>
              <a:t> Jehovah </a:t>
            </a:r>
            <a:r>
              <a:rPr lang="en-US" sz="2500" b="1" dirty="0" err="1">
                <a:latin typeface="Constantia" panose="02030602050306030303" pitchFamily="18" charset="0"/>
              </a:rPr>
              <a:t>aho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eny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eo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anatrehan'ny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olony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rehetra</a:t>
            </a:r>
            <a:r>
              <a:rPr lang="en-US" sz="2500" b="1" dirty="0">
                <a:latin typeface="Constantia" panose="02030602050306030303" pitchFamily="18" charset="0"/>
              </a:rPr>
              <a:t>." </a:t>
            </a:r>
            <a:r>
              <a:rPr lang="en-US" sz="2500" b="1" dirty="0" err="1">
                <a:latin typeface="Constantia" panose="02030602050306030303" pitchFamily="18" charset="0"/>
              </a:rPr>
              <a:t>Salamo</a:t>
            </a:r>
            <a:r>
              <a:rPr lang="en-US" sz="2500" b="1" dirty="0">
                <a:latin typeface="Constantia" panose="02030602050306030303" pitchFamily="18" charset="0"/>
              </a:rPr>
              <a:t> 116:12-14”</a:t>
            </a:r>
            <a:endParaRPr lang="en" sz="25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7703330" y="5561049"/>
            <a:ext cx="3469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r-FR" sz="1600" b="1" dirty="0" err="1"/>
              <a:t>Ilay</a:t>
            </a:r>
            <a:r>
              <a:rPr lang="fr-FR" sz="1600" b="1" dirty="0"/>
              <a:t> </a:t>
            </a:r>
            <a:r>
              <a:rPr lang="fr-FR" sz="1600" b="1" dirty="0" err="1"/>
              <a:t>Fitiavana</a:t>
            </a:r>
            <a:r>
              <a:rPr lang="fr-FR" sz="1600" b="1" dirty="0"/>
              <a:t> </a:t>
            </a:r>
            <a:r>
              <a:rPr lang="fr-FR" sz="1600" b="1" dirty="0" err="1"/>
              <a:t>Mandresy</a:t>
            </a:r>
            <a:r>
              <a:rPr lang="fr-FR" sz="1600" b="1" dirty="0"/>
              <a:t>, p. 366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157384"/>
            <a:ext cx="3943354" cy="61863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nataon'i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Jehovah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Andriamanitrareo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maina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falehan'ny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rano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Jordana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anoloanareo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mandra-pitanareo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tahaka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nataon'i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Jehovah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Andriamanitrareo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tamin'ny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Ranomasina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Mena,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nataony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maina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anoloantsika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mandra-pitantsika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fantatry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firenena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ambonin'ny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fa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mahery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tànan'i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Jehovah,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hatahorany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an'i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Jehovah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Andriamanitrareo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mandrakizay</a:t>
            </a:r>
            <a:r>
              <a:rPr kumimoji="0" lang="es-E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Josoa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4:23, 24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6" y="3743380"/>
            <a:ext cx="50464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Nita</a:t>
            </a:r>
            <a:r>
              <a:rPr lang="fr-FR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an’i</a:t>
            </a:r>
            <a:r>
              <a:rPr lang="fr-FR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Jordana 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Josoa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3):</a:t>
            </a:r>
          </a:p>
          <a:p>
            <a:pPr lvl="1">
              <a:spcBef>
                <a:spcPts val="600"/>
              </a:spcBef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fahamasinana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fahagagana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ataon’Andriamanitra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Tsarovy</a:t>
            </a:r>
            <a:r>
              <a:rPr lang="fr-FR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fr-FR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adinoy</a:t>
            </a:r>
            <a:r>
              <a:rPr lang="fr-FR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Josoa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Famantarana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fahatsiarovana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loza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ateraky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fanadinoana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</a:t>
            </a:r>
            <a:r>
              <a:rPr lang="fr-FR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tsagambaton'ny</a:t>
            </a:r>
            <a:r>
              <a:rPr lang="fr-FR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ony</a:t>
            </a:r>
            <a:r>
              <a:rPr lang="fr-FR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Jordana</a:t>
            </a:r>
            <a:endParaRPr lang="en" sz="2000" b="1" dirty="0"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1" y="16106"/>
            <a:ext cx="66319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Lohataona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Ranon'orana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ranomandry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nitsonika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nameno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Jordana ka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mahatondraka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Mikoriana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mailaka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Ranomasina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 dia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faritra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marivo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indrindra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fiampitana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an’i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Jordana — dia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mampidi-doza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mita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an’ilay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renirano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5512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871" y="5834239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45844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634494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5053838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-27994" y="2525605"/>
            <a:ext cx="66319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efan'ny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olona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Ho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an’Andriamanitra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Manamasìna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tenanareo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miampita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an’i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Jordana”.</a:t>
            </a:r>
            <a:endParaRPr lang="en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0" y="1570378"/>
            <a:ext cx="639289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Ahoana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ahafahan’ny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tanàna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manontolo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hiampita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miaraka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antitra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vehivavy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bevohoka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ankizy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biby</a:t>
            </a:r>
            <a:r>
              <a:rPr lang="fr-F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fiompy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705724"/>
            <a:ext cx="704597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NITA AN’I JORDANA 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fr-FR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JOSOA</a:t>
            </a:r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 FAHAMASINANA 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5391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hoy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olona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Manamasina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tenanareo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fa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rahampitso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fahagagana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aminareo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Jehovah.’ ”</a:t>
            </a:r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390525" y="1219200"/>
            <a:ext cx="729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Nandritra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40 </a:t>
            </a:r>
            <a:r>
              <a:rPr lang="fr-FR" sz="2000" b="1" dirty="0" err="1"/>
              <a:t>taona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andri-rahona</a:t>
            </a:r>
            <a:r>
              <a:rPr lang="fr-FR" sz="2000" b="1" dirty="0"/>
              <a:t> no </a:t>
            </a:r>
            <a:r>
              <a:rPr lang="fr-FR" sz="2000" b="1" dirty="0" err="1"/>
              <a:t>nanambara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fiaingana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handehanana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fiaran'ny</a:t>
            </a:r>
            <a:r>
              <a:rPr lang="fr-FR" sz="2000" b="1" dirty="0"/>
              <a:t> </a:t>
            </a:r>
            <a:r>
              <a:rPr lang="fr-FR" sz="2000" b="1" dirty="0" err="1"/>
              <a:t>fanekena</a:t>
            </a:r>
            <a:r>
              <a:rPr lang="fr-FR" sz="2000" b="1" dirty="0"/>
              <a:t> no </a:t>
            </a:r>
            <a:r>
              <a:rPr lang="fr-FR" sz="2000" b="1" dirty="0" err="1"/>
              <a:t>nitarika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ho </a:t>
            </a:r>
            <a:r>
              <a:rPr lang="fr-FR" sz="2000" b="1" dirty="0" err="1"/>
              <a:t>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hitodiany</a:t>
            </a:r>
            <a:r>
              <a:rPr lang="fr-FR" sz="2000" b="1" dirty="0"/>
              <a:t> (Nom</a:t>
            </a:r>
            <a:r>
              <a:rPr lang="en" sz="2000" b="1" dirty="0"/>
              <a:t>. 9:17; 10:33).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07413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28269" y="2208611"/>
            <a:ext cx="4324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Tonga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hifindrana</a:t>
            </a:r>
            <a:r>
              <a:rPr lang="fr-FR" sz="2000" b="1" dirty="0"/>
              <a:t>. </a:t>
            </a:r>
            <a:r>
              <a:rPr lang="fr-FR" sz="2000" b="1" dirty="0" err="1"/>
              <a:t>Nanainga</a:t>
            </a:r>
            <a:r>
              <a:rPr lang="fr-FR" sz="2000" b="1" dirty="0"/>
              <a:t> tao </a:t>
            </a:r>
            <a:r>
              <a:rPr lang="fr-FR" sz="2000" b="1" dirty="0" err="1"/>
              <a:t>Sitima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ka </a:t>
            </a:r>
            <a:r>
              <a:rPr lang="fr-FR" sz="2000" b="1" dirty="0" err="1"/>
              <a:t>nitoby</a:t>
            </a:r>
            <a:r>
              <a:rPr lang="fr-FR" sz="2000" b="1" dirty="0"/>
              <a:t> </a:t>
            </a:r>
            <a:r>
              <a:rPr lang="fr-FR" sz="2000" b="1" dirty="0" err="1"/>
              <a:t>telo</a:t>
            </a:r>
            <a:r>
              <a:rPr lang="fr-FR" sz="2000" b="1" dirty="0"/>
              <a:t> </a:t>
            </a:r>
            <a:r>
              <a:rPr lang="fr-FR" sz="2000" b="1" dirty="0" err="1"/>
              <a:t>andro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an-</a:t>
            </a:r>
            <a:r>
              <a:rPr lang="fr-FR" sz="2000" b="1" dirty="0" err="1"/>
              <a:t>dafin'i</a:t>
            </a:r>
            <a:r>
              <a:rPr lang="fr-FR" sz="2000" b="1" dirty="0"/>
              <a:t> Jordana. Avy </a:t>
            </a:r>
            <a:r>
              <a:rPr lang="fr-FR" sz="2000" b="1" dirty="0" err="1"/>
              <a:t>eo</a:t>
            </a:r>
            <a:r>
              <a:rPr lang="fr-FR" sz="2000" b="1" dirty="0"/>
              <a:t> dia </a:t>
            </a:r>
            <a:r>
              <a:rPr lang="fr-FR" sz="2000" b="1" dirty="0" err="1"/>
              <a:t>nahazo</a:t>
            </a:r>
            <a:r>
              <a:rPr lang="fr-FR" sz="2000" b="1" dirty="0"/>
              <a:t> </a:t>
            </a:r>
            <a:r>
              <a:rPr lang="fr-FR" sz="2000" b="1" dirty="0" err="1"/>
              <a:t>baiko</a:t>
            </a:r>
            <a:r>
              <a:rPr lang="fr-FR" sz="2000" b="1" dirty="0"/>
              <a:t> </a:t>
            </a:r>
            <a:r>
              <a:rPr lang="fr-FR" sz="2000" b="1" dirty="0" err="1"/>
              <a:t>hanaraka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fiaran'ny</a:t>
            </a:r>
            <a:r>
              <a:rPr lang="fr-FR" sz="2000" b="1" dirty="0"/>
              <a:t> </a:t>
            </a:r>
            <a:r>
              <a:rPr lang="fr-FR" sz="2000" b="1" dirty="0" err="1"/>
              <a:t>fanekena</a:t>
            </a:r>
            <a:r>
              <a:rPr lang="fr-FR" sz="2000" b="1" dirty="0"/>
              <a:t> ho </a:t>
            </a:r>
            <a:r>
              <a:rPr lang="fr-FR" sz="2000" b="1" dirty="0" err="1"/>
              <a:t>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Nampanantenaina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(Jos</a:t>
            </a:r>
            <a:r>
              <a:rPr lang="en" sz="2000" b="1" dirty="0"/>
              <a:t>. 3:1-3).</a:t>
            </a:r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224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224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07068" y="4303455"/>
            <a:ext cx="43243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fepetra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: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nohamasinina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(Jos. 3:5). Tao </a:t>
            </a:r>
            <a:r>
              <a:rPr lang="fr-FR" sz="2000" b="1" dirty="0" err="1"/>
              <a:t>anatin'izany</a:t>
            </a:r>
            <a:r>
              <a:rPr lang="fr-FR" sz="2000" b="1" dirty="0"/>
              <a:t> </a:t>
            </a:r>
            <a:r>
              <a:rPr lang="fr-FR" sz="2000" b="1" dirty="0" err="1"/>
              <a:t>fanokanan-tena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dingam-pidiovana</a:t>
            </a:r>
            <a:r>
              <a:rPr lang="fr-FR" sz="2000" b="1" dirty="0"/>
              <a:t> (</a:t>
            </a:r>
            <a:r>
              <a:rPr lang="fr-FR" sz="2000" b="1" dirty="0" err="1"/>
              <a:t>fanasana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lamba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vatana</a:t>
            </a:r>
            <a:r>
              <a:rPr lang="fr-FR" sz="2000" b="1" dirty="0"/>
              <a:t>),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fahafoizana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ota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fananana</a:t>
            </a:r>
            <a:r>
              <a:rPr lang="fr-FR" sz="2000" b="1" dirty="0"/>
              <a:t> </a:t>
            </a:r>
            <a:r>
              <a:rPr lang="fr-FR" sz="2000" b="1" dirty="0" err="1"/>
              <a:t>toe-tsaina</a:t>
            </a:r>
            <a:r>
              <a:rPr lang="fr-FR" sz="2000" b="1" dirty="0"/>
              <a:t> </a:t>
            </a:r>
            <a:r>
              <a:rPr lang="fr-FR" sz="2000" b="1" dirty="0" err="1"/>
              <a:t>vonona</a:t>
            </a:r>
            <a:r>
              <a:rPr lang="fr-FR" sz="2000" b="1" dirty="0"/>
              <a:t> </a:t>
            </a:r>
            <a:r>
              <a:rPr lang="fr-FR" sz="2000" b="1" dirty="0" err="1"/>
              <a:t>hankato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didin’Andriamanitra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NY FAHAGAGANA ATAON’ANDRIAMANITRA </a:t>
            </a:r>
            <a:endParaRPr lang="en" sz="40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618548"/>
            <a:ext cx="1131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nijanona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nidina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ambony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tonga toy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antontan-javatra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lavitra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tanàna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Adama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anilan'i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Zaretana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tapaka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nidina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any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ranomasin'ny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-hay,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Ranomasin-tsira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olona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tandrifin'i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Jeriko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2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096000" y="1576387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Andriamanitra</a:t>
            </a:r>
            <a:r>
              <a:rPr lang="fr-FR" sz="2000" b="1" dirty="0"/>
              <a:t> “</a:t>
            </a:r>
            <a:r>
              <a:rPr lang="fr-FR" sz="2000" b="1" dirty="0" err="1"/>
              <a:t>irery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no </a:t>
            </a:r>
            <a:r>
              <a:rPr lang="fr-FR" sz="2000" b="1" dirty="0" err="1"/>
              <a:t>manao</a:t>
            </a:r>
            <a:r>
              <a:rPr lang="fr-FR" sz="2000" b="1" dirty="0"/>
              <a:t> </a:t>
            </a:r>
            <a:r>
              <a:rPr lang="fr-FR" sz="2000" b="1" dirty="0" err="1"/>
              <a:t>fahagagana</a:t>
            </a:r>
            <a:r>
              <a:rPr lang="fr-FR" sz="2000" b="1" dirty="0"/>
              <a:t>” (Sal. 72:18).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irery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no </a:t>
            </a:r>
            <a:r>
              <a:rPr lang="fr-FR" sz="2000" b="1" dirty="0" err="1"/>
              <a:t>Andriamanitra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(Sal. 86:10); </a:t>
            </a:r>
            <a:r>
              <a:rPr lang="fr-FR" sz="2000" b="1" dirty="0" err="1"/>
              <a:t>mahatsiaro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fahagagana</a:t>
            </a:r>
            <a:r>
              <a:rPr lang="fr-FR" sz="2000" b="1" dirty="0"/>
              <a:t> </a:t>
            </a:r>
            <a:r>
              <a:rPr lang="fr-FR" sz="2000" b="1" dirty="0" err="1"/>
              <a:t>ataony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(Sal. 77:11);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mitantara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fahagagana</a:t>
            </a:r>
            <a:r>
              <a:rPr lang="fr-FR" sz="2000" b="1" dirty="0"/>
              <a:t> </a:t>
            </a:r>
            <a:r>
              <a:rPr lang="fr-FR" sz="2000" b="1" dirty="0" err="1"/>
              <a:t>ataony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(Sal</a:t>
            </a:r>
            <a:r>
              <a:rPr lang="en" sz="2000" b="1" dirty="0"/>
              <a:t>. 96:3).</a:t>
            </a:r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5639189" cy="3559739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0" y="5281613"/>
            <a:ext cx="72222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fiampitana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Jordana dia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amin’ireo</a:t>
            </a:r>
            <a:r>
              <a:rPr lang="fr-FR" sz="2000" b="1" dirty="0"/>
              <a:t> </a:t>
            </a:r>
            <a:r>
              <a:rPr lang="fr-FR" sz="2000" b="1" dirty="0" err="1"/>
              <a:t>fahagagana</a:t>
            </a:r>
            <a:r>
              <a:rPr lang="fr-FR" sz="2000" b="1" dirty="0"/>
              <a:t> </a:t>
            </a:r>
            <a:r>
              <a:rPr lang="fr-FR" sz="2000" b="1" dirty="0" err="1"/>
              <a:t>nataon’Andriamanitra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manondro</a:t>
            </a:r>
            <a:r>
              <a:rPr lang="fr-FR" sz="2000" b="1" dirty="0"/>
              <a:t> ara-</a:t>
            </a:r>
            <a:r>
              <a:rPr lang="fr-FR" sz="2000" b="1" dirty="0" err="1"/>
              <a:t>paminaniana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amin’ireo</a:t>
            </a:r>
            <a:r>
              <a:rPr lang="fr-FR" sz="2000" b="1" dirty="0"/>
              <a:t> </a:t>
            </a:r>
            <a:r>
              <a:rPr lang="fr-FR" sz="2000" b="1" dirty="0" err="1"/>
              <a:t>fahagagana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nampanantenain’Andriamanitra</a:t>
            </a:r>
            <a:r>
              <a:rPr lang="fr-FR" sz="2000" b="1" dirty="0"/>
              <a:t> fa </a:t>
            </a:r>
            <a:r>
              <a:rPr lang="fr-FR" sz="2000" b="1" dirty="0" err="1"/>
              <a:t>hatao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fidirana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Kanana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an-</a:t>
            </a:r>
            <a:r>
              <a:rPr lang="fr-FR" sz="2000" b="1" dirty="0" err="1"/>
              <a:t>danitra</a:t>
            </a:r>
            <a:r>
              <a:rPr lang="fr-FR" sz="2000" b="1" dirty="0"/>
              <a:t> (Zak</a:t>
            </a:r>
            <a:r>
              <a:rPr lang="en" sz="2000" b="1" dirty="0"/>
              <a:t>. 8:6-8).</a:t>
            </a:r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866" y="4895423"/>
            <a:ext cx="4712547" cy="1710650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096000" y="3207603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hainy</a:t>
            </a:r>
            <a:r>
              <a:rPr lang="fr-FR" sz="2000" b="1" dirty="0"/>
              <a:t> </a:t>
            </a:r>
            <a:r>
              <a:rPr lang="fr-FR" sz="2000" b="1" dirty="0" err="1"/>
              <a:t>atao</a:t>
            </a:r>
            <a:r>
              <a:rPr lang="fr-FR" sz="2000" b="1" dirty="0"/>
              <a:t> na </a:t>
            </a:r>
            <a:r>
              <a:rPr lang="fr-FR" sz="2000" b="1" dirty="0" err="1"/>
              <a:t>sarotra</a:t>
            </a:r>
            <a:r>
              <a:rPr lang="fr-FR" sz="2000" b="1" dirty="0"/>
              <a:t> </a:t>
            </a:r>
            <a:r>
              <a:rPr lang="fr-FR" sz="2000" b="1" dirty="0" err="1"/>
              <a:t>loatra</a:t>
            </a:r>
            <a:r>
              <a:rPr lang="fr-FR" sz="2000" b="1" dirty="0"/>
              <a:t> ho Azy, dia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nahary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zava-drehetra</a:t>
            </a:r>
            <a:r>
              <a:rPr lang="fr-FR" sz="2000" b="1" dirty="0"/>
              <a:t> (</a:t>
            </a:r>
            <a:r>
              <a:rPr lang="fr-FR" sz="2000" b="1" dirty="0" err="1"/>
              <a:t>Jer</a:t>
            </a:r>
            <a:r>
              <a:rPr lang="fr-FR" sz="2000" b="1" dirty="0"/>
              <a:t>. 32:17; Lio. 1:37).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matoky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fa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manao</a:t>
            </a:r>
            <a:r>
              <a:rPr lang="fr-FR" sz="2000" b="1" dirty="0"/>
              <a:t> </a:t>
            </a:r>
            <a:r>
              <a:rPr lang="fr-FR" sz="2000" b="1" dirty="0" err="1"/>
              <a:t>zava-mahagaga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fiainantsika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(Sal</a:t>
            </a:r>
            <a:r>
              <a:rPr lang="en" sz="2000" b="1" dirty="0"/>
              <a:t>. 107:8).</a:t>
            </a: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26725" y="2767280"/>
            <a:ext cx="676527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TSAROVY ARY ADINOY </a:t>
            </a:r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fr-FR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JOSOA</a:t>
            </a:r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FAMANTARANA HO FAHATSIAROVANA 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0" y="628947"/>
            <a:ext cx="12039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famantarana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manontany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zanakareo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hoe: ‘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ataonareo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anton'ireo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vato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ireo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?’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holazainareo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aminy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hoe 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4:6-7a </a:t>
            </a:r>
            <a:r>
              <a:rPr lang="en" sz="11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400" y="1341501"/>
            <a:ext cx="801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Mety</a:t>
            </a:r>
            <a:r>
              <a:rPr lang="fr-FR" sz="2000" b="1" dirty="0"/>
              <a:t> </a:t>
            </a:r>
            <a:r>
              <a:rPr lang="fr-FR" sz="2000" b="1" dirty="0" err="1"/>
              <a:t>hanana</a:t>
            </a:r>
            <a:r>
              <a:rPr lang="fr-FR" sz="2000" b="1" dirty="0"/>
              <a:t> </a:t>
            </a:r>
            <a:r>
              <a:rPr lang="fr-FR" sz="2000" b="1" dirty="0" err="1"/>
              <a:t>heviny</a:t>
            </a:r>
            <a:r>
              <a:rPr lang="fr-FR" sz="2000" b="1" dirty="0"/>
              <a:t> </a:t>
            </a:r>
            <a:r>
              <a:rPr lang="fr-FR" sz="2000" b="1" dirty="0" err="1"/>
              <a:t>maro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famantarana</a:t>
            </a:r>
            <a:r>
              <a:rPr lang="fr-FR" sz="2000" b="1" dirty="0"/>
              <a:t> ao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en" sz="2000" b="1" dirty="0"/>
              <a:t>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/>
                <a:t>Asa </a:t>
              </a:r>
              <a:r>
                <a:rPr lang="fr-FR" b="1" kern="1200" dirty="0" err="1"/>
                <a:t>mahagaga</a:t>
              </a:r>
              <a:r>
                <a:rPr lang="fr-FR" b="1" kern="1200" dirty="0"/>
                <a:t> (1 </a:t>
              </a:r>
              <a:r>
                <a:rPr lang="fr-FR" b="1" kern="1200" dirty="0" err="1"/>
                <a:t>Mpanjaka</a:t>
              </a:r>
              <a:r>
                <a:rPr lang="fr-FR" b="1" kern="1200" dirty="0"/>
                <a:t> </a:t>
              </a:r>
              <a:r>
                <a:rPr lang="en" b="1" kern="1200" dirty="0"/>
                <a:t>13:3)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 err="1"/>
                <a:t>Tandindon</a:t>
              </a:r>
              <a:r>
                <a:rPr lang="fr-FR" b="1" dirty="0" err="1"/>
                <a:t>a</a:t>
              </a:r>
              <a:r>
                <a:rPr lang="fr-FR" b="1" kern="1200" dirty="0"/>
                <a:t> (</a:t>
              </a:r>
              <a:r>
                <a:rPr lang="fr-FR" b="1" kern="1200" dirty="0" err="1"/>
                <a:t>Gen</a:t>
              </a:r>
              <a:r>
                <a:rPr lang="en" b="1" kern="1200" dirty="0"/>
                <a:t>.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 err="1"/>
                <a:t>Fampitandremana</a:t>
              </a:r>
              <a:r>
                <a:rPr lang="fr-FR" b="1" kern="1200" dirty="0"/>
                <a:t> (</a:t>
              </a:r>
              <a:r>
                <a:rPr lang="fr-FR" b="1" kern="1200" dirty="0" err="1"/>
                <a:t>Eks</a:t>
              </a:r>
              <a:r>
                <a:rPr lang="en" b="1" kern="1200" dirty="0"/>
                <a:t>. 12:13)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 err="1"/>
                <a:t>Fanavahana</a:t>
              </a:r>
              <a:r>
                <a:rPr lang="fr-FR" b="1" kern="1200" dirty="0"/>
                <a:t> (</a:t>
              </a:r>
              <a:r>
                <a:rPr lang="fr-FR" b="1" kern="1200" dirty="0" err="1"/>
                <a:t>Ezek</a:t>
              </a:r>
              <a:r>
                <a:rPr lang="en" b="1" kern="1200" dirty="0"/>
                <a:t>.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 err="1"/>
                <a:t>Fahatsiarovana</a:t>
              </a:r>
              <a:r>
                <a:rPr lang="fr-FR" b="1" kern="1200" dirty="0"/>
                <a:t> (</a:t>
              </a:r>
              <a:r>
                <a:rPr lang="fr-FR" b="1" kern="1200" dirty="0" err="1"/>
                <a:t>Gen</a:t>
              </a:r>
              <a:r>
                <a:rPr lang="en" b="1" kern="1200" dirty="0"/>
                <a:t>. 28:18)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0" y="3300001"/>
            <a:ext cx="730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vato</a:t>
            </a:r>
            <a:r>
              <a:rPr lang="fr-FR" sz="2000" b="1" dirty="0"/>
              <a:t> 12 </a:t>
            </a:r>
            <a:r>
              <a:rPr lang="fr-FR" sz="2000" b="1" dirty="0" err="1"/>
              <a:t>nalaina</a:t>
            </a:r>
            <a:r>
              <a:rPr lang="fr-FR" sz="2000" b="1" dirty="0"/>
              <a:t> tao Jordana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natsangan’i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ho </a:t>
            </a:r>
            <a:r>
              <a:rPr lang="fr-FR" sz="2000" b="1" dirty="0" err="1"/>
              <a:t>famantarana</a:t>
            </a:r>
            <a:r>
              <a:rPr lang="fr-FR" sz="2000" b="1" dirty="0"/>
              <a:t> dia </a:t>
            </a:r>
            <a:r>
              <a:rPr lang="fr-FR" sz="2000" b="1" dirty="0" err="1"/>
              <a:t>anisan’io</a:t>
            </a:r>
            <a:r>
              <a:rPr lang="fr-FR" sz="2000" b="1" dirty="0"/>
              <a:t> </a:t>
            </a:r>
            <a:r>
              <a:rPr lang="fr-FR" sz="2000" b="1" dirty="0" err="1"/>
              <a:t>karazany</a:t>
            </a:r>
            <a:r>
              <a:rPr lang="fr-FR" sz="2000" b="1" dirty="0"/>
              <a:t> </a:t>
            </a:r>
            <a:r>
              <a:rPr lang="fr-FR" sz="2000" b="1" dirty="0" err="1"/>
              <a:t>farany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: </a:t>
            </a:r>
            <a:r>
              <a:rPr lang="fr-FR" sz="2000" b="1" dirty="0" err="1"/>
              <a:t>fahatsiarovana</a:t>
            </a:r>
            <a:r>
              <a:rPr lang="en" sz="2000" b="1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1047" y="3583754"/>
            <a:ext cx="4808552" cy="30652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-1" y="4909225"/>
            <a:ext cx="73008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mahafantatra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nataon’Andriamanitra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taranaka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miorina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fahagagana</a:t>
            </a:r>
            <a:r>
              <a:rPr lang="fr-FR" sz="2000" b="1" dirty="0"/>
              <a:t> </a:t>
            </a:r>
            <a:r>
              <a:rPr lang="fr-FR" sz="2000" b="1" dirty="0" err="1"/>
              <a:t>nataon’Andriamanitra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finoan’izy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. </a:t>
            </a:r>
            <a:r>
              <a:rPr lang="fr-FR" sz="2000" b="1" dirty="0" err="1"/>
              <a:t>Andraikitry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ray aman-</a:t>
            </a:r>
            <a:r>
              <a:rPr lang="fr-FR" sz="2000" b="1" dirty="0" err="1"/>
              <a:t>dreny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mampita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fahalalana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zanany</a:t>
            </a:r>
            <a:r>
              <a:rPr lang="fr-FR" sz="2000" b="1" dirty="0"/>
              <a:t> (</a:t>
            </a:r>
            <a:r>
              <a:rPr lang="fr-FR" sz="2000" b="1" dirty="0" err="1"/>
              <a:t>Deot</a:t>
            </a:r>
            <a:r>
              <a:rPr lang="fr-FR" sz="2000" b="1" dirty="0"/>
              <a:t>. 4:9). </a:t>
            </a:r>
            <a:r>
              <a:rPr lang="fr-FR" sz="2000" b="1" dirty="0" err="1"/>
              <a:t>Amin’izany</a:t>
            </a:r>
            <a:r>
              <a:rPr lang="fr-FR" sz="2000" b="1" dirty="0"/>
              <a:t> </a:t>
            </a:r>
            <a:r>
              <a:rPr lang="fr-FR" sz="2000" b="1" dirty="0" err="1"/>
              <a:t>fahalalana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no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hiainan’ny</a:t>
            </a:r>
            <a:r>
              <a:rPr lang="fr-FR" sz="2000" b="1" dirty="0"/>
              <a:t> </a:t>
            </a:r>
            <a:r>
              <a:rPr lang="fr-FR" sz="2000" b="1" dirty="0" err="1"/>
              <a:t>tsirairay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finoantsika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0" y="3933664"/>
            <a:ext cx="70739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Ankoatra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fahatsiarovana</a:t>
            </a:r>
            <a:r>
              <a:rPr lang="fr-FR" sz="2000" b="1" dirty="0"/>
              <a:t>, </a:t>
            </a: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tanjon’Andriamanitra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fangatahana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hananganana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vato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(Jos</a:t>
            </a:r>
            <a:r>
              <a:rPr lang="en" sz="2000" b="1" dirty="0"/>
              <a:t>. 4:6-7)?</a:t>
            </a: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NY LOZA ATERAKY NY FANADINOANA 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accent4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624966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nanao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ratsy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imason'i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Zanak'Isiraely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nanadino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Andriamaniny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nanompo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ireo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Bala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Aseraha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(Mpitsara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teboka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nohamafisin'i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natsangana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vato</a:t>
            </a:r>
            <a:r>
              <a:rPr lang="fr-FR" sz="2000" b="1" dirty="0"/>
              <a:t> </a:t>
            </a:r>
            <a:r>
              <a:rPr lang="fr-FR" sz="2000" b="1" dirty="0" err="1"/>
              <a:t>fahatsiarovana</a:t>
            </a:r>
            <a:r>
              <a:rPr lang="fr-FR" sz="2000" b="1" dirty="0"/>
              <a:t> 12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Gilgala</a:t>
            </a:r>
            <a:r>
              <a:rPr lang="fr-FR" sz="2000" b="1" dirty="0"/>
              <a:t> (Jos</a:t>
            </a:r>
            <a:r>
              <a:rPr lang="en" sz="2000" b="1" dirty="0"/>
              <a:t>. 4:23):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176869"/>
              </p:ext>
            </p:extLst>
          </p:nvPr>
        </p:nvGraphicFramePr>
        <p:xfrm>
          <a:off x="257175" y="1798960"/>
          <a:ext cx="11758260" cy="255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76513" y="4357718"/>
            <a:ext cx="6119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Atahorana</a:t>
            </a:r>
            <a:r>
              <a:rPr lang="fr-FR" sz="2000" b="1" dirty="0"/>
              <a:t> </a:t>
            </a:r>
            <a:r>
              <a:rPr lang="fr-FR" sz="2000" b="1" dirty="0" err="1"/>
              <a:t>hanao</a:t>
            </a:r>
            <a:r>
              <a:rPr lang="fr-FR" sz="2000" b="1" dirty="0"/>
              <a:t> </a:t>
            </a:r>
            <a:r>
              <a:rPr lang="fr-FR" sz="2000" b="1" dirty="0" err="1"/>
              <a:t>fahadisoana</a:t>
            </a:r>
            <a:r>
              <a:rPr lang="fr-FR" sz="2000" b="1" dirty="0"/>
              <a:t> </a:t>
            </a:r>
            <a:r>
              <a:rPr lang="fr-FR" sz="2000" b="1" dirty="0" err="1"/>
              <a:t>mitovy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an'ireo</a:t>
            </a:r>
            <a:r>
              <a:rPr lang="fr-FR" sz="2000" b="1" dirty="0"/>
              <a:t> ray aman-</a:t>
            </a:r>
            <a:r>
              <a:rPr lang="fr-FR" sz="2000" b="1" dirty="0" err="1"/>
              <a:t>dreniny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taranaka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fr-FR" sz="2000" b="1" dirty="0"/>
              <a:t>: </a:t>
            </a:r>
            <a:r>
              <a:rPr lang="fr-FR" sz="2000" b="1" dirty="0" err="1"/>
              <a:t>hanadino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asa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nataon’Andriamanitra</a:t>
            </a:r>
            <a:r>
              <a:rPr lang="fr-FR" sz="2000" b="1" dirty="0"/>
              <a:t>. </a:t>
            </a:r>
            <a:r>
              <a:rPr lang="fr-FR" sz="2000" b="1" dirty="0" err="1"/>
              <a:t>Indrisy</a:t>
            </a:r>
            <a:r>
              <a:rPr lang="fr-FR" sz="2000" b="1" dirty="0"/>
              <a:t> fa </a:t>
            </a:r>
            <a:r>
              <a:rPr lang="fr-FR" sz="2000" b="1" dirty="0" err="1"/>
              <a:t>nanadino</a:t>
            </a:r>
            <a:r>
              <a:rPr lang="fr-FR" sz="2000" b="1" dirty="0"/>
              <a:t> </a:t>
            </a:r>
            <a:r>
              <a:rPr lang="fr-FR" sz="2000" b="1" dirty="0" err="1"/>
              <a:t>tokoa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nizaka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vokany</a:t>
            </a:r>
            <a:r>
              <a:rPr lang="fr-FR" sz="2000" b="1" dirty="0"/>
              <a:t> (</a:t>
            </a:r>
            <a:r>
              <a:rPr lang="fr-FR" sz="2000" b="1" dirty="0" err="1"/>
              <a:t>Mpits</a:t>
            </a:r>
            <a:r>
              <a:rPr lang="en" sz="2000" b="1" dirty="0"/>
              <a:t>. 3:7-8).</a:t>
            </a:r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76513" y="5900813"/>
            <a:ext cx="7591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zava-dehibe</a:t>
            </a:r>
            <a:r>
              <a:rPr lang="fr-FR" sz="2000" b="1" dirty="0"/>
              <a:t> </a:t>
            </a:r>
            <a:r>
              <a:rPr lang="fr-FR" sz="2000" b="1" dirty="0" err="1"/>
              <a:t>tokoa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hitadidiantsika</a:t>
            </a:r>
            <a:r>
              <a:rPr lang="fr-FR" sz="2000" b="1" dirty="0"/>
              <a:t> ao an-</a:t>
            </a:r>
            <a:r>
              <a:rPr lang="fr-FR" sz="2000" b="1" dirty="0" err="1"/>
              <a:t>tsaina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nikarakaran’Andriamanitra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ray aman-</a:t>
            </a:r>
            <a:r>
              <a:rPr lang="fr-FR" sz="2000" b="1" dirty="0" err="1"/>
              <a:t>drenintsika</a:t>
            </a:r>
            <a:r>
              <a:rPr lang="fr-FR" sz="2000" b="1" dirty="0"/>
              <a:t>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nahitantsika</a:t>
            </a:r>
            <a:r>
              <a:rPr lang="fr-FR" sz="2000" b="1" dirty="0"/>
              <a:t> maso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herin’Andriamanitra</a:t>
            </a:r>
            <a:r>
              <a:rPr lang="en" sz="2000" b="1" dirty="0"/>
              <a:t>!</a:t>
            </a: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4186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1211</Words>
  <Application>Microsoft Office PowerPoint</Application>
  <PresentationFormat>Panorámica</PresentationFormat>
  <Paragraphs>63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105</cp:revision>
  <dcterms:created xsi:type="dcterms:W3CDTF">2025-09-23T16:48:06Z</dcterms:created>
  <dcterms:modified xsi:type="dcterms:W3CDTF">2025-10-16T04:17:45Z</dcterms:modified>
</cp:coreProperties>
</file>