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6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fr-FR" sz="2400" b="1" dirty="0" err="1">
              <a:solidFill>
                <a:srgbClr val="A1730B"/>
              </a:solidFill>
            </a:rPr>
            <a:t>Resaka</a:t>
          </a:r>
          <a:r>
            <a:rPr lang="fr-FR" sz="2400" b="1" dirty="0">
              <a:solidFill>
                <a:srgbClr val="A1730B"/>
              </a:solidFill>
            </a:rPr>
            <a:t> </a:t>
          </a:r>
          <a:r>
            <a:rPr lang="fr-FR" sz="2400" b="1" dirty="0" err="1">
              <a:solidFill>
                <a:srgbClr val="A1730B"/>
              </a:solidFill>
            </a:rPr>
            <a:t>faharatsiana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fr-FR" sz="2400" b="1" dirty="0" err="1">
              <a:solidFill>
                <a:srgbClr val="207D0D"/>
              </a:solidFill>
            </a:rPr>
            <a:t>Resaka</a:t>
          </a:r>
          <a:r>
            <a:rPr lang="fr-FR" sz="2400" b="1" dirty="0">
              <a:solidFill>
                <a:srgbClr val="207D0D"/>
              </a:solidFill>
            </a:rPr>
            <a:t> </a:t>
          </a:r>
          <a:r>
            <a:rPr lang="fr-FR" sz="2400" b="1" dirty="0" err="1">
              <a:solidFill>
                <a:srgbClr val="207D0D"/>
              </a:solidFill>
            </a:rPr>
            <a:t>rariny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fr-FR" sz="2400" b="1" dirty="0">
              <a:solidFill>
                <a:srgbClr val="0F6F68"/>
              </a:solidFill>
            </a:rPr>
            <a:t>Ny </a:t>
          </a:r>
          <a:r>
            <a:rPr lang="fr-FR" sz="2400" b="1" dirty="0" err="1">
              <a:solidFill>
                <a:srgbClr val="0F6F68"/>
              </a:solidFill>
            </a:rPr>
            <a:t>foto-kevitra</a:t>
          </a:r>
          <a:r>
            <a:rPr lang="fr-FR" sz="2400" b="1" dirty="0">
              <a:solidFill>
                <a:srgbClr val="0F6F68"/>
              </a:solidFill>
            </a:rPr>
            <a:t> ara-</a:t>
          </a:r>
          <a:r>
            <a:rPr lang="fr-FR" sz="2400" b="1" dirty="0" err="1">
              <a:solidFill>
                <a:srgbClr val="0F6F68"/>
              </a:solidFill>
            </a:rPr>
            <a:t>Baiboly</a:t>
          </a:r>
          <a:r>
            <a:rPr lang="fr-FR" sz="2400" b="1" dirty="0">
              <a:solidFill>
                <a:srgbClr val="0F6F68"/>
              </a:solidFill>
            </a:rPr>
            <a:t> </a:t>
          </a:r>
          <a:r>
            <a:rPr lang="fr-FR" sz="2400" b="1" dirty="0" err="1">
              <a:solidFill>
                <a:srgbClr val="0F6F68"/>
              </a:solidFill>
            </a:rPr>
            <a:t>momba</a:t>
          </a:r>
          <a:r>
            <a:rPr lang="fr-FR" sz="2400" b="1" dirty="0">
              <a:solidFill>
                <a:srgbClr val="0F6F68"/>
              </a:solidFill>
            </a:rPr>
            <a:t> </a:t>
          </a:r>
          <a:r>
            <a:rPr lang="fr-FR" sz="2400" b="1" dirty="0" err="1">
              <a:solidFill>
                <a:srgbClr val="0F6F68"/>
              </a:solidFill>
            </a:rPr>
            <a:t>ny</a:t>
          </a:r>
          <a:r>
            <a:rPr lang="fr-FR" sz="2400" b="1" dirty="0">
              <a:solidFill>
                <a:srgbClr val="0F6F68"/>
              </a:solidFill>
            </a:rPr>
            <a:t> </a:t>
          </a:r>
          <a:r>
            <a:rPr lang="fr-FR" sz="2400" b="1" dirty="0" err="1">
              <a:solidFill>
                <a:srgbClr val="0F6F68"/>
              </a:solidFill>
            </a:rPr>
            <a:t>ady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fr-FR" sz="2400" b="1" dirty="0" err="1">
              <a:solidFill>
                <a:srgbClr val="232098"/>
              </a:solidFill>
            </a:rPr>
            <a:t>Ringana</a:t>
          </a:r>
          <a:r>
            <a:rPr lang="fr-FR" sz="2400" b="1" dirty="0">
              <a:solidFill>
                <a:srgbClr val="232098"/>
              </a:solidFill>
            </a:rPr>
            <a:t> </a:t>
          </a:r>
          <a:r>
            <a:rPr lang="fr-FR" sz="2400" b="1" dirty="0" err="1">
              <a:solidFill>
                <a:srgbClr val="232098"/>
              </a:solidFill>
            </a:rPr>
            <a:t>noho</a:t>
          </a:r>
          <a:r>
            <a:rPr lang="fr-FR" sz="2400" b="1" dirty="0">
              <a:solidFill>
                <a:srgbClr val="232098"/>
              </a:solidFill>
            </a:rPr>
            <a:t> </a:t>
          </a:r>
          <a:r>
            <a:rPr lang="fr-FR" sz="2400" b="1" dirty="0" err="1">
              <a:solidFill>
                <a:srgbClr val="232098"/>
              </a:solidFill>
            </a:rPr>
            <a:t>ny</a:t>
          </a:r>
          <a:r>
            <a:rPr lang="fr-FR" sz="2400" b="1" dirty="0">
              <a:solidFill>
                <a:srgbClr val="232098"/>
              </a:solidFill>
            </a:rPr>
            <a:t> </a:t>
          </a:r>
          <a:r>
            <a:rPr lang="fr-FR" sz="2400" b="1" dirty="0" err="1">
              <a:solidFill>
                <a:srgbClr val="232098"/>
              </a:solidFill>
            </a:rPr>
            <a:t>safidiny</a:t>
          </a:r>
          <a:r>
            <a:rPr lang="fr-FR" sz="2400" b="1" dirty="0">
              <a:solidFill>
                <a:srgbClr val="232098"/>
              </a:solidFill>
            </a:rPr>
            <a:t> </a:t>
          </a:r>
          <a:r>
            <a:rPr lang="fr-FR" sz="2400" b="1" dirty="0" err="1">
              <a:solidFill>
                <a:srgbClr val="232098"/>
              </a:solidFill>
            </a:rPr>
            <a:t>ihany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fr-FR" sz="2400" b="1" dirty="0" err="1">
              <a:solidFill>
                <a:srgbClr val="842076"/>
              </a:solidFill>
            </a:rPr>
            <a:t>Mikatsaka</a:t>
          </a:r>
          <a:r>
            <a:rPr lang="fr-FR" sz="2400" b="1" dirty="0">
              <a:solidFill>
                <a:srgbClr val="842076"/>
              </a:solidFill>
            </a:rPr>
            <a:t> </a:t>
          </a:r>
          <a:r>
            <a:rPr lang="fr-FR" sz="2400" b="1" dirty="0" err="1">
              <a:solidFill>
                <a:srgbClr val="842076"/>
              </a:solidFill>
            </a:rPr>
            <a:t>fiadanana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mahazo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alalana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miaramila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matihanina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mandray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karama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miaramila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indraindray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mahazo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mitondra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fahazoana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fiarovana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Nampanantenaina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ihany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fanaovana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tamin’io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vanim-potoana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tantara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Mpaminany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nahazo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tsindrimandry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tamin’Andriamanitra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Mosesy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Josoa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no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nitarika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izany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Nitaky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fiomanana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ara-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Noraisina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fahavalo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Isiraelita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rehetra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nankatò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fitsipiky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Imbetsaka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Andriamanitra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niditra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an-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tsehatra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mivantana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natokana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haringana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nefa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nankatò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ho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velona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(oh: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Rahaba</a:t>
          </a:r>
          <a:r>
            <a:rPr lang="en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9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Isiraelita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nankatò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(oh: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Akana</a:t>
          </a:r>
          <a:r>
            <a:rPr lang="en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9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 custLinFactNeighborX="11808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 custLinFactNeighborX="11070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A1730B"/>
              </a:solidFill>
            </a:rPr>
            <a:t>Resaka</a:t>
          </a:r>
          <a:r>
            <a:rPr lang="fr-FR" sz="2400" b="1" kern="1200" dirty="0">
              <a:solidFill>
                <a:srgbClr val="A1730B"/>
              </a:solidFill>
            </a:rPr>
            <a:t> </a:t>
          </a:r>
          <a:r>
            <a:rPr lang="fr-FR" sz="2400" b="1" kern="1200" dirty="0" err="1">
              <a:solidFill>
                <a:srgbClr val="A1730B"/>
              </a:solidFill>
            </a:rPr>
            <a:t>faharatsiana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207D0D"/>
              </a:solidFill>
            </a:rPr>
            <a:t>Resaka</a:t>
          </a:r>
          <a:r>
            <a:rPr lang="fr-FR" sz="2400" b="1" kern="1200" dirty="0">
              <a:solidFill>
                <a:srgbClr val="207D0D"/>
              </a:solidFill>
            </a:rPr>
            <a:t> </a:t>
          </a:r>
          <a:r>
            <a:rPr lang="fr-FR" sz="2400" b="1" kern="1200" dirty="0" err="1">
              <a:solidFill>
                <a:srgbClr val="207D0D"/>
              </a:solidFill>
            </a:rPr>
            <a:t>rariny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F6F68"/>
              </a:solidFill>
            </a:rPr>
            <a:t>Ny </a:t>
          </a:r>
          <a:r>
            <a:rPr lang="fr-FR" sz="2400" b="1" kern="1200" dirty="0" err="1">
              <a:solidFill>
                <a:srgbClr val="0F6F68"/>
              </a:solidFill>
            </a:rPr>
            <a:t>foto-kevitra</a:t>
          </a:r>
          <a:r>
            <a:rPr lang="fr-FR" sz="2400" b="1" kern="1200" dirty="0">
              <a:solidFill>
                <a:srgbClr val="0F6F68"/>
              </a:solidFill>
            </a:rPr>
            <a:t> ara-</a:t>
          </a:r>
          <a:r>
            <a:rPr lang="fr-FR" sz="2400" b="1" kern="1200" dirty="0" err="1">
              <a:solidFill>
                <a:srgbClr val="0F6F68"/>
              </a:solidFill>
            </a:rPr>
            <a:t>Baiboly</a:t>
          </a:r>
          <a:r>
            <a:rPr lang="fr-FR" sz="2400" b="1" kern="1200" dirty="0">
              <a:solidFill>
                <a:srgbClr val="0F6F68"/>
              </a:solidFill>
            </a:rPr>
            <a:t> </a:t>
          </a:r>
          <a:r>
            <a:rPr lang="fr-FR" sz="2400" b="1" kern="1200" dirty="0" err="1">
              <a:solidFill>
                <a:srgbClr val="0F6F68"/>
              </a:solidFill>
            </a:rPr>
            <a:t>momba</a:t>
          </a:r>
          <a:r>
            <a:rPr lang="fr-FR" sz="2400" b="1" kern="1200" dirty="0">
              <a:solidFill>
                <a:srgbClr val="0F6F68"/>
              </a:solidFill>
            </a:rPr>
            <a:t> </a:t>
          </a:r>
          <a:r>
            <a:rPr lang="fr-FR" sz="2400" b="1" kern="1200" dirty="0" err="1">
              <a:solidFill>
                <a:srgbClr val="0F6F68"/>
              </a:solidFill>
            </a:rPr>
            <a:t>ny</a:t>
          </a:r>
          <a:r>
            <a:rPr lang="fr-FR" sz="2400" b="1" kern="1200" dirty="0">
              <a:solidFill>
                <a:srgbClr val="0F6F68"/>
              </a:solidFill>
            </a:rPr>
            <a:t> </a:t>
          </a:r>
          <a:r>
            <a:rPr lang="fr-FR" sz="2400" b="1" kern="1200" dirty="0" err="1">
              <a:solidFill>
                <a:srgbClr val="0F6F68"/>
              </a:solidFill>
            </a:rPr>
            <a:t>ady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232098"/>
              </a:solidFill>
            </a:rPr>
            <a:t>Ringana</a:t>
          </a:r>
          <a:r>
            <a:rPr lang="fr-FR" sz="2400" b="1" kern="1200" dirty="0">
              <a:solidFill>
                <a:srgbClr val="232098"/>
              </a:solidFill>
            </a:rPr>
            <a:t> </a:t>
          </a:r>
          <a:r>
            <a:rPr lang="fr-FR" sz="2400" b="1" kern="1200" dirty="0" err="1">
              <a:solidFill>
                <a:srgbClr val="232098"/>
              </a:solidFill>
            </a:rPr>
            <a:t>noho</a:t>
          </a:r>
          <a:r>
            <a:rPr lang="fr-FR" sz="2400" b="1" kern="1200" dirty="0">
              <a:solidFill>
                <a:srgbClr val="232098"/>
              </a:solidFill>
            </a:rPr>
            <a:t> </a:t>
          </a:r>
          <a:r>
            <a:rPr lang="fr-FR" sz="2400" b="1" kern="1200" dirty="0" err="1">
              <a:solidFill>
                <a:srgbClr val="232098"/>
              </a:solidFill>
            </a:rPr>
            <a:t>ny</a:t>
          </a:r>
          <a:r>
            <a:rPr lang="fr-FR" sz="2400" b="1" kern="1200" dirty="0">
              <a:solidFill>
                <a:srgbClr val="232098"/>
              </a:solidFill>
            </a:rPr>
            <a:t> </a:t>
          </a:r>
          <a:r>
            <a:rPr lang="fr-FR" sz="2400" b="1" kern="1200" dirty="0" err="1">
              <a:solidFill>
                <a:srgbClr val="232098"/>
              </a:solidFill>
            </a:rPr>
            <a:t>safidiny</a:t>
          </a:r>
          <a:r>
            <a:rPr lang="fr-FR" sz="2400" b="1" kern="1200" dirty="0">
              <a:solidFill>
                <a:srgbClr val="232098"/>
              </a:solidFill>
            </a:rPr>
            <a:t> </a:t>
          </a:r>
          <a:r>
            <a:rPr lang="fr-FR" sz="2400" b="1" kern="1200" dirty="0" err="1">
              <a:solidFill>
                <a:srgbClr val="232098"/>
              </a:solidFill>
            </a:rPr>
            <a:t>ihany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842076"/>
              </a:solidFill>
            </a:rPr>
            <a:t>Mikatsaka</a:t>
          </a:r>
          <a:r>
            <a:rPr lang="fr-FR" sz="2400" b="1" kern="1200" dirty="0">
              <a:solidFill>
                <a:srgbClr val="842076"/>
              </a:solidFill>
            </a:rPr>
            <a:t> </a:t>
          </a:r>
          <a:r>
            <a:rPr lang="fr-FR" sz="2400" b="1" kern="1200" dirty="0" err="1">
              <a:solidFill>
                <a:srgbClr val="842076"/>
              </a:solidFill>
            </a:rPr>
            <a:t>fiadanana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mahazo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alalana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miaramila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matihanina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mandray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karama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miaramila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indraindray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mahazo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mitondra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fahazoana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fiarovana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Nampanantenaina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ihany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fanaovana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tamin’io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vanim-potoana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tantara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Mpaminany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nahazo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tsindrimandry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tamin’Andriamanitra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Mosesy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Josoa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no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nitarika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izany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Nitaky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fiomanana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ara-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Noraisina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fahavalo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Isiraelita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rehetra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nankatò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fitsipiky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Imbetsaka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Andriamanitra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niditra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an-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tsehatra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mivantana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65801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natokana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haringana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nefa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nankatò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ho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velona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(oh: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Rahaba</a:t>
          </a:r>
          <a:r>
            <a:rPr lang="en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90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801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639376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Isiraelita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nankatò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(oh: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Akana</a:t>
          </a:r>
          <a:r>
            <a:rPr lang="en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90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376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662058" y="111294"/>
            <a:ext cx="545374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ANDRIAMANITRA NO MIADY HO ANAREO </a:t>
            </a:r>
            <a:endParaRPr lang="en" sz="5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rgbClr val="7B4F3D"/>
                </a:solidFill>
              </a:rPr>
              <a:t>Lesona 5 hatao ny 1 Novambra</a:t>
            </a:r>
            <a:r>
              <a:rPr lang="en" sz="1600" b="1" dirty="0">
                <a:solidFill>
                  <a:srgbClr val="7B4F3D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6789771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ireo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mpanjaka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ireo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taniny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azon'i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Josoa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indray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mandeha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satria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Andriamanitry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Isiraely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niady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an'ny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Isiraely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510439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Josoa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892963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mora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mahatakatra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nitarika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Kanana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hahatakarana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olana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mitrandraka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foto-kevitra</a:t>
            </a:r>
            <a:r>
              <a:rPr lang="fr-FR" sz="2000" b="1" dirty="0"/>
              <a:t> ara-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soatoavina</a:t>
            </a:r>
            <a:r>
              <a:rPr lang="fr-FR" sz="2000" b="1" dirty="0"/>
              <a:t> ara-</a:t>
            </a:r>
            <a:r>
              <a:rPr lang="fr-FR" sz="2000" b="1" dirty="0" err="1"/>
              <a:t>moraly</a:t>
            </a:r>
            <a:r>
              <a:rPr lang="fr-FR" sz="2000" b="1" dirty="0"/>
              <a:t> </a:t>
            </a:r>
            <a:r>
              <a:rPr lang="fr-FR" sz="2000" b="1" dirty="0" err="1"/>
              <a:t>tamin’io</a:t>
            </a:r>
            <a:r>
              <a:rPr lang="fr-FR" sz="2000" b="1" dirty="0"/>
              <a:t> </a:t>
            </a:r>
            <a:r>
              <a:rPr lang="fr-FR" sz="2000" b="1" dirty="0" err="1"/>
              <a:t>fotoan-tsarotra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tantara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Nahoana</a:t>
            </a:r>
            <a:r>
              <a:rPr lang="fr-FR" sz="2000" b="1" dirty="0"/>
              <a:t> </a:t>
            </a:r>
            <a:r>
              <a:rPr lang="fr-FR" sz="2000" b="1" dirty="0" err="1"/>
              <a:t>àry</a:t>
            </a:r>
            <a:r>
              <a:rPr lang="fr-FR" sz="2000" b="1" dirty="0"/>
              <a:t> no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marobe</a:t>
            </a:r>
            <a:r>
              <a:rPr lang="fr-FR" sz="2000" b="1" dirty="0"/>
              <a:t> no </a:t>
            </a:r>
            <a:r>
              <a:rPr lang="fr-FR" sz="2000" b="1" dirty="0" err="1"/>
              <a:t>maty</a:t>
            </a:r>
            <a:r>
              <a:rPr lang="fr-FR" sz="2000" b="1" dirty="0"/>
              <a:t>?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heverina</a:t>
            </a:r>
            <a:r>
              <a:rPr lang="fr-FR" sz="2000" b="1" dirty="0"/>
              <a:t> ho "</a:t>
            </a:r>
            <a:r>
              <a:rPr lang="fr-FR" sz="2000" b="1" dirty="0" err="1"/>
              <a:t>masina</a:t>
            </a:r>
            <a:r>
              <a:rPr lang="fr-FR" sz="2000" b="1" dirty="0"/>
              <a:t>"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en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maha </a:t>
            </a:r>
            <a:r>
              <a:rPr lang="fr-FR" sz="2000" b="1" dirty="0" err="1"/>
              <a:t>fikasan'Andriamanitra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fisian’ny</a:t>
            </a:r>
            <a:r>
              <a:rPr lang="fr-FR" sz="2000" b="1" dirty="0"/>
              <a:t> </a:t>
            </a:r>
            <a:r>
              <a:rPr lang="fr-FR" sz="2000" b="1" dirty="0" err="1"/>
              <a:t>ota</a:t>
            </a:r>
            <a:r>
              <a:rPr lang="fr-FR" sz="2000" b="1" dirty="0"/>
              <a:t>, dia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no </a:t>
            </a:r>
            <a:r>
              <a:rPr lang="fr-FR" sz="2000" b="1" dirty="0" err="1"/>
              <a:t>tsy</a:t>
            </a:r>
            <a:r>
              <a:rPr lang="fr-FR" sz="2000" b="1" dirty="0"/>
              <a:t> maha </a:t>
            </a:r>
            <a:r>
              <a:rPr lang="fr-FR" sz="2000" b="1" dirty="0" err="1"/>
              <a:t>fikasany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hisian’ny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3"/>
                </a:solidFill>
              </a:rPr>
              <a:t>RESAKA FAHARATSIANA 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mby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zafiafy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hiverina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aty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mbola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tanteraka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heloky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Amorita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(Genesisy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fitrandrahana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vakoka</a:t>
            </a:r>
            <a:r>
              <a:rPr lang="fr-FR" sz="1900" b="1" dirty="0"/>
              <a:t> </a:t>
            </a:r>
            <a:r>
              <a:rPr lang="fr-FR" sz="1900" b="1" dirty="0" err="1"/>
              <a:t>fahagola</a:t>
            </a:r>
            <a:r>
              <a:rPr lang="fr-FR" sz="1900" b="1" dirty="0"/>
              <a:t> dia </a:t>
            </a:r>
            <a:r>
              <a:rPr lang="fr-FR" sz="1900" b="1" dirty="0" err="1"/>
              <a:t>maneho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fivavahana</a:t>
            </a:r>
            <a:r>
              <a:rPr lang="fr-FR" sz="1900" b="1" dirty="0"/>
              <a:t> tao </a:t>
            </a:r>
            <a:r>
              <a:rPr lang="fr-FR" sz="1900" b="1" dirty="0" err="1"/>
              <a:t>Kanana</a:t>
            </a:r>
            <a:r>
              <a:rPr lang="fr-FR" sz="1900" b="1" dirty="0"/>
              <a:t> ho </a:t>
            </a:r>
            <a:r>
              <a:rPr lang="fr-FR" sz="1900" b="1" dirty="0" err="1"/>
              <a:t>araka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lazain’ny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: </a:t>
            </a:r>
            <a:r>
              <a:rPr lang="fr-FR" sz="1900" b="1" dirty="0" err="1"/>
              <a:t>ody</a:t>
            </a:r>
            <a:r>
              <a:rPr lang="fr-FR" sz="1900" b="1" dirty="0"/>
              <a:t>, </a:t>
            </a:r>
            <a:r>
              <a:rPr lang="fr-FR" sz="1900" b="1" dirty="0" err="1"/>
              <a:t>sikidy</a:t>
            </a:r>
            <a:r>
              <a:rPr lang="fr-FR" sz="1900" b="1" dirty="0"/>
              <a:t>, </a:t>
            </a:r>
            <a:r>
              <a:rPr lang="fr-FR" sz="1900" b="1" dirty="0" err="1"/>
              <a:t>fifandraisana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maty</a:t>
            </a:r>
            <a:r>
              <a:rPr lang="fr-FR" sz="1900" b="1" dirty="0"/>
              <a:t>, </a:t>
            </a:r>
            <a:r>
              <a:rPr lang="fr-FR" sz="1900" b="1" dirty="0" err="1"/>
              <a:t>filalaovana</a:t>
            </a:r>
            <a:r>
              <a:rPr lang="fr-FR" sz="1900" b="1" dirty="0"/>
              <a:t> </a:t>
            </a:r>
            <a:r>
              <a:rPr lang="fr-FR" sz="1900" b="1" dirty="0" err="1"/>
              <a:t>angatra</a:t>
            </a:r>
            <a:r>
              <a:rPr lang="fr-FR" sz="1900" b="1" dirty="0"/>
              <a:t>...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fanolorana</a:t>
            </a:r>
            <a:r>
              <a:rPr lang="fr-FR" sz="1900" b="1" dirty="0"/>
              <a:t> zaza ho </a:t>
            </a:r>
            <a:r>
              <a:rPr lang="fr-FR" sz="1900" b="1" dirty="0" err="1"/>
              <a:t>sorona</a:t>
            </a:r>
            <a:r>
              <a:rPr lang="fr-FR" sz="1900" b="1" dirty="0"/>
              <a:t>! (</a:t>
            </a:r>
            <a:r>
              <a:rPr lang="fr-FR" sz="1900" b="1" dirty="0" err="1"/>
              <a:t>Deot</a:t>
            </a:r>
            <a:r>
              <a:rPr lang="en" sz="1900" b="1" dirty="0"/>
              <a:t>. 18:9-12).</a:t>
            </a: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5461" y="4066136"/>
            <a:ext cx="5458800" cy="2554719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760577" y="3651290"/>
            <a:ext cx="377488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Koa</a:t>
            </a:r>
            <a:r>
              <a:rPr lang="fr-FR" sz="1900" b="1" dirty="0"/>
              <a:t> dia,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natsahatra</a:t>
            </a:r>
            <a:r>
              <a:rPr lang="fr-FR" sz="1900" b="1" dirty="0"/>
              <a:t> </a:t>
            </a:r>
            <a:r>
              <a:rPr lang="fr-FR" sz="1900" b="1" dirty="0" err="1"/>
              <a:t>ireny</a:t>
            </a:r>
            <a:r>
              <a:rPr lang="fr-FR" sz="1900" b="1" dirty="0"/>
              <a:t> </a:t>
            </a:r>
            <a:r>
              <a:rPr lang="fr-FR" sz="1900" b="1" dirty="0" err="1"/>
              <a:t>fombam-pivavahana</a:t>
            </a:r>
            <a:r>
              <a:rPr lang="fr-FR" sz="1900" b="1" dirty="0"/>
              <a:t> </a:t>
            </a:r>
            <a:r>
              <a:rPr lang="fr-FR" sz="1900" b="1" dirty="0" err="1"/>
              <a:t>mamohehatra</a:t>
            </a:r>
            <a:r>
              <a:rPr lang="fr-FR" sz="1900" b="1" dirty="0"/>
              <a:t> </a:t>
            </a:r>
            <a:r>
              <a:rPr lang="fr-FR" sz="1900" b="1" dirty="0" err="1"/>
              <a:t>ireny</a:t>
            </a:r>
            <a:r>
              <a:rPr lang="fr-FR" sz="1900" b="1" dirty="0"/>
              <a:t>,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nanimba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fitondran-tenan’ny</a:t>
            </a:r>
            <a:r>
              <a:rPr lang="fr-FR" sz="1900" b="1" dirty="0"/>
              <a:t> </a:t>
            </a:r>
            <a:r>
              <a:rPr lang="fr-FR" sz="1900" b="1" dirty="0" err="1"/>
              <a:t>olona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nampirongatra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faharatsiana</a:t>
            </a:r>
            <a:r>
              <a:rPr lang="fr-FR" sz="1900" b="1" dirty="0"/>
              <a:t> </a:t>
            </a:r>
            <a:r>
              <a:rPr lang="fr-FR" sz="1900" b="1" dirty="0" err="1"/>
              <a:t>isan-karazany</a:t>
            </a:r>
            <a:r>
              <a:rPr lang="fr-FR" sz="1900" b="1" dirty="0"/>
              <a:t>. Ny </a:t>
            </a:r>
            <a:r>
              <a:rPr lang="fr-FR" sz="1900" b="1" dirty="0" err="1"/>
              <a:t>fandringanana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Kananita</a:t>
            </a:r>
            <a:r>
              <a:rPr lang="fr-FR" sz="1900" b="1" dirty="0"/>
              <a:t> — na dia </a:t>
            </a:r>
            <a:r>
              <a:rPr lang="fr-FR" sz="1900" b="1" dirty="0" err="1"/>
              <a:t>nandritra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fotoana</a:t>
            </a:r>
            <a:r>
              <a:rPr lang="fr-FR" sz="1900" b="1" dirty="0"/>
              <a:t> </a:t>
            </a:r>
            <a:r>
              <a:rPr lang="fr-FR" sz="1900" b="1" dirty="0" err="1"/>
              <a:t>kely</a:t>
            </a:r>
            <a:r>
              <a:rPr lang="fr-FR" sz="1900" b="1" dirty="0"/>
              <a:t> </a:t>
            </a:r>
            <a:r>
              <a:rPr lang="fr-FR" sz="1900" b="1" dirty="0" err="1"/>
              <a:t>ihany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— dia </a:t>
            </a:r>
            <a:r>
              <a:rPr lang="fr-FR" sz="1900" b="1" dirty="0" err="1"/>
              <a:t>natao</a:t>
            </a:r>
            <a:r>
              <a:rPr lang="fr-FR" sz="1900" b="1" dirty="0"/>
              <a:t> </a:t>
            </a:r>
            <a:r>
              <a:rPr lang="fr-FR" sz="1900" b="1" dirty="0" err="1"/>
              <a:t>hampitsaharana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fahasimban’ny</a:t>
            </a:r>
            <a:r>
              <a:rPr lang="fr-FR" sz="1900" b="1" dirty="0"/>
              <a:t> </a:t>
            </a:r>
            <a:r>
              <a:rPr lang="fr-FR" sz="1900" b="1" dirty="0" err="1"/>
              <a:t>fitondran-tenan’ny</a:t>
            </a:r>
            <a:r>
              <a:rPr lang="fr-FR" sz="1900" b="1" dirty="0"/>
              <a:t> </a:t>
            </a:r>
            <a:r>
              <a:rPr lang="fr-FR" sz="1900" b="1" dirty="0" err="1"/>
              <a:t>olombelona</a:t>
            </a:r>
            <a:r>
              <a:rPr lang="en" sz="1900" b="1" dirty="0"/>
              <a:t>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746580" y="2953714"/>
            <a:ext cx="93154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Na dia </a:t>
            </a:r>
            <a:r>
              <a:rPr lang="fr-FR" sz="1900" b="1" dirty="0" err="1"/>
              <a:t>efa</a:t>
            </a:r>
            <a:r>
              <a:rPr lang="fr-FR" sz="1900" b="1" dirty="0"/>
              <a:t> </a:t>
            </a:r>
            <a:r>
              <a:rPr lang="fr-FR" sz="1900" b="1" dirty="0" err="1"/>
              <a:t>fahita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andron’i</a:t>
            </a:r>
            <a:r>
              <a:rPr lang="fr-FR" sz="1900" b="1" dirty="0"/>
              <a:t> </a:t>
            </a:r>
            <a:r>
              <a:rPr lang="fr-FR" sz="1900" b="1" dirty="0" err="1"/>
              <a:t>Abrahama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fanao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, dia </a:t>
            </a:r>
            <a:r>
              <a:rPr lang="fr-FR" sz="1900" b="1" dirty="0" err="1"/>
              <a:t>nomen'Andriamanitra</a:t>
            </a:r>
            <a:r>
              <a:rPr lang="fr-FR" sz="1900" b="1" dirty="0"/>
              <a:t> 400 </a:t>
            </a:r>
            <a:r>
              <a:rPr lang="fr-FR" sz="1900" b="1" dirty="0" err="1"/>
              <a:t>taona</a:t>
            </a:r>
            <a:r>
              <a:rPr lang="fr-FR" sz="1900" b="1" dirty="0"/>
              <a:t> </a:t>
            </a:r>
            <a:r>
              <a:rPr lang="fr-FR" sz="1900" b="1" dirty="0" err="1"/>
              <a:t>mahery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hanitsiana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fitondran-tenany</a:t>
            </a:r>
            <a:r>
              <a:rPr lang="en" sz="19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732583" y="2256577"/>
            <a:ext cx="93154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Ho </a:t>
            </a:r>
            <a:r>
              <a:rPr lang="fr-FR" sz="1900" b="1" dirty="0" err="1"/>
              <a:t>fanampin'izany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"</a:t>
            </a:r>
            <a:r>
              <a:rPr lang="fr-FR" sz="1900" b="1" dirty="0" err="1"/>
              <a:t>fijangajangana</a:t>
            </a:r>
            <a:r>
              <a:rPr lang="fr-FR" sz="1900" b="1" dirty="0"/>
              <a:t> </a:t>
            </a:r>
            <a:r>
              <a:rPr lang="fr-FR" sz="1900" b="1" dirty="0" err="1"/>
              <a:t>masina</a:t>
            </a:r>
            <a:r>
              <a:rPr lang="fr-FR" sz="1900" b="1" dirty="0"/>
              <a:t>" -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misy</a:t>
            </a:r>
            <a:r>
              <a:rPr lang="fr-FR" sz="1900" b="1" dirty="0"/>
              <a:t> </a:t>
            </a:r>
            <a:r>
              <a:rPr lang="fr-FR" sz="1900" b="1" dirty="0" err="1"/>
              <a:t>ifandraisany</a:t>
            </a:r>
            <a:r>
              <a:rPr lang="fr-FR" sz="1900" b="1" dirty="0"/>
              <a:t> </a:t>
            </a:r>
            <a:r>
              <a:rPr lang="fr-FR" sz="1900" b="1" dirty="0" err="1"/>
              <a:t>velively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fahamasinana</a:t>
            </a:r>
            <a:r>
              <a:rPr lang="fr-FR" sz="1900" b="1" dirty="0"/>
              <a:t> - </a:t>
            </a:r>
            <a:r>
              <a:rPr lang="fr-FR" sz="1900" b="1" dirty="0" err="1"/>
              <a:t>ataon'ny</a:t>
            </a:r>
            <a:r>
              <a:rPr lang="fr-FR" sz="1900" b="1" dirty="0"/>
              <a:t> </a:t>
            </a:r>
            <a:r>
              <a:rPr lang="fr-FR" sz="1900" b="1" dirty="0" err="1"/>
              <a:t>pretra</a:t>
            </a:r>
            <a:r>
              <a:rPr lang="fr-FR" sz="1900" b="1" dirty="0"/>
              <a:t> </a:t>
            </a:r>
            <a:r>
              <a:rPr lang="fr-FR" sz="1900" b="1" dirty="0" err="1"/>
              <a:t>lahy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pretra</a:t>
            </a:r>
            <a:r>
              <a:rPr lang="fr-FR" sz="1900" b="1" dirty="0"/>
              <a:t> </a:t>
            </a:r>
            <a:r>
              <a:rPr lang="fr-FR" sz="1900" b="1" dirty="0" err="1"/>
              <a:t>vavy</a:t>
            </a:r>
            <a:r>
              <a:rPr lang="en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RESAKA RARINY </a:t>
            </a:r>
            <a:endParaRPr lang="en" sz="4400" b="1" dirty="0">
              <a:ln/>
              <a:solidFill>
                <a:srgbClr val="11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123824" y="649313"/>
            <a:ext cx="11614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Mpitsara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marina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Andriamanitra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Andriamanitra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tezitra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isan'andro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ibebahana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hanasa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sabany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manenjana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tsipìkany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manamboatra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(Salamo 7:11-12)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10464"/>
            <a:ext cx="787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Ftiavana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fahamarinana</a:t>
            </a:r>
            <a:r>
              <a:rPr lang="fr-FR" b="1" dirty="0"/>
              <a:t> no </a:t>
            </a:r>
            <a:r>
              <a:rPr lang="fr-FR" b="1" dirty="0" err="1"/>
              <a:t>fototry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toetran’Andriamanitra</a:t>
            </a:r>
            <a:r>
              <a:rPr lang="fr-FR" b="1" dirty="0"/>
              <a:t>. </a:t>
            </a:r>
            <a:r>
              <a:rPr lang="fr-FR" b="1" dirty="0" err="1"/>
              <a:t>Izany</a:t>
            </a:r>
            <a:r>
              <a:rPr lang="fr-FR" b="1" dirty="0"/>
              <a:t> no </a:t>
            </a:r>
            <a:r>
              <a:rPr lang="fr-FR" b="1" dirty="0" err="1"/>
              <a:t>mahatonga</a:t>
            </a:r>
            <a:r>
              <a:rPr lang="fr-FR" b="1" dirty="0"/>
              <a:t> Azy ho </a:t>
            </a:r>
            <a:r>
              <a:rPr lang="fr-FR" b="1" dirty="0" err="1"/>
              <a:t>mpitsara</a:t>
            </a:r>
            <a:r>
              <a:rPr lang="fr-FR" b="1" dirty="0"/>
              <a:t> marina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miangatra</a:t>
            </a:r>
            <a:r>
              <a:rPr lang="fr-FR" b="1" dirty="0"/>
              <a:t>,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manemotra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famaizana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hahatonga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mpanota</a:t>
            </a:r>
            <a:r>
              <a:rPr lang="fr-FR" b="1" dirty="0"/>
              <a:t> </a:t>
            </a:r>
            <a:r>
              <a:rPr lang="fr-FR" b="1" dirty="0" err="1"/>
              <a:t>hibebaka</a:t>
            </a:r>
            <a:r>
              <a:rPr lang="fr-FR" b="1" dirty="0"/>
              <a:t>, </a:t>
            </a:r>
            <a:r>
              <a:rPr lang="fr-FR" b="1" dirty="0" err="1"/>
              <a:t>kanefa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handefitra</a:t>
            </a:r>
            <a:r>
              <a:rPr lang="fr-FR" b="1" dirty="0"/>
              <a:t> </a:t>
            </a:r>
            <a:r>
              <a:rPr lang="fr-FR" b="1" dirty="0" err="1"/>
              <a:t>mandrakizay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faharatsiana</a:t>
            </a:r>
            <a:r>
              <a:rPr lang="en" b="1" dirty="0"/>
              <a:t>.</a:t>
            </a: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43199" y="3621852"/>
            <a:ext cx="51299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Ny </a:t>
            </a:r>
            <a:r>
              <a:rPr lang="fr-FR" b="1" dirty="0" err="1"/>
              <a:t>hanorina</a:t>
            </a:r>
            <a:r>
              <a:rPr lang="fr-FR" b="1" dirty="0"/>
              <a:t> </a:t>
            </a:r>
            <a:r>
              <a:rPr lang="fr-FR" b="1" dirty="0" err="1"/>
              <a:t>fitondram-panjakana</a:t>
            </a:r>
            <a:r>
              <a:rPr lang="fr-FR" b="1" dirty="0"/>
              <a:t> ara-</a:t>
            </a:r>
            <a:r>
              <a:rPr lang="fr-FR" b="1" dirty="0" err="1"/>
              <a:t>drariny</a:t>
            </a:r>
            <a:r>
              <a:rPr lang="fr-FR" b="1" dirty="0"/>
              <a:t> ao </a:t>
            </a:r>
            <a:r>
              <a:rPr lang="fr-FR" b="1" dirty="0" err="1"/>
              <a:t>amin’io</a:t>
            </a:r>
            <a:r>
              <a:rPr lang="fr-FR" b="1" dirty="0"/>
              <a:t> </a:t>
            </a:r>
            <a:r>
              <a:rPr lang="fr-FR" b="1" dirty="0" err="1"/>
              <a:t>faritany</a:t>
            </a:r>
            <a:r>
              <a:rPr lang="fr-FR" b="1" dirty="0"/>
              <a:t> </a:t>
            </a:r>
            <a:r>
              <a:rPr lang="fr-FR" b="1" dirty="0" err="1"/>
              <a:t>io</a:t>
            </a:r>
            <a:r>
              <a:rPr lang="fr-FR" b="1" dirty="0"/>
              <a:t> no </a:t>
            </a:r>
            <a:r>
              <a:rPr lang="fr-FR" b="1" dirty="0" err="1"/>
              <a:t>fanirian’Andriamanitra</a:t>
            </a:r>
            <a:r>
              <a:rPr lang="fr-FR" b="1" dirty="0"/>
              <a:t>, </a:t>
            </a:r>
            <a:r>
              <a:rPr lang="fr-FR" b="1" dirty="0" err="1"/>
              <a:t>izay</a:t>
            </a:r>
            <a:r>
              <a:rPr lang="fr-FR" b="1" dirty="0"/>
              <a:t> ho </a:t>
            </a:r>
            <a:r>
              <a:rPr lang="fr-FR" b="1" dirty="0" err="1"/>
              <a:t>ohatra</a:t>
            </a:r>
            <a:r>
              <a:rPr lang="fr-FR" b="1" dirty="0"/>
              <a:t> ho </a:t>
            </a:r>
            <a:r>
              <a:rPr lang="fr-FR" b="1" dirty="0" err="1"/>
              <a:t>an’ny</a:t>
            </a:r>
            <a:r>
              <a:rPr lang="fr-FR" b="1" dirty="0"/>
              <a:t> </a:t>
            </a:r>
            <a:r>
              <a:rPr lang="fr-FR" b="1" dirty="0" err="1"/>
              <a:t>firenena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, </a:t>
            </a:r>
            <a:r>
              <a:rPr lang="fr-FR" b="1" dirty="0" err="1"/>
              <a:t>handrisika</a:t>
            </a:r>
            <a:r>
              <a:rPr lang="fr-FR" b="1" dirty="0"/>
              <a:t> </a:t>
            </a:r>
            <a:r>
              <a:rPr lang="fr-FR" b="1" dirty="0" err="1"/>
              <a:t>azy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 </a:t>
            </a:r>
            <a:r>
              <a:rPr lang="fr-FR" b="1" dirty="0" err="1"/>
              <a:t>hanandratra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fitondran-tenany</a:t>
            </a:r>
            <a:r>
              <a:rPr lang="fr-FR" b="1" dirty="0"/>
              <a:t>,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amin’izay</a:t>
            </a:r>
            <a:r>
              <a:rPr lang="fr-FR" b="1" dirty="0"/>
              <a:t> dia </a:t>
            </a:r>
            <a:r>
              <a:rPr lang="fr-FR" b="1" dirty="0" err="1"/>
              <a:t>hanorina</a:t>
            </a:r>
            <a:r>
              <a:rPr lang="fr-FR" b="1" dirty="0"/>
              <a:t> </a:t>
            </a:r>
            <a:r>
              <a:rPr lang="fr-FR" b="1" dirty="0" err="1"/>
              <a:t>fiadanana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fahamarinana</a:t>
            </a:r>
            <a:r>
              <a:rPr lang="fr-FR" b="1" dirty="0"/>
              <a:t> </a:t>
            </a:r>
            <a:r>
              <a:rPr lang="fr-FR" b="1" dirty="0" err="1"/>
              <a:t>eran'izao</a:t>
            </a:r>
            <a:r>
              <a:rPr lang="fr-FR" b="1" dirty="0"/>
              <a:t> </a:t>
            </a:r>
            <a:r>
              <a:rPr lang="fr-FR" b="1" dirty="0" err="1"/>
              <a:t>tontolo</a:t>
            </a:r>
            <a:r>
              <a:rPr lang="fr-FR" b="1" dirty="0"/>
              <a:t> </a:t>
            </a:r>
            <a:r>
              <a:rPr lang="fr-FR" b="1" dirty="0" err="1"/>
              <a:t>izao</a:t>
            </a:r>
            <a:r>
              <a:rPr lang="fr-FR" b="1" dirty="0"/>
              <a:t> (Deo</a:t>
            </a:r>
            <a:r>
              <a:rPr lang="en" b="1" dirty="0"/>
              <a:t>. 4:5-6).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01527" y="2620193"/>
            <a:ext cx="77716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Ny </a:t>
            </a:r>
            <a:r>
              <a:rPr lang="fr-FR" b="1" dirty="0" err="1"/>
              <a:t>ady</a:t>
            </a:r>
            <a:r>
              <a:rPr lang="fr-FR" b="1" dirty="0"/>
              <a:t> </a:t>
            </a:r>
            <a:r>
              <a:rPr lang="fr-FR" b="1" dirty="0" err="1"/>
              <a:t>handresena</a:t>
            </a:r>
            <a:r>
              <a:rPr lang="fr-FR" b="1" dirty="0"/>
              <a:t> </a:t>
            </a:r>
            <a:r>
              <a:rPr lang="fr-FR" b="1" dirty="0" err="1"/>
              <a:t>an’i</a:t>
            </a:r>
            <a:r>
              <a:rPr lang="fr-FR" b="1" dirty="0"/>
              <a:t> </a:t>
            </a:r>
            <a:r>
              <a:rPr lang="fr-FR" b="1" dirty="0" err="1"/>
              <a:t>Kanana</a:t>
            </a:r>
            <a:r>
              <a:rPr lang="fr-FR" b="1" dirty="0"/>
              <a:t> dia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natao</a:t>
            </a:r>
            <a:r>
              <a:rPr lang="fr-FR" b="1" dirty="0"/>
              <a:t> </a:t>
            </a:r>
            <a:r>
              <a:rPr lang="fr-FR" b="1" dirty="0" err="1"/>
              <a:t>hitomboan'ny</a:t>
            </a:r>
            <a:r>
              <a:rPr lang="fr-FR" b="1" dirty="0"/>
              <a:t> </a:t>
            </a:r>
            <a:r>
              <a:rPr lang="fr-FR" b="1" dirty="0" err="1"/>
              <a:t>harena</a:t>
            </a:r>
            <a:r>
              <a:rPr lang="fr-FR" b="1" dirty="0"/>
              <a:t> </a:t>
            </a:r>
            <a:r>
              <a:rPr lang="fr-FR" b="1" dirty="0" err="1"/>
              <a:t>manokana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hakana</a:t>
            </a:r>
            <a:r>
              <a:rPr lang="fr-FR" b="1" dirty="0"/>
              <a:t> </a:t>
            </a:r>
            <a:r>
              <a:rPr lang="fr-FR" b="1" dirty="0" err="1"/>
              <a:t>fahefana</a:t>
            </a:r>
            <a:r>
              <a:rPr lang="fr-FR" b="1" dirty="0"/>
              <a:t>, fa </a:t>
            </a:r>
            <a:r>
              <a:rPr lang="fr-FR" b="1" dirty="0" err="1"/>
              <a:t>noho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baikon’Andriamanitra</a:t>
            </a:r>
            <a:r>
              <a:rPr lang="fr-FR" b="1" dirty="0"/>
              <a:t> </a:t>
            </a:r>
            <a:r>
              <a:rPr lang="fr-FR" b="1" dirty="0" err="1"/>
              <a:t>hitondra</a:t>
            </a:r>
            <a:r>
              <a:rPr lang="fr-FR" b="1" dirty="0"/>
              <a:t> </a:t>
            </a:r>
            <a:r>
              <a:rPr lang="fr-FR" b="1" dirty="0" err="1"/>
              <a:t>fitsarana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mendrika</a:t>
            </a:r>
            <a:r>
              <a:rPr lang="fr-FR" b="1" dirty="0"/>
              <a:t> </a:t>
            </a:r>
            <a:r>
              <a:rPr lang="fr-FR" b="1" dirty="0" err="1"/>
              <a:t>an'ireo</a:t>
            </a:r>
            <a:r>
              <a:rPr lang="fr-FR" b="1" dirty="0"/>
              <a:t> </a:t>
            </a:r>
            <a:r>
              <a:rPr lang="fr-FR" b="1" dirty="0" err="1"/>
              <a:t>mponina</a:t>
            </a:r>
            <a:r>
              <a:rPr lang="fr-FR" b="1" dirty="0"/>
              <a:t> </a:t>
            </a:r>
            <a:r>
              <a:rPr lang="fr-FR" b="1" dirty="0" err="1"/>
              <a:t>ratsy</a:t>
            </a:r>
            <a:r>
              <a:rPr lang="fr-FR" b="1" dirty="0"/>
              <a:t> </a:t>
            </a:r>
            <a:r>
              <a:rPr lang="fr-FR" b="1" dirty="0" err="1"/>
              <a:t>fanahy</a:t>
            </a:r>
            <a:r>
              <a:rPr lang="fr-FR" b="1" dirty="0"/>
              <a:t> tao</a:t>
            </a:r>
            <a:r>
              <a:rPr lang="en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Amin’ny</a:t>
            </a:r>
            <a:r>
              <a:rPr lang="fr-FR" b="1" dirty="0"/>
              <a:t> maha-</a:t>
            </a:r>
            <a:r>
              <a:rPr lang="fr-FR" b="1" dirty="0" err="1"/>
              <a:t>mpiady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mpitsara</a:t>
            </a:r>
            <a:r>
              <a:rPr lang="fr-FR" b="1" dirty="0"/>
              <a:t> Azy, dia </a:t>
            </a:r>
            <a:r>
              <a:rPr lang="fr-FR" b="1" dirty="0" err="1"/>
              <a:t>mampiorina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manamafy</a:t>
            </a:r>
            <a:r>
              <a:rPr lang="fr-FR" b="1" dirty="0"/>
              <a:t>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manohana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fitsipiky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didy</a:t>
            </a:r>
            <a:r>
              <a:rPr lang="fr-FR" b="1" dirty="0"/>
              <a:t>,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maneho</a:t>
            </a:r>
            <a:r>
              <a:rPr lang="fr-FR" b="1" dirty="0"/>
              <a:t> </a:t>
            </a:r>
            <a:r>
              <a:rPr lang="fr-FR" b="1" dirty="0" err="1"/>
              <a:t>taratra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toetrany</a:t>
            </a:r>
            <a:r>
              <a:rPr lang="fr-FR" b="1" dirty="0"/>
              <a:t> </a:t>
            </a:r>
            <a:r>
              <a:rPr lang="fr-FR" b="1" dirty="0" err="1"/>
              <a:t>Andriamanitra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NY FOTO-KEVITRA ARA-BAIBOLY MOMBA NY ADY </a:t>
            </a:r>
            <a:endParaRPr lang="en" sz="4000" b="1" spc="5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154829" y="611025"/>
            <a:ext cx="11920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fantatrao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 Jehovah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handeha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hita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alohanao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mandevona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handringana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hampietry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anoloanao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handroaka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handringana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faingana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nolazain'i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taminao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(Deotoronomia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107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, dia </a:t>
            </a:r>
            <a:r>
              <a:rPr lang="fr-FR" sz="2000" b="1" dirty="0" err="1"/>
              <a:t>voafetra</a:t>
            </a:r>
            <a:r>
              <a:rPr lang="fr-FR" sz="2000" b="1" dirty="0"/>
              <a:t> ho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 no </a:t>
            </a:r>
            <a:r>
              <a:rPr lang="fr-FR" sz="2000" b="1" dirty="0" err="1"/>
              <a:t>mamaritra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. </a:t>
            </a:r>
            <a:r>
              <a:rPr lang="fr-FR" sz="2000" b="1" dirty="0" err="1"/>
              <a:t>Ireto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fitsipika</a:t>
            </a:r>
            <a:r>
              <a:rPr lang="fr-FR" sz="2000" b="1" dirty="0"/>
              <a:t> </a:t>
            </a:r>
            <a:r>
              <a:rPr lang="fr-FR" sz="2000" b="1" dirty="0" err="1"/>
              <a:t>mifehy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nahazoana</a:t>
            </a:r>
            <a:r>
              <a:rPr lang="fr-FR" sz="2000" b="1" dirty="0"/>
              <a:t> </a:t>
            </a:r>
            <a:r>
              <a:rPr lang="fr-FR" sz="2000" b="1" dirty="0" err="1"/>
              <a:t>alalana</a:t>
            </a:r>
            <a:r>
              <a:rPr lang="fr-FR" sz="2000" b="1" dirty="0"/>
              <a:t> </a:t>
            </a:r>
            <a:r>
              <a:rPr lang="fr-FR" sz="2000" b="1" dirty="0" err="1"/>
              <a:t>tamin’Andriamanitra</a:t>
            </a:r>
            <a:r>
              <a:rPr lang="en" sz="2000" b="1" dirty="0"/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724326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RINGANA NOHO NY SAFIDINY IHANY 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nasian'i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mpanjakany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havoana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atsimo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lemaka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amoron-tsiraka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any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ambodin'ny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tendrombohitra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nasiany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niangana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ireny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fa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naringany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avokoa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olo-miaina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araka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didin'i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Jehovah,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Andriamanitry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Isiraely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2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-42406" y="1713528"/>
            <a:ext cx="698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Nambara</a:t>
            </a:r>
            <a:r>
              <a:rPr lang="fr-FR" sz="2000" b="1" dirty="0"/>
              <a:t> ho </a:t>
            </a:r>
            <a:r>
              <a:rPr lang="fr-FR" sz="2000" b="1" dirty="0" err="1"/>
              <a:t>voaozona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Kanana</a:t>
            </a:r>
            <a:r>
              <a:rPr lang="fr-FR" sz="2000" b="1" dirty="0"/>
              <a:t> </a:t>
            </a:r>
            <a:r>
              <a:rPr lang="fr-FR" sz="2000" b="1" dirty="0" err="1"/>
              <a:t>manontolo</a:t>
            </a:r>
            <a:r>
              <a:rPr lang="fr-FR" sz="2000" b="1" dirty="0"/>
              <a:t>,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natokana</a:t>
            </a:r>
            <a:r>
              <a:rPr lang="fr-FR" sz="2000" b="1" dirty="0"/>
              <a:t> ho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fandringanana</a:t>
            </a:r>
            <a:r>
              <a:rPr lang="fr-FR" sz="2000" b="1" dirty="0"/>
              <a:t>. </a:t>
            </a:r>
            <a:r>
              <a:rPr lang="fr-FR" sz="2000" b="1" dirty="0" err="1"/>
              <a:t>Natao</a:t>
            </a:r>
            <a:r>
              <a:rPr lang="fr-FR" sz="2000" b="1" dirty="0"/>
              <a:t> ho </a:t>
            </a:r>
            <a:r>
              <a:rPr lang="fr-FR" sz="2000" b="1" dirty="0" err="1"/>
              <a:t>vonoina</a:t>
            </a:r>
            <a:r>
              <a:rPr lang="fr-FR" sz="2000" b="1" dirty="0"/>
              <a:t> </a:t>
            </a:r>
            <a:r>
              <a:rPr lang="fr-FR" sz="2000" b="1" dirty="0" err="1"/>
              <a:t>avokoa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olo-miaina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(</a:t>
            </a:r>
            <a:r>
              <a:rPr lang="fr-FR" sz="2000" b="1" dirty="0" err="1"/>
              <a:t>Deot</a:t>
            </a:r>
            <a:r>
              <a:rPr lang="en" sz="2000" b="1" dirty="0"/>
              <a:t>. 20:16-18; Jos. 10:40).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116994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Nitovy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fiheverana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Kananita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Isiraelita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anatrehan’Andriamanitra</a:t>
            </a:r>
            <a:r>
              <a:rPr lang="fr-FR" sz="2000" b="1" dirty="0"/>
              <a:t>: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fiangarana</a:t>
            </a:r>
            <a:r>
              <a:rPr lang="fr-FR" sz="2000" b="1" dirty="0"/>
              <a:t>. Ny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fitoviana</a:t>
            </a:r>
            <a:r>
              <a:rPr lang="fr-FR" sz="2000" b="1" dirty="0"/>
              <a:t> dia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safidy</a:t>
            </a:r>
            <a:r>
              <a:rPr lang="fr-FR" sz="2000" b="1" dirty="0"/>
              <a:t> </a:t>
            </a:r>
            <a:r>
              <a:rPr lang="fr-FR" sz="2000" b="1" dirty="0" err="1"/>
              <a:t>nikiry</a:t>
            </a:r>
            <a:r>
              <a:rPr lang="fr-FR" sz="2000" b="1" dirty="0"/>
              <a:t> </a:t>
            </a:r>
            <a:r>
              <a:rPr lang="fr-FR" sz="2000" b="1" dirty="0" err="1"/>
              <a:t>hikomy</a:t>
            </a:r>
            <a:r>
              <a:rPr lang="fr-FR" sz="2000" b="1" dirty="0"/>
              <a:t> </a:t>
            </a:r>
            <a:r>
              <a:rPr lang="fr-FR" sz="2000" b="1" dirty="0" err="1"/>
              <a:t>tamin’Andriamanitra</a:t>
            </a:r>
            <a:r>
              <a:rPr lang="fr-FR" sz="2000" b="1" dirty="0"/>
              <a:t>, na </a:t>
            </a:r>
            <a:r>
              <a:rPr lang="fr-FR" sz="2000" b="1" dirty="0" err="1"/>
              <a:t>hankatò</a:t>
            </a:r>
            <a:r>
              <a:rPr lang="fr-FR" sz="2000" b="1" dirty="0"/>
              <a:t> Azy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29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8287" y="2704213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Na izany aza, nisy tsy natao an'izany</a:t>
            </a:r>
            <a:r>
              <a:rPr lang="en" sz="2000" b="1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Ankehitriny</a:t>
            </a:r>
            <a:r>
              <a:rPr lang="fr-FR" sz="2000" b="1" dirty="0"/>
              <a:t>, dia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fanapahan-kevitra</a:t>
            </a:r>
            <a:r>
              <a:rPr lang="fr-FR" sz="2000" b="1" dirty="0"/>
              <a:t>. </a:t>
            </a:r>
            <a:r>
              <a:rPr lang="fr-FR" sz="2000" b="1" dirty="0" err="1"/>
              <a:t>Rehefa</a:t>
            </a:r>
            <a:r>
              <a:rPr lang="fr-FR" sz="2000" b="1" dirty="0"/>
              <a:t> ho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dia na ho </a:t>
            </a:r>
            <a:r>
              <a:rPr lang="fr-FR" sz="2000" b="1" dirty="0" err="1"/>
              <a:t>voavonjy</a:t>
            </a:r>
            <a:r>
              <a:rPr lang="fr-FR" sz="2000" b="1" dirty="0"/>
              <a:t> na ho </a:t>
            </a:r>
            <a:r>
              <a:rPr lang="fr-FR" sz="2000" b="1" dirty="0" err="1"/>
              <a:t>haringana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safidintsika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326383" y="-47182"/>
            <a:ext cx="70321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MIKATSAKA  FIADANANA 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fiadanana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hataoko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fanapahana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fahamarinana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ho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mpampiasa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anao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60:17b)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746016" y="1270067"/>
            <a:ext cx="647803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Antsoina</a:t>
            </a:r>
            <a:r>
              <a:rPr lang="fr-FR" sz="1900" b="1" dirty="0"/>
              <a:t> </a:t>
            </a:r>
            <a:r>
              <a:rPr lang="fr-FR" sz="1900" b="1" dirty="0" err="1"/>
              <a:t>hoe</a:t>
            </a:r>
            <a:r>
              <a:rPr lang="fr-FR" sz="1900" b="1" dirty="0"/>
              <a:t> “</a:t>
            </a:r>
            <a:r>
              <a:rPr lang="fr-FR" sz="1900" b="1" dirty="0" err="1"/>
              <a:t>Andrian’ny</a:t>
            </a:r>
            <a:r>
              <a:rPr lang="fr-FR" sz="1900" b="1" dirty="0"/>
              <a:t> </a:t>
            </a:r>
            <a:r>
              <a:rPr lang="fr-FR" sz="1900" b="1" dirty="0" err="1"/>
              <a:t>fiadanana</a:t>
            </a:r>
            <a:r>
              <a:rPr lang="fr-FR" sz="1900" b="1" dirty="0"/>
              <a:t>” i </a:t>
            </a:r>
            <a:r>
              <a:rPr lang="fr-FR" sz="1900" b="1" dirty="0" err="1"/>
              <a:t>Jesosy</a:t>
            </a:r>
            <a:r>
              <a:rPr lang="fr-FR" sz="1900" b="1" dirty="0"/>
              <a:t> (</a:t>
            </a:r>
            <a:r>
              <a:rPr lang="fr-FR" sz="1900" b="1" dirty="0" err="1"/>
              <a:t>Isaia</a:t>
            </a:r>
            <a:r>
              <a:rPr lang="fr-FR" sz="1900" b="1" dirty="0"/>
              <a:t> 9:5). Tonga </a:t>
            </a:r>
            <a:r>
              <a:rPr lang="fr-FR" sz="1900" b="1" dirty="0" err="1"/>
              <a:t>hitondra</a:t>
            </a:r>
            <a:r>
              <a:rPr lang="fr-FR" sz="1900" b="1" dirty="0"/>
              <a:t> </a:t>
            </a:r>
            <a:r>
              <a:rPr lang="fr-FR" sz="1900" b="1" dirty="0" err="1"/>
              <a:t>fiadanana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hanjaka</a:t>
            </a:r>
            <a:r>
              <a:rPr lang="fr-FR" sz="1900" b="1" dirty="0"/>
              <a:t> </a:t>
            </a:r>
            <a:r>
              <a:rPr lang="fr-FR" sz="1900" b="1" dirty="0" err="1"/>
              <a:t>anaty</a:t>
            </a:r>
            <a:r>
              <a:rPr lang="fr-FR" sz="1900" b="1" dirty="0"/>
              <a:t> </a:t>
            </a:r>
            <a:r>
              <a:rPr lang="fr-FR" sz="1900" b="1" dirty="0" err="1"/>
              <a:t>fiadanana</a:t>
            </a:r>
            <a:r>
              <a:rPr lang="fr-FR" sz="1900" b="1" dirty="0"/>
              <a:t>. (</a:t>
            </a:r>
            <a:r>
              <a:rPr lang="fr-FR" sz="1900" b="1" dirty="0" err="1"/>
              <a:t>Jaona</a:t>
            </a:r>
            <a:r>
              <a:rPr lang="fr-FR" sz="1900" b="1" dirty="0"/>
              <a:t> 14:27; </a:t>
            </a:r>
            <a:r>
              <a:rPr lang="fr-FR" sz="1900" b="1" dirty="0" err="1"/>
              <a:t>Isaia</a:t>
            </a:r>
            <a:r>
              <a:rPr lang="fr-FR" sz="1900" b="1" dirty="0"/>
              <a:t> </a:t>
            </a:r>
            <a:r>
              <a:rPr lang="en" sz="1900" b="1" dirty="0"/>
              <a:t>60:17).</a:t>
            </a: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102" y="3360000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709" y="3339888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102" y="5152279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710" y="5136773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3865" y="3532472"/>
            <a:ext cx="580403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nanao</a:t>
            </a:r>
            <a:r>
              <a:rPr lang="fr-FR" sz="1900" b="1" dirty="0"/>
              <a:t> </a:t>
            </a:r>
            <a:r>
              <a:rPr lang="fr-FR" sz="1900" b="1" dirty="0" err="1"/>
              <a:t>fahirano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Dotana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miaramila</a:t>
            </a:r>
            <a:r>
              <a:rPr lang="fr-FR" sz="1900" b="1" dirty="0"/>
              <a:t> </a:t>
            </a:r>
            <a:r>
              <a:rPr lang="fr-FR" sz="1900" b="1" dirty="0" err="1"/>
              <a:t>Syriana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hisambotra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Elisa </a:t>
            </a:r>
            <a:r>
              <a:rPr lang="fr-FR" sz="1900" b="1" dirty="0" err="1"/>
              <a:t>mpaminany</a:t>
            </a:r>
            <a:r>
              <a:rPr lang="fr-FR" sz="1900" b="1" dirty="0"/>
              <a:t>,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nangataka</a:t>
            </a:r>
            <a:r>
              <a:rPr lang="fr-FR" sz="1900" b="1" dirty="0"/>
              <a:t> </a:t>
            </a:r>
            <a:r>
              <a:rPr lang="fr-FR" sz="1900" b="1" dirty="0" err="1"/>
              <a:t>tamin’Andriamanitra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hanampian’ny</a:t>
            </a:r>
            <a:r>
              <a:rPr lang="fr-FR" sz="1900" b="1" dirty="0"/>
              <a:t> </a:t>
            </a:r>
            <a:r>
              <a:rPr lang="fr-FR" sz="1900" b="1" dirty="0" err="1"/>
              <a:t>tafiky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lanitra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nanodidina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handringana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Syriana</a:t>
            </a:r>
            <a:r>
              <a:rPr lang="fr-FR" sz="1900" b="1" dirty="0"/>
              <a:t>. </a:t>
            </a:r>
            <a:r>
              <a:rPr lang="fr-FR" sz="1900" b="1" dirty="0" err="1"/>
              <a:t>Nangataka</a:t>
            </a:r>
            <a:r>
              <a:rPr lang="fr-FR" sz="1900" b="1" dirty="0"/>
              <a:t> </a:t>
            </a:r>
            <a:r>
              <a:rPr lang="fr-FR" sz="1900" b="1" dirty="0" err="1"/>
              <a:t>kosa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hitarihana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miaramila</a:t>
            </a:r>
            <a:r>
              <a:rPr lang="fr-FR" sz="1900" b="1" dirty="0"/>
              <a:t> </a:t>
            </a:r>
            <a:r>
              <a:rPr lang="fr-FR" sz="1900" b="1" dirty="0" err="1"/>
              <a:t>Syriana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jambena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ho </a:t>
            </a:r>
            <a:r>
              <a:rPr lang="fr-FR" sz="1900" b="1" dirty="0" err="1"/>
              <a:t>any</a:t>
            </a:r>
            <a:r>
              <a:rPr lang="fr-FR" sz="1900" b="1" dirty="0"/>
              <a:t> </a:t>
            </a:r>
            <a:r>
              <a:rPr lang="fr-FR" sz="1900" b="1" dirty="0" err="1"/>
              <a:t>Samaria</a:t>
            </a:r>
            <a:r>
              <a:rPr lang="fr-FR" sz="1900" b="1" dirty="0"/>
              <a:t>, ka </a:t>
            </a:r>
            <a:r>
              <a:rPr lang="fr-FR" sz="1900" b="1" dirty="0" err="1"/>
              <a:t>hahatonga</a:t>
            </a:r>
            <a:r>
              <a:rPr lang="fr-FR" sz="1900" b="1" dirty="0"/>
              <a:t> </a:t>
            </a:r>
            <a:r>
              <a:rPr lang="fr-FR" sz="1900" b="1" dirty="0" err="1"/>
              <a:t>fihavanana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amin’ireo</a:t>
            </a:r>
            <a:r>
              <a:rPr lang="fr-FR" sz="1900" b="1" dirty="0"/>
              <a:t> </a:t>
            </a:r>
            <a:r>
              <a:rPr lang="fr-FR" sz="1900" b="1" dirty="0" err="1"/>
              <a:t>firenena</a:t>
            </a:r>
            <a:r>
              <a:rPr lang="fr-FR" sz="1900" b="1" dirty="0"/>
              <a:t> </a:t>
            </a:r>
            <a:r>
              <a:rPr lang="fr-FR" sz="1900" b="1" dirty="0" err="1"/>
              <a:t>roa</a:t>
            </a:r>
            <a:r>
              <a:rPr lang="fr-FR" sz="1900" b="1" dirty="0"/>
              <a:t> </a:t>
            </a:r>
            <a:r>
              <a:rPr lang="fr-FR" sz="1900" b="1" dirty="0" err="1"/>
              <a:t>miady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(2 </a:t>
            </a:r>
            <a:r>
              <a:rPr lang="fr-FR" sz="1900" b="1" dirty="0" err="1"/>
              <a:t>Mpanjaka</a:t>
            </a:r>
            <a:r>
              <a:rPr lang="fr-FR" sz="1900" b="1" dirty="0"/>
              <a:t> </a:t>
            </a:r>
            <a:r>
              <a:rPr lang="en" sz="1900" b="1" dirty="0"/>
              <a:t>6:12-23).</a:t>
            </a: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1592" y="4795551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746016" y="2127963"/>
            <a:ext cx="644598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Saingy</a:t>
            </a:r>
            <a:r>
              <a:rPr lang="fr-FR" sz="1900" b="1" dirty="0"/>
              <a:t> </a:t>
            </a:r>
            <a:r>
              <a:rPr lang="fr-FR" sz="1900" b="1" dirty="0" err="1"/>
              <a:t>mandra-pahatongan'ny</a:t>
            </a:r>
            <a:r>
              <a:rPr lang="fr-FR" sz="1900" b="1" dirty="0"/>
              <a:t> </a:t>
            </a:r>
            <a:r>
              <a:rPr lang="fr-FR" sz="1900" b="1" dirty="0" err="1"/>
              <a:t>fanjakan'ny</a:t>
            </a:r>
            <a:r>
              <a:rPr lang="fr-FR" sz="1900" b="1" dirty="0"/>
              <a:t> </a:t>
            </a:r>
            <a:r>
              <a:rPr lang="fr-FR" sz="1900" b="1" dirty="0" err="1"/>
              <a:t>fiadanana</a:t>
            </a:r>
            <a:r>
              <a:rPr lang="fr-FR" sz="1900" b="1" dirty="0"/>
              <a:t> dia </a:t>
            </a:r>
            <a:r>
              <a:rPr lang="fr-FR" sz="1900" b="1" dirty="0" err="1"/>
              <a:t>mbola</a:t>
            </a:r>
            <a:r>
              <a:rPr lang="fr-FR" sz="1900" b="1" dirty="0"/>
              <a:t> ao </a:t>
            </a:r>
            <a:r>
              <a:rPr lang="fr-FR" sz="1900" b="1" dirty="0" err="1"/>
              <a:t>anatin'ny</a:t>
            </a:r>
            <a:r>
              <a:rPr lang="fr-FR" sz="1900" b="1" dirty="0"/>
              <a:t> </a:t>
            </a:r>
            <a:r>
              <a:rPr lang="fr-FR" sz="1900" b="1" dirty="0" err="1"/>
              <a:t>faritry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ady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, ao </a:t>
            </a:r>
            <a:r>
              <a:rPr lang="fr-FR" sz="1900" b="1" dirty="0" err="1"/>
              <a:t>anatin'ny</a:t>
            </a:r>
            <a:r>
              <a:rPr lang="fr-FR" sz="1900" b="1" dirty="0"/>
              <a:t> </a:t>
            </a:r>
            <a:r>
              <a:rPr lang="fr-FR" sz="1900" b="1" dirty="0" err="1"/>
              <a:t>fifanandrinana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tsara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ratsy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mahafaoka</a:t>
            </a:r>
            <a:r>
              <a:rPr lang="fr-FR" sz="1900" b="1" dirty="0"/>
              <a:t> </a:t>
            </a:r>
            <a:r>
              <a:rPr lang="fr-FR" sz="1900" b="1" dirty="0" err="1"/>
              <a:t>an'izao</a:t>
            </a:r>
            <a:r>
              <a:rPr lang="fr-FR" sz="1900" b="1" dirty="0"/>
              <a:t> </a:t>
            </a:r>
            <a:r>
              <a:rPr lang="fr-FR" sz="1900" b="1" dirty="0" err="1"/>
              <a:t>rehetra</a:t>
            </a:r>
            <a:r>
              <a:rPr lang="fr-FR" sz="1900" b="1" dirty="0"/>
              <a:t> </a:t>
            </a:r>
            <a:r>
              <a:rPr lang="fr-FR" sz="1900" b="1" dirty="0" err="1"/>
              <a:t>izao</a:t>
            </a:r>
            <a:r>
              <a:rPr lang="en" sz="19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37050"/>
            <a:ext cx="580403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Izao</a:t>
            </a:r>
            <a:r>
              <a:rPr lang="fr-FR" sz="1900" b="1" dirty="0"/>
              <a:t> no </a:t>
            </a:r>
            <a:r>
              <a:rPr lang="fr-FR" sz="1900" b="1" dirty="0" err="1"/>
              <a:t>ohatra</a:t>
            </a:r>
            <a:r>
              <a:rPr lang="fr-FR" sz="1900" b="1" dirty="0"/>
              <a:t> </a:t>
            </a:r>
            <a:r>
              <a:rPr lang="fr-FR" sz="1900" b="1" dirty="0" err="1"/>
              <a:t>ampianarin’i</a:t>
            </a:r>
            <a:r>
              <a:rPr lang="fr-FR" sz="1900" b="1" dirty="0"/>
              <a:t> </a:t>
            </a:r>
            <a:r>
              <a:rPr lang="fr-FR" sz="1900" b="1" dirty="0" err="1"/>
              <a:t>Jesosy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: </a:t>
            </a:r>
            <a:r>
              <a:rPr lang="fr-FR" sz="1900" b="1" dirty="0" err="1"/>
              <a:t>mikatsaka</a:t>
            </a:r>
            <a:r>
              <a:rPr lang="fr-FR" sz="1900" b="1" dirty="0"/>
              <a:t> </a:t>
            </a:r>
            <a:r>
              <a:rPr lang="fr-FR" sz="1900" b="1" dirty="0" err="1"/>
              <a:t>fiadanana</a:t>
            </a:r>
            <a:r>
              <a:rPr lang="fr-FR" sz="1900" b="1" dirty="0"/>
              <a:t> </a:t>
            </a:r>
            <a:r>
              <a:rPr lang="fr-FR" sz="1900" b="1" dirty="0" err="1"/>
              <a:t>mandrakariva</a:t>
            </a:r>
            <a:r>
              <a:rPr lang="fr-FR" sz="1900" b="1" dirty="0"/>
              <a:t> ao </a:t>
            </a:r>
            <a:r>
              <a:rPr lang="fr-FR" sz="1900" b="1" dirty="0" err="1"/>
              <a:t>anatin’ny</a:t>
            </a:r>
            <a:r>
              <a:rPr lang="fr-FR" sz="1900" b="1" dirty="0"/>
              <a:t> </a:t>
            </a:r>
            <a:r>
              <a:rPr lang="fr-FR" sz="1900" b="1" dirty="0" err="1"/>
              <a:t>fifandirana</a:t>
            </a:r>
            <a:r>
              <a:rPr lang="fr-FR" sz="1900" b="1" dirty="0"/>
              <a:t>. </a:t>
            </a:r>
            <a:r>
              <a:rPr lang="fr-FR" sz="1900" b="1" dirty="0" err="1"/>
              <a:t>Mandresy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ratsy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soa</a:t>
            </a:r>
            <a:r>
              <a:rPr lang="fr-FR" sz="1900" b="1" dirty="0"/>
              <a:t>. (Rom</a:t>
            </a:r>
            <a:r>
              <a:rPr lang="en" sz="1900" b="1" dirty="0"/>
              <a:t>. 12:20-21).</a:t>
            </a: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347107" y="1225689"/>
            <a:ext cx="104234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Tsy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inona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akory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io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fandravana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tanteraka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io fa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fanatanterahana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baiko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nomena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mialoha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an'i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Mosesy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mikasika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mponina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Kanàna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[...]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Tamin'ny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maro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toa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mifanohitra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fanahim-pitiavana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famindrampo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anafatrafarana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andininy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sasany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Baiboly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baiko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Ny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tena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tamim-pahendrena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famindrampo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tsy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manam-petra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nilazana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Tonga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fotoana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hamponenany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Isiraely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Kanàna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Andriamanitra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mba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hahatonga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azy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firenena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fanjakana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filamatry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fanjakany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eto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an-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Tsy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natao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mpitahiry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tena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finoana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marina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fotsiny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ihany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Isiraely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: fa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mpiandraikitra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koa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fampielezana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fitsipika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raketiny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eran'izao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tontolo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izao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Nanaram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-po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tamin'ny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fanompoan-tsampy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faran'izay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maloto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anefa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Kananita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Noho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nilaina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hanadiovana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firenena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tamin'ny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faharatsiana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azo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inoana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fa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nety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hanala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baraka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drafitry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asan'ny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famindrampon'Andriamanitra</a:t>
            </a: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023938" y="6519446"/>
            <a:ext cx="4015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EGW (</a:t>
            </a:r>
            <a:r>
              <a:rPr lang="pl-PL" sz="1600" b="1" dirty="0">
                <a:solidFill>
                  <a:srgbClr val="11471E"/>
                </a:solidFill>
              </a:rPr>
              <a:t>Patriarka sy Mpaminany, p. </a:t>
            </a:r>
            <a:r>
              <a:rPr lang="pl-PL" sz="1600" b="1">
                <a:solidFill>
                  <a:srgbClr val="11471E"/>
                </a:solidFill>
              </a:rPr>
              <a:t>489 – 490</a:t>
            </a:r>
            <a:r>
              <a:rPr lang="en" sz="1600" b="1">
                <a:solidFill>
                  <a:srgbClr val="11471E"/>
                </a:solidFill>
              </a:rPr>
              <a:t>)</a:t>
            </a:r>
            <a:endParaRPr lang="en" sz="1600" b="1" dirty="0">
              <a:solidFill>
                <a:srgbClr val="1147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1128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76</cp:revision>
  <dcterms:created xsi:type="dcterms:W3CDTF">2025-10-06T14:35:36Z</dcterms:created>
  <dcterms:modified xsi:type="dcterms:W3CDTF">2025-10-30T04:48:45Z</dcterms:modified>
</cp:coreProperties>
</file>