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2" r:id="rId3"/>
    <p:sldId id="305" r:id="rId4"/>
    <p:sldId id="257" r:id="rId5"/>
    <p:sldId id="258" r:id="rId6"/>
    <p:sldId id="259" r:id="rId7"/>
    <p:sldId id="303" r:id="rId8"/>
    <p:sldId id="261" r:id="rId9"/>
    <p:sldId id="30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F3B"/>
    <a:srgbClr val="ECFBA7"/>
    <a:srgbClr val="FFD03B"/>
    <a:srgbClr val="FFEEB7"/>
    <a:srgbClr val="FFC000"/>
    <a:srgbClr val="EDFFC1"/>
    <a:srgbClr val="B5FF00"/>
    <a:srgbClr val="D2FFC9"/>
    <a:srgbClr val="2BFF00"/>
    <a:srgbClr val="C1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fr-FR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Nambara</a:t>
          </a:r>
          <a:r>
            <a:rPr lang="fr-F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fizotry</a:t>
          </a:r>
          <a:r>
            <a:rPr lang="fr-F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fanadihadiana</a:t>
          </a:r>
          <a:r>
            <a:rPr lang="fr-F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ary</a:t>
          </a:r>
          <a:r>
            <a:rPr lang="fr-F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nahemotra</a:t>
          </a:r>
          <a:r>
            <a:rPr lang="fr-F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ampitso</a:t>
          </a:r>
          <a:r>
            <a:rPr lang="fr-F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fampiharana</a:t>
          </a:r>
          <a:r>
            <a:rPr lang="fr-F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azy</a:t>
          </a:r>
          <a:r>
            <a:rPr lang="fr-F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(Jos</a:t>
          </a:r>
          <a:r>
            <a:rPr lang="en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7:14-15)</a:t>
          </a:r>
          <a:endParaRPr lang="es-ES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18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1800"/>
        </a:p>
      </dgm:t>
    </dgm:pt>
    <dgm:pt modelId="{250D36B9-368D-4870-BD23-7E8C132DA383}">
      <dgm:prSet custT="1"/>
      <dgm:spPr/>
      <dgm:t>
        <a:bodyPr/>
        <a:lstStyle/>
        <a:p>
          <a:r>
            <a:rPr lang="fi-F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Notanana ny fokon’i Joda (Jos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18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1800"/>
        </a:p>
      </dgm:t>
    </dgm:pt>
    <dgm:pt modelId="{C13C4BCE-1804-45AF-A1E7-E6EEE7611614}">
      <dgm:prSet custT="1"/>
      <dgm:spPr/>
      <dgm:t>
        <a:bodyPr/>
        <a:lstStyle/>
        <a:p>
          <a:r>
            <a:rPr lang="fi-F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Notanana ny fianakavian’i Zera (Jos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7:17a)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18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1800"/>
        </a:p>
      </dgm:t>
    </dgm:pt>
    <dgm:pt modelId="{6C4B7AE1-B9EE-4D8E-90EC-B583A1CC13CE}">
      <dgm:prSet custT="1"/>
      <dgm:spPr/>
      <dgm:t>
        <a:bodyPr/>
        <a:lstStyle/>
        <a:p>
          <a:r>
            <a:rPr lang="fi-F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Notanana i Zabdy mpitarika (Jos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7:17b)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18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1800"/>
        </a:p>
      </dgm:t>
    </dgm:pt>
    <dgm:pt modelId="{C8D2B591-ED43-42EC-9120-A6D84C543207}">
      <dgm:prSet custT="1"/>
      <dgm:spPr/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Notanana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(Jos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18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1800"/>
        </a:p>
      </dgm:t>
    </dgm:pt>
    <dgm:pt modelId="{6B6750BD-6BA2-419B-BE6E-AF16A70FCE71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C4BB7759-8E66-469A-B0D2-6FEF61521B23}" type="parTrans" cxnId="{6A390999-8912-4AAA-9F46-E5606609CCA9}">
      <dgm:prSet/>
      <dgm:spPr/>
      <dgm:t>
        <a:bodyPr/>
        <a:lstStyle/>
        <a:p>
          <a:endParaRPr lang="es-ES" sz="1800"/>
        </a:p>
      </dgm:t>
    </dgm:pt>
    <dgm:pt modelId="{BB3BE174-E46F-4BEA-AF18-A5BD74DEE2A2}" type="sibTrans" cxnId="{6A390999-8912-4AAA-9F46-E5606609CCA9}">
      <dgm:prSet/>
      <dgm:spPr/>
      <dgm:t>
        <a:bodyPr/>
        <a:lstStyle/>
        <a:p>
          <a:endParaRPr lang="es-ES" sz="1800"/>
        </a:p>
      </dgm:t>
    </dgm:pt>
    <dgm:pt modelId="{B32E5CB3-591A-4158-B9C7-B874AF2F151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1CBD9BD2-F49D-4C07-80B6-D95A0B5933F9}" type="parTrans" cxnId="{1F4416EE-12EC-44C7-8A8B-97581E34603B}">
      <dgm:prSet/>
      <dgm:spPr/>
      <dgm:t>
        <a:bodyPr/>
        <a:lstStyle/>
        <a:p>
          <a:endParaRPr lang="es-ES" sz="1800"/>
        </a:p>
      </dgm:t>
    </dgm:pt>
    <dgm:pt modelId="{3D93192B-C185-4617-85C7-492F58243482}" type="sibTrans" cxnId="{1F4416EE-12EC-44C7-8A8B-97581E34603B}">
      <dgm:prSet/>
      <dgm:spPr/>
      <dgm:t>
        <a:bodyPr/>
        <a:lstStyle/>
        <a:p>
          <a:endParaRPr lang="es-ES" sz="1800"/>
        </a:p>
      </dgm:t>
    </dgm:pt>
    <dgm:pt modelId="{D3EF0E64-648C-442D-8DB5-BBD8511A495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ECEFC6F-1FE9-4B68-8324-B1EC89B875B7}" type="parTrans" cxnId="{D592C6BA-25E1-4A82-B075-29866F79A263}">
      <dgm:prSet/>
      <dgm:spPr/>
      <dgm:t>
        <a:bodyPr/>
        <a:lstStyle/>
        <a:p>
          <a:endParaRPr lang="es-ES" sz="1800"/>
        </a:p>
      </dgm:t>
    </dgm:pt>
    <dgm:pt modelId="{63ABE963-1DD9-4A03-899B-4E22E124FE79}" type="sibTrans" cxnId="{D592C6BA-25E1-4A82-B075-29866F79A263}">
      <dgm:prSet/>
      <dgm:spPr/>
      <dgm:t>
        <a:bodyPr/>
        <a:lstStyle/>
        <a:p>
          <a:endParaRPr lang="es-ES" sz="1800"/>
        </a:p>
      </dgm:t>
    </dgm:pt>
    <dgm:pt modelId="{AD43D9B5-BC2E-40E4-A65B-3A31D5FC9A5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B9CBA0B-3096-4D9F-9D55-92AF62348A64}" type="parTrans" cxnId="{A5EBA7AD-B7B9-4A04-B6CE-3165A91F88D9}">
      <dgm:prSet/>
      <dgm:spPr/>
      <dgm:t>
        <a:bodyPr/>
        <a:lstStyle/>
        <a:p>
          <a:endParaRPr lang="es-ES" sz="1800"/>
        </a:p>
      </dgm:t>
    </dgm:pt>
    <dgm:pt modelId="{8213CD4A-66AB-4595-8134-62475ABFAC0C}" type="sibTrans" cxnId="{A5EBA7AD-B7B9-4A04-B6CE-3165A91F88D9}">
      <dgm:prSet/>
      <dgm:spPr/>
      <dgm:t>
        <a:bodyPr/>
        <a:lstStyle/>
        <a:p>
          <a:endParaRPr lang="es-ES" sz="18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FR" sz="1400" b="1" dirty="0" err="1"/>
            <a:t>Nangina</a:t>
          </a:r>
          <a:r>
            <a:rPr lang="fr-FR" sz="1400" b="1" dirty="0"/>
            <a:t> i </a:t>
          </a:r>
          <a:r>
            <a:rPr lang="fr-FR" sz="1400" b="1" dirty="0" err="1"/>
            <a:t>Akana</a:t>
          </a:r>
          <a:endParaRPr lang="es-ES" sz="1400" dirty="0"/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18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1800"/>
        </a:p>
      </dgm:t>
    </dgm:pt>
    <dgm:pt modelId="{685D1B4C-1410-4F27-9DAF-794C4503669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B3FE1E78-1C91-4085-BF61-7F0B4EBA01DE}" type="parTrans" cxnId="{3372C59B-61CE-45C9-AC96-C85EF4D1510D}">
      <dgm:prSet/>
      <dgm:spPr/>
      <dgm:t>
        <a:bodyPr/>
        <a:lstStyle/>
        <a:p>
          <a:endParaRPr lang="es-ES" sz="1800"/>
        </a:p>
      </dgm:t>
    </dgm:pt>
    <dgm:pt modelId="{4EC6503F-68AA-4B31-9F03-6756C23C41D0}" type="sibTrans" cxnId="{3372C59B-61CE-45C9-AC96-C85EF4D1510D}">
      <dgm:prSet/>
      <dgm:spPr/>
      <dgm:t>
        <a:bodyPr/>
        <a:lstStyle/>
        <a:p>
          <a:endParaRPr lang="es-ES" sz="18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1400" b="1" dirty="0" err="1"/>
            <a:t>Nangina</a:t>
          </a:r>
          <a:r>
            <a:rPr lang="fr-FR" sz="1400" b="1" dirty="0"/>
            <a:t> i </a:t>
          </a:r>
          <a:r>
            <a:rPr lang="fr-FR" sz="1400" b="1" dirty="0" err="1"/>
            <a:t>Akana</a:t>
          </a:r>
          <a:endParaRPr lang="es-ES" sz="1400" dirty="0"/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18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18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FR" sz="1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Nangina</a:t>
          </a:r>
          <a:r>
            <a:rPr lang="fr-FR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i </a:t>
          </a:r>
          <a:r>
            <a:rPr lang="fr-FR" sz="1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Akana</a:t>
          </a:r>
          <a:endParaRPr lang="es-ES" sz="1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18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18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1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Nangina</a:t>
          </a:r>
          <a:r>
            <a:rPr lang="fr-FR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i </a:t>
          </a:r>
          <a:r>
            <a:rPr lang="fr-FR" sz="1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Akana</a:t>
          </a:r>
          <a:endParaRPr lang="es-ES" sz="1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18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18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FR" sz="1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Nangina</a:t>
          </a:r>
          <a:r>
            <a:rPr lang="fr-FR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i </a:t>
          </a:r>
          <a:r>
            <a:rPr lang="fr-FR" sz="1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Akana</a:t>
          </a:r>
          <a:endParaRPr lang="es-ES" sz="1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18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18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341409" custLinFactX="-70124" custLinFactNeighborX="-100000"/>
      <dgm:spPr/>
    </dgm:pt>
    <dgm:pt modelId="{3FC79335-9CEC-42B9-8C92-EE25BA252321}" type="pres">
      <dgm:prSet presAssocID="{C4BB7759-8E66-469A-B0D2-6FEF61521B23}" presName="parTrans" presStyleCnt="0"/>
      <dgm:spPr/>
    </dgm:pt>
    <dgm:pt modelId="{19F734BA-5F3B-459D-8DBE-57F6531A6D24}" type="pres">
      <dgm:prSet presAssocID="{6B6750BD-6BA2-419B-BE6E-AF16A70FCE71}" presName="node" presStyleLbl="alignAccFollowNode1" presStyleIdx="0" presStyleCnt="10" custScaleX="52325" custLinFactNeighborX="-57687">
        <dgm:presLayoutVars>
          <dgm:bulletEnabled val="1"/>
        </dgm:presLayoutVars>
      </dgm:prSet>
      <dgm:spPr/>
    </dgm:pt>
    <dgm:pt modelId="{023C21F3-92F2-4CF7-B529-9FB8A25B0675}" type="pres">
      <dgm:prSet presAssocID="{BB3BE174-E46F-4BEA-AF18-A5BD74DEE2A2}" presName="sibTrans" presStyleCnt="0"/>
      <dgm:spPr/>
    </dgm:pt>
    <dgm:pt modelId="{38FC698C-3944-4519-B767-FB982AE32008}" type="pres">
      <dgm:prSet presAssocID="{DF4EA995-DF11-40F7-B759-D17EA6F77ED8}" presName="node" presStyleLbl="alignAccFollowNode1" presStyleIdx="1" presStyleCnt="10" custScaleX="260746" custLinFactNeighborX="59849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LinFactX="468608" custLinFactNeighborX="500000"/>
      <dgm:spPr/>
    </dgm:pt>
    <dgm:pt modelId="{176B485E-D720-46C0-92C6-855210D9FE6F}" type="pres">
      <dgm:prSet presAssocID="{1CBD9BD2-F49D-4C07-80B6-D95A0B5933F9}" presName="parTrans" presStyleCnt="0"/>
      <dgm:spPr/>
    </dgm:pt>
    <dgm:pt modelId="{4125DFF6-83D5-4277-A491-D308568C91A2}" type="pres">
      <dgm:prSet presAssocID="{B32E5CB3-591A-4158-B9C7-B874AF2F1514}" presName="node" presStyleLbl="alignAccFollowNode1" presStyleIdx="2" presStyleCnt="10" custScaleX="52325" custLinFactX="578264" custLinFactNeighborX="600000">
        <dgm:presLayoutVars>
          <dgm:bulletEnabled val="1"/>
        </dgm:presLayoutVars>
      </dgm:prSet>
      <dgm:spPr/>
    </dgm:pt>
    <dgm:pt modelId="{E166F5F4-ECD8-4C0E-83E7-C26A5B4F5250}" type="pres">
      <dgm:prSet presAssocID="{3D93192B-C185-4617-85C7-492F58243482}" presName="sibTrans" presStyleCnt="0"/>
      <dgm:spPr/>
    </dgm:pt>
    <dgm:pt modelId="{A539587E-FC17-4E5E-A50B-408C41076433}" type="pres">
      <dgm:prSet presAssocID="{53F36DBD-EFD3-4AB3-8E8B-5A12FC1F9A63}" presName="node" presStyleLbl="alignAccFollowNode1" presStyleIdx="3" presStyleCnt="10" custScaleX="260746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68608" custLinFactNeighborX="500000"/>
      <dgm:spPr/>
    </dgm:pt>
    <dgm:pt modelId="{4E1FA171-57C1-4D65-AEF9-03A4290F02FF}" type="pres">
      <dgm:prSet presAssocID="{DECEFC6F-1FE9-4B68-8324-B1EC89B875B7}" presName="parTrans" presStyleCnt="0"/>
      <dgm:spPr/>
    </dgm:pt>
    <dgm:pt modelId="{8B0524A4-A0AE-462B-BF0C-4EC968739FD0}" type="pres">
      <dgm:prSet presAssocID="{D3EF0E64-648C-442D-8DB5-BBD8511A4959}" presName="node" presStyleLbl="alignAccFollowNode1" presStyleIdx="4" presStyleCnt="10" custScaleX="52325" custLinFactX="576647" custLinFactNeighborX="600000" custLinFactNeighborY="-7149">
        <dgm:presLayoutVars>
          <dgm:bulletEnabled val="1"/>
        </dgm:presLayoutVars>
      </dgm:prSet>
      <dgm:spPr/>
    </dgm:pt>
    <dgm:pt modelId="{7EB767AE-4CB4-48DB-9976-313426695DD8}" type="pres">
      <dgm:prSet presAssocID="{63ABE963-1DD9-4A03-899B-4E22E124FE79}" presName="sibTrans" presStyleCnt="0"/>
      <dgm:spPr/>
    </dgm:pt>
    <dgm:pt modelId="{851D1B37-6643-4D62-9601-E0058D220A5F}" type="pres">
      <dgm:prSet presAssocID="{0DBEFA9B-E957-42A2-B238-9AE724D78EDC}" presName="node" presStyleLbl="alignAccFollowNode1" presStyleIdx="5" presStyleCnt="10" custScaleX="260746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68608" custLinFactNeighborX="500000"/>
      <dgm:spPr/>
    </dgm:pt>
    <dgm:pt modelId="{C1E02633-CE91-4C29-A22C-47E6006CC156}" type="pres">
      <dgm:prSet presAssocID="{DB9CBA0B-3096-4D9F-9D55-92AF62348A64}" presName="parTrans" presStyleCnt="0"/>
      <dgm:spPr/>
    </dgm:pt>
    <dgm:pt modelId="{66871472-CE64-47CE-A810-30A567E2798E}" type="pres">
      <dgm:prSet presAssocID="{AD43D9B5-BC2E-40E4-A65B-3A31D5FC9A58}" presName="node" presStyleLbl="alignAccFollowNode1" presStyleIdx="6" presStyleCnt="10" custScaleX="52325" custLinFactX="578264" custLinFactNeighborX="600000">
        <dgm:presLayoutVars>
          <dgm:bulletEnabled val="1"/>
        </dgm:presLayoutVars>
      </dgm:prSet>
      <dgm:spPr/>
    </dgm:pt>
    <dgm:pt modelId="{21D0CE4A-B5F4-4157-A75E-3856E38EEBCD}" type="pres">
      <dgm:prSet presAssocID="{8213CD4A-66AB-4595-8134-62475ABFAC0C}" presName="sibTrans" presStyleCnt="0"/>
      <dgm:spPr/>
    </dgm:pt>
    <dgm:pt modelId="{C9568CFF-9A3C-4C28-9546-D376128FA9E6}" type="pres">
      <dgm:prSet presAssocID="{1985FEBF-49F7-4638-B348-8B0E4A18E5A7}" presName="node" presStyleLbl="alignAccFollowNode1" presStyleIdx="7" presStyleCnt="10" custScaleX="260746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68608" custLinFactNeighborX="500000"/>
      <dgm:spPr/>
    </dgm:pt>
    <dgm:pt modelId="{946C65BD-5A85-4F9C-94B3-41FDC4C97770}" type="pres">
      <dgm:prSet presAssocID="{B3FE1E78-1C91-4085-BF61-7F0B4EBA01DE}" presName="parTrans" presStyleCnt="0"/>
      <dgm:spPr/>
    </dgm:pt>
    <dgm:pt modelId="{8D6A8B27-3F09-4C5F-9F28-4492D09B8235}" type="pres">
      <dgm:prSet presAssocID="{685D1B4C-1410-4F27-9DAF-794C45036691}" presName="node" presStyleLbl="alignAccFollowNode1" presStyleIdx="8" presStyleCnt="10" custScaleX="52325" custLinFactX="578264" custLinFactNeighborX="600000">
        <dgm:presLayoutVars>
          <dgm:bulletEnabled val="1"/>
        </dgm:presLayoutVars>
      </dgm:prSet>
      <dgm:spPr/>
    </dgm:pt>
    <dgm:pt modelId="{DD0DAA24-4EEA-4343-8BD9-AEC8AE00EB13}" type="pres">
      <dgm:prSet presAssocID="{4EC6503F-68AA-4B31-9F03-6756C23C41D0}" presName="sibTrans" presStyleCnt="0"/>
      <dgm:spPr/>
    </dgm:pt>
    <dgm:pt modelId="{81494637-307B-48EF-8F7B-31E6C2D3C389}" type="pres">
      <dgm:prSet presAssocID="{896AE558-F568-41F8-9662-90197E51D2B1}" presName="node" presStyleLbl="alignAccFollowNode1" presStyleIdx="9" presStyleCnt="10" custScaleX="260746" custLinFactX="594383" custLinFactNeighborX="6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1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05F5A21A-6D87-492A-80CB-4D744361DCE6}" type="presOf" srcId="{D3EF0E64-648C-442D-8DB5-BBD8511A4959}" destId="{8B0524A4-A0AE-462B-BF0C-4EC968739FD0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1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1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B0E67C57-229C-44C0-BE6F-537D0884736C}" type="presOf" srcId="{685D1B4C-1410-4F27-9DAF-794C45036691}" destId="{8D6A8B27-3F09-4C5F-9F28-4492D09B8235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C10A5B97-E7DE-4E89-83DF-2919DC4F506A}" type="presOf" srcId="{B32E5CB3-591A-4158-B9C7-B874AF2F1514}" destId="{4125DFF6-83D5-4277-A491-D308568C91A2}" srcOrd="0" destOrd="0" presId="urn:microsoft.com/office/officeart/2005/8/layout/lProcess3"/>
    <dgm:cxn modelId="{3A3C9697-D8A0-4947-BF77-BD7E0F7464D5}" srcId="{5178EDEB-513A-410C-A551-DF5D02174E3E}" destId="{DF4EA995-DF11-40F7-B759-D17EA6F77ED8}" srcOrd="1" destOrd="0" parTransId="{08F84871-EDC6-49B1-BAF2-EFC6EE5E55C1}" sibTransId="{65789160-9DCB-4B4D-8AC1-BF57554F077B}"/>
    <dgm:cxn modelId="{6A390999-8912-4AAA-9F46-E5606609CCA9}" srcId="{5178EDEB-513A-410C-A551-DF5D02174E3E}" destId="{6B6750BD-6BA2-419B-BE6E-AF16A70FCE71}" srcOrd="0" destOrd="0" parTransId="{C4BB7759-8E66-469A-B0D2-6FEF61521B23}" sibTransId="{BB3BE174-E46F-4BEA-AF18-A5BD74DEE2A2}"/>
    <dgm:cxn modelId="{3372C59B-61CE-45C9-AC96-C85EF4D1510D}" srcId="{C8D2B591-ED43-42EC-9120-A6D84C543207}" destId="{685D1B4C-1410-4F27-9DAF-794C45036691}" srcOrd="0" destOrd="0" parTransId="{B3FE1E78-1C91-4085-BF61-7F0B4EBA01DE}" sibTransId="{4EC6503F-68AA-4B31-9F03-6756C23C41D0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90EFB1A5-DBD1-4CCE-8BEF-D2ACD519C0AF}" type="presOf" srcId="{AD43D9B5-BC2E-40E4-A65B-3A31D5FC9A58}" destId="{66871472-CE64-47CE-A810-30A567E2798E}" srcOrd="0" destOrd="0" presId="urn:microsoft.com/office/officeart/2005/8/layout/lProcess3"/>
    <dgm:cxn modelId="{A5EBA7AD-B7B9-4A04-B6CE-3165A91F88D9}" srcId="{6C4B7AE1-B9EE-4D8E-90EC-B583A1CC13CE}" destId="{AD43D9B5-BC2E-40E4-A65B-3A31D5FC9A58}" srcOrd="0" destOrd="0" parTransId="{DB9CBA0B-3096-4D9F-9D55-92AF62348A64}" sibTransId="{8213CD4A-66AB-4595-8134-62475ABFAC0C}"/>
    <dgm:cxn modelId="{D592C6BA-25E1-4A82-B075-29866F79A263}" srcId="{C13C4BCE-1804-45AF-A1E7-E6EEE7611614}" destId="{D3EF0E64-648C-442D-8DB5-BBD8511A4959}" srcOrd="0" destOrd="0" parTransId="{DECEFC6F-1FE9-4B68-8324-B1EC89B875B7}" sibTransId="{63ABE963-1DD9-4A03-899B-4E22E124FE79}"/>
    <dgm:cxn modelId="{163D09BF-57AD-4684-B669-8FBCB14F53C6}" type="presOf" srcId="{6B6750BD-6BA2-419B-BE6E-AF16A70FCE71}" destId="{19F734BA-5F3B-459D-8DBE-57F6531A6D24}" srcOrd="0" destOrd="0" presId="urn:microsoft.com/office/officeart/2005/8/layout/lProcess3"/>
    <dgm:cxn modelId="{E14B18C8-355D-4947-83C8-A13B31DD0422}" srcId="{250D36B9-368D-4870-BD23-7E8C132DA383}" destId="{53F36DBD-EFD3-4AB3-8E8B-5A12FC1F9A63}" srcOrd="1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1F4416EE-12EC-44C7-8A8B-97581E34603B}" srcId="{250D36B9-368D-4870-BD23-7E8C132DA383}" destId="{B32E5CB3-591A-4158-B9C7-B874AF2F1514}" srcOrd="0" destOrd="0" parTransId="{1CBD9BD2-F49D-4C07-80B6-D95A0B5933F9}" sibTransId="{3D93192B-C185-4617-85C7-492F58243482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16CF4BE6-C0A7-47EC-9629-97614D2E9385}" type="presParOf" srcId="{9268B722-9680-4B3F-A043-11165540BF5D}" destId="{3FC79335-9CEC-42B9-8C92-EE25BA252321}" srcOrd="1" destOrd="0" presId="urn:microsoft.com/office/officeart/2005/8/layout/lProcess3"/>
    <dgm:cxn modelId="{011C95D6-81C6-4886-8F4B-9A5219B8F0F2}" type="presParOf" srcId="{9268B722-9680-4B3F-A043-11165540BF5D}" destId="{19F734BA-5F3B-459D-8DBE-57F6531A6D24}" srcOrd="2" destOrd="0" presId="urn:microsoft.com/office/officeart/2005/8/layout/lProcess3"/>
    <dgm:cxn modelId="{5FCFD899-7498-4358-A0F4-0EA7484E1540}" type="presParOf" srcId="{9268B722-9680-4B3F-A043-11165540BF5D}" destId="{023C21F3-92F2-4CF7-B529-9FB8A25B0675}" srcOrd="3" destOrd="0" presId="urn:microsoft.com/office/officeart/2005/8/layout/lProcess3"/>
    <dgm:cxn modelId="{B058F747-4EB9-4638-9A96-0D88F8DED2B0}" type="presParOf" srcId="{9268B722-9680-4B3F-A043-11165540BF5D}" destId="{38FC698C-3944-4519-B767-FB982AE32008}" srcOrd="4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A84CCDB5-22B3-4E07-B017-9F10BE00D824}" type="presParOf" srcId="{18F8680C-67FF-4628-B71F-8ACF896B4346}" destId="{176B485E-D720-46C0-92C6-855210D9FE6F}" srcOrd="1" destOrd="0" presId="urn:microsoft.com/office/officeart/2005/8/layout/lProcess3"/>
    <dgm:cxn modelId="{42EA6415-E6B3-4344-8F89-7ADF7E77C64E}" type="presParOf" srcId="{18F8680C-67FF-4628-B71F-8ACF896B4346}" destId="{4125DFF6-83D5-4277-A491-D308568C91A2}" srcOrd="2" destOrd="0" presId="urn:microsoft.com/office/officeart/2005/8/layout/lProcess3"/>
    <dgm:cxn modelId="{AB2C5E7E-6839-4FF5-B7F9-9BD321F45A1D}" type="presParOf" srcId="{18F8680C-67FF-4628-B71F-8ACF896B4346}" destId="{E166F5F4-ECD8-4C0E-83E7-C26A5B4F5250}" srcOrd="3" destOrd="0" presId="urn:microsoft.com/office/officeart/2005/8/layout/lProcess3"/>
    <dgm:cxn modelId="{4C48E4FB-9593-41F1-9957-F705323B7BA6}" type="presParOf" srcId="{18F8680C-67FF-4628-B71F-8ACF896B4346}" destId="{A539587E-FC17-4E5E-A50B-408C41076433}" srcOrd="4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4364612D-2481-4963-A34E-D596B27735C4}" type="presParOf" srcId="{547373F2-AA34-4EDF-B97D-6F6CBA78A2C2}" destId="{4E1FA171-57C1-4D65-AEF9-03A4290F02FF}" srcOrd="1" destOrd="0" presId="urn:microsoft.com/office/officeart/2005/8/layout/lProcess3"/>
    <dgm:cxn modelId="{FAA43A92-B5BA-4748-A615-7FBCA49DFC76}" type="presParOf" srcId="{547373F2-AA34-4EDF-B97D-6F6CBA78A2C2}" destId="{8B0524A4-A0AE-462B-BF0C-4EC968739FD0}" srcOrd="2" destOrd="0" presId="urn:microsoft.com/office/officeart/2005/8/layout/lProcess3"/>
    <dgm:cxn modelId="{E2AFC301-91CD-42CF-A416-00E529DC25F3}" type="presParOf" srcId="{547373F2-AA34-4EDF-B97D-6F6CBA78A2C2}" destId="{7EB767AE-4CB4-48DB-9976-313426695DD8}" srcOrd="3" destOrd="0" presId="urn:microsoft.com/office/officeart/2005/8/layout/lProcess3"/>
    <dgm:cxn modelId="{D97CC2EF-BB97-4142-ACED-C319BA5789F3}" type="presParOf" srcId="{547373F2-AA34-4EDF-B97D-6F6CBA78A2C2}" destId="{851D1B37-6643-4D62-9601-E0058D220A5F}" srcOrd="4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0D11217A-9F72-4374-92D1-7B87B527239B}" type="presParOf" srcId="{ACAFF689-14D1-4DFB-ACD9-DC52F64625A7}" destId="{C1E02633-CE91-4C29-A22C-47E6006CC156}" srcOrd="1" destOrd="0" presId="urn:microsoft.com/office/officeart/2005/8/layout/lProcess3"/>
    <dgm:cxn modelId="{BB3A8551-C30C-442B-8CCF-287A0E3ACB35}" type="presParOf" srcId="{ACAFF689-14D1-4DFB-ACD9-DC52F64625A7}" destId="{66871472-CE64-47CE-A810-30A567E2798E}" srcOrd="2" destOrd="0" presId="urn:microsoft.com/office/officeart/2005/8/layout/lProcess3"/>
    <dgm:cxn modelId="{210850D0-5CA8-4E1E-9C23-F9AEFB135E0F}" type="presParOf" srcId="{ACAFF689-14D1-4DFB-ACD9-DC52F64625A7}" destId="{21D0CE4A-B5F4-4157-A75E-3856E38EEBCD}" srcOrd="3" destOrd="0" presId="urn:microsoft.com/office/officeart/2005/8/layout/lProcess3"/>
    <dgm:cxn modelId="{98064E14-00D2-4C6F-8FB6-67451849498B}" type="presParOf" srcId="{ACAFF689-14D1-4DFB-ACD9-DC52F64625A7}" destId="{C9568CFF-9A3C-4C28-9546-D376128FA9E6}" srcOrd="4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95EB2AAE-6EE3-4382-BC4B-0A57C07E0217}" type="presParOf" srcId="{C09FE6E8-EDDA-496D-8109-A0DBAE2282A5}" destId="{946C65BD-5A85-4F9C-94B3-41FDC4C97770}" srcOrd="1" destOrd="0" presId="urn:microsoft.com/office/officeart/2005/8/layout/lProcess3"/>
    <dgm:cxn modelId="{596772C9-12FE-424F-A4C2-95C9EC072561}" type="presParOf" srcId="{C09FE6E8-EDDA-496D-8109-A0DBAE2282A5}" destId="{8D6A8B27-3F09-4C5F-9F28-4492D09B8235}" srcOrd="2" destOrd="0" presId="urn:microsoft.com/office/officeart/2005/8/layout/lProcess3"/>
    <dgm:cxn modelId="{4E0DC700-BE7F-4B30-8170-73A50D115978}" type="presParOf" srcId="{C09FE6E8-EDDA-496D-8109-A0DBAE2282A5}" destId="{DD0DAA24-4EEA-4343-8BD9-AEC8AE00EB13}" srcOrd="3" destOrd="0" presId="urn:microsoft.com/office/officeart/2005/8/layout/lProcess3"/>
    <dgm:cxn modelId="{24AA9C5E-0F32-4F3C-BD40-752B1084F9BB}" type="presParOf" srcId="{C09FE6E8-EDDA-496D-8109-A0DBAE2282A5}" destId="{81494637-307B-48EF-8F7B-31E6C2D3C38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Rahaba</a:t>
          </a: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700" b="1" baseline="0" dirty="0" err="1"/>
            <a:t>Nanafina</a:t>
          </a:r>
          <a:r>
            <a:rPr lang="fr-FR" sz="1700" b="1" baseline="0" dirty="0"/>
            <a:t> </a:t>
          </a:r>
          <a:r>
            <a:rPr lang="fr-FR" sz="1700" b="1" baseline="0" dirty="0" err="1"/>
            <a:t>ny</a:t>
          </a:r>
          <a:r>
            <a:rPr lang="fr-FR" sz="1700" b="1" baseline="0" dirty="0"/>
            <a:t> </a:t>
          </a:r>
          <a:r>
            <a:rPr lang="fr-FR" sz="1700" b="1" baseline="0" dirty="0" err="1"/>
            <a:t>mpisafo</a:t>
          </a:r>
          <a:r>
            <a:rPr lang="fr-FR" sz="1700" b="1" baseline="0" dirty="0"/>
            <a:t> </a:t>
          </a:r>
          <a:r>
            <a:rPr lang="fr-FR" sz="1700" b="1" baseline="0" dirty="0" err="1"/>
            <a:t>tany</a:t>
          </a:r>
          <a:r>
            <a:rPr lang="fr-FR" sz="1700" b="1" baseline="0" dirty="0"/>
            <a:t> </a:t>
          </a:r>
          <a:r>
            <a:rPr lang="fr-FR" sz="1700" b="1" baseline="0" dirty="0" err="1"/>
            <a:t>teo</a:t>
          </a:r>
          <a:r>
            <a:rPr lang="fr-FR" sz="1700" b="1" baseline="0" dirty="0"/>
            <a:t> an-tampon-</a:t>
          </a:r>
          <a:r>
            <a:rPr lang="fr-FR" sz="1700" b="1" baseline="0" dirty="0" err="1"/>
            <a:t>trano</a:t>
          </a:r>
          <a:r>
            <a:rPr lang="fr-FR" sz="1700" b="1" baseline="0" dirty="0"/>
            <a:t> </a:t>
          </a:r>
          <a:endParaRPr lang="en" sz="1700" b="1" baseline="0" dirty="0"/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r>
            <a:rPr lang="fr-FR" sz="1700" b="1" baseline="0" dirty="0" err="1"/>
            <a:t>Naneho</a:t>
          </a:r>
          <a:r>
            <a:rPr lang="fr-FR" sz="1700" b="1" baseline="0" dirty="0"/>
            <a:t> </a:t>
          </a:r>
          <a:r>
            <a:rPr lang="fr-FR" sz="1700" b="1" baseline="0" dirty="0" err="1"/>
            <a:t>hatsaram-panahy</a:t>
          </a:r>
          <a:r>
            <a:rPr lang="fr-FR" sz="1700" b="1" baseline="0" dirty="0"/>
            <a:t> </a:t>
          </a:r>
          <a:r>
            <a:rPr lang="fr-FR" sz="1700" b="1" baseline="0" dirty="0" err="1"/>
            <a:t>tamin’ny</a:t>
          </a:r>
          <a:r>
            <a:rPr lang="fr-FR" sz="1700" b="1" baseline="0" dirty="0"/>
            <a:t> </a:t>
          </a:r>
          <a:r>
            <a:rPr lang="fr-FR" sz="1700" b="1" baseline="0" dirty="0" err="1"/>
            <a:t>Isiraely</a:t>
          </a:r>
          <a:r>
            <a:rPr lang="fr-FR" sz="1700" b="1" baseline="0" dirty="0"/>
            <a:t> </a:t>
          </a:r>
          <a:endParaRPr lang="en" sz="1700" b="1" baseline="0" dirty="0"/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  <a:effectLst/>
            </a:rPr>
            <a:t>Akana</a:t>
          </a: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r>
            <a:rPr lang="fr-FR" sz="1700" b="1" baseline="0" dirty="0" err="1"/>
            <a:t>Nanafina</a:t>
          </a:r>
          <a:r>
            <a:rPr lang="fr-FR" sz="1700" b="1" baseline="0" dirty="0"/>
            <a:t> </a:t>
          </a:r>
          <a:r>
            <a:rPr lang="fr-FR" sz="1700" b="1" baseline="0" dirty="0" err="1"/>
            <a:t>ny</a:t>
          </a:r>
          <a:r>
            <a:rPr lang="fr-FR" sz="1700" b="1" baseline="0" dirty="0"/>
            <a:t> </a:t>
          </a:r>
          <a:r>
            <a:rPr lang="fr-FR" sz="1700" b="1" baseline="0" dirty="0" err="1"/>
            <a:t>zavatra</a:t>
          </a:r>
          <a:r>
            <a:rPr lang="fr-FR" sz="1700" b="1" baseline="0" dirty="0"/>
            <a:t> </a:t>
          </a:r>
          <a:r>
            <a:rPr lang="fr-FR" sz="1700" b="1" baseline="0" dirty="0" err="1"/>
            <a:t>voaozona</a:t>
          </a:r>
          <a:r>
            <a:rPr lang="fr-FR" sz="1700" b="1" baseline="0" dirty="0"/>
            <a:t> ao </a:t>
          </a:r>
          <a:r>
            <a:rPr lang="fr-FR" sz="1700" b="1" baseline="0" dirty="0" err="1"/>
            <a:t>ambanin'ny</a:t>
          </a:r>
          <a:r>
            <a:rPr lang="fr-FR" sz="1700" b="1" baseline="0" dirty="0"/>
            <a:t> </a:t>
          </a:r>
          <a:r>
            <a:rPr lang="fr-FR" sz="1700" b="1" baseline="0" dirty="0" err="1"/>
            <a:t>tany</a:t>
          </a:r>
          <a:r>
            <a:rPr lang="fr-FR" sz="1700" b="1" baseline="0" dirty="0"/>
            <a:t> </a:t>
          </a:r>
          <a:endParaRPr lang="en" sz="1700" b="1" baseline="0" dirty="0"/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r>
            <a:rPr lang="it-IT" sz="1700" b="1" baseline="0" dirty="0"/>
            <a:t>Nitondra olana ho an’ny Isiraely </a:t>
          </a:r>
          <a:endParaRPr lang="en" sz="1700" b="1" baseline="0" dirty="0"/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r>
            <a:rPr lang="fr-FR" sz="1700" b="1" baseline="0" dirty="0" err="1"/>
            <a:t>Nanampy</a:t>
          </a:r>
          <a:r>
            <a:rPr lang="fr-FR" sz="1700" b="1" baseline="0" dirty="0"/>
            <a:t> ho </a:t>
          </a:r>
          <a:r>
            <a:rPr lang="fr-FR" sz="1700" b="1" baseline="0" dirty="0" err="1"/>
            <a:t>amin'ny</a:t>
          </a:r>
          <a:r>
            <a:rPr lang="fr-FR" sz="1700" b="1" baseline="0" dirty="0"/>
            <a:t> </a:t>
          </a:r>
          <a:r>
            <a:rPr lang="fr-FR" sz="1700" b="1" baseline="0" dirty="0" err="1"/>
            <a:t>fandresena</a:t>
          </a:r>
          <a:r>
            <a:rPr lang="fr-FR" sz="1700" b="1" baseline="0" dirty="0"/>
            <a:t> </a:t>
          </a:r>
          <a:r>
            <a:rPr lang="fr-FR" sz="1700" b="1" baseline="0" dirty="0" err="1"/>
            <a:t>noho</a:t>
          </a:r>
          <a:r>
            <a:rPr lang="fr-FR" sz="1700" b="1" baseline="0" dirty="0"/>
            <a:t> </a:t>
          </a:r>
          <a:r>
            <a:rPr lang="fr-FR" sz="1700" b="1" baseline="0" dirty="0" err="1"/>
            <a:t>ny</a:t>
          </a:r>
          <a:r>
            <a:rPr lang="fr-FR" sz="1700" b="1" baseline="0" dirty="0"/>
            <a:t> </a:t>
          </a:r>
          <a:r>
            <a:rPr lang="fr-FR" sz="1700" b="1" baseline="0" dirty="0" err="1"/>
            <a:t>finoany</a:t>
          </a:r>
          <a:endParaRPr lang="en" sz="1700" b="1" baseline="0" dirty="0"/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r>
            <a:rPr lang="fr-FR" sz="1700" b="1" baseline="0" dirty="0" err="1"/>
            <a:t>Nahatonga</a:t>
          </a:r>
          <a:r>
            <a:rPr lang="fr-FR" sz="1700" b="1" baseline="0" dirty="0"/>
            <a:t> </a:t>
          </a:r>
          <a:r>
            <a:rPr lang="fr-FR" sz="1700" b="1" baseline="0" dirty="0" err="1"/>
            <a:t>faharesena</a:t>
          </a:r>
          <a:r>
            <a:rPr lang="fr-FR" sz="1700" b="1" baseline="0" dirty="0"/>
            <a:t> </a:t>
          </a:r>
          <a:r>
            <a:rPr lang="fr-FR" sz="1700" b="1" baseline="0" dirty="0" err="1"/>
            <a:t>tamin'ny</a:t>
          </a:r>
          <a:r>
            <a:rPr lang="fr-FR" sz="1700" b="1" baseline="0" dirty="0"/>
            <a:t> </a:t>
          </a:r>
          <a:r>
            <a:rPr lang="fr-FR" sz="1700" b="1" baseline="0" dirty="0" err="1"/>
            <a:t>nataony</a:t>
          </a:r>
          <a:r>
            <a:rPr lang="fr-FR" sz="1700" b="1" baseline="0" dirty="0"/>
            <a:t> </a:t>
          </a:r>
          <a:endParaRPr lang="en" sz="1700" b="1" baseline="0" dirty="0"/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r>
            <a:rPr lang="fr-FR" sz="1700" b="1" baseline="0" dirty="0" err="1"/>
            <a:t>Nanao</a:t>
          </a:r>
          <a:r>
            <a:rPr lang="fr-FR" sz="1700" b="1" baseline="0" dirty="0"/>
            <a:t> </a:t>
          </a:r>
          <a:r>
            <a:rPr lang="fr-FR" sz="1700" b="1" baseline="0" dirty="0" err="1"/>
            <a:t>fanekena</a:t>
          </a:r>
          <a:r>
            <a:rPr lang="fr-FR" sz="1700" b="1" baseline="0" dirty="0"/>
            <a:t> </a:t>
          </a:r>
          <a:r>
            <a:rPr lang="fr-FR" sz="1700" b="1" baseline="0" dirty="0" err="1"/>
            <a:t>tamin’ny</a:t>
          </a:r>
          <a:r>
            <a:rPr lang="fr-FR" sz="1700" b="1" baseline="0" dirty="0"/>
            <a:t> </a:t>
          </a:r>
          <a:r>
            <a:rPr lang="fr-FR" sz="1700" b="1" baseline="0" dirty="0" err="1"/>
            <a:t>Isiraely</a:t>
          </a:r>
          <a:r>
            <a:rPr lang="fr-FR" sz="1700" b="1" baseline="0" dirty="0"/>
            <a:t> </a:t>
          </a:r>
          <a:endParaRPr lang="en" sz="1700" b="1" baseline="0" dirty="0"/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r>
            <a:rPr lang="fr-FR" sz="1700" b="1" baseline="0" dirty="0" err="1"/>
            <a:t>Nandika</a:t>
          </a:r>
          <a:r>
            <a:rPr lang="fr-FR" sz="1700" b="1" baseline="0" dirty="0"/>
            <a:t> </a:t>
          </a:r>
          <a:r>
            <a:rPr lang="fr-FR" sz="1700" b="1" baseline="0" dirty="0" err="1"/>
            <a:t>ny</a:t>
          </a:r>
          <a:r>
            <a:rPr lang="fr-FR" sz="1700" b="1" baseline="0" dirty="0"/>
            <a:t> </a:t>
          </a:r>
          <a:r>
            <a:rPr lang="fr-FR" sz="1700" b="1" baseline="0" dirty="0" err="1"/>
            <a:t>faneken’ny</a:t>
          </a:r>
          <a:r>
            <a:rPr lang="fr-FR" sz="1700" b="1" baseline="0" dirty="0"/>
            <a:t> </a:t>
          </a:r>
          <a:r>
            <a:rPr lang="fr-FR" sz="1700" b="1" baseline="0" dirty="0" err="1"/>
            <a:t>Isiraely</a:t>
          </a:r>
          <a:r>
            <a:rPr lang="fr-FR" sz="1700" b="1" baseline="0" dirty="0"/>
            <a:t> </a:t>
          </a:r>
          <a:endParaRPr lang="en" sz="1700" b="1" baseline="0" dirty="0"/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r>
            <a:rPr lang="pl-PL" sz="1700" b="1" baseline="0" dirty="0"/>
            <a:t>Namonjy ny tenany sy fianakaviany </a:t>
          </a:r>
          <a:endParaRPr lang="es-ES" sz="1700" b="1" baseline="0" dirty="0"/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r>
            <a:rPr lang="fr-FR" sz="1700" b="1" baseline="0" dirty="0" err="1"/>
            <a:t>Maty</a:t>
          </a:r>
          <a:r>
            <a:rPr lang="fr-FR" sz="1700" b="1" baseline="0" dirty="0"/>
            <a:t> </a:t>
          </a:r>
          <a:r>
            <a:rPr lang="fr-FR" sz="1700" b="1" baseline="0" dirty="0" err="1"/>
            <a:t>niaraka</a:t>
          </a:r>
          <a:r>
            <a:rPr lang="fr-FR" sz="1700" b="1" baseline="0" dirty="0"/>
            <a:t> </a:t>
          </a:r>
          <a:r>
            <a:rPr lang="fr-FR" sz="1700" b="1" baseline="0" dirty="0" err="1"/>
            <a:t>tamin’ny</a:t>
          </a:r>
          <a:r>
            <a:rPr lang="fr-FR" sz="1700" b="1" baseline="0" dirty="0"/>
            <a:t> </a:t>
          </a:r>
          <a:r>
            <a:rPr lang="fr-FR" sz="1700" b="1" baseline="0" dirty="0" err="1"/>
            <a:t>fianakaviany</a:t>
          </a:r>
          <a:r>
            <a:rPr lang="fr-FR" sz="1700" b="1" baseline="0" dirty="0"/>
            <a:t> </a:t>
          </a:r>
          <a:endParaRPr lang="en" sz="1700" b="1" baseline="0" dirty="0"/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"/>
    <dgm:cxn modelId="{02EF1E1B-AE47-4724-879A-0EF4A43627E7}" type="presOf" srcId="{6E3C416E-11F0-4E49-AC4F-77D253ED1556}" destId="{299C5283-233F-43D8-92A4-2E10CE00FFFD}" srcOrd="1" destOrd="0" presId="urn:microsoft.com/office/officeart/2005/8/layout/hierarchy3"/>
    <dgm:cxn modelId="{D2597C2E-86B2-4F99-90B8-7AD0D6F28EA9}" type="presOf" srcId="{1E786EE1-B718-42D3-835C-7D22D6B9B292}" destId="{B0F65660-7FB7-41F2-8A03-36A84A58A982}" srcOrd="0" destOrd="0" presId="urn:microsoft.com/office/officeart/2005/8/layout/hierarchy3"/>
    <dgm:cxn modelId="{9A35403E-EFBF-402C-AC48-A6F8CBDCA1BB}" type="presOf" srcId="{1A2E33E9-B0D3-4083-BB86-B43B0CDFF2DE}" destId="{B24EC25B-8508-41A4-8261-EEF250282397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"/>
    <dgm:cxn modelId="{AC73F747-BD79-4B30-8EEF-424F02FEC619}" type="presOf" srcId="{D1E71E6B-10AB-4FFD-85D2-62CAC68EAE67}" destId="{5ED71C70-9444-4F7A-9D93-BC9CD35AAB8A}" srcOrd="0" destOrd="0" presId="urn:microsoft.com/office/officeart/2005/8/layout/hierarchy3"/>
    <dgm:cxn modelId="{183D2A68-4BA8-4F41-93F0-6E5E7C82CA17}" type="presOf" srcId="{BD3B384E-6BDF-47DF-AA61-A0D19116BA1A}" destId="{0A3306F0-74BE-4541-ACA1-A8825D27CE43}" srcOrd="0" destOrd="0" presId="urn:microsoft.com/office/officeart/2005/8/layout/hierarchy3"/>
    <dgm:cxn modelId="{1535776A-72A9-4D2D-A710-6A96254EE435}" type="presOf" srcId="{6E3C416E-11F0-4E49-AC4F-77D253ED1556}" destId="{D762FCA2-1F16-453B-8338-91AE300D7FA7}" srcOrd="0" destOrd="0" presId="urn:microsoft.com/office/officeart/2005/8/layout/hierarchy3"/>
    <dgm:cxn modelId="{1B42EB4B-A53B-40EE-B49F-4426481A771A}" type="presOf" srcId="{C523DAF9-8BBC-46D3-A241-DEAFD0F43385}" destId="{E7C7B1D9-907F-435B-A212-8F4FD25F36D7}" srcOrd="0" destOrd="0" presId="urn:microsoft.com/office/officeart/2005/8/layout/hierarchy3"/>
    <dgm:cxn modelId="{2E368F54-E968-42B9-813E-7254A25017A8}" type="presOf" srcId="{EAC02B0D-E282-44FE-8583-A9432E6E7488}" destId="{B240B43A-6446-4345-8693-D7A4B4BE01B6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"/>
    <dgm:cxn modelId="{7201E185-B7AD-4FB8-B53A-4BB516DAEE64}" type="presOf" srcId="{C069FBFF-0510-4877-8C8F-42FB60DB035D}" destId="{B933A531-52AB-4CC3-80EE-95A29A1B11FE}" srcOrd="0" destOrd="0" presId="urn:microsoft.com/office/officeart/2005/8/layout/hierarchy3"/>
    <dgm:cxn modelId="{11AD578A-5E50-48DD-886C-2482722C92DF}" type="presOf" srcId="{55406CF4-FB61-4465-80AC-FC6139F07EEB}" destId="{A259866E-3786-4381-A66D-9618105CD9C3}" srcOrd="0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"/>
    <dgm:cxn modelId="{68287E9D-C280-4761-8DB3-C177E5B92993}" type="presOf" srcId="{8667DA09-5475-48E8-8FAA-8FAD6A9F7189}" destId="{A2211510-EF3A-4D52-A9C4-96754F69DDC5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"/>
    <dgm:cxn modelId="{A7D5B1B8-9354-4A5A-A75C-9F798AF31553}" type="presOf" srcId="{FF0FF551-2B34-4599-A187-A35B6A9C0A9C}" destId="{AC37F6B0-732D-4B24-94AD-34FA984F0079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"/>
    <dgm:cxn modelId="{A70C51D0-8F5E-40D7-A7B1-F959795A459E}" type="presOf" srcId="{5C797709-D3CB-4DF0-BC9C-BD4E0F24BFDE}" destId="{CEAA5FDD-32FD-454A-8A2D-E96BAF282211}" srcOrd="0" destOrd="0" presId="urn:microsoft.com/office/officeart/2005/8/layout/hierarchy3"/>
    <dgm:cxn modelId="{708D4FD3-6F46-423B-9D50-7F66DDE0AE40}" type="presOf" srcId="{73BA97CB-CE5A-4483-A6F0-66679AAE2F01}" destId="{D5B39515-B656-43E9-A9D6-CC70ABEFA319}" srcOrd="0" destOrd="0" presId="urn:microsoft.com/office/officeart/2005/8/layout/hierarchy3"/>
    <dgm:cxn modelId="{21C759D6-3EF9-4BCC-97A9-867FACCA5DC5}" type="presOf" srcId="{53EC11A7-3C77-4BB7-8E68-2C0C96F9B1FF}" destId="{5704AC36-7228-4647-BA2F-E5EA2A0ECE5E}" srcOrd="0" destOrd="0" presId="urn:microsoft.com/office/officeart/2005/8/layout/hierarchy3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"/>
    <dgm:cxn modelId="{794FDDDC-6183-4727-AFE6-BD0B76713FE2}" type="presOf" srcId="{1A2E33E9-B0D3-4083-BB86-B43B0CDFF2DE}" destId="{9BD15A15-4EBE-4128-AD18-3F8FB366CF3B}" srcOrd="1" destOrd="0" presId="urn:microsoft.com/office/officeart/2005/8/layout/hierarchy3"/>
    <dgm:cxn modelId="{50F005E7-1E83-4755-AA04-2C77E780BC38}" type="presOf" srcId="{D7B2B53A-02FB-4069-9BA1-76D573519C08}" destId="{B1F5DD34-3CA4-441A-B2AC-D0DDC0055B8A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"/>
    <dgm:cxn modelId="{058CB90E-8038-4062-9B9E-5B02F1F5CDC5}" type="presParOf" srcId="{D50DF131-8BB4-497B-9ED5-113F4895C388}" destId="{F5603A2C-1520-4B73-A8B7-F3042E8BB53C}" srcOrd="0" destOrd="0" presId="urn:microsoft.com/office/officeart/2005/8/layout/hierarchy3"/>
    <dgm:cxn modelId="{40A5756B-09EC-411A-8BE7-402120995A24}" type="presParOf" srcId="{F5603A2C-1520-4B73-A8B7-F3042E8BB53C}" destId="{D762FCA2-1F16-453B-8338-91AE300D7FA7}" srcOrd="0" destOrd="0" presId="urn:microsoft.com/office/officeart/2005/8/layout/hierarchy3"/>
    <dgm:cxn modelId="{F34CC97C-7589-476F-B357-0D7B50418D36}" type="presParOf" srcId="{F5603A2C-1520-4B73-A8B7-F3042E8BB53C}" destId="{299C5283-233F-43D8-92A4-2E10CE00FFFD}" srcOrd="1" destOrd="0" presId="urn:microsoft.com/office/officeart/2005/8/layout/hierarchy3"/>
    <dgm:cxn modelId="{F6942AF3-5D90-4330-90A1-86DAAF1B1435}" type="presParOf" srcId="{D50DF131-8BB4-497B-9ED5-113F4895C388}" destId="{E4D81125-ACC8-40AD-BC44-9C48EB8FE04C}" srcOrd="1" destOrd="0" presId="urn:microsoft.com/office/officeart/2005/8/layout/hierarchy3"/>
    <dgm:cxn modelId="{22642F17-3E68-4934-9ABC-478F500CF1FE}" type="presParOf" srcId="{E4D81125-ACC8-40AD-BC44-9C48EB8FE04C}" destId="{5ED71C70-9444-4F7A-9D93-BC9CD35AAB8A}" srcOrd="0" destOrd="0" presId="urn:microsoft.com/office/officeart/2005/8/layout/hierarchy3"/>
    <dgm:cxn modelId="{0DFA0388-95E4-400E-9C27-72465453BCCE}" type="presParOf" srcId="{E4D81125-ACC8-40AD-BC44-9C48EB8FE04C}" destId="{07093696-C43E-4229-A405-013EC27DEA85}" srcOrd="1" destOrd="0" presId="urn:microsoft.com/office/officeart/2005/8/layout/hierarchy3"/>
    <dgm:cxn modelId="{131984CC-C22E-4368-B9E8-1A85F689C25F}" type="presParOf" srcId="{E4D81125-ACC8-40AD-BC44-9C48EB8FE04C}" destId="{C59103E5-E72E-4BCB-B60E-3965B196A920}" srcOrd="2" destOrd="0" presId="urn:microsoft.com/office/officeart/2005/8/layout/hierarchy3"/>
    <dgm:cxn modelId="{3E8DF592-0D88-4AF1-B77F-72619042F90C}" type="presParOf" srcId="{E4D81125-ACC8-40AD-BC44-9C48EB8FE04C}" destId="{0A3306F0-74BE-4541-ACA1-A8825D27CE43}" srcOrd="3" destOrd="0" presId="urn:microsoft.com/office/officeart/2005/8/layout/hierarchy3"/>
    <dgm:cxn modelId="{0396019E-4125-4672-9576-835DAC642CC0}" type="presParOf" srcId="{E4D81125-ACC8-40AD-BC44-9C48EB8FE04C}" destId="{B240B43A-6446-4345-8693-D7A4B4BE01B6}" srcOrd="4" destOrd="0" presId="urn:microsoft.com/office/officeart/2005/8/layout/hierarchy3"/>
    <dgm:cxn modelId="{81DF4FB4-4AA5-4B4D-8230-BBFB4B398DFE}" type="presParOf" srcId="{E4D81125-ACC8-40AD-BC44-9C48EB8FE04C}" destId="{5DCAC325-92B0-4D3E-95AF-2F5E4C86075F}" srcOrd="5" destOrd="0" presId="urn:microsoft.com/office/officeart/2005/8/layout/hierarchy3"/>
    <dgm:cxn modelId="{DB06EBC8-5168-4EEE-9F72-27202917A4A8}" type="presParOf" srcId="{E4D81125-ACC8-40AD-BC44-9C48EB8FE04C}" destId="{0034CAD1-EADD-442A-9426-DB425099B22C}" srcOrd="6" destOrd="0" presId="urn:microsoft.com/office/officeart/2005/8/layout/hierarchy3"/>
    <dgm:cxn modelId="{B9683C10-81C9-4807-9ED2-B1473DFE873F}" type="presParOf" srcId="{E4D81125-ACC8-40AD-BC44-9C48EB8FE04C}" destId="{B1F5DD34-3CA4-441A-B2AC-D0DDC0055B8A}" srcOrd="7" destOrd="0" presId="urn:microsoft.com/office/officeart/2005/8/layout/hierarchy3"/>
    <dgm:cxn modelId="{6D939C25-A836-44D6-85E4-426F7B0B547A}" type="presParOf" srcId="{E4D81125-ACC8-40AD-BC44-9C48EB8FE04C}" destId="{047C62CB-97DD-4DF5-92DC-026C1E5B4AA4}" srcOrd="8" destOrd="0" presId="urn:microsoft.com/office/officeart/2005/8/layout/hierarchy3"/>
    <dgm:cxn modelId="{B98A31B1-9FAD-4605-A54E-A7C9ABEC34D1}" type="presParOf" srcId="{E4D81125-ACC8-40AD-BC44-9C48EB8FE04C}" destId="{D5B39515-B656-43E9-A9D6-CC70ABEFA319}" srcOrd="9" destOrd="0" presId="urn:microsoft.com/office/officeart/2005/8/layout/hierarchy3"/>
    <dgm:cxn modelId="{4B083D80-2366-4358-A5A5-93F8FF2E5780}" type="presParOf" srcId="{A2211510-EF3A-4D52-A9C4-96754F69DDC5}" destId="{F0EDC968-E9F4-4EE7-870D-04DF0F288EBE}" srcOrd="1" destOrd="0" presId="urn:microsoft.com/office/officeart/2005/8/layout/hierarchy3"/>
    <dgm:cxn modelId="{BB65ACAE-9629-45B3-90A2-C00F1F27046E}" type="presParOf" srcId="{F0EDC968-E9F4-4EE7-870D-04DF0F288EBE}" destId="{0B4E792C-93E4-4812-961B-4AB6450EEBBE}" srcOrd="0" destOrd="0" presId="urn:microsoft.com/office/officeart/2005/8/layout/hierarchy3"/>
    <dgm:cxn modelId="{8CD60422-8AC6-48EF-8196-8AAC779D7B1C}" type="presParOf" srcId="{0B4E792C-93E4-4812-961B-4AB6450EEBBE}" destId="{B24EC25B-8508-41A4-8261-EEF250282397}" srcOrd="0" destOrd="0" presId="urn:microsoft.com/office/officeart/2005/8/layout/hierarchy3"/>
    <dgm:cxn modelId="{4E16C981-C8A5-454F-B628-B0F0EA1C78AA}" type="presParOf" srcId="{0B4E792C-93E4-4812-961B-4AB6450EEBBE}" destId="{9BD15A15-4EBE-4128-AD18-3F8FB366CF3B}" srcOrd="1" destOrd="0" presId="urn:microsoft.com/office/officeart/2005/8/layout/hierarchy3"/>
    <dgm:cxn modelId="{EAF516B9-BE56-46C5-9566-7DB04AEDFE4A}" type="presParOf" srcId="{F0EDC968-E9F4-4EE7-870D-04DF0F288EBE}" destId="{B8A1C666-CF41-44FB-8A08-74199718BC76}" srcOrd="1" destOrd="0" presId="urn:microsoft.com/office/officeart/2005/8/layout/hierarchy3"/>
    <dgm:cxn modelId="{B34DA49C-AF8F-4330-8472-D5519F351419}" type="presParOf" srcId="{B8A1C666-CF41-44FB-8A08-74199718BC76}" destId="{E7C7B1D9-907F-435B-A212-8F4FD25F36D7}" srcOrd="0" destOrd="0" presId="urn:microsoft.com/office/officeart/2005/8/layout/hierarchy3"/>
    <dgm:cxn modelId="{C47FEA69-DF80-4975-9506-D0A95363DD35}" type="presParOf" srcId="{B8A1C666-CF41-44FB-8A08-74199718BC76}" destId="{2CD3CAFC-F0E5-4956-8CB0-9913687CFC41}" srcOrd="1" destOrd="0" presId="urn:microsoft.com/office/officeart/2005/8/layout/hierarchy3"/>
    <dgm:cxn modelId="{8091BA6B-A4A2-4FAD-98F1-07F80660ED4E}" type="presParOf" srcId="{B8A1C666-CF41-44FB-8A08-74199718BC76}" destId="{5704AC36-7228-4647-BA2F-E5EA2A0ECE5E}" srcOrd="2" destOrd="0" presId="urn:microsoft.com/office/officeart/2005/8/layout/hierarchy3"/>
    <dgm:cxn modelId="{082F1739-372F-4CE0-BA46-832B2444215A}" type="presParOf" srcId="{B8A1C666-CF41-44FB-8A08-74199718BC76}" destId="{B0F65660-7FB7-41F2-8A03-36A84A58A982}" srcOrd="3" destOrd="0" presId="urn:microsoft.com/office/officeart/2005/8/layout/hierarchy3"/>
    <dgm:cxn modelId="{F824C7D1-83C4-4F49-BABB-A77CCF0E1697}" type="presParOf" srcId="{B8A1C666-CF41-44FB-8A08-74199718BC76}" destId="{AFB70125-0A05-4C1C-AF46-F60B93D12F4B}" srcOrd="4" destOrd="0" presId="urn:microsoft.com/office/officeart/2005/8/layout/hierarchy3"/>
    <dgm:cxn modelId="{4E8EB3A7-48F7-4BAD-B1C0-14006C956059}" type="presParOf" srcId="{B8A1C666-CF41-44FB-8A08-74199718BC76}" destId="{C95AE884-797B-482D-94EE-9234BD6DA05D}" srcOrd="5" destOrd="0" presId="urn:microsoft.com/office/officeart/2005/8/layout/hierarchy3"/>
    <dgm:cxn modelId="{80F4D152-F211-4812-8C3F-5FA523A87E4B}" type="presParOf" srcId="{B8A1C666-CF41-44FB-8A08-74199718BC76}" destId="{CEAA5FDD-32FD-454A-8A2D-E96BAF282211}" srcOrd="6" destOrd="0" presId="urn:microsoft.com/office/officeart/2005/8/layout/hierarchy3"/>
    <dgm:cxn modelId="{9122A54E-FB73-4CE5-AADA-21CE10C9F8D0}" type="presParOf" srcId="{B8A1C666-CF41-44FB-8A08-74199718BC76}" destId="{B933A531-52AB-4CC3-80EE-95A29A1B11FE}" srcOrd="7" destOrd="0" presId="urn:microsoft.com/office/officeart/2005/8/layout/hierarchy3"/>
    <dgm:cxn modelId="{E1344642-E6FC-4A22-A199-477F61592F6A}" type="presParOf" srcId="{B8A1C666-CF41-44FB-8A08-74199718BC76}" destId="{A259866E-3786-4381-A66D-9618105CD9C3}" srcOrd="8" destOrd="0" presId="urn:microsoft.com/office/officeart/2005/8/layout/hierarchy3"/>
    <dgm:cxn modelId="{1DAE54D9-A69A-4880-A4B2-E961C55FF57F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89"/>
          <a:ext cx="9837620" cy="2933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Nambara</a:t>
          </a:r>
          <a:r>
            <a:rPr lang="fr-F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fizotry</a:t>
          </a:r>
          <a:r>
            <a:rPr lang="fr-F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fanadihadiana</a:t>
          </a:r>
          <a:r>
            <a:rPr lang="fr-F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ary</a:t>
          </a:r>
          <a:r>
            <a:rPr lang="fr-F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nahemotra</a:t>
          </a:r>
          <a:r>
            <a:rPr lang="fr-F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ampitso</a:t>
          </a:r>
          <a:r>
            <a:rPr lang="fr-F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fampiharana</a:t>
          </a:r>
          <a:r>
            <a:rPr lang="fr-F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azy</a:t>
          </a:r>
          <a:r>
            <a:rPr lang="fr-F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(Jos</a:t>
          </a:r>
          <a:r>
            <a:rPr lang="en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7:14-15)</a:t>
          </a:r>
          <a:endParaRPr lang="es-ES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76" y="89"/>
        <a:ext cx="9544269" cy="293351"/>
      </dsp:txXfrm>
    </dsp:sp>
    <dsp:sp modelId="{19F734BA-5F3B-459D-8DBE-57F6531A6D24}">
      <dsp:nvSpPr>
        <dsp:cNvPr id="0" name=""/>
        <dsp:cNvSpPr/>
      </dsp:nvSpPr>
      <dsp:spPr>
        <a:xfrm>
          <a:off x="9860112" y="25024"/>
          <a:ext cx="31850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53" y="25024"/>
        <a:ext cx="75022" cy="243482"/>
      </dsp:txXfrm>
    </dsp:sp>
    <dsp:sp modelId="{38FC698C-3944-4519-B767-FB982AE32008}">
      <dsp:nvSpPr>
        <dsp:cNvPr id="0" name=""/>
        <dsp:cNvSpPr/>
      </dsp:nvSpPr>
      <dsp:spPr>
        <a:xfrm>
          <a:off x="10193561" y="25024"/>
          <a:ext cx="158717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Nangina</a:t>
          </a:r>
          <a:r>
            <a:rPr lang="fr-FR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i </a:t>
          </a:r>
          <a:r>
            <a:rPr lang="fr-FR" sz="1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Akana</a:t>
          </a:r>
          <a:endParaRPr lang="es-ES" sz="1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10315302" y="25024"/>
        <a:ext cx="1343692" cy="243482"/>
      </dsp:txXfrm>
    </dsp:sp>
    <dsp:sp modelId="{2DC59288-CCE7-479C-AEF5-2C7D90B217E1}">
      <dsp:nvSpPr>
        <dsp:cNvPr id="0" name=""/>
        <dsp:cNvSpPr/>
      </dsp:nvSpPr>
      <dsp:spPr>
        <a:xfrm>
          <a:off x="4080364" y="334510"/>
          <a:ext cx="5767106" cy="29335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Notanana ny fokon’i Joda (Jos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334510"/>
        <a:ext cx="5473755" cy="293351"/>
      </dsp:txXfrm>
    </dsp:sp>
    <dsp:sp modelId="{4125DFF6-83D5-4277-A491-D308568C91A2}">
      <dsp:nvSpPr>
        <dsp:cNvPr id="0" name=""/>
        <dsp:cNvSpPr/>
      </dsp:nvSpPr>
      <dsp:spPr>
        <a:xfrm>
          <a:off x="9869993" y="359445"/>
          <a:ext cx="31850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359445"/>
        <a:ext cx="75022" cy="243482"/>
      </dsp:txXfrm>
    </dsp:sp>
    <dsp:sp modelId="{A539587E-FC17-4E5E-A50B-408C41076433}">
      <dsp:nvSpPr>
        <dsp:cNvPr id="0" name=""/>
        <dsp:cNvSpPr/>
      </dsp:nvSpPr>
      <dsp:spPr>
        <a:xfrm>
          <a:off x="10201397" y="359445"/>
          <a:ext cx="158717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Nangina</a:t>
          </a:r>
          <a:r>
            <a:rPr lang="fr-FR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i </a:t>
          </a:r>
          <a:r>
            <a:rPr lang="fr-FR" sz="1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Akana</a:t>
          </a:r>
          <a:endParaRPr lang="es-ES" sz="1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10323138" y="359445"/>
        <a:ext cx="1343692" cy="243482"/>
      </dsp:txXfrm>
    </dsp:sp>
    <dsp:sp modelId="{4A66EC69-65EE-4ECD-AA81-1FAEECF1D4F5}">
      <dsp:nvSpPr>
        <dsp:cNvPr id="0" name=""/>
        <dsp:cNvSpPr/>
      </dsp:nvSpPr>
      <dsp:spPr>
        <a:xfrm>
          <a:off x="4080364" y="668932"/>
          <a:ext cx="5767106" cy="2933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Notanana ny fianakavian’i Zera (Jos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7:17a)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668932"/>
        <a:ext cx="5473755" cy="293351"/>
      </dsp:txXfrm>
    </dsp:sp>
    <dsp:sp modelId="{8B0524A4-A0AE-462B-BF0C-4EC968739FD0}">
      <dsp:nvSpPr>
        <dsp:cNvPr id="0" name=""/>
        <dsp:cNvSpPr/>
      </dsp:nvSpPr>
      <dsp:spPr>
        <a:xfrm>
          <a:off x="9860151" y="676460"/>
          <a:ext cx="31850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92" y="676460"/>
        <a:ext cx="75022" cy="243482"/>
      </dsp:txXfrm>
    </dsp:sp>
    <dsp:sp modelId="{851D1B37-6643-4D62-9601-E0058D220A5F}">
      <dsp:nvSpPr>
        <dsp:cNvPr id="0" name=""/>
        <dsp:cNvSpPr/>
      </dsp:nvSpPr>
      <dsp:spPr>
        <a:xfrm>
          <a:off x="10201397" y="693866"/>
          <a:ext cx="158717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Nangina</a:t>
          </a:r>
          <a:r>
            <a:rPr lang="fr-FR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i </a:t>
          </a:r>
          <a:r>
            <a:rPr lang="fr-FR" sz="1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Akana</a:t>
          </a:r>
          <a:endParaRPr lang="es-ES" sz="1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10323138" y="693866"/>
        <a:ext cx="1343692" cy="243482"/>
      </dsp:txXfrm>
    </dsp:sp>
    <dsp:sp modelId="{46961188-8AC9-41D6-BF58-E21BEC8B3A81}">
      <dsp:nvSpPr>
        <dsp:cNvPr id="0" name=""/>
        <dsp:cNvSpPr/>
      </dsp:nvSpPr>
      <dsp:spPr>
        <a:xfrm>
          <a:off x="4080364" y="1003353"/>
          <a:ext cx="5767106" cy="29335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Notanana i Zabdy mpitarika (Jos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7:17b)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003353"/>
        <a:ext cx="5473755" cy="293351"/>
      </dsp:txXfrm>
    </dsp:sp>
    <dsp:sp modelId="{66871472-CE64-47CE-A810-30A567E2798E}">
      <dsp:nvSpPr>
        <dsp:cNvPr id="0" name=""/>
        <dsp:cNvSpPr/>
      </dsp:nvSpPr>
      <dsp:spPr>
        <a:xfrm>
          <a:off x="9869993" y="1028288"/>
          <a:ext cx="31850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028288"/>
        <a:ext cx="75022" cy="243482"/>
      </dsp:txXfrm>
    </dsp:sp>
    <dsp:sp modelId="{C9568CFF-9A3C-4C28-9546-D376128FA9E6}">
      <dsp:nvSpPr>
        <dsp:cNvPr id="0" name=""/>
        <dsp:cNvSpPr/>
      </dsp:nvSpPr>
      <dsp:spPr>
        <a:xfrm>
          <a:off x="10201397" y="1028288"/>
          <a:ext cx="158717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/>
            <a:t>Nangina</a:t>
          </a:r>
          <a:r>
            <a:rPr lang="fr-FR" sz="1400" b="1" kern="1200" dirty="0"/>
            <a:t> i </a:t>
          </a:r>
          <a:r>
            <a:rPr lang="fr-FR" sz="1400" b="1" kern="1200" dirty="0" err="1"/>
            <a:t>Akana</a:t>
          </a:r>
          <a:endParaRPr lang="es-ES" sz="1400" kern="1200" dirty="0"/>
        </a:p>
      </dsp:txBody>
      <dsp:txXfrm>
        <a:off x="10323138" y="1028288"/>
        <a:ext cx="1343692" cy="243482"/>
      </dsp:txXfrm>
    </dsp:sp>
    <dsp:sp modelId="{123C8EFC-2789-4603-91BF-EEF6B7C2ED82}">
      <dsp:nvSpPr>
        <dsp:cNvPr id="0" name=""/>
        <dsp:cNvSpPr/>
      </dsp:nvSpPr>
      <dsp:spPr>
        <a:xfrm>
          <a:off x="4080364" y="1337774"/>
          <a:ext cx="5767106" cy="29335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Notanana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(Jos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7:18)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337774"/>
        <a:ext cx="5473755" cy="293351"/>
      </dsp:txXfrm>
    </dsp:sp>
    <dsp:sp modelId="{8D6A8B27-3F09-4C5F-9F28-4492D09B8235}">
      <dsp:nvSpPr>
        <dsp:cNvPr id="0" name=""/>
        <dsp:cNvSpPr/>
      </dsp:nvSpPr>
      <dsp:spPr>
        <a:xfrm>
          <a:off x="9869993" y="1362709"/>
          <a:ext cx="31850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362709"/>
        <a:ext cx="75022" cy="243482"/>
      </dsp:txXfrm>
    </dsp:sp>
    <dsp:sp modelId="{81494637-307B-48EF-8F7B-31E6C2D3C389}">
      <dsp:nvSpPr>
        <dsp:cNvPr id="0" name=""/>
        <dsp:cNvSpPr/>
      </dsp:nvSpPr>
      <dsp:spPr>
        <a:xfrm>
          <a:off x="10201397" y="1362709"/>
          <a:ext cx="158717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/>
            <a:t>Nangina</a:t>
          </a:r>
          <a:r>
            <a:rPr lang="fr-FR" sz="1400" b="1" kern="1200" dirty="0"/>
            <a:t> i </a:t>
          </a:r>
          <a:r>
            <a:rPr lang="fr-FR" sz="1400" b="1" kern="1200" dirty="0" err="1"/>
            <a:t>Akana</a:t>
          </a:r>
          <a:endParaRPr lang="es-ES" sz="1400" kern="1200" dirty="0"/>
        </a:p>
      </dsp:txBody>
      <dsp:txXfrm>
        <a:off x="10323138" y="1362709"/>
        <a:ext cx="1343692" cy="243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677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Rahaba</a:t>
          </a:r>
        </a:p>
      </dsp:txBody>
      <dsp:txXfrm>
        <a:off x="18319" y="258352"/>
        <a:ext cx="1169389" cy="567052"/>
      </dsp:txXfrm>
    </dsp:sp>
    <dsp:sp modelId="{5ED71C70-9444-4F7A-9D93-BC9CD35AAB8A}">
      <dsp:nvSpPr>
        <dsp:cNvPr id="0" name=""/>
        <dsp:cNvSpPr/>
      </dsp:nvSpPr>
      <dsp:spPr>
        <a:xfrm>
          <a:off x="121144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41611" y="993631"/>
          <a:ext cx="2238109" cy="60233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baseline="0" dirty="0" err="1"/>
            <a:t>Nanafina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mpisafo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tany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teo</a:t>
          </a:r>
          <a:r>
            <a:rPr lang="fr-FR" sz="1700" b="1" kern="1200" baseline="0" dirty="0"/>
            <a:t> an-tampon-</a:t>
          </a:r>
          <a:r>
            <a:rPr lang="fr-FR" sz="1700" b="1" kern="1200" baseline="0" dirty="0" err="1"/>
            <a:t>trano</a:t>
          </a:r>
          <a:r>
            <a:rPr lang="fr-FR" sz="1700" b="1" kern="1200" baseline="0" dirty="0"/>
            <a:t> </a:t>
          </a:r>
          <a:endParaRPr lang="en" sz="1700" b="1" kern="1200" baseline="0" dirty="0"/>
        </a:p>
      </dsp:txBody>
      <dsp:txXfrm>
        <a:off x="259253" y="1011273"/>
        <a:ext cx="2202825" cy="567052"/>
      </dsp:txXfrm>
    </dsp:sp>
    <dsp:sp modelId="{C59103E5-E72E-4BCB-B60E-3965B196A920}">
      <dsp:nvSpPr>
        <dsp:cNvPr id="0" name=""/>
        <dsp:cNvSpPr/>
      </dsp:nvSpPr>
      <dsp:spPr>
        <a:xfrm>
          <a:off x="121144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41611" y="1746552"/>
          <a:ext cx="2238109" cy="602336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baseline="0" dirty="0" err="1"/>
            <a:t>Naneho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hatsaram-panahy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tamin’ny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Isiraely</a:t>
          </a:r>
          <a:r>
            <a:rPr lang="fr-FR" sz="1700" b="1" kern="1200" baseline="0" dirty="0"/>
            <a:t> </a:t>
          </a:r>
          <a:endParaRPr lang="en" sz="1700" b="1" kern="1200" baseline="0" dirty="0"/>
        </a:p>
      </dsp:txBody>
      <dsp:txXfrm>
        <a:off x="259253" y="1764194"/>
        <a:ext cx="2202825" cy="567052"/>
      </dsp:txXfrm>
    </dsp:sp>
    <dsp:sp modelId="{B240B43A-6446-4345-8693-D7A4B4BE01B6}">
      <dsp:nvSpPr>
        <dsp:cNvPr id="0" name=""/>
        <dsp:cNvSpPr/>
      </dsp:nvSpPr>
      <dsp:spPr>
        <a:xfrm>
          <a:off x="121144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41611" y="2499473"/>
          <a:ext cx="2238109" cy="602336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baseline="0" dirty="0" err="1"/>
            <a:t>Nanampy</a:t>
          </a:r>
          <a:r>
            <a:rPr lang="fr-FR" sz="1700" b="1" kern="1200" baseline="0" dirty="0"/>
            <a:t> ho </a:t>
          </a:r>
          <a:r>
            <a:rPr lang="fr-FR" sz="1700" b="1" kern="1200" baseline="0" dirty="0" err="1"/>
            <a:t>amin'ny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fandresena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noho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finoany</a:t>
          </a:r>
          <a:endParaRPr lang="en" sz="1700" b="1" kern="1200" baseline="0" dirty="0"/>
        </a:p>
      </dsp:txBody>
      <dsp:txXfrm>
        <a:off x="259253" y="2517115"/>
        <a:ext cx="2202825" cy="567052"/>
      </dsp:txXfrm>
    </dsp:sp>
    <dsp:sp modelId="{0034CAD1-EADD-442A-9426-DB425099B22C}">
      <dsp:nvSpPr>
        <dsp:cNvPr id="0" name=""/>
        <dsp:cNvSpPr/>
      </dsp:nvSpPr>
      <dsp:spPr>
        <a:xfrm>
          <a:off x="121144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41611" y="3252394"/>
          <a:ext cx="2238109" cy="602336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baseline="0" dirty="0" err="1"/>
            <a:t>Nanao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fanekena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tamin’ny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Isiraely</a:t>
          </a:r>
          <a:r>
            <a:rPr lang="fr-FR" sz="1700" b="1" kern="1200" baseline="0" dirty="0"/>
            <a:t> </a:t>
          </a:r>
          <a:endParaRPr lang="en" sz="1700" b="1" kern="1200" baseline="0" dirty="0"/>
        </a:p>
      </dsp:txBody>
      <dsp:txXfrm>
        <a:off x="259253" y="3270036"/>
        <a:ext cx="2202825" cy="567052"/>
      </dsp:txXfrm>
    </dsp:sp>
    <dsp:sp modelId="{047C62CB-97DD-4DF5-92DC-026C1E5B4AA4}">
      <dsp:nvSpPr>
        <dsp:cNvPr id="0" name=""/>
        <dsp:cNvSpPr/>
      </dsp:nvSpPr>
      <dsp:spPr>
        <a:xfrm>
          <a:off x="121144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41611" y="4005315"/>
          <a:ext cx="2238109" cy="602336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baseline="0" dirty="0"/>
            <a:t>Namonjy ny tenany sy fianakaviany </a:t>
          </a:r>
          <a:endParaRPr lang="es-ES" sz="1700" b="1" kern="1200" baseline="0" dirty="0"/>
        </a:p>
      </dsp:txBody>
      <dsp:txXfrm>
        <a:off x="259253" y="4022957"/>
        <a:ext cx="2202825" cy="567052"/>
      </dsp:txXfrm>
    </dsp:sp>
    <dsp:sp modelId="{B24EC25B-8508-41A4-8261-EEF250282397}">
      <dsp:nvSpPr>
        <dsp:cNvPr id="0" name=""/>
        <dsp:cNvSpPr/>
      </dsp:nvSpPr>
      <dsp:spPr>
        <a:xfrm>
          <a:off x="2539955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  <a:effectLst/>
            </a:rPr>
            <a:t>Akana</a:t>
          </a:r>
        </a:p>
      </dsp:txBody>
      <dsp:txXfrm>
        <a:off x="2557597" y="258352"/>
        <a:ext cx="1169389" cy="567052"/>
      </dsp:txXfrm>
    </dsp:sp>
    <dsp:sp modelId="{E7C7B1D9-907F-435B-A212-8F4FD25F36D7}">
      <dsp:nvSpPr>
        <dsp:cNvPr id="0" name=""/>
        <dsp:cNvSpPr/>
      </dsp:nvSpPr>
      <dsp:spPr>
        <a:xfrm>
          <a:off x="2660422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780890" y="993631"/>
          <a:ext cx="2238109" cy="602336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baseline="0" dirty="0" err="1"/>
            <a:t>Nanafina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zavatra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voaozona</a:t>
          </a:r>
          <a:r>
            <a:rPr lang="fr-FR" sz="1700" b="1" kern="1200" baseline="0" dirty="0"/>
            <a:t> ao </a:t>
          </a:r>
          <a:r>
            <a:rPr lang="fr-FR" sz="1700" b="1" kern="1200" baseline="0" dirty="0" err="1"/>
            <a:t>ambanin'ny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tany</a:t>
          </a:r>
          <a:r>
            <a:rPr lang="fr-FR" sz="1700" b="1" kern="1200" baseline="0" dirty="0"/>
            <a:t> </a:t>
          </a:r>
          <a:endParaRPr lang="en" sz="1700" b="1" kern="1200" baseline="0" dirty="0"/>
        </a:p>
      </dsp:txBody>
      <dsp:txXfrm>
        <a:off x="2798532" y="1011273"/>
        <a:ext cx="2202825" cy="567052"/>
      </dsp:txXfrm>
    </dsp:sp>
    <dsp:sp modelId="{5704AC36-7228-4647-BA2F-E5EA2A0ECE5E}">
      <dsp:nvSpPr>
        <dsp:cNvPr id="0" name=""/>
        <dsp:cNvSpPr/>
      </dsp:nvSpPr>
      <dsp:spPr>
        <a:xfrm>
          <a:off x="2660422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780890" y="1746552"/>
          <a:ext cx="2238109" cy="602336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baseline="0" dirty="0"/>
            <a:t>Nitondra olana ho an’ny Isiraely </a:t>
          </a:r>
          <a:endParaRPr lang="en" sz="1700" b="1" kern="1200" baseline="0" dirty="0"/>
        </a:p>
      </dsp:txBody>
      <dsp:txXfrm>
        <a:off x="2798532" y="1764194"/>
        <a:ext cx="2202825" cy="567052"/>
      </dsp:txXfrm>
    </dsp:sp>
    <dsp:sp modelId="{AFB70125-0A05-4C1C-AF46-F60B93D12F4B}">
      <dsp:nvSpPr>
        <dsp:cNvPr id="0" name=""/>
        <dsp:cNvSpPr/>
      </dsp:nvSpPr>
      <dsp:spPr>
        <a:xfrm>
          <a:off x="2660422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780890" y="2499473"/>
          <a:ext cx="2238109" cy="602336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baseline="0" dirty="0" err="1"/>
            <a:t>Nahatonga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faharesena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tamin'ny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nataony</a:t>
          </a:r>
          <a:r>
            <a:rPr lang="fr-FR" sz="1700" b="1" kern="1200" baseline="0" dirty="0"/>
            <a:t> </a:t>
          </a:r>
          <a:endParaRPr lang="en" sz="1700" b="1" kern="1200" baseline="0" dirty="0"/>
        </a:p>
      </dsp:txBody>
      <dsp:txXfrm>
        <a:off x="2798532" y="2517115"/>
        <a:ext cx="2202825" cy="567052"/>
      </dsp:txXfrm>
    </dsp:sp>
    <dsp:sp modelId="{CEAA5FDD-32FD-454A-8A2D-E96BAF282211}">
      <dsp:nvSpPr>
        <dsp:cNvPr id="0" name=""/>
        <dsp:cNvSpPr/>
      </dsp:nvSpPr>
      <dsp:spPr>
        <a:xfrm>
          <a:off x="2660422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780890" y="3252394"/>
          <a:ext cx="2238109" cy="602336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baseline="0" dirty="0" err="1"/>
            <a:t>Nandika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faneken’ny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Isiraely</a:t>
          </a:r>
          <a:r>
            <a:rPr lang="fr-FR" sz="1700" b="1" kern="1200" baseline="0" dirty="0"/>
            <a:t> </a:t>
          </a:r>
          <a:endParaRPr lang="en" sz="1700" b="1" kern="1200" baseline="0" dirty="0"/>
        </a:p>
      </dsp:txBody>
      <dsp:txXfrm>
        <a:off x="2798532" y="3270036"/>
        <a:ext cx="2202825" cy="567052"/>
      </dsp:txXfrm>
    </dsp:sp>
    <dsp:sp modelId="{A259866E-3786-4381-A66D-9618105CD9C3}">
      <dsp:nvSpPr>
        <dsp:cNvPr id="0" name=""/>
        <dsp:cNvSpPr/>
      </dsp:nvSpPr>
      <dsp:spPr>
        <a:xfrm>
          <a:off x="2660422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780890" y="4005315"/>
          <a:ext cx="2238109" cy="602336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baseline="0" dirty="0" err="1"/>
            <a:t>Maty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niaraka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tamin’ny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fianakaviany</a:t>
          </a:r>
          <a:r>
            <a:rPr lang="fr-FR" sz="1700" b="1" kern="1200" baseline="0" dirty="0"/>
            <a:t> </a:t>
          </a:r>
          <a:endParaRPr lang="en" sz="1700" b="1" kern="1200" baseline="0" dirty="0"/>
        </a:p>
      </dsp:txBody>
      <dsp:txXfrm>
        <a:off x="2798532" y="4022957"/>
        <a:ext cx="2202825" cy="56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058E-B09D-4807-BE9E-11C16697DEE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A51E-32CC-492F-98DA-045577EC8A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2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3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1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7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4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5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9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1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4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1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0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F5EA6-064A-BB81-3B5F-D5CA395B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4EF256-416B-229B-3B07-BAFADDCE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96BA9B-6A09-9AE1-AAAA-5EF65BD61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-172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FB3636-9900-7FE4-C595-A679FF22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2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427B5D-8BA4-6D7F-4F60-A8747239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B5600FD-F956-C1FF-67F6-D5B300C33471}"/>
              </a:ext>
            </a:extLst>
          </p:cNvPr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6C39B8-7CCF-4ABA-9C0A-432941FB8617}"/>
              </a:ext>
            </a:extLst>
          </p:cNvPr>
          <p:cNvSpPr txBox="1"/>
          <p:nvPr/>
        </p:nvSpPr>
        <p:spPr>
          <a:xfrm>
            <a:off x="4124326" y="317019"/>
            <a:ext cx="3957044" cy="286232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FAHAVALO AO ANATINY </a:t>
            </a:r>
            <a:endParaRPr lang="en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CF5089-D5F7-BBCE-7F42-D9627A0D1C67}"/>
              </a:ext>
            </a:extLst>
          </p:cNvPr>
          <p:cNvSpPr txBox="1"/>
          <p:nvPr/>
        </p:nvSpPr>
        <p:spPr>
          <a:xfrm>
            <a:off x="196732" y="209550"/>
            <a:ext cx="379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6 hatao ny 8 Novambra</a:t>
            </a:r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48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46600-F782-246E-10CE-743F5EAB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37FA79D-7DEA-4FC4-7752-D38D6688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63187-D230-1DF1-75AD-A53C76777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DAE3D992-722C-6892-35F2-D97D60E8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7A748-8725-F398-DBE0-DEEB4B4EE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6B753C-AB39-77F0-A580-BB023C5A6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1A0-592C-E9C5-7A9E-61894ECF3BFF}"/>
              </a:ext>
            </a:extLst>
          </p:cNvPr>
          <p:cNvSpPr txBox="1"/>
          <p:nvPr/>
        </p:nvSpPr>
        <p:spPr>
          <a:xfrm>
            <a:off x="7715250" y="289679"/>
            <a:ext cx="4362450" cy="57246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Izaho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Jehovah no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Mpandinika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Mpamantatra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mba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hanome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olona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rehetra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araka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alehany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avy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araka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vokatry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asany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Jeremia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17:10</a:t>
            </a:r>
          </a:p>
        </p:txBody>
      </p:sp>
    </p:spTree>
    <p:extLst>
      <p:ext uri="{BB962C8B-B14F-4D97-AF65-F5344CB8AC3E}">
        <p14:creationId xmlns:p14="http://schemas.microsoft.com/office/powerpoint/2010/main" val="371634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DE4E31-E877-DCA6-AE2C-4F47CFB4E222}"/>
              </a:ext>
            </a:extLst>
          </p:cNvPr>
          <p:cNvSpPr txBox="1"/>
          <p:nvPr/>
        </p:nvSpPr>
        <p:spPr>
          <a:xfrm>
            <a:off x="6419850" y="4009102"/>
            <a:ext cx="5772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000" b="1" dirty="0">
                <a:uFill>
                  <a:solidFill>
                    <a:srgbClr val="CB2760"/>
                  </a:solidFill>
                </a:uFill>
              </a:rPr>
              <a:t>Ny </a:t>
            </a:r>
            <a:r>
              <a:rPr lang="fr-FR" sz="2000" b="1" dirty="0" err="1">
                <a:uFill>
                  <a:solidFill>
                    <a:srgbClr val="CB2760"/>
                  </a:solidFill>
                </a:uFill>
              </a:rPr>
              <a:t>anton’ny</a:t>
            </a:r>
            <a:r>
              <a:rPr lang="fr-FR" sz="2000" b="1" dirty="0">
                <a:uFill>
                  <a:solidFill>
                    <a:srgbClr val="CB2760"/>
                  </a:solidFill>
                </a:uFill>
              </a:rPr>
              <a:t> </a:t>
            </a:r>
            <a:r>
              <a:rPr lang="fr-FR" sz="2000" b="1" dirty="0" err="1">
                <a:uFill>
                  <a:solidFill>
                    <a:srgbClr val="CB2760"/>
                  </a:solidFill>
                </a:uFill>
              </a:rPr>
              <a:t>faharesena</a:t>
            </a:r>
            <a:r>
              <a:rPr lang="fr-FR" sz="2000" b="1" dirty="0">
                <a:uFill>
                  <a:solidFill>
                    <a:srgbClr val="CB2760"/>
                  </a:solidFill>
                </a:uFill>
              </a:rPr>
              <a:t> (</a:t>
            </a:r>
            <a:r>
              <a:rPr lang="fr-FR" sz="2000" b="1" dirty="0" err="1">
                <a:uFill>
                  <a:solidFill>
                    <a:srgbClr val="CB2760"/>
                  </a:solidFill>
                </a:uFill>
              </a:rPr>
              <a:t>Josoa</a:t>
            </a:r>
            <a:r>
              <a:rPr lang="fr-FR" sz="2000" b="1" dirty="0">
                <a:uFill>
                  <a:solidFill>
                    <a:srgbClr val="CB2760"/>
                  </a:solidFill>
                </a:uFill>
              </a:rPr>
              <a:t> </a:t>
            </a:r>
            <a:r>
              <a:rPr lang="en" sz="2000" b="1" dirty="0"/>
              <a:t>7:1-5, 10-13)</a:t>
            </a:r>
          </a:p>
          <a:p>
            <a:pPr>
              <a:spcBef>
                <a:spcPts val="1800"/>
              </a:spcBef>
            </a:pPr>
            <a:r>
              <a:rPr lang="fr-FR" sz="2000" b="1" dirty="0" err="1"/>
              <a:t>Kivy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ory</a:t>
            </a:r>
            <a:r>
              <a:rPr lang="fr-FR" sz="2000" b="1" dirty="0"/>
              <a:t> </a:t>
            </a:r>
            <a:r>
              <a:rPr lang="fr-FR" sz="2000" b="1" dirty="0" err="1"/>
              <a:t>indrindra</a:t>
            </a:r>
            <a:r>
              <a:rPr lang="fr-FR" sz="2000" b="1" dirty="0"/>
              <a:t> (</a:t>
            </a:r>
            <a:r>
              <a:rPr lang="fr-FR" sz="2000" b="1" dirty="0" err="1"/>
              <a:t>Josoa</a:t>
            </a:r>
            <a:r>
              <a:rPr lang="fr-FR" sz="2000" b="1" dirty="0"/>
              <a:t> </a:t>
            </a:r>
            <a:r>
              <a:rPr lang="en" sz="2000" b="1" dirty="0"/>
              <a:t>7:6-9)</a:t>
            </a:r>
          </a:p>
          <a:p>
            <a:pPr>
              <a:spcBef>
                <a:spcPts val="1800"/>
              </a:spcBef>
            </a:pPr>
            <a:r>
              <a:rPr lang="fi-FI" sz="2000" b="1" dirty="0"/>
              <a:t>Hita ilay mpandika lalàna (Josoa </a:t>
            </a:r>
            <a:r>
              <a:rPr lang="en" sz="2000" b="1" dirty="0"/>
              <a:t>7:14-19)</a:t>
            </a:r>
          </a:p>
          <a:p>
            <a:pPr>
              <a:spcBef>
                <a:spcPts val="18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fahotan’i</a:t>
            </a:r>
            <a:r>
              <a:rPr lang="fr-FR" sz="2000" b="1" dirty="0"/>
              <a:t> </a:t>
            </a:r>
            <a:r>
              <a:rPr lang="fr-FR" sz="2000" b="1" dirty="0" err="1"/>
              <a:t>Akana</a:t>
            </a:r>
            <a:r>
              <a:rPr lang="fr-FR" sz="2000" b="1" dirty="0"/>
              <a:t> (</a:t>
            </a:r>
            <a:r>
              <a:rPr lang="fr-FR" sz="2000" b="1" dirty="0" err="1"/>
              <a:t>Josoa</a:t>
            </a:r>
            <a:r>
              <a:rPr lang="fr-FR" sz="2000" b="1" dirty="0"/>
              <a:t> </a:t>
            </a:r>
            <a:r>
              <a:rPr lang="en" sz="2000" b="1" dirty="0"/>
              <a:t>7:20-26)</a:t>
            </a:r>
          </a:p>
          <a:p>
            <a:pPr>
              <a:spcBef>
                <a:spcPts val="1800"/>
              </a:spcBef>
            </a:pPr>
            <a:r>
              <a:rPr lang="fr-FR" sz="2000" b="1" dirty="0" err="1"/>
              <a:t>Mandresy</a:t>
            </a:r>
            <a:r>
              <a:rPr lang="fr-FR" sz="2000" b="1" dirty="0"/>
              <a:t> </a:t>
            </a:r>
            <a:r>
              <a:rPr lang="fr-FR" sz="2000" b="1" dirty="0" err="1"/>
              <a:t>indray</a:t>
            </a:r>
            <a:r>
              <a:rPr lang="fr-FR" sz="2000" b="1" dirty="0"/>
              <a:t> (</a:t>
            </a:r>
            <a:r>
              <a:rPr lang="fr-FR" sz="2000" b="1" dirty="0" err="1"/>
              <a:t>Josoa</a:t>
            </a:r>
            <a:r>
              <a:rPr lang="fr-FR" sz="2000" b="1" dirty="0"/>
              <a:t> </a:t>
            </a:r>
            <a:r>
              <a:rPr lang="en" sz="2000" b="1" dirty="0"/>
              <a:t>8:1-29)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82860" y="160498"/>
            <a:ext cx="7255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Nirodana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mandan’i</a:t>
            </a:r>
            <a:r>
              <a:rPr lang="fr-FR" sz="2000" b="1" dirty="0"/>
              <a:t> </a:t>
            </a:r>
            <a:r>
              <a:rPr lang="fr-FR" sz="2000" b="1" dirty="0" err="1"/>
              <a:t>Jeriko</a:t>
            </a:r>
            <a:r>
              <a:rPr lang="fr-FR" sz="2000" b="1" dirty="0"/>
              <a:t>,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paik'ady</a:t>
            </a:r>
            <a:r>
              <a:rPr lang="fr-FR" sz="2000" b="1" dirty="0"/>
              <a:t> </a:t>
            </a:r>
            <a:r>
              <a:rPr lang="fr-FR" sz="2000" b="1" dirty="0" err="1"/>
              <a:t>miaramila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mahazatra</a:t>
            </a:r>
            <a:r>
              <a:rPr lang="fr-FR" sz="2000" b="1" dirty="0"/>
              <a:t>. </a:t>
            </a:r>
            <a:r>
              <a:rPr lang="fr-FR" sz="2000" b="1" dirty="0" err="1"/>
              <a:t>Niditra</a:t>
            </a:r>
            <a:r>
              <a:rPr lang="fr-FR" sz="2000" b="1" dirty="0"/>
              <a:t> tao an-</a:t>
            </a:r>
            <a:r>
              <a:rPr lang="fr-FR" sz="2000" b="1" dirty="0" err="1"/>
              <a:t>tanàna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 ka </a:t>
            </a:r>
            <a:r>
              <a:rPr lang="fr-FR" sz="2000" b="1" dirty="0" err="1"/>
              <a:t>nandrava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tanteraka</a:t>
            </a:r>
            <a:r>
              <a:rPr lang="fr-FR" sz="2000" b="1" dirty="0"/>
              <a:t>. </a:t>
            </a:r>
            <a:r>
              <a:rPr lang="fr-FR" sz="2000" b="1" dirty="0" err="1"/>
              <a:t>Fandresena</a:t>
            </a:r>
            <a:r>
              <a:rPr lang="fr-FR" sz="2000" b="1" dirty="0"/>
              <a:t>! </a:t>
            </a:r>
            <a:r>
              <a:rPr lang="fr-FR" sz="2000" b="1" dirty="0" err="1"/>
              <a:t>An'iza</a:t>
            </a:r>
            <a:r>
              <a:rPr lang="fr-FR" sz="2000" b="1" dirty="0"/>
              <a:t>? </a:t>
            </a:r>
            <a:r>
              <a:rPr lang="fr-FR" sz="2000" b="1" dirty="0" err="1"/>
              <a:t>An’Andriamanitra</a:t>
            </a:r>
            <a:r>
              <a:rPr lang="fr-FR" sz="2000" b="1" dirty="0"/>
              <a:t>,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dia </a:t>
            </a:r>
            <a:r>
              <a:rPr lang="fr-FR" sz="2000" b="1" dirty="0" err="1"/>
              <a:t>nisy</a:t>
            </a:r>
            <a:r>
              <a:rPr lang="fr-FR" sz="2000" b="1" dirty="0"/>
              <a:t> </a:t>
            </a:r>
            <a:r>
              <a:rPr lang="fr-FR" sz="2000" b="1" dirty="0" err="1"/>
              <a:t>nataon’ny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 </a:t>
            </a:r>
            <a:r>
              <a:rPr lang="fr-FR" sz="2000" b="1" dirty="0" err="1"/>
              <a:t>loatra</a:t>
            </a:r>
            <a:r>
              <a:rPr lang="en" sz="2000" b="1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907" y="634482"/>
            <a:ext cx="4160481" cy="29234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E85C5F7-BBB7-DFB3-A368-92E259F085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914775"/>
            <a:ext cx="315123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2329" y="3914775"/>
            <a:ext cx="2600326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1703702B-550B-1076-4A2F-4C43A297A28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11121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0E4D5F80-9057-9294-9E1E-1659204529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6168925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B712EEE-6B05-AB70-3AAD-169679E05AA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640068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CDC6DFC4-58F3-BD8B-DD63-C6D24FFA242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05350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90E17CFA-6814-2A28-95E7-D30EF77E9D1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58235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67591" y="2487035"/>
            <a:ext cx="70143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nanontany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farany</a:t>
            </a:r>
            <a:r>
              <a:rPr lang="fr-FR" sz="2000" b="1" dirty="0"/>
              <a:t>, dia </a:t>
            </a:r>
            <a:r>
              <a:rPr lang="fr-FR" sz="2000" b="1" dirty="0" err="1"/>
              <a:t>nitalakotroka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valiny</a:t>
            </a:r>
            <a:r>
              <a:rPr lang="fr-FR" sz="2000" b="1" dirty="0"/>
              <a:t>: </a:t>
            </a:r>
            <a:r>
              <a:rPr lang="fr-FR" sz="2000" b="1" dirty="0" err="1"/>
              <a:t>Nanota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 ka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haharesy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fahavalony</a:t>
            </a:r>
            <a:r>
              <a:rPr lang="fr-FR" sz="2000" b="1" dirty="0"/>
              <a:t> </a:t>
            </a:r>
            <a:r>
              <a:rPr lang="fr-FR" sz="2000" b="1" dirty="0" err="1"/>
              <a:t>intsony</a:t>
            </a:r>
            <a:r>
              <a:rPr lang="fr-FR" sz="2000" b="1" dirty="0"/>
              <a:t>. </a:t>
            </a:r>
            <a:r>
              <a:rPr lang="fr-FR" sz="2000" b="1" dirty="0" err="1"/>
              <a:t>Ahoana</a:t>
            </a:r>
            <a:r>
              <a:rPr lang="fr-FR" sz="2000" b="1" dirty="0"/>
              <a:t> no </a:t>
            </a:r>
            <a:r>
              <a:rPr lang="fr-FR" sz="2000" b="1" dirty="0" err="1"/>
              <a:t>ahazoany</a:t>
            </a:r>
            <a:r>
              <a:rPr lang="fr-FR" sz="2000" b="1" dirty="0"/>
              <a:t> </a:t>
            </a:r>
            <a:r>
              <a:rPr lang="fr-FR" sz="2000" b="1" dirty="0" err="1"/>
              <a:t>indray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fankasitrahan’Andriamanitra</a:t>
            </a:r>
            <a:r>
              <a:rPr lang="en" sz="2000" b="1" dirty="0"/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67591" y="1477655"/>
            <a:ext cx="68018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Taorian'ny</a:t>
            </a:r>
            <a:r>
              <a:rPr lang="fr-FR" sz="2000" b="1" dirty="0"/>
              <a:t> </a:t>
            </a:r>
            <a:r>
              <a:rPr lang="fr-FR" sz="2000" b="1" dirty="0" err="1"/>
              <a:t>paik'ady</a:t>
            </a:r>
            <a:r>
              <a:rPr lang="fr-FR" sz="2000" b="1" dirty="0"/>
              <a:t> </a:t>
            </a:r>
            <a:r>
              <a:rPr lang="fr-FR" sz="2000" b="1" dirty="0" err="1"/>
              <a:t>miaramila</a:t>
            </a:r>
            <a:r>
              <a:rPr lang="fr-FR" sz="2000" b="1" dirty="0"/>
              <a:t> </a:t>
            </a:r>
            <a:r>
              <a:rPr lang="fr-FR" sz="2000" b="1" dirty="0" err="1"/>
              <a:t>noheverina</a:t>
            </a:r>
            <a:r>
              <a:rPr lang="fr-FR" sz="2000" b="1" dirty="0"/>
              <a:t> </a:t>
            </a:r>
            <a:r>
              <a:rPr lang="fr-FR" sz="2000" b="1" dirty="0" err="1"/>
              <a:t>tsara</a:t>
            </a:r>
            <a:r>
              <a:rPr lang="fr-FR" sz="2000" b="1" dirty="0"/>
              <a:t> dia </a:t>
            </a:r>
            <a:r>
              <a:rPr lang="fr-FR" sz="2000" b="1" dirty="0" err="1"/>
              <a:t>nandresy</a:t>
            </a:r>
            <a:r>
              <a:rPr lang="fr-FR" sz="2000" b="1" dirty="0"/>
              <a:t> i Ay. </a:t>
            </a:r>
            <a:r>
              <a:rPr lang="fr-FR" sz="2000" b="1" dirty="0" err="1"/>
              <a:t>Resy</a:t>
            </a:r>
            <a:r>
              <a:rPr lang="fr-FR" sz="2000" b="1" dirty="0"/>
              <a:t>!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iza</a:t>
            </a:r>
            <a:r>
              <a:rPr lang="fr-FR" sz="2000" b="1" dirty="0"/>
              <a:t>? Ny </a:t>
            </a:r>
            <a:r>
              <a:rPr lang="fr-FR" sz="2000" b="1" dirty="0" err="1"/>
              <a:t>zanak'Isiraely</a:t>
            </a:r>
            <a:r>
              <a:rPr lang="fr-FR" sz="2000" b="1" dirty="0"/>
              <a:t>,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niantehitra</a:t>
            </a:r>
            <a:r>
              <a:rPr lang="fr-FR" sz="2000" b="1" dirty="0"/>
              <a:t> </a:t>
            </a:r>
            <a:r>
              <a:rPr lang="fr-FR" sz="2000" b="1" dirty="0" err="1"/>
              <a:t>tamin'Andriamanitra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 ANTON’NY FAHARESENA 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2" y="589577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Efa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nanota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Isiraely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nivadika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fanekeko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nandidiako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fa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efa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tamin'ny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zavatra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voaozona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sady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nangalatra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namitaka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nataony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entany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(Josoa 7:11)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668174-86EE-979D-6C56-656B08DCD5FB}"/>
              </a:ext>
            </a:extLst>
          </p:cNvPr>
          <p:cNvSpPr txBox="1"/>
          <p:nvPr/>
        </p:nvSpPr>
        <p:spPr>
          <a:xfrm>
            <a:off x="0" y="1369589"/>
            <a:ext cx="8203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Rehefa</a:t>
            </a:r>
            <a:r>
              <a:rPr lang="fr-FR" b="1" dirty="0"/>
              <a:t> </a:t>
            </a:r>
            <a:r>
              <a:rPr lang="fr-FR" b="1" dirty="0" err="1"/>
              <a:t>nitondra</a:t>
            </a:r>
            <a:r>
              <a:rPr lang="fr-FR" b="1" dirty="0"/>
              <a:t> </a:t>
            </a:r>
            <a:r>
              <a:rPr lang="fr-FR" b="1" dirty="0" err="1"/>
              <a:t>tatitra</a:t>
            </a:r>
            <a:r>
              <a:rPr lang="fr-FR" b="1" dirty="0"/>
              <a:t> </a:t>
            </a:r>
            <a:r>
              <a:rPr lang="fr-FR" b="1" dirty="0" err="1"/>
              <a:t>tsara</a:t>
            </a:r>
            <a:r>
              <a:rPr lang="fr-FR" b="1" dirty="0"/>
              <a:t> </a:t>
            </a:r>
            <a:r>
              <a:rPr lang="fr-FR" b="1" dirty="0" err="1"/>
              <a:t>ireo</a:t>
            </a:r>
            <a:r>
              <a:rPr lang="fr-FR" b="1" dirty="0"/>
              <a:t> </a:t>
            </a:r>
            <a:r>
              <a:rPr lang="fr-FR" b="1" dirty="0" err="1"/>
              <a:t>mpisafo</a:t>
            </a:r>
            <a:r>
              <a:rPr lang="fr-FR" b="1" dirty="0"/>
              <a:t> </a:t>
            </a:r>
            <a:r>
              <a:rPr lang="fr-FR" b="1" dirty="0" err="1"/>
              <a:t>tany</a:t>
            </a:r>
            <a:r>
              <a:rPr lang="fr-FR" b="1" dirty="0"/>
              <a:t> </a:t>
            </a:r>
            <a:r>
              <a:rPr lang="fr-FR" b="1" dirty="0" err="1"/>
              <a:t>nirahina</a:t>
            </a:r>
            <a:r>
              <a:rPr lang="fr-FR" b="1" dirty="0"/>
              <a:t> </a:t>
            </a:r>
            <a:r>
              <a:rPr lang="fr-FR" b="1" dirty="0" err="1"/>
              <a:t>tany</a:t>
            </a:r>
            <a:r>
              <a:rPr lang="fr-FR" b="1" dirty="0"/>
              <a:t> </a:t>
            </a:r>
            <a:r>
              <a:rPr lang="fr-FR" b="1" dirty="0" err="1"/>
              <a:t>Jeriko</a:t>
            </a:r>
            <a:r>
              <a:rPr lang="fr-FR" b="1" dirty="0"/>
              <a:t>, dia </a:t>
            </a:r>
            <a:r>
              <a:rPr lang="fr-FR" b="1" dirty="0" err="1"/>
              <a:t>nanontany</a:t>
            </a:r>
            <a:r>
              <a:rPr lang="fr-FR" b="1" dirty="0"/>
              <a:t> </a:t>
            </a:r>
            <a:r>
              <a:rPr lang="fr-FR" b="1" dirty="0" err="1"/>
              <a:t>an’Andriamanitra</a:t>
            </a:r>
            <a:r>
              <a:rPr lang="fr-FR" b="1" dirty="0"/>
              <a:t> i </a:t>
            </a:r>
            <a:r>
              <a:rPr lang="fr-FR" b="1" dirty="0" err="1"/>
              <a:t>Josoa</a:t>
            </a:r>
            <a:r>
              <a:rPr lang="fr-FR" b="1" dirty="0"/>
              <a:t> ka </a:t>
            </a:r>
            <a:r>
              <a:rPr lang="fr-FR" b="1" dirty="0" err="1"/>
              <a:t>nandray</a:t>
            </a:r>
            <a:r>
              <a:rPr lang="fr-FR" b="1" dirty="0"/>
              <a:t> </a:t>
            </a:r>
            <a:r>
              <a:rPr lang="fr-FR" b="1" dirty="0" err="1"/>
              <a:t>taminy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paik'ady</a:t>
            </a:r>
            <a:r>
              <a:rPr lang="fr-FR" b="1" dirty="0"/>
              <a:t> </a:t>
            </a:r>
            <a:r>
              <a:rPr lang="fr-FR" b="1" dirty="0" err="1"/>
              <a:t>hakana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tanàna</a:t>
            </a:r>
            <a:r>
              <a:rPr lang="en" b="1" dirty="0"/>
              <a:t>.</a:t>
            </a:r>
          </a:p>
        </p:txBody>
      </p:sp>
      <p:pic>
        <p:nvPicPr>
          <p:cNvPr id="4" name="Imagen 3" descr="Imagen que contiene exterior, tabla, grupo, naranja&#10;&#10;El contenido generado por IA puede ser incorrecto.">
            <a:extLst>
              <a:ext uri="{FF2B5EF4-FFF2-40B4-BE49-F238E27FC236}">
                <a16:creationId xmlns:a16="http://schemas.microsoft.com/office/drawing/2014/main" id="{B0AA6414-858F-CF01-6C48-CFF731749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202" y="1450389"/>
            <a:ext cx="379829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3510112" y="3904050"/>
            <a:ext cx="60075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Hitan’Andriamanitra</a:t>
            </a:r>
            <a:r>
              <a:rPr lang="fr-FR" b="1" dirty="0"/>
              <a:t> fa “</a:t>
            </a:r>
            <a:r>
              <a:rPr lang="fr-FR" b="1" dirty="0" err="1"/>
              <a:t>nanota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Isiraely</a:t>
            </a:r>
            <a:r>
              <a:rPr lang="fr-FR" b="1" dirty="0"/>
              <a:t>”.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misy</a:t>
            </a:r>
            <a:r>
              <a:rPr lang="fr-FR" b="1" dirty="0"/>
              <a:t> na </a:t>
            </a:r>
            <a:r>
              <a:rPr lang="fr-FR" b="1" dirty="0" err="1"/>
              <a:t>aiza</a:t>
            </a:r>
            <a:r>
              <a:rPr lang="fr-FR" b="1" dirty="0"/>
              <a:t> na </a:t>
            </a:r>
            <a:r>
              <a:rPr lang="fr-FR" b="1" dirty="0" err="1"/>
              <a:t>aiza</a:t>
            </a:r>
            <a:r>
              <a:rPr lang="fr-FR" b="1" dirty="0"/>
              <a:t> ao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Baiboly</a:t>
            </a:r>
            <a:r>
              <a:rPr lang="fr-FR" b="1" dirty="0"/>
              <a:t> </a:t>
            </a:r>
            <a:r>
              <a:rPr lang="fr-FR" b="1" dirty="0" err="1"/>
              <a:t>manoritsoritra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fahotana</a:t>
            </a:r>
            <a:r>
              <a:rPr lang="fr-FR" b="1" dirty="0"/>
              <a:t> </a:t>
            </a:r>
            <a:r>
              <a:rPr lang="fr-FR" b="1" dirty="0" err="1"/>
              <a:t>toy</a:t>
            </a:r>
            <a:r>
              <a:rPr lang="fr-FR" b="1" dirty="0"/>
              <a:t> </a:t>
            </a:r>
            <a:r>
              <a:rPr lang="fr-FR" b="1" dirty="0" err="1"/>
              <a:t>izany</a:t>
            </a:r>
            <a:r>
              <a:rPr lang="fr-FR" b="1" dirty="0"/>
              <a:t>: “</a:t>
            </a:r>
            <a:r>
              <a:rPr lang="fr-FR" b="1" dirty="0" err="1"/>
              <a:t>Nivadika</a:t>
            </a:r>
            <a:r>
              <a:rPr lang="fr-FR" b="1" dirty="0"/>
              <a:t>… </a:t>
            </a:r>
            <a:r>
              <a:rPr lang="fr-FR" b="1" dirty="0" err="1"/>
              <a:t>naka</a:t>
            </a:r>
            <a:r>
              <a:rPr lang="fr-FR" b="1" dirty="0"/>
              <a:t>… </a:t>
            </a:r>
            <a:r>
              <a:rPr lang="fr-FR" b="1" dirty="0" err="1"/>
              <a:t>nangalatra</a:t>
            </a:r>
            <a:r>
              <a:rPr lang="fr-FR" b="1" dirty="0"/>
              <a:t>… </a:t>
            </a:r>
            <a:r>
              <a:rPr lang="fr-FR" b="1" dirty="0" err="1"/>
              <a:t>namitaka</a:t>
            </a:r>
            <a:r>
              <a:rPr lang="fr-FR" b="1" dirty="0"/>
              <a:t>…. </a:t>
            </a:r>
            <a:r>
              <a:rPr lang="fr-FR" b="1" dirty="0" err="1"/>
              <a:t>nataony</a:t>
            </a:r>
            <a:r>
              <a:rPr lang="fr-FR" b="1" dirty="0"/>
              <a:t> ao </a:t>
            </a:r>
            <a:r>
              <a:rPr lang="fr-FR" b="1" dirty="0" err="1"/>
              <a:t>amin'ny</a:t>
            </a:r>
            <a:r>
              <a:rPr lang="fr-FR" b="1" dirty="0"/>
              <a:t> </a:t>
            </a:r>
            <a:r>
              <a:rPr lang="fr-FR" b="1" dirty="0" err="1"/>
              <a:t>entany</a:t>
            </a:r>
            <a:r>
              <a:rPr lang="en" b="1" dirty="0"/>
              <a:t>.”</a:t>
            </a: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185143"/>
            <a:ext cx="3172132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CDE6316-6E67-27A7-9D34-536A869B8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809158-8F76-0852-977D-B5F8218DD65D}"/>
              </a:ext>
            </a:extLst>
          </p:cNvPr>
          <p:cNvSpPr txBox="1"/>
          <p:nvPr/>
        </p:nvSpPr>
        <p:spPr>
          <a:xfrm>
            <a:off x="0" y="3258585"/>
            <a:ext cx="820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Inona</a:t>
            </a:r>
            <a:r>
              <a:rPr lang="fr-FR" b="1" dirty="0"/>
              <a:t> </a:t>
            </a:r>
            <a:r>
              <a:rPr lang="fr-FR" b="1" dirty="0" err="1"/>
              <a:t>anefa</a:t>
            </a:r>
            <a:r>
              <a:rPr lang="fr-FR" b="1" dirty="0"/>
              <a:t> no </a:t>
            </a:r>
            <a:r>
              <a:rPr lang="fr-FR" b="1" dirty="0" err="1"/>
              <a:t>tena</a:t>
            </a:r>
            <a:r>
              <a:rPr lang="fr-FR" b="1" dirty="0"/>
              <a:t> </a:t>
            </a:r>
            <a:r>
              <a:rPr lang="fr-FR" b="1" dirty="0" err="1"/>
              <a:t>anton’ny</a:t>
            </a:r>
            <a:r>
              <a:rPr lang="fr-FR" b="1" dirty="0"/>
              <a:t> </a:t>
            </a:r>
            <a:r>
              <a:rPr lang="fr-FR" b="1" dirty="0" err="1"/>
              <a:t>faharesena</a:t>
            </a:r>
            <a:r>
              <a:rPr lang="fr-FR" b="1" dirty="0"/>
              <a:t>, sa </a:t>
            </a:r>
            <a:r>
              <a:rPr lang="fr-FR" b="1" dirty="0" err="1"/>
              <a:t>inona</a:t>
            </a:r>
            <a:r>
              <a:rPr lang="fr-FR" b="1" dirty="0"/>
              <a:t> no </a:t>
            </a:r>
            <a:r>
              <a:rPr lang="fr-FR" b="1" dirty="0" err="1"/>
              <a:t>mety</a:t>
            </a:r>
            <a:r>
              <a:rPr lang="fr-FR" b="1" dirty="0"/>
              <a:t> ho </a:t>
            </a:r>
            <a:r>
              <a:rPr lang="fr-FR" b="1" dirty="0" err="1"/>
              <a:t>antony</a:t>
            </a:r>
            <a:r>
              <a:rPr lang="fr-FR" b="1" dirty="0"/>
              <a:t> </a:t>
            </a:r>
            <a:r>
              <a:rPr lang="fr-FR" b="1" dirty="0" err="1"/>
              <a:t>nilazan’Andriamanitra</a:t>
            </a:r>
            <a:r>
              <a:rPr lang="fr-FR" b="1" dirty="0"/>
              <a:t> </a:t>
            </a:r>
            <a:r>
              <a:rPr lang="fr-FR" b="1" dirty="0" err="1"/>
              <a:t>tamin’i</a:t>
            </a:r>
            <a:r>
              <a:rPr lang="fr-FR" b="1" dirty="0"/>
              <a:t> </a:t>
            </a:r>
            <a:r>
              <a:rPr lang="fr-FR" b="1" dirty="0" err="1"/>
              <a:t>Josoa</a:t>
            </a:r>
            <a:r>
              <a:rPr lang="fr-FR" b="1" dirty="0"/>
              <a:t> </a:t>
            </a:r>
            <a:r>
              <a:rPr lang="fr-FR" b="1" dirty="0" err="1"/>
              <a:t>mba</a:t>
            </a:r>
            <a:r>
              <a:rPr lang="fr-FR" b="1" dirty="0"/>
              <a:t>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hanafika</a:t>
            </a:r>
            <a:r>
              <a:rPr lang="fr-FR" b="1" dirty="0"/>
              <a:t> </a:t>
            </a:r>
            <a:r>
              <a:rPr lang="fr-FR" b="1" dirty="0" err="1"/>
              <a:t>an’i</a:t>
            </a:r>
            <a:r>
              <a:rPr lang="fr-FR" b="1" dirty="0"/>
              <a:t> Ay (Jos</a:t>
            </a:r>
            <a:r>
              <a:rPr lang="en" b="1" dirty="0"/>
              <a:t>. 7:11)?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529B1-44F2-FDA3-0057-32EA39251C2E}"/>
              </a:ext>
            </a:extLst>
          </p:cNvPr>
          <p:cNvSpPr txBox="1"/>
          <p:nvPr/>
        </p:nvSpPr>
        <p:spPr>
          <a:xfrm>
            <a:off x="-2" y="2298562"/>
            <a:ext cx="82032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Raha</a:t>
            </a:r>
            <a:r>
              <a:rPr lang="fr-FR" b="1" dirty="0"/>
              <a:t> </a:t>
            </a:r>
            <a:r>
              <a:rPr lang="fr-FR" b="1" dirty="0" err="1"/>
              <a:t>toa</a:t>
            </a:r>
            <a:r>
              <a:rPr lang="fr-FR" b="1" dirty="0"/>
              <a:t> ka </a:t>
            </a:r>
            <a:r>
              <a:rPr lang="fr-FR" b="1" dirty="0" err="1"/>
              <a:t>nanao</a:t>
            </a:r>
            <a:r>
              <a:rPr lang="fr-FR" b="1" dirty="0"/>
              <a:t> </a:t>
            </a:r>
            <a:r>
              <a:rPr lang="fr-FR" b="1" dirty="0" err="1"/>
              <a:t>toy</a:t>
            </a:r>
            <a:r>
              <a:rPr lang="fr-FR" b="1" dirty="0"/>
              <a:t> </a:t>
            </a:r>
            <a:r>
              <a:rPr lang="fr-FR" b="1" dirty="0" err="1"/>
              <a:t>izany</a:t>
            </a:r>
            <a:r>
              <a:rPr lang="fr-FR" b="1" dirty="0"/>
              <a:t> </a:t>
            </a:r>
            <a:r>
              <a:rPr lang="fr-FR" b="1" dirty="0" err="1"/>
              <a:t>koa</a:t>
            </a:r>
            <a:r>
              <a:rPr lang="fr-FR" b="1" dirty="0"/>
              <a:t> i </a:t>
            </a:r>
            <a:r>
              <a:rPr lang="fr-FR" b="1" dirty="0" err="1"/>
              <a:t>Josoa</a:t>
            </a:r>
            <a:r>
              <a:rPr lang="fr-FR" b="1" dirty="0"/>
              <a:t> </a:t>
            </a:r>
            <a:r>
              <a:rPr lang="fr-FR" b="1" dirty="0" err="1"/>
              <a:t>rehefa</a:t>
            </a:r>
            <a:r>
              <a:rPr lang="fr-FR" b="1" dirty="0"/>
              <a:t> </a:t>
            </a:r>
            <a:r>
              <a:rPr lang="fr-FR" b="1" dirty="0" err="1"/>
              <a:t>avy</a:t>
            </a:r>
            <a:r>
              <a:rPr lang="fr-FR" b="1" dirty="0"/>
              <a:t> </a:t>
            </a:r>
            <a:r>
              <a:rPr lang="fr-FR" b="1" dirty="0" err="1"/>
              <a:t>nahazo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tatitra</a:t>
            </a:r>
            <a:r>
              <a:rPr lang="fr-FR" b="1" dirty="0"/>
              <a:t> </a:t>
            </a:r>
            <a:r>
              <a:rPr lang="fr-FR" b="1" dirty="0" err="1"/>
              <a:t>avy</a:t>
            </a:r>
            <a:r>
              <a:rPr lang="fr-FR" b="1" dirty="0"/>
              <a:t> </a:t>
            </a:r>
            <a:r>
              <a:rPr lang="fr-FR" b="1" dirty="0" err="1"/>
              <a:t>tamin’ireo</a:t>
            </a:r>
            <a:r>
              <a:rPr lang="fr-FR" b="1" dirty="0"/>
              <a:t> </a:t>
            </a:r>
            <a:r>
              <a:rPr lang="fr-FR" b="1" dirty="0" err="1"/>
              <a:t>mpisafo</a:t>
            </a:r>
            <a:r>
              <a:rPr lang="fr-FR" b="1" dirty="0"/>
              <a:t> </a:t>
            </a:r>
            <a:r>
              <a:rPr lang="fr-FR" b="1" dirty="0" err="1"/>
              <a:t>tany</a:t>
            </a:r>
            <a:r>
              <a:rPr lang="fr-FR" b="1" dirty="0"/>
              <a:t> </a:t>
            </a:r>
            <a:r>
              <a:rPr lang="fr-FR" b="1" dirty="0" err="1"/>
              <a:t>nalefa</a:t>
            </a:r>
            <a:r>
              <a:rPr lang="fr-FR" b="1" dirty="0"/>
              <a:t> </a:t>
            </a:r>
            <a:r>
              <a:rPr lang="fr-FR" b="1" dirty="0" err="1"/>
              <a:t>tany</a:t>
            </a:r>
            <a:r>
              <a:rPr lang="fr-FR" b="1" dirty="0"/>
              <a:t> Ay, dia ho </a:t>
            </a:r>
            <a:r>
              <a:rPr lang="fr-FR" b="1" dirty="0" err="1"/>
              <a:t>voasoroka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fahafatesan’ny</a:t>
            </a:r>
            <a:r>
              <a:rPr lang="fr-FR" b="1" dirty="0"/>
              <a:t> </a:t>
            </a:r>
            <a:r>
              <a:rPr lang="fr-FR" b="1" dirty="0" err="1"/>
              <a:t>olona</a:t>
            </a:r>
            <a:r>
              <a:rPr lang="fr-FR" b="1" dirty="0"/>
              <a:t> 36 (</a:t>
            </a:r>
            <a:r>
              <a:rPr lang="fr-FR" b="1" dirty="0" err="1"/>
              <a:t>Josoa</a:t>
            </a:r>
            <a:r>
              <a:rPr lang="fr-FR" b="1" dirty="0"/>
              <a:t> </a:t>
            </a:r>
            <a:r>
              <a:rPr lang="en" b="1" dirty="0"/>
              <a:t>7:1-5).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3510112" y="5226784"/>
            <a:ext cx="60075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Mariho</a:t>
            </a:r>
            <a:r>
              <a:rPr lang="fr-FR" b="1" dirty="0"/>
              <a:t> fa </a:t>
            </a:r>
            <a:r>
              <a:rPr lang="fr-FR" b="1" dirty="0" err="1"/>
              <a:t>olona</a:t>
            </a:r>
            <a:r>
              <a:rPr lang="fr-FR" b="1" dirty="0"/>
              <a:t> </a:t>
            </a:r>
            <a:r>
              <a:rPr lang="fr-FR" b="1" dirty="0" err="1"/>
              <a:t>maro</a:t>
            </a:r>
            <a:r>
              <a:rPr lang="fr-FR" b="1" dirty="0"/>
              <a:t> no </a:t>
            </a:r>
            <a:r>
              <a:rPr lang="fr-FR" b="1" dirty="0" err="1"/>
              <a:t>resahina</a:t>
            </a:r>
            <a:r>
              <a:rPr lang="fr-FR" b="1" dirty="0"/>
              <a:t>. </a:t>
            </a:r>
            <a:r>
              <a:rPr lang="fr-FR" b="1" dirty="0" err="1"/>
              <a:t>Lehilahy</a:t>
            </a:r>
            <a:r>
              <a:rPr lang="fr-FR" b="1" dirty="0"/>
              <a:t> </a:t>
            </a:r>
            <a:r>
              <a:rPr lang="fr-FR" b="1" dirty="0" err="1"/>
              <a:t>iray</a:t>
            </a:r>
            <a:r>
              <a:rPr lang="fr-FR" b="1" dirty="0"/>
              <a:t> no </a:t>
            </a:r>
            <a:r>
              <a:rPr lang="fr-FR" b="1" dirty="0" err="1"/>
              <a:t>nanota</a:t>
            </a:r>
            <a:r>
              <a:rPr lang="fr-FR" b="1" dirty="0"/>
              <a:t>, </a:t>
            </a:r>
            <a:r>
              <a:rPr lang="fr-FR" b="1" dirty="0" err="1"/>
              <a:t>saingy</a:t>
            </a:r>
            <a:r>
              <a:rPr lang="fr-FR" b="1" dirty="0"/>
              <a:t> </a:t>
            </a:r>
            <a:r>
              <a:rPr lang="fr-FR" b="1" dirty="0" err="1"/>
              <a:t>noraisin'Andriamanitra</a:t>
            </a:r>
            <a:r>
              <a:rPr lang="fr-FR" b="1" dirty="0"/>
              <a:t> ho </a:t>
            </a:r>
            <a:r>
              <a:rPr lang="fr-FR" b="1" dirty="0" err="1"/>
              <a:t>tompon’andraikitra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olona</a:t>
            </a:r>
            <a:r>
              <a:rPr lang="fr-FR" b="1" dirty="0"/>
              <a:t> </a:t>
            </a:r>
            <a:r>
              <a:rPr lang="fr-FR" b="1" dirty="0" err="1"/>
              <a:t>rehetra</a:t>
            </a:r>
            <a:r>
              <a:rPr lang="fr-FR" b="1" dirty="0"/>
              <a:t>. </a:t>
            </a:r>
            <a:r>
              <a:rPr lang="fr-FR" b="1" dirty="0" err="1"/>
              <a:t>Nivadika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fanekena</a:t>
            </a:r>
            <a:r>
              <a:rPr lang="fr-FR" b="1" dirty="0"/>
              <a:t> </a:t>
            </a:r>
            <a:r>
              <a:rPr lang="fr-FR" b="1" dirty="0" err="1"/>
              <a:t>izy</a:t>
            </a:r>
            <a:r>
              <a:rPr lang="fr-FR" b="1" dirty="0"/>
              <a:t> </a:t>
            </a:r>
            <a:r>
              <a:rPr lang="fr-FR" b="1" dirty="0" err="1"/>
              <a:t>ireo</a:t>
            </a:r>
            <a:r>
              <a:rPr lang="fr-FR" b="1" dirty="0"/>
              <a:t>: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maintsy</a:t>
            </a:r>
            <a:r>
              <a:rPr lang="fr-FR" b="1" dirty="0"/>
              <a:t> </a:t>
            </a:r>
            <a:r>
              <a:rPr lang="fr-FR" b="1" dirty="0" err="1"/>
              <a:t>fongorina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ota</a:t>
            </a:r>
            <a:r>
              <a:rPr lang="fr-FR" b="1" dirty="0"/>
              <a:t> </a:t>
            </a:r>
            <a:r>
              <a:rPr lang="fr-FR" b="1" dirty="0" err="1"/>
              <a:t>mba</a:t>
            </a:r>
            <a:r>
              <a:rPr lang="fr-FR" b="1" dirty="0"/>
              <a:t> </a:t>
            </a:r>
            <a:r>
              <a:rPr lang="fr-FR" b="1" dirty="0" err="1"/>
              <a:t>hamerenana</a:t>
            </a:r>
            <a:r>
              <a:rPr lang="fr-FR" b="1" dirty="0"/>
              <a:t> </a:t>
            </a:r>
            <a:r>
              <a:rPr lang="fr-FR" b="1" dirty="0" err="1"/>
              <a:t>azy</a:t>
            </a:r>
            <a:r>
              <a:rPr lang="fr-FR" b="1" dirty="0"/>
              <a:t> </a:t>
            </a:r>
            <a:r>
              <a:rPr lang="fr-FR" b="1" dirty="0" err="1"/>
              <a:t>ireo</a:t>
            </a:r>
            <a:r>
              <a:rPr lang="fr-FR" b="1" dirty="0"/>
              <a:t> </a:t>
            </a:r>
            <a:r>
              <a:rPr lang="fr-FR" b="1" dirty="0" err="1"/>
              <a:t>indray</a:t>
            </a:r>
            <a:r>
              <a:rPr lang="en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49692-6A1B-CB96-556F-389AFB7BDDB0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KIVY SY ORY INDRINDRA  </a:t>
            </a:r>
            <a:endParaRPr lang="en" sz="44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DA06A-8CEF-5DA7-6B6C-882764A54BCE}"/>
              </a:ext>
            </a:extLst>
          </p:cNvPr>
          <p:cNvSpPr txBox="1"/>
          <p:nvPr/>
        </p:nvSpPr>
        <p:spPr>
          <a:xfrm>
            <a:off x="557213" y="649117"/>
            <a:ext cx="11077573" cy="923330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hoy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Josoa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: 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Indrisy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Jehovah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Tompo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ô!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nahoana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nampita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ity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firenena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ity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teo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Jordana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Hianao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hanoloranao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anay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an-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tànan'ny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Amorita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handringanana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anay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Inay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anie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izahay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mba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nety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nitoetra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an-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dafin'i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Jordana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ihany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!’ 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(Josoa 7:7)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C9754F-C689-F6D6-CF96-90AC13932DE6}"/>
              </a:ext>
            </a:extLst>
          </p:cNvPr>
          <p:cNvSpPr txBox="1"/>
          <p:nvPr/>
        </p:nvSpPr>
        <p:spPr>
          <a:xfrm>
            <a:off x="3303037" y="1663170"/>
            <a:ext cx="8888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Ketraka</a:t>
            </a:r>
            <a:r>
              <a:rPr lang="fr-FR" sz="2000" b="1" dirty="0"/>
              <a:t> i </a:t>
            </a:r>
            <a:r>
              <a:rPr lang="fr-FR" sz="2000" b="1" dirty="0" err="1"/>
              <a:t>Josoa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loholona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faharesena</a:t>
            </a:r>
            <a:r>
              <a:rPr lang="fr-FR" sz="2000" b="1" dirty="0"/>
              <a:t> tao Ay, ka </a:t>
            </a:r>
            <a:r>
              <a:rPr lang="fr-FR" sz="2000" b="1" dirty="0" err="1"/>
              <a:t>naneho</a:t>
            </a:r>
            <a:r>
              <a:rPr lang="fr-FR" sz="2000" b="1" dirty="0"/>
              <a:t> </a:t>
            </a:r>
            <a:r>
              <a:rPr lang="fr-FR" sz="2000" b="1" dirty="0" err="1"/>
              <a:t>fisaonana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(Jos</a:t>
            </a:r>
            <a:r>
              <a:rPr lang="en" sz="2000" b="1" dirty="0"/>
              <a:t>. 7:6).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0F8769E-B4C2-ED7E-9A86-57CD5E186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6" y="1735783"/>
            <a:ext cx="3047614" cy="22857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8064969C-10C9-D2AC-8E6C-B55F91531D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6" y="4308137"/>
            <a:ext cx="3047614" cy="2285711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67C7F3B-0E67-468F-5EE1-AAD3CF30AB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5" r="20333"/>
          <a:stretch>
            <a:fillRect/>
          </a:stretch>
        </p:blipFill>
        <p:spPr>
          <a:xfrm>
            <a:off x="9582149" y="3267233"/>
            <a:ext cx="2481261" cy="332661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C5918D-17C9-9D74-57FC-73572AAABB49}"/>
              </a:ext>
            </a:extLst>
          </p:cNvPr>
          <p:cNvSpPr txBox="1"/>
          <p:nvPr/>
        </p:nvSpPr>
        <p:spPr>
          <a:xfrm>
            <a:off x="3357761" y="3318570"/>
            <a:ext cx="5677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Saingy</a:t>
            </a:r>
            <a:r>
              <a:rPr lang="fr-FR" sz="2000" b="1" dirty="0"/>
              <a:t>,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nitovy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an’ny</a:t>
            </a:r>
            <a:r>
              <a:rPr lang="fr-FR" sz="2000" b="1" dirty="0"/>
              <a:t> </a:t>
            </a:r>
            <a:r>
              <a:rPr lang="fr-FR" sz="2000" b="1" dirty="0" err="1"/>
              <a:t>Isiraelita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an-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efitra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fanahin’i</a:t>
            </a:r>
            <a:r>
              <a:rPr lang="fr-FR" sz="2000" b="1" dirty="0"/>
              <a:t> </a:t>
            </a:r>
            <a:r>
              <a:rPr lang="fr-FR" sz="2000" b="1" dirty="0" err="1"/>
              <a:t>Josoa</a:t>
            </a:r>
            <a:r>
              <a:rPr lang="fr-FR" sz="2000" b="1" dirty="0"/>
              <a:t>.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fahadisoam-panantenana</a:t>
            </a:r>
            <a:r>
              <a:rPr lang="fr-FR" sz="2000" b="1" dirty="0"/>
              <a:t> no </a:t>
            </a:r>
            <a:r>
              <a:rPr lang="fr-FR" sz="2000" b="1" dirty="0" err="1"/>
              <a:t>nahatonga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fitarainany</a:t>
            </a:r>
            <a:r>
              <a:rPr lang="fr-FR" sz="2000" b="1" dirty="0"/>
              <a:t>, fa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tahotra</a:t>
            </a:r>
            <a:r>
              <a:rPr lang="fr-FR" sz="2000" b="1" dirty="0"/>
              <a:t> </a:t>
            </a:r>
            <a:r>
              <a:rPr lang="fr-FR" sz="2000" b="1" dirty="0" err="1"/>
              <a:t>sao</a:t>
            </a:r>
            <a:r>
              <a:rPr lang="fr-FR" sz="2000" b="1" dirty="0"/>
              <a:t> ho </a:t>
            </a:r>
            <a:r>
              <a:rPr lang="fr-FR" sz="2000" b="1" dirty="0" err="1"/>
              <a:t>afa</a:t>
            </a:r>
            <a:r>
              <a:rPr lang="fr-FR" sz="2000" b="1" dirty="0"/>
              <a:t>-baraka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jentilisa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anaran’Andriamanitra</a:t>
            </a:r>
            <a:r>
              <a:rPr lang="fr-FR" sz="2000" b="1" dirty="0"/>
              <a:t> (Jos</a:t>
            </a:r>
            <a:r>
              <a:rPr lang="en" sz="2000" b="1" dirty="0"/>
              <a:t>. 7:8-9).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18F621-15CB-E286-09E2-5570B3E2811C}"/>
              </a:ext>
            </a:extLst>
          </p:cNvPr>
          <p:cNvSpPr txBox="1"/>
          <p:nvPr/>
        </p:nvSpPr>
        <p:spPr>
          <a:xfrm>
            <a:off x="3303037" y="2318296"/>
            <a:ext cx="8888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Dia </a:t>
            </a:r>
            <a:r>
              <a:rPr lang="fr-FR" sz="2000" b="1" dirty="0" err="1"/>
              <a:t>niteny</a:t>
            </a:r>
            <a:r>
              <a:rPr lang="fr-FR" sz="2000" b="1" dirty="0"/>
              <a:t>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fimonomonon'ny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 </a:t>
            </a:r>
            <a:r>
              <a:rPr lang="fr-FR" sz="2000" b="1" dirty="0" err="1"/>
              <a:t>tamin'ny</a:t>
            </a:r>
            <a:r>
              <a:rPr lang="fr-FR" sz="2000" b="1" dirty="0"/>
              <a:t> </a:t>
            </a:r>
            <a:r>
              <a:rPr lang="fr-FR" sz="2000" b="1" dirty="0" err="1"/>
              <a:t>fivezivezeny</a:t>
            </a:r>
            <a:r>
              <a:rPr lang="fr-FR" sz="2000" b="1" dirty="0"/>
              <a:t> </a:t>
            </a:r>
            <a:r>
              <a:rPr lang="fr-FR" sz="2000" b="1" dirty="0" err="1"/>
              <a:t>nandritra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40 </a:t>
            </a:r>
            <a:r>
              <a:rPr lang="fr-FR" sz="2000" b="1" dirty="0" err="1"/>
              <a:t>taona</a:t>
            </a:r>
            <a:r>
              <a:rPr lang="fr-FR" sz="2000" b="1" dirty="0"/>
              <a:t> i </a:t>
            </a:r>
            <a:r>
              <a:rPr lang="fr-FR" sz="2000" b="1" dirty="0" err="1"/>
              <a:t>Josoa</a:t>
            </a:r>
            <a:r>
              <a:rPr lang="fr-FR" sz="2000" b="1" dirty="0"/>
              <a:t>: “</a:t>
            </a:r>
            <a:r>
              <a:rPr lang="fr-FR" sz="2000" b="1" dirty="0" err="1"/>
              <a:t>Nahoana</a:t>
            </a:r>
            <a:r>
              <a:rPr lang="fr-FR" sz="2000" b="1" dirty="0"/>
              <a:t> no </a:t>
            </a:r>
            <a:r>
              <a:rPr lang="fr-FR" sz="2000" b="1" dirty="0" err="1"/>
              <a:t>nampita</a:t>
            </a:r>
            <a:r>
              <a:rPr lang="fr-FR" sz="2000" b="1" dirty="0"/>
              <a:t> </a:t>
            </a:r>
            <a:r>
              <a:rPr lang="fr-FR" sz="2000" b="1" dirty="0" err="1"/>
              <a:t>anay</a:t>
            </a:r>
            <a:r>
              <a:rPr lang="fr-FR" sz="2000" b="1" dirty="0"/>
              <a:t> </a:t>
            </a:r>
            <a:r>
              <a:rPr lang="fr-FR" sz="2000" b="1" dirty="0" err="1"/>
              <a:t>Ianao</a:t>
            </a:r>
            <a:r>
              <a:rPr lang="fr-FR" sz="2000" b="1" dirty="0"/>
              <a:t>…? </a:t>
            </a:r>
            <a:r>
              <a:rPr lang="fr-FR" sz="2000" b="1" dirty="0" err="1"/>
              <a:t>Inay</a:t>
            </a:r>
            <a:r>
              <a:rPr lang="fr-FR" sz="2000" b="1" dirty="0"/>
              <a:t> </a:t>
            </a:r>
            <a:r>
              <a:rPr lang="fr-FR" sz="2000" b="1" dirty="0" err="1"/>
              <a:t>anie</a:t>
            </a:r>
            <a:r>
              <a:rPr lang="fr-FR" sz="2000" b="1" dirty="0"/>
              <a:t> </a:t>
            </a:r>
            <a:r>
              <a:rPr lang="fr-FR" sz="2000" b="1" dirty="0" err="1"/>
              <a:t>izahay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nety</a:t>
            </a:r>
            <a:r>
              <a:rPr lang="fr-FR" sz="2000" b="1" dirty="0"/>
              <a:t> </a:t>
            </a:r>
            <a:r>
              <a:rPr lang="fr-FR" sz="2000" b="1" dirty="0" err="1"/>
              <a:t>nitoetra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” (Jos</a:t>
            </a:r>
            <a:r>
              <a:rPr lang="en" sz="2000" b="1" dirty="0"/>
              <a:t>. 7:7).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14A5D4-4DAC-1DED-AA67-423E77304F15}"/>
              </a:ext>
            </a:extLst>
          </p:cNvPr>
          <p:cNvSpPr txBox="1"/>
          <p:nvPr/>
        </p:nvSpPr>
        <p:spPr>
          <a:xfrm>
            <a:off x="3303037" y="5194830"/>
            <a:ext cx="66410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Fantany</a:t>
            </a:r>
            <a:r>
              <a:rPr lang="fr-FR" sz="2000" b="1" dirty="0"/>
              <a:t> </a:t>
            </a:r>
            <a:r>
              <a:rPr lang="fr-FR" sz="2000" b="1" dirty="0" err="1"/>
              <a:t>tsara</a:t>
            </a:r>
            <a:r>
              <a:rPr lang="fr-FR" sz="2000" b="1" dirty="0"/>
              <a:t> fa </a:t>
            </a:r>
            <a:r>
              <a:rPr lang="fr-FR" sz="2000" b="1" dirty="0" err="1"/>
              <a:t>araka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fitondrantenan'ny</a:t>
            </a:r>
            <a:r>
              <a:rPr lang="fr-FR" sz="2000" b="1" dirty="0"/>
              <a:t> </a:t>
            </a:r>
            <a:r>
              <a:rPr lang="fr-FR" sz="2000" b="1" dirty="0" err="1"/>
              <a:t>olony</a:t>
            </a:r>
            <a:r>
              <a:rPr lang="fr-FR" sz="2000" b="1" dirty="0"/>
              <a:t> no </a:t>
            </a:r>
            <a:r>
              <a:rPr lang="fr-FR" sz="2000" b="1" dirty="0" err="1"/>
              <a:t>ahitan'ny</a:t>
            </a:r>
            <a:r>
              <a:rPr lang="fr-FR" sz="2000" b="1" dirty="0"/>
              <a:t> </a:t>
            </a:r>
            <a:r>
              <a:rPr lang="fr-FR" sz="2000" b="1" dirty="0" err="1"/>
              <a:t>firenena</a:t>
            </a:r>
            <a:r>
              <a:rPr lang="fr-FR" sz="2000" b="1" dirty="0"/>
              <a:t> </a:t>
            </a:r>
            <a:r>
              <a:rPr lang="fr-FR" sz="2000" b="1" dirty="0" err="1"/>
              <a:t>jentilisa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toetran’Andriamanitra</a:t>
            </a:r>
            <a:r>
              <a:rPr lang="fr-FR" sz="2000" b="1" dirty="0"/>
              <a:t>.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mitoetra</a:t>
            </a:r>
            <a:r>
              <a:rPr lang="fr-FR" sz="2000" b="1" dirty="0"/>
              <a:t> ho </a:t>
            </a:r>
            <a:r>
              <a:rPr lang="fr-FR" sz="2000" b="1" dirty="0" err="1"/>
              <a:t>vavolombelon’Andriamanitra</a:t>
            </a:r>
            <a:r>
              <a:rPr lang="fr-FR" sz="2000" b="1" dirty="0"/>
              <a:t> </a:t>
            </a:r>
            <a:r>
              <a:rPr lang="fr-FR" sz="2000" b="1" dirty="0" err="1"/>
              <a:t>eto</a:t>
            </a:r>
            <a:r>
              <a:rPr lang="fr-FR" sz="2000" b="1" dirty="0"/>
              <a:t> </a:t>
            </a:r>
            <a:r>
              <a:rPr lang="fr-FR" sz="2000" b="1" dirty="0" err="1"/>
              <a:t>amin’izao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ankehitriny</a:t>
            </a:r>
            <a:r>
              <a:rPr lang="fr-FR" sz="2000" b="1" dirty="0"/>
              <a:t>. Tena </a:t>
            </a:r>
            <a:r>
              <a:rPr lang="fr-FR" sz="2000" b="1" dirty="0" err="1"/>
              <a:t>andraikitra</a:t>
            </a:r>
            <a:r>
              <a:rPr lang="fr-FR" sz="2000" b="1" dirty="0"/>
              <a:t> </a:t>
            </a:r>
            <a:r>
              <a:rPr lang="fr-FR" sz="2000" b="1" dirty="0" err="1"/>
              <a:t>lehibe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en" sz="2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77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118AE-D9F9-40B0-AFD0-22DEFB93D0C9}"/>
              </a:ext>
            </a:extLst>
          </p:cNvPr>
          <p:cNvSpPr txBox="1"/>
          <p:nvPr/>
        </p:nvSpPr>
        <p:spPr>
          <a:xfrm>
            <a:off x="0" y="-7510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HITA ILAY MPANDIKA LALÀNA </a:t>
            </a:r>
            <a:endParaRPr lang="en" sz="4400" b="1" dirty="0">
              <a:ln w="66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7115B-E2AA-9267-6FB1-64BA667ACBD2}"/>
              </a:ext>
            </a:extLst>
          </p:cNvPr>
          <p:cNvSpPr txBox="1"/>
          <p:nvPr/>
        </p:nvSpPr>
        <p:spPr>
          <a:xfrm>
            <a:off x="238740" y="576882"/>
            <a:ext cx="82044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hampanatonina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ianareo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raha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maraina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araka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firenenareo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koa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firenena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tanan'i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hanatona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isam-pokony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foko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tanan'i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hanatona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indray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isam-pianakaviana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fianakaviana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tanan'i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hanatona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indray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isam-batan'olona</a:t>
            </a:r>
            <a:r>
              <a:rPr lang="en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(Josoa 7:14)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391A1-1513-1CE8-A219-AA28C5E4FE3A}"/>
              </a:ext>
            </a:extLst>
          </p:cNvPr>
          <p:cNvSpPr txBox="1"/>
          <p:nvPr/>
        </p:nvSpPr>
        <p:spPr>
          <a:xfrm>
            <a:off x="147635" y="2033290"/>
            <a:ext cx="843777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Mba</a:t>
            </a:r>
            <a:r>
              <a:rPr lang="fr-FR" sz="1900" b="1" dirty="0"/>
              <a:t> </a:t>
            </a:r>
            <a:r>
              <a:rPr lang="fr-FR" sz="1900" b="1" dirty="0" err="1"/>
              <a:t>hamongorona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fahotana</a:t>
            </a:r>
            <a:r>
              <a:rPr lang="fr-FR" sz="1900" b="1" dirty="0"/>
              <a:t> </a:t>
            </a:r>
            <a:r>
              <a:rPr lang="fr-FR" sz="1900" b="1" dirty="0" err="1"/>
              <a:t>iraisana</a:t>
            </a:r>
            <a:r>
              <a:rPr lang="fr-FR" sz="1900" b="1" dirty="0"/>
              <a:t> (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heloky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vahoaka</a:t>
            </a:r>
            <a:r>
              <a:rPr lang="fr-FR" sz="1900" b="1" dirty="0"/>
              <a:t> </a:t>
            </a:r>
            <a:r>
              <a:rPr lang="fr-FR" sz="1900" b="1" dirty="0" err="1"/>
              <a:t>manontolo</a:t>
            </a:r>
            <a:r>
              <a:rPr lang="fr-FR" sz="1900" b="1" dirty="0"/>
              <a:t>), dia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maintsy</a:t>
            </a:r>
            <a:r>
              <a:rPr lang="fr-FR" sz="1900" b="1" dirty="0"/>
              <a:t> </a:t>
            </a:r>
            <a:r>
              <a:rPr lang="fr-FR" sz="1900" b="1" dirty="0" err="1"/>
              <a:t>nesorina</a:t>
            </a:r>
            <a:r>
              <a:rPr lang="fr-FR" sz="1900" b="1" dirty="0"/>
              <a:t> </a:t>
            </a:r>
            <a:r>
              <a:rPr lang="fr-FR" sz="1900" b="1" dirty="0" err="1"/>
              <a:t>ilay</a:t>
            </a:r>
            <a:r>
              <a:rPr lang="fr-FR" sz="1900" b="1" dirty="0"/>
              <a:t> </a:t>
            </a:r>
            <a:r>
              <a:rPr lang="fr-FR" sz="1900" b="1" dirty="0" err="1"/>
              <a:t>mpanota</a:t>
            </a:r>
            <a:r>
              <a:rPr lang="fr-FR" sz="1900" b="1" dirty="0"/>
              <a:t> (Jos. 7:15). </a:t>
            </a:r>
            <a:r>
              <a:rPr lang="fr-FR" sz="1900" b="1" dirty="0" err="1"/>
              <a:t>Esorina</a:t>
            </a:r>
            <a:r>
              <a:rPr lang="fr-FR" sz="1900" b="1" dirty="0"/>
              <a:t>? Moa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hahazo</a:t>
            </a:r>
            <a:r>
              <a:rPr lang="fr-FR" sz="1900" b="1" dirty="0"/>
              <a:t> </a:t>
            </a:r>
            <a:r>
              <a:rPr lang="fr-FR" sz="1900" b="1" dirty="0" err="1"/>
              <a:t>famelan-keloka</a:t>
            </a:r>
            <a:r>
              <a:rPr lang="fr-FR" sz="1900" b="1" dirty="0"/>
              <a:t> </a:t>
            </a:r>
            <a:r>
              <a:rPr lang="fr-FR" sz="1900" b="1" dirty="0" err="1"/>
              <a:t>ve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</a:t>
            </a:r>
            <a:r>
              <a:rPr lang="fr-FR" sz="1900" b="1" dirty="0" err="1"/>
              <a:t>raha</a:t>
            </a:r>
            <a:r>
              <a:rPr lang="fr-FR" sz="1900" b="1" dirty="0"/>
              <a:t> </a:t>
            </a:r>
            <a:r>
              <a:rPr lang="fr-FR" sz="1900" b="1" dirty="0" err="1"/>
              <a:t>mibebaka</a:t>
            </a:r>
            <a:r>
              <a:rPr lang="fr-FR" sz="1900" b="1" dirty="0"/>
              <a:t>? </a:t>
            </a:r>
            <a:r>
              <a:rPr lang="fr-FR" sz="1900" b="1" dirty="0" err="1"/>
              <a:t>Mazava</a:t>
            </a:r>
            <a:r>
              <a:rPr lang="fr-FR" sz="1900" b="1" dirty="0"/>
              <a:t> ho </a:t>
            </a:r>
            <a:r>
              <a:rPr lang="fr-FR" sz="1900" b="1" dirty="0" err="1"/>
              <a:t>azy</a:t>
            </a:r>
            <a:r>
              <a:rPr lang="fr-FR" sz="1900" b="1" dirty="0"/>
              <a:t> fa </a:t>
            </a:r>
            <a:r>
              <a:rPr lang="fr-FR" sz="1900" b="1" dirty="0" err="1"/>
              <a:t>hahazo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! </a:t>
            </a:r>
            <a:r>
              <a:rPr lang="fr-FR" sz="1900" b="1" dirty="0" err="1"/>
              <a:t>Saingy</a:t>
            </a:r>
            <a:r>
              <a:rPr lang="fr-FR" sz="1900" b="1" dirty="0"/>
              <a:t>,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naneho</a:t>
            </a:r>
            <a:r>
              <a:rPr lang="fr-FR" sz="1900" b="1" dirty="0"/>
              <a:t> </a:t>
            </a:r>
            <a:r>
              <a:rPr lang="fr-FR" sz="1900" b="1" dirty="0" err="1"/>
              <a:t>fibebahana</a:t>
            </a:r>
            <a:r>
              <a:rPr lang="fr-FR" sz="1900" b="1" dirty="0"/>
              <a:t> marina i </a:t>
            </a:r>
            <a:r>
              <a:rPr lang="fr-FR" sz="1900" b="1" dirty="0" err="1"/>
              <a:t>Akana</a:t>
            </a:r>
            <a:r>
              <a:rPr lang="fr-FR" sz="1900" b="1" dirty="0"/>
              <a:t> (</a:t>
            </a:r>
            <a:r>
              <a:rPr lang="fr-FR" sz="1900" b="1" dirty="0" err="1"/>
              <a:t>nefa</a:t>
            </a:r>
            <a:r>
              <a:rPr lang="fr-FR" sz="1900" b="1" dirty="0"/>
              <a:t> </a:t>
            </a:r>
            <a:r>
              <a:rPr lang="fr-FR" sz="1900" b="1" dirty="0" err="1"/>
              <a:t>nanana</a:t>
            </a:r>
            <a:r>
              <a:rPr lang="fr-FR" sz="1900" b="1" dirty="0"/>
              <a:t> </a:t>
            </a:r>
            <a:r>
              <a:rPr lang="fr-FR" sz="1900" b="1" dirty="0" err="1"/>
              <a:t>fotoana</a:t>
            </a:r>
            <a:r>
              <a:rPr lang="fr-FR" sz="1900" b="1" dirty="0"/>
              <a:t> </a:t>
            </a:r>
            <a:r>
              <a:rPr lang="fr-FR" sz="1900" b="1" dirty="0" err="1"/>
              <a:t>nahafahana</a:t>
            </a:r>
            <a:r>
              <a:rPr lang="fr-FR" sz="1900" b="1" dirty="0"/>
              <a:t> </a:t>
            </a:r>
            <a:r>
              <a:rPr lang="fr-FR" sz="1900" b="1" dirty="0" err="1"/>
              <a:t>nanao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en" sz="1900" b="1" dirty="0"/>
              <a:t>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24C83-B459-7209-55E4-017BE55643F7}"/>
              </a:ext>
            </a:extLst>
          </p:cNvPr>
          <p:cNvSpPr txBox="1"/>
          <p:nvPr/>
        </p:nvSpPr>
        <p:spPr>
          <a:xfrm>
            <a:off x="3593840" y="5177833"/>
            <a:ext cx="85981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Naneho</a:t>
            </a:r>
            <a:r>
              <a:rPr lang="fr-FR" sz="1900" b="1" dirty="0"/>
              <a:t> </a:t>
            </a:r>
            <a:r>
              <a:rPr lang="fr-FR" sz="1900" b="1" dirty="0" err="1"/>
              <a:t>taratra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hatsaram-panahin’Andriamanitra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fitiavany</a:t>
            </a:r>
            <a:r>
              <a:rPr lang="fr-FR" sz="1900" b="1" dirty="0"/>
              <a:t> i </a:t>
            </a:r>
            <a:r>
              <a:rPr lang="fr-FR" sz="1900" b="1" dirty="0" err="1"/>
              <a:t>Josoa</a:t>
            </a:r>
            <a:r>
              <a:rPr lang="fr-FR" sz="1900" b="1" dirty="0"/>
              <a:t>, </a:t>
            </a:r>
            <a:r>
              <a:rPr lang="fr-FR" sz="1900" b="1" dirty="0" err="1"/>
              <a:t>raha</a:t>
            </a:r>
            <a:r>
              <a:rPr lang="fr-FR" sz="1900" b="1" dirty="0"/>
              <a:t> </a:t>
            </a:r>
            <a:r>
              <a:rPr lang="fr-FR" sz="1900" b="1" dirty="0" err="1"/>
              <a:t>nangataka</a:t>
            </a:r>
            <a:r>
              <a:rPr lang="fr-FR" sz="1900" b="1" dirty="0"/>
              <a:t> </a:t>
            </a:r>
            <a:r>
              <a:rPr lang="fr-FR" sz="1900" b="1" dirty="0" err="1"/>
              <a:t>an’i</a:t>
            </a:r>
            <a:r>
              <a:rPr lang="fr-FR" sz="1900" b="1" dirty="0"/>
              <a:t> </a:t>
            </a:r>
            <a:r>
              <a:rPr lang="fr-FR" sz="1900" b="1" dirty="0" err="1"/>
              <a:t>Akana</a:t>
            </a:r>
            <a:r>
              <a:rPr lang="fr-FR" sz="1900" b="1" dirty="0"/>
              <a:t> </a:t>
            </a:r>
            <a:r>
              <a:rPr lang="fr-FR" sz="1900" b="1" dirty="0" err="1"/>
              <a:t>hiaiky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fahotany</a:t>
            </a:r>
            <a:r>
              <a:rPr lang="fr-FR" sz="1900" b="1" dirty="0"/>
              <a:t> (Jos</a:t>
            </a:r>
            <a:r>
              <a:rPr lang="en" sz="1900" b="1" dirty="0"/>
              <a:t>. 7:19).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0125A75-98C0-DB03-36E2-396199D8C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633182"/>
              </p:ext>
            </p:extLst>
          </p:nvPr>
        </p:nvGraphicFramePr>
        <p:xfrm>
          <a:off x="147635" y="3510617"/>
          <a:ext cx="1189672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BBFB3B6-E895-36F8-9EB1-702430FB8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884" y="730113"/>
            <a:ext cx="3362476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BD48A27-A85C-330D-C5B6-EC3C186E64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78" t="2339" r="6034" b="956"/>
          <a:stretch>
            <a:fillRect/>
          </a:stretch>
        </p:blipFill>
        <p:spPr>
          <a:xfrm>
            <a:off x="142261" y="3917924"/>
            <a:ext cx="3343889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250C0A-A477-5E05-1E29-0F23F49B12EE}"/>
              </a:ext>
            </a:extLst>
          </p:cNvPr>
          <p:cNvSpPr txBox="1"/>
          <p:nvPr/>
        </p:nvSpPr>
        <p:spPr>
          <a:xfrm>
            <a:off x="3581400" y="5826948"/>
            <a:ext cx="859815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misy</a:t>
            </a:r>
            <a:r>
              <a:rPr lang="fr-FR" sz="1900" b="1" dirty="0"/>
              <a:t> </a:t>
            </a:r>
            <a:r>
              <a:rPr lang="fr-FR" sz="1900" b="1" dirty="0" err="1"/>
              <a:t>azo</a:t>
            </a:r>
            <a:r>
              <a:rPr lang="fr-FR" sz="1900" b="1" dirty="0"/>
              <a:t> </a:t>
            </a:r>
            <a:r>
              <a:rPr lang="fr-FR" sz="1900" b="1" dirty="0" err="1"/>
              <a:t>atao</a:t>
            </a:r>
            <a:r>
              <a:rPr lang="fr-FR" sz="1900" b="1" dirty="0"/>
              <a:t> ho </a:t>
            </a:r>
            <a:r>
              <a:rPr lang="fr-FR" sz="1900" b="1" dirty="0" err="1"/>
              <a:t>an'i</a:t>
            </a:r>
            <a:r>
              <a:rPr lang="fr-FR" sz="1900" b="1" dirty="0"/>
              <a:t> </a:t>
            </a:r>
            <a:r>
              <a:rPr lang="fr-FR" sz="1900" b="1" dirty="0" err="1"/>
              <a:t>Akana</a:t>
            </a:r>
            <a:r>
              <a:rPr lang="fr-FR" sz="1900" b="1" dirty="0"/>
              <a:t> </a:t>
            </a:r>
            <a:r>
              <a:rPr lang="fr-FR" sz="1900" b="1" dirty="0" err="1"/>
              <a:t>intsony</a:t>
            </a:r>
            <a:r>
              <a:rPr lang="fr-FR" sz="1900" b="1" dirty="0"/>
              <a:t>. </a:t>
            </a:r>
            <a:r>
              <a:rPr lang="fr-FR" sz="1900" b="1" dirty="0" err="1"/>
              <a:t>Niaiky</a:t>
            </a:r>
            <a:r>
              <a:rPr lang="fr-FR" sz="1900" b="1" dirty="0"/>
              <a:t> </a:t>
            </a:r>
            <a:r>
              <a:rPr lang="fr-FR" sz="1900" b="1" dirty="0" err="1"/>
              <a:t>heloka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, </a:t>
            </a:r>
            <a:r>
              <a:rPr lang="fr-FR" sz="1900" b="1" dirty="0" err="1"/>
              <a:t>nefa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nangataka</a:t>
            </a:r>
            <a:r>
              <a:rPr lang="fr-FR" sz="1900" b="1" dirty="0"/>
              <a:t> </a:t>
            </a:r>
            <a:r>
              <a:rPr lang="fr-FR" sz="1900" b="1" dirty="0" err="1"/>
              <a:t>famelan-keloka</a:t>
            </a:r>
            <a:r>
              <a:rPr lang="fr-FR" sz="1900" b="1" dirty="0"/>
              <a:t> (</a:t>
            </a:r>
            <a:r>
              <a:rPr lang="fr-FR" sz="1900" b="1" dirty="0" err="1"/>
              <a:t>Josoa</a:t>
            </a:r>
            <a:r>
              <a:rPr lang="fr-FR" sz="1900" b="1" dirty="0"/>
              <a:t> 7:20). </a:t>
            </a:r>
            <a:r>
              <a:rPr lang="fr-FR" sz="1900" b="1" dirty="0" err="1"/>
              <a:t>Nefa</a:t>
            </a:r>
            <a:r>
              <a:rPr lang="fr-FR" sz="1900" b="1" dirty="0"/>
              <a:t> </a:t>
            </a:r>
            <a:r>
              <a:rPr lang="fr-FR" sz="1900" b="1" dirty="0" err="1"/>
              <a:t>Andriamanitra</a:t>
            </a:r>
            <a:r>
              <a:rPr lang="fr-FR" sz="1900" b="1" dirty="0"/>
              <a:t> dia </a:t>
            </a:r>
            <a:r>
              <a:rPr lang="fr-FR" sz="1900" b="1" dirty="0" err="1"/>
              <a:t>nalahelo</a:t>
            </a:r>
            <a:r>
              <a:rPr lang="fr-FR" sz="1900" b="1" dirty="0"/>
              <a:t> </a:t>
            </a:r>
            <a:r>
              <a:rPr lang="fr-FR" sz="1900" b="1" dirty="0" err="1"/>
              <a:t>noho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hamafin'ny</a:t>
            </a:r>
            <a:r>
              <a:rPr lang="fr-FR" sz="1900" b="1" dirty="0"/>
              <a:t> </a:t>
            </a:r>
            <a:r>
              <a:rPr lang="fr-FR" sz="1900" b="1" dirty="0" err="1"/>
              <a:t>fony</a:t>
            </a:r>
            <a:r>
              <a:rPr lang="fr-FR" sz="1900" b="1" dirty="0"/>
              <a:t>,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niseho</a:t>
            </a:r>
            <a:r>
              <a:rPr lang="fr-FR" sz="1900" b="1" dirty="0"/>
              <a:t> </a:t>
            </a:r>
            <a:r>
              <a:rPr lang="fr-FR" sz="1900" b="1" dirty="0" err="1"/>
              <a:t>isaky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antso</a:t>
            </a:r>
            <a:r>
              <a:rPr lang="fr-FR" sz="1900" b="1" dirty="0"/>
              <a:t> </a:t>
            </a:r>
            <a:r>
              <a:rPr lang="fr-FR" sz="1900" b="1" dirty="0" err="1"/>
              <a:t>natao</a:t>
            </a:r>
            <a:r>
              <a:rPr lang="fr-FR" sz="1900" b="1" dirty="0"/>
              <a:t> ho </a:t>
            </a:r>
            <a:r>
              <a:rPr lang="fr-FR" sz="1900" b="1" dirty="0" err="1"/>
              <a:t>amin'ny</a:t>
            </a:r>
            <a:r>
              <a:rPr lang="fr-FR" sz="1900" b="1" dirty="0"/>
              <a:t> </a:t>
            </a:r>
            <a:r>
              <a:rPr lang="fr-FR" sz="1900" b="1" dirty="0" err="1"/>
              <a:t>fibebahana</a:t>
            </a:r>
            <a:r>
              <a:rPr lang="en" sz="19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ECECD-3284-43FE-2062-070FF01E3F33}"/>
              </a:ext>
            </a:extLst>
          </p:cNvPr>
          <p:cNvSpPr txBox="1"/>
          <p:nvPr/>
        </p:nvSpPr>
        <p:spPr>
          <a:xfrm>
            <a:off x="2743200" y="0"/>
            <a:ext cx="94487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fr-FR" sz="4400" b="1" spc="600" dirty="0">
                <a:ln/>
                <a:solidFill>
                  <a:srgbClr val="FFD03B"/>
                </a:solidFill>
              </a:rPr>
              <a:t>NY FAHOTAN’I AKANA </a:t>
            </a:r>
            <a:endParaRPr lang="en" sz="4400" b="1" spc="600" noProof="0" dirty="0">
              <a:ln/>
              <a:solidFill>
                <a:srgbClr val="FFD03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A87830-4280-358C-2DFF-0B99FABDFFC5}"/>
              </a:ext>
            </a:extLst>
          </p:cNvPr>
          <p:cNvSpPr txBox="1"/>
          <p:nvPr/>
        </p:nvSpPr>
        <p:spPr>
          <a:xfrm>
            <a:off x="2792361" y="671975"/>
            <a:ext cx="93504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Nahita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kapôty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tsara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any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Babylona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sekely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volafotsy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roanjato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anja-bolamena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lanjan-tsekely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dimam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-polo,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tamin'ny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babo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nitsiriritra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ireny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indreo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voàfina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ambanin'ny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laiko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ireny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volafotsy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ambaniny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(Josoa 7:21)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E1B83-1943-5310-278A-B5264E98AD99}"/>
              </a:ext>
            </a:extLst>
          </p:cNvPr>
          <p:cNvSpPr txBox="1"/>
          <p:nvPr/>
        </p:nvSpPr>
        <p:spPr>
          <a:xfrm>
            <a:off x="25556" y="1928373"/>
            <a:ext cx="698173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Nangataka</a:t>
            </a:r>
            <a:r>
              <a:rPr lang="fr-FR" sz="1900" b="1" dirty="0"/>
              <a:t> </a:t>
            </a:r>
            <a:r>
              <a:rPr lang="fr-FR" sz="1900" b="1" dirty="0" err="1"/>
              <a:t>an’i</a:t>
            </a:r>
            <a:r>
              <a:rPr lang="fr-FR" sz="1900" b="1" dirty="0"/>
              <a:t> </a:t>
            </a:r>
            <a:r>
              <a:rPr lang="fr-FR" sz="1900" b="1" dirty="0" err="1"/>
              <a:t>Akana</a:t>
            </a:r>
            <a:r>
              <a:rPr lang="fr-FR" sz="1900" b="1" dirty="0"/>
              <a:t> </a:t>
            </a:r>
            <a:r>
              <a:rPr lang="fr-FR" sz="1900" b="1" dirty="0" err="1"/>
              <a:t>mba</a:t>
            </a:r>
            <a:r>
              <a:rPr lang="fr-FR" sz="1900" b="1" dirty="0"/>
              <a:t> </a:t>
            </a:r>
            <a:r>
              <a:rPr lang="fr-FR" sz="1900" b="1" dirty="0" err="1"/>
              <a:t>hanome</a:t>
            </a:r>
            <a:r>
              <a:rPr lang="fr-FR" sz="1900" b="1" dirty="0"/>
              <a:t> </a:t>
            </a:r>
            <a:r>
              <a:rPr lang="fr-FR" sz="1900" b="1" dirty="0" err="1"/>
              <a:t>voninahitra</a:t>
            </a:r>
            <a:r>
              <a:rPr lang="fr-FR" sz="1900" b="1" dirty="0"/>
              <a:t> </a:t>
            </a:r>
            <a:r>
              <a:rPr lang="fr-FR" sz="1900" b="1" dirty="0" err="1"/>
              <a:t>an’Andriamanitra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hiaiky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fahotany</a:t>
            </a:r>
            <a:r>
              <a:rPr lang="fr-FR" sz="1900" b="1" dirty="0"/>
              <a:t> i </a:t>
            </a:r>
            <a:r>
              <a:rPr lang="fr-FR" sz="1900" b="1" dirty="0" err="1"/>
              <a:t>Josoa</a:t>
            </a:r>
            <a:r>
              <a:rPr lang="fr-FR" sz="1900" b="1" dirty="0"/>
              <a:t> (Jos. 7:19). </a:t>
            </a:r>
            <a:r>
              <a:rPr lang="fr-FR" sz="1900" b="1" dirty="0" err="1"/>
              <a:t>Teo</a:t>
            </a:r>
            <a:r>
              <a:rPr lang="fr-FR" sz="1900" b="1" dirty="0"/>
              <a:t> no </a:t>
            </a:r>
            <a:r>
              <a:rPr lang="fr-FR" sz="1900" b="1" dirty="0" err="1"/>
              <a:t>famindrampo</a:t>
            </a:r>
            <a:r>
              <a:rPr lang="fr-FR" sz="1900" b="1" dirty="0"/>
              <a:t> </a:t>
            </a:r>
            <a:r>
              <a:rPr lang="fr-FR" sz="1900" b="1" dirty="0" err="1"/>
              <a:t>farany</a:t>
            </a:r>
            <a:r>
              <a:rPr lang="fr-FR" sz="1900" b="1" dirty="0"/>
              <a:t> ho </a:t>
            </a:r>
            <a:r>
              <a:rPr lang="fr-FR" sz="1900" b="1" dirty="0" err="1"/>
              <a:t>azy</a:t>
            </a:r>
            <a:r>
              <a:rPr lang="fr-FR" sz="1900" b="1" dirty="0"/>
              <a:t>. </a:t>
            </a:r>
            <a:r>
              <a:rPr lang="fr-FR" sz="1900" b="1" dirty="0" err="1"/>
              <a:t>Raha</a:t>
            </a:r>
            <a:r>
              <a:rPr lang="fr-FR" sz="1900" b="1" dirty="0"/>
              <a:t>, </a:t>
            </a:r>
            <a:r>
              <a:rPr lang="fr-FR" sz="1900" b="1" dirty="0" err="1"/>
              <a:t>mba</a:t>
            </a:r>
            <a:r>
              <a:rPr lang="fr-FR" sz="1900" b="1" dirty="0"/>
              <a:t> </a:t>
            </a:r>
            <a:r>
              <a:rPr lang="fr-FR" sz="1900" b="1" dirty="0" err="1"/>
              <a:t>nangataka</a:t>
            </a:r>
            <a:r>
              <a:rPr lang="fr-FR" sz="1900" b="1" dirty="0"/>
              <a:t> </a:t>
            </a:r>
            <a:r>
              <a:rPr lang="fr-FR" sz="1900" b="1" dirty="0" err="1"/>
              <a:t>famelan-keloka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</a:t>
            </a:r>
            <a:r>
              <a:rPr lang="fr-FR" sz="1900" b="1" dirty="0" err="1"/>
              <a:t>rehefa</a:t>
            </a:r>
            <a:r>
              <a:rPr lang="fr-FR" sz="1900" b="1" dirty="0"/>
              <a:t> </a:t>
            </a:r>
            <a:r>
              <a:rPr lang="fr-FR" sz="1900" b="1" dirty="0" err="1"/>
              <a:t>nibaboka</a:t>
            </a:r>
            <a:r>
              <a:rPr lang="fr-FR" sz="1900" b="1" dirty="0"/>
              <a:t>… </a:t>
            </a:r>
            <a:r>
              <a:rPr lang="fr-FR" sz="1900" b="1" dirty="0" err="1"/>
              <a:t>Nefa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nanao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, </a:t>
            </a:r>
            <a:r>
              <a:rPr lang="fr-FR" sz="1900" b="1" dirty="0" err="1"/>
              <a:t>koa</a:t>
            </a:r>
            <a:r>
              <a:rPr lang="fr-FR" sz="1900" b="1" dirty="0"/>
              <a:t> dia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nisy</a:t>
            </a:r>
            <a:r>
              <a:rPr lang="fr-FR" sz="1900" b="1" dirty="0"/>
              <a:t> </a:t>
            </a:r>
            <a:r>
              <a:rPr lang="fr-FR" sz="1900" b="1" dirty="0" err="1"/>
              <a:t>famelan-keloka</a:t>
            </a:r>
            <a:r>
              <a:rPr lang="fr-FR" sz="1900" b="1" dirty="0"/>
              <a:t> ho </a:t>
            </a:r>
            <a:r>
              <a:rPr lang="fr-FR" sz="1900" b="1" dirty="0" err="1"/>
              <a:t>azy</a:t>
            </a:r>
            <a:r>
              <a:rPr lang="fr-FR" sz="1900" b="1" dirty="0"/>
              <a:t>. (Nom</a:t>
            </a:r>
            <a:r>
              <a:rPr lang="en" sz="1900" b="1" dirty="0"/>
              <a:t>. 15:30-31).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AEA897-DA17-2C5A-9528-EA9E067D6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667056"/>
              </p:ext>
            </p:extLst>
          </p:nvPr>
        </p:nvGraphicFramePr>
        <p:xfrm>
          <a:off x="7077076" y="1906398"/>
          <a:ext cx="5019677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persona, hombre, tabla, pequeño&#10;&#10;El contenido generado por IA puede ser incorrecto.">
            <a:extLst>
              <a:ext uri="{FF2B5EF4-FFF2-40B4-BE49-F238E27FC236}">
                <a16:creationId xmlns:a16="http://schemas.microsoft.com/office/drawing/2014/main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3A61D-73E2-0A35-9216-540C9F4E133E}"/>
              </a:ext>
            </a:extLst>
          </p:cNvPr>
          <p:cNvSpPr txBox="1"/>
          <p:nvPr/>
        </p:nvSpPr>
        <p:spPr>
          <a:xfrm>
            <a:off x="4788987" y="4853869"/>
            <a:ext cx="24500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Nifanohitra</a:t>
            </a:r>
            <a:r>
              <a:rPr lang="fr-FR" sz="2000" b="1" dirty="0"/>
              <a:t> </a:t>
            </a:r>
            <a:r>
              <a:rPr lang="fr-FR" sz="2000" b="1" dirty="0" err="1"/>
              <a:t>tanteraka</a:t>
            </a:r>
            <a:r>
              <a:rPr lang="fr-FR" sz="2000" b="1" dirty="0"/>
              <a:t> </a:t>
            </a:r>
            <a:r>
              <a:rPr lang="fr-FR" sz="2000" b="1" dirty="0" err="1"/>
              <a:t>tamin'ny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Rahaba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fanapahan-kevitra</a:t>
            </a:r>
            <a:r>
              <a:rPr lang="fr-FR" sz="2000" b="1" dirty="0"/>
              <a:t> </a:t>
            </a:r>
            <a:r>
              <a:rPr lang="fr-FR" sz="2000" b="1" dirty="0" err="1"/>
              <a:t>noraisin’i</a:t>
            </a:r>
            <a:r>
              <a:rPr lang="fr-FR" sz="2000" b="1" dirty="0"/>
              <a:t> </a:t>
            </a:r>
            <a:r>
              <a:rPr lang="fr-FR" sz="2000" b="1" dirty="0" err="1"/>
              <a:t>Akana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Jeriko</a:t>
            </a:r>
            <a:r>
              <a:rPr lang="en" sz="2000" b="1" dirty="0"/>
              <a:t>:</a:t>
            </a:r>
          </a:p>
        </p:txBody>
      </p:sp>
      <p:pic>
        <p:nvPicPr>
          <p:cNvPr id="13" name="Imagen 12" descr="Una mujer con una flor en la planta&#10;&#10;El contenido generado por IA puede ser incorrecto.">
            <a:extLst>
              <a:ext uri="{FF2B5EF4-FFF2-40B4-BE49-F238E27FC236}">
                <a16:creationId xmlns:a16="http://schemas.microsoft.com/office/drawing/2014/main" id="{66E61998-8E08-8D21-B3C1-8B91CC7250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412" y="4919767"/>
            <a:ext cx="1407045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>
            <a:extLst>
              <a:ext uri="{FF2B5EF4-FFF2-40B4-BE49-F238E27FC236}">
                <a16:creationId xmlns:a16="http://schemas.microsoft.com/office/drawing/2014/main" id="{C985E9E8-89CE-D915-A8AD-CA177DC583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6" y="4919768"/>
            <a:ext cx="1478341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>
            <a:extLst>
              <a:ext uri="{FF2B5EF4-FFF2-40B4-BE49-F238E27FC236}">
                <a16:creationId xmlns:a16="http://schemas.microsoft.com/office/drawing/2014/main" id="{CFA093D8-C1CF-78C2-43F9-D77DF077CF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96" y="4916823"/>
            <a:ext cx="1483891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62A4C0-7327-346C-3EE1-0B625B1DA2E1}"/>
              </a:ext>
            </a:extLst>
          </p:cNvPr>
          <p:cNvSpPr txBox="1"/>
          <p:nvPr/>
        </p:nvSpPr>
        <p:spPr>
          <a:xfrm>
            <a:off x="1" y="3537315"/>
            <a:ext cx="712931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Toa</a:t>
            </a:r>
            <a:r>
              <a:rPr lang="fr-FR" sz="1900" b="1" dirty="0"/>
              <a:t> </a:t>
            </a:r>
            <a:r>
              <a:rPr lang="fr-FR" sz="1900" b="1" dirty="0" err="1"/>
              <a:t>any</a:t>
            </a:r>
            <a:r>
              <a:rPr lang="fr-FR" sz="1900" b="1" dirty="0"/>
              <a:t> Eva, “</a:t>
            </a:r>
            <a:r>
              <a:rPr lang="fr-FR" sz="1900" b="1" dirty="0" err="1"/>
              <a:t>nahita</a:t>
            </a:r>
            <a:r>
              <a:rPr lang="fr-FR" sz="1900" b="1" dirty="0"/>
              <a:t>”, “</a:t>
            </a:r>
            <a:r>
              <a:rPr lang="fr-FR" sz="1900" b="1" dirty="0" err="1"/>
              <a:t>nitsiriritra</a:t>
            </a:r>
            <a:r>
              <a:rPr lang="fr-FR" sz="1900" b="1" dirty="0"/>
              <a:t>” </a:t>
            </a:r>
            <a:r>
              <a:rPr lang="fr-FR" sz="1900" b="1" dirty="0" err="1"/>
              <a:t>ary</a:t>
            </a:r>
            <a:r>
              <a:rPr lang="fr-FR" sz="1900" b="1" dirty="0"/>
              <a:t> “</a:t>
            </a:r>
            <a:r>
              <a:rPr lang="fr-FR" sz="1900" b="1" dirty="0" err="1"/>
              <a:t>naka</a:t>
            </a:r>
            <a:r>
              <a:rPr lang="fr-FR" sz="1900" b="1" dirty="0"/>
              <a:t>” i </a:t>
            </a:r>
            <a:r>
              <a:rPr lang="fr-FR" sz="1900" b="1" dirty="0" err="1"/>
              <a:t>Akana</a:t>
            </a:r>
            <a:r>
              <a:rPr lang="fr-FR" sz="1900" b="1" dirty="0"/>
              <a:t>, ka </a:t>
            </a:r>
            <a:r>
              <a:rPr lang="fr-FR" sz="1900" b="1" dirty="0" err="1"/>
              <a:t>nisy</a:t>
            </a:r>
            <a:r>
              <a:rPr lang="fr-FR" sz="1900" b="1" dirty="0"/>
              <a:t> </a:t>
            </a:r>
            <a:r>
              <a:rPr lang="fr-FR" sz="1900" b="1" dirty="0" err="1"/>
              <a:t>vokany</a:t>
            </a:r>
            <a:r>
              <a:rPr lang="fr-FR" sz="1900" b="1" dirty="0"/>
              <a:t> </a:t>
            </a:r>
            <a:r>
              <a:rPr lang="fr-FR" sz="1900" b="1" dirty="0" err="1"/>
              <a:t>tamin’ny</a:t>
            </a:r>
            <a:r>
              <a:rPr lang="fr-FR" sz="1900" b="1" dirty="0"/>
              <a:t> </a:t>
            </a:r>
            <a:r>
              <a:rPr lang="fr-FR" sz="1900" b="1" dirty="0" err="1"/>
              <a:t>maro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fahotany</a:t>
            </a:r>
            <a:r>
              <a:rPr lang="fr-FR" sz="1900" b="1" dirty="0"/>
              <a:t> (</a:t>
            </a:r>
            <a:r>
              <a:rPr lang="fr-FR" sz="1900" b="1" dirty="0" err="1"/>
              <a:t>Gen</a:t>
            </a:r>
            <a:r>
              <a:rPr lang="fr-FR" sz="1900" b="1" dirty="0"/>
              <a:t>. 3:6). </a:t>
            </a:r>
            <a:r>
              <a:rPr lang="fr-FR" sz="1900" b="1" dirty="0" err="1"/>
              <a:t>Tahaka</a:t>
            </a:r>
            <a:r>
              <a:rPr lang="fr-FR" sz="1900" b="1" dirty="0"/>
              <a:t> </a:t>
            </a:r>
            <a:r>
              <a:rPr lang="fr-FR" sz="1900" b="1" dirty="0" err="1"/>
              <a:t>an’i</a:t>
            </a:r>
            <a:r>
              <a:rPr lang="fr-FR" sz="1900" b="1" dirty="0"/>
              <a:t> </a:t>
            </a:r>
            <a:r>
              <a:rPr lang="fr-FR" sz="1900" b="1" dirty="0" err="1"/>
              <a:t>Ananiasy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Safira</a:t>
            </a:r>
            <a:r>
              <a:rPr lang="fr-FR" sz="1900" b="1" dirty="0"/>
              <a:t>, </a:t>
            </a:r>
            <a:r>
              <a:rPr lang="fr-FR" sz="1900" b="1" dirty="0" err="1"/>
              <a:t>naka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sasany</a:t>
            </a:r>
            <a:r>
              <a:rPr lang="fr-FR" sz="1900" b="1" dirty="0"/>
              <a:t> </a:t>
            </a:r>
            <a:r>
              <a:rPr lang="fr-FR" sz="1900" b="1" dirty="0" err="1"/>
              <a:t>tamin’ireo</a:t>
            </a:r>
            <a:r>
              <a:rPr lang="fr-FR" sz="1900" b="1" dirty="0"/>
              <a:t> </a:t>
            </a:r>
            <a:r>
              <a:rPr lang="fr-FR" sz="1900" b="1" dirty="0" err="1"/>
              <a:t>zavatra</a:t>
            </a:r>
            <a:r>
              <a:rPr lang="fr-FR" sz="1900" b="1" dirty="0"/>
              <a:t> </a:t>
            </a:r>
            <a:r>
              <a:rPr lang="fr-FR" sz="1900" b="1" dirty="0" err="1"/>
              <a:t>voaozona</a:t>
            </a:r>
            <a:r>
              <a:rPr lang="fr-FR" sz="1900" b="1" dirty="0"/>
              <a:t> </a:t>
            </a:r>
            <a:r>
              <a:rPr lang="fr-FR" sz="1900" b="1" dirty="0" err="1"/>
              <a:t>natokana</a:t>
            </a:r>
            <a:r>
              <a:rPr lang="fr-FR" sz="1900" b="1" dirty="0"/>
              <a:t> ho </a:t>
            </a:r>
            <a:r>
              <a:rPr lang="fr-FR" sz="1900" b="1" dirty="0" err="1"/>
              <a:t>an’Andriamanitra</a:t>
            </a:r>
            <a:r>
              <a:rPr lang="fr-FR" sz="1900" b="1" dirty="0"/>
              <a:t> i </a:t>
            </a:r>
            <a:r>
              <a:rPr lang="fr-FR" sz="1900" b="1" dirty="0" err="1"/>
              <a:t>Akana</a:t>
            </a:r>
            <a:r>
              <a:rPr lang="fr-FR" sz="1900" b="1" dirty="0"/>
              <a:t> ka </a:t>
            </a:r>
            <a:r>
              <a:rPr lang="fr-FR" sz="1900" b="1" dirty="0" err="1"/>
              <a:t>nanefa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 </a:t>
            </a:r>
            <a:r>
              <a:rPr lang="fr-FR" sz="1600" b="1" dirty="0"/>
              <a:t>(Asa </a:t>
            </a:r>
            <a:r>
              <a:rPr lang="en" sz="1600" b="1" dirty="0"/>
              <a:t>5:1-2).</a:t>
            </a:r>
            <a:endParaRPr lang="en" sz="1900" b="1" dirty="0"/>
          </a:p>
        </p:txBody>
      </p:sp>
    </p:spTree>
    <p:extLst>
      <p:ext uri="{BB962C8B-B14F-4D97-AF65-F5344CB8AC3E}">
        <p14:creationId xmlns:p14="http://schemas.microsoft.com/office/powerpoint/2010/main" val="1188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C6CD4-CAFF-92E1-2268-6F8309A59C29}"/>
              </a:ext>
            </a:extLst>
          </p:cNvPr>
          <p:cNvSpPr txBox="1"/>
          <p:nvPr/>
        </p:nvSpPr>
        <p:spPr>
          <a:xfrm>
            <a:off x="1" y="-3533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r-FR" sz="4400" b="1" spc="60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MANDRESY INDRAY </a:t>
            </a:r>
            <a:endParaRPr lang="en" sz="4400" b="1" spc="600" dirty="0">
              <a:ln w="0"/>
              <a:gradFill>
                <a:gsLst>
                  <a:gs pos="0">
                    <a:schemeClr val="accent4">
                      <a:lumMod val="50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066FC8-B834-F26F-CEC6-00B7E9065C2A}"/>
              </a:ext>
            </a:extLst>
          </p:cNvPr>
          <p:cNvSpPr txBox="1"/>
          <p:nvPr/>
        </p:nvSpPr>
        <p:spPr>
          <a:xfrm>
            <a:off x="2" y="557139"/>
            <a:ext cx="12191998" cy="8925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hoy Jehovah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tamin'i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Josoa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: “Aza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matahotra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mivadi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-po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ianao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ento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miaraka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aminao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vahoaka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rehetra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mpanafika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ka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miaingà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iakaro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Ay;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indro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efa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natolotro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eo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an-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tananao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mpanjakan'i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Ay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mbamin'ny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vahoakany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tanànany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taniny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.’ </a:t>
            </a:r>
            <a:r>
              <a:rPr lang="en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(Josoa 8:1)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3296-D271-E7D1-0E4D-40573198A10B}"/>
              </a:ext>
            </a:extLst>
          </p:cNvPr>
          <p:cNvSpPr txBox="1"/>
          <p:nvPr/>
        </p:nvSpPr>
        <p:spPr>
          <a:xfrm>
            <a:off x="2727738" y="1422190"/>
            <a:ext cx="71241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Toy </a:t>
            </a:r>
            <a:r>
              <a:rPr lang="fr-FR" sz="1900" b="1" dirty="0" err="1"/>
              <a:t>ny</a:t>
            </a:r>
            <a:r>
              <a:rPr lang="fr-FR" sz="1900" b="1" dirty="0"/>
              <a:t> tao </a:t>
            </a:r>
            <a:r>
              <a:rPr lang="fr-FR" sz="1900" b="1" dirty="0" err="1"/>
              <a:t>Jeriko</a:t>
            </a:r>
            <a:r>
              <a:rPr lang="fr-FR" sz="1900" b="1" dirty="0"/>
              <a:t>, </a:t>
            </a:r>
            <a:r>
              <a:rPr lang="fr-FR" sz="1900" b="1" dirty="0" err="1"/>
              <a:t>Andriamanitra</a:t>
            </a:r>
            <a:r>
              <a:rPr lang="fr-FR" sz="1900" b="1" dirty="0"/>
              <a:t> no </a:t>
            </a:r>
            <a:r>
              <a:rPr lang="fr-FR" sz="1900" b="1" dirty="0" err="1"/>
              <a:t>nanome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paik'ady</a:t>
            </a:r>
            <a:r>
              <a:rPr lang="fr-FR" sz="1900" b="1" dirty="0"/>
              <a:t> </a:t>
            </a:r>
            <a:r>
              <a:rPr lang="fr-FR" sz="1900" b="1" dirty="0" err="1"/>
              <a:t>an’i</a:t>
            </a:r>
            <a:r>
              <a:rPr lang="fr-FR" sz="1900" b="1" dirty="0"/>
              <a:t> </a:t>
            </a:r>
            <a:r>
              <a:rPr lang="fr-FR" sz="1900" b="1" dirty="0" err="1"/>
              <a:t>Josoa</a:t>
            </a:r>
            <a:r>
              <a:rPr lang="fr-FR" sz="1900" b="1" dirty="0"/>
              <a:t> </a:t>
            </a:r>
            <a:r>
              <a:rPr lang="fr-FR" sz="1900" b="1" dirty="0" err="1"/>
              <a:t>hahazoana</a:t>
            </a:r>
            <a:r>
              <a:rPr lang="fr-FR" sz="1900" b="1" dirty="0"/>
              <a:t> </a:t>
            </a:r>
            <a:r>
              <a:rPr lang="fr-FR" sz="1900" b="1" dirty="0" err="1"/>
              <a:t>fandresena</a:t>
            </a:r>
            <a:r>
              <a:rPr lang="fr-FR" sz="1900" b="1" dirty="0"/>
              <a:t> </a:t>
            </a:r>
            <a:r>
              <a:rPr lang="fr-FR" sz="1900" b="1" dirty="0" err="1"/>
              <a:t>an’i</a:t>
            </a:r>
            <a:r>
              <a:rPr lang="fr-FR" sz="1900" b="1" dirty="0"/>
              <a:t> Ay (Jos</a:t>
            </a:r>
            <a:r>
              <a:rPr lang="en" sz="1900" b="1" dirty="0"/>
              <a:t>. 8:1-2).</a:t>
            </a:r>
          </a:p>
        </p:txBody>
      </p:sp>
      <p:pic>
        <p:nvPicPr>
          <p:cNvPr id="4" name="Imagen 3" descr="Imagen que contiene edificio, pintura, bicicleta, tabla&#10;&#10;El contenido generado por IA puede ser incorrecto.">
            <a:extLst>
              <a:ext uri="{FF2B5EF4-FFF2-40B4-BE49-F238E27FC236}">
                <a16:creationId xmlns:a16="http://schemas.microsoft.com/office/drawing/2014/main" id="{F5A40F26-4EA1-D649-F256-9C13542146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id="{B08CDCA9-9F4C-8A14-A8E2-DBC04ED96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>
            <a:extLst>
              <a:ext uri="{FF2B5EF4-FFF2-40B4-BE49-F238E27FC236}">
                <a16:creationId xmlns:a16="http://schemas.microsoft.com/office/drawing/2014/main" id="{CBD7FFB3-64FE-E8DA-6121-E7143B1401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"/>
          <a:stretch>
            <a:fillRect/>
          </a:stretch>
        </p:blipFill>
        <p:spPr>
          <a:xfrm>
            <a:off x="7421407" y="2697642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17B060-7FD3-DE03-B81D-69F3985BA125}"/>
              </a:ext>
            </a:extLst>
          </p:cNvPr>
          <p:cNvSpPr txBox="1"/>
          <p:nvPr/>
        </p:nvSpPr>
        <p:spPr>
          <a:xfrm>
            <a:off x="16506" y="3218159"/>
            <a:ext cx="7718571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Toy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nanandratan'i</a:t>
            </a:r>
            <a:r>
              <a:rPr lang="fr-FR" sz="1900" b="1" dirty="0"/>
              <a:t> </a:t>
            </a:r>
            <a:r>
              <a:rPr lang="fr-FR" sz="1900" b="1" dirty="0" err="1"/>
              <a:t>Mosesy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tehiny</a:t>
            </a:r>
            <a:r>
              <a:rPr lang="fr-FR" sz="1900" b="1" dirty="0"/>
              <a:t> </a:t>
            </a:r>
            <a:r>
              <a:rPr lang="fr-FR" sz="1900" b="1" dirty="0" err="1"/>
              <a:t>mandra-pahazoana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fandresena</a:t>
            </a:r>
            <a:r>
              <a:rPr lang="fr-FR" sz="1900" b="1" dirty="0"/>
              <a:t> </a:t>
            </a:r>
            <a:r>
              <a:rPr lang="fr-FR" sz="1900" b="1" dirty="0" err="1"/>
              <a:t>tamin'ny</a:t>
            </a:r>
            <a:r>
              <a:rPr lang="fr-FR" sz="1900" b="1" dirty="0"/>
              <a:t> </a:t>
            </a:r>
            <a:r>
              <a:rPr lang="fr-FR" sz="1900" b="1" dirty="0" err="1"/>
              <a:t>Amalekita</a:t>
            </a:r>
            <a:r>
              <a:rPr lang="fr-FR" sz="1900" b="1" dirty="0"/>
              <a:t>, </a:t>
            </a:r>
            <a:r>
              <a:rPr lang="fr-FR" sz="1900" b="1" dirty="0" err="1"/>
              <a:t>araka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baikon’Andriamanitra</a:t>
            </a:r>
            <a:r>
              <a:rPr lang="fr-FR" sz="1900" b="1" dirty="0"/>
              <a:t>, dia </a:t>
            </a:r>
            <a:r>
              <a:rPr lang="fr-FR" sz="1900" b="1" dirty="0" err="1"/>
              <a:t>nanadratra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“</a:t>
            </a:r>
            <a:r>
              <a:rPr lang="fr-FR" sz="1900" b="1" dirty="0" err="1"/>
              <a:t>fiadiany</a:t>
            </a:r>
            <a:r>
              <a:rPr lang="fr-FR" sz="1900" b="1" dirty="0"/>
              <a:t>” i </a:t>
            </a:r>
            <a:r>
              <a:rPr lang="fr-FR" sz="1900" b="1" dirty="0" err="1"/>
              <a:t>Josoa</a:t>
            </a:r>
            <a:r>
              <a:rPr lang="fr-FR" sz="1900" b="1" dirty="0"/>
              <a:t> (</a:t>
            </a:r>
            <a:r>
              <a:rPr lang="fr-FR" sz="1900" b="1" dirty="0" err="1"/>
              <a:t>mety</a:t>
            </a:r>
            <a:r>
              <a:rPr lang="fr-FR" sz="1900" b="1" dirty="0"/>
              <a:t> ho </a:t>
            </a:r>
            <a:r>
              <a:rPr lang="fr-FR" sz="1900" b="1" dirty="0" err="1"/>
              <a:t>sabatra</a:t>
            </a:r>
            <a:r>
              <a:rPr lang="fr-FR" sz="1900" b="1" dirty="0"/>
              <a:t> </a:t>
            </a:r>
            <a:r>
              <a:rPr lang="fr-FR" sz="1900" b="1" dirty="0" err="1"/>
              <a:t>miendrika</a:t>
            </a:r>
            <a:r>
              <a:rPr lang="fr-FR" sz="1900" b="1" dirty="0"/>
              <a:t> </a:t>
            </a:r>
            <a:r>
              <a:rPr lang="fr-FR" sz="1900" b="1" dirty="0" err="1"/>
              <a:t>antsy</a:t>
            </a:r>
            <a:r>
              <a:rPr lang="fr-FR" sz="1900" b="1" dirty="0"/>
              <a:t> </a:t>
            </a:r>
            <a:r>
              <a:rPr lang="fr-FR" sz="1900" b="1" dirty="0" err="1"/>
              <a:t>fijinjana</a:t>
            </a:r>
            <a:r>
              <a:rPr lang="fr-FR" sz="1900" b="1" dirty="0"/>
              <a:t> </a:t>
            </a:r>
            <a:r>
              <a:rPr lang="fr-FR" sz="1900" b="1" dirty="0" err="1"/>
              <a:t>fampiasain’ny</a:t>
            </a:r>
            <a:r>
              <a:rPr lang="fr-FR" sz="1900" b="1" dirty="0"/>
              <a:t> </a:t>
            </a:r>
            <a:r>
              <a:rPr lang="fr-FR" sz="1900" b="1" dirty="0" err="1"/>
              <a:t>Egyptiana</a:t>
            </a:r>
            <a:r>
              <a:rPr lang="fr-FR" sz="1900" b="1" dirty="0"/>
              <a:t>) </a:t>
            </a:r>
            <a:r>
              <a:rPr lang="fr-FR" sz="1900" b="1" dirty="0" err="1"/>
              <a:t>ary</a:t>
            </a:r>
            <a:r>
              <a:rPr lang="fr-FR" sz="1900" b="1" dirty="0"/>
              <a:t> </a:t>
            </a:r>
            <a:r>
              <a:rPr lang="fr-FR" sz="1900" b="1" dirty="0" err="1"/>
              <a:t>nihazona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 </a:t>
            </a:r>
            <a:r>
              <a:rPr lang="fr-FR" sz="1900" b="1" dirty="0" err="1"/>
              <a:t>teo</a:t>
            </a:r>
            <a:r>
              <a:rPr lang="fr-FR" sz="1900" b="1" dirty="0"/>
              <a:t> </a:t>
            </a:r>
            <a:r>
              <a:rPr lang="fr-FR" sz="1900" b="1" dirty="0" err="1"/>
              <a:t>mandra-pahazoany</a:t>
            </a:r>
            <a:r>
              <a:rPr lang="fr-FR" sz="1900" b="1" dirty="0"/>
              <a:t> </a:t>
            </a:r>
            <a:r>
              <a:rPr lang="fr-FR" sz="1900" b="1" dirty="0" err="1"/>
              <a:t>fandresena</a:t>
            </a:r>
            <a:r>
              <a:rPr lang="fr-FR" sz="1900" b="1" dirty="0"/>
              <a:t> </a:t>
            </a:r>
            <a:r>
              <a:rPr lang="fr-FR" sz="1900" b="1" dirty="0" err="1"/>
              <a:t>feno</a:t>
            </a:r>
            <a:r>
              <a:rPr lang="fr-FR" sz="1900" b="1" dirty="0"/>
              <a:t> (Jos</a:t>
            </a:r>
            <a:r>
              <a:rPr lang="en" sz="1900" b="1" dirty="0"/>
              <a:t>. 8:18-22, 26).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C1FA4E-7D4C-2DD5-5E77-525530E0EB55}"/>
              </a:ext>
            </a:extLst>
          </p:cNvPr>
          <p:cNvSpPr txBox="1"/>
          <p:nvPr/>
        </p:nvSpPr>
        <p:spPr>
          <a:xfrm>
            <a:off x="2727738" y="2014286"/>
            <a:ext cx="500734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Nandritra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alina</a:t>
            </a:r>
            <a:r>
              <a:rPr lang="fr-FR" sz="1900" b="1" dirty="0"/>
              <a:t> dia </a:t>
            </a:r>
            <a:r>
              <a:rPr lang="fr-FR" sz="1900" b="1" dirty="0" err="1"/>
              <a:t>nisy</a:t>
            </a:r>
            <a:r>
              <a:rPr lang="fr-FR" sz="1900" b="1" dirty="0"/>
              <a:t> </a:t>
            </a:r>
            <a:r>
              <a:rPr lang="fr-FR" sz="1900" b="1" dirty="0" err="1"/>
              <a:t>otrika</a:t>
            </a:r>
            <a:r>
              <a:rPr lang="fr-FR" sz="1900" b="1" dirty="0"/>
              <a:t> </a:t>
            </a:r>
            <a:r>
              <a:rPr lang="fr-FR" sz="1900" b="1" dirty="0" err="1"/>
              <a:t>natao</a:t>
            </a:r>
            <a:r>
              <a:rPr lang="fr-FR" sz="1900" b="1" dirty="0"/>
              <a:t> </a:t>
            </a:r>
            <a:r>
              <a:rPr lang="fr-FR" sz="1900" b="1" dirty="0" err="1"/>
              <a:t>teo</a:t>
            </a:r>
            <a:r>
              <a:rPr lang="fr-FR" sz="1900" b="1" dirty="0"/>
              <a:t> </a:t>
            </a:r>
            <a:r>
              <a:rPr lang="fr-FR" sz="1900" b="1" dirty="0" err="1"/>
              <a:t>ivohan'ny</a:t>
            </a:r>
            <a:r>
              <a:rPr lang="fr-FR" sz="1900" b="1" dirty="0"/>
              <a:t> </a:t>
            </a:r>
            <a:r>
              <a:rPr lang="fr-FR" sz="1900" b="1" dirty="0" err="1"/>
              <a:t>tanàna</a:t>
            </a:r>
            <a:r>
              <a:rPr lang="fr-FR" sz="1900" b="1" dirty="0"/>
              <a:t>. </a:t>
            </a:r>
            <a:r>
              <a:rPr lang="fr-FR" sz="1900" b="1" dirty="0" err="1"/>
              <a:t>Nony</a:t>
            </a:r>
            <a:r>
              <a:rPr lang="fr-FR" sz="1900" b="1" dirty="0"/>
              <a:t> </a:t>
            </a:r>
            <a:r>
              <a:rPr lang="fr-FR" sz="1900" b="1" dirty="0" err="1"/>
              <a:t>maraina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andro</a:t>
            </a:r>
            <a:r>
              <a:rPr lang="fr-FR" sz="1900" b="1" dirty="0"/>
              <a:t>, </a:t>
            </a:r>
            <a:r>
              <a:rPr lang="fr-FR" sz="1900" b="1" dirty="0" err="1"/>
              <a:t>nanatona</a:t>
            </a:r>
            <a:r>
              <a:rPr lang="fr-FR" sz="1900" b="1" dirty="0"/>
              <a:t> </a:t>
            </a:r>
            <a:r>
              <a:rPr lang="fr-FR" sz="1900" b="1" dirty="0" err="1"/>
              <a:t>an’i</a:t>
            </a:r>
            <a:r>
              <a:rPr lang="fr-FR" sz="1900" b="1" dirty="0"/>
              <a:t> Ay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mpanafika</a:t>
            </a:r>
            <a:r>
              <a:rPr lang="fr-FR" sz="1900" b="1" dirty="0"/>
              <a:t> </a:t>
            </a:r>
            <a:r>
              <a:rPr lang="fr-FR" sz="1900" b="1" dirty="0" err="1"/>
              <a:t>ary</a:t>
            </a:r>
            <a:r>
              <a:rPr lang="fr-FR" sz="1900" b="1" dirty="0"/>
              <a:t> </a:t>
            </a:r>
            <a:r>
              <a:rPr lang="fr-FR" sz="1900" b="1" dirty="0" err="1"/>
              <a:t>mody</a:t>
            </a:r>
            <a:r>
              <a:rPr lang="fr-FR" sz="1900" b="1" dirty="0"/>
              <a:t> </a:t>
            </a:r>
            <a:r>
              <a:rPr lang="fr-FR" sz="1900" b="1" dirty="0" err="1"/>
              <a:t>nandositra</a:t>
            </a:r>
            <a:r>
              <a:rPr lang="fr-FR" sz="1900" b="1" dirty="0"/>
              <a:t> </a:t>
            </a:r>
            <a:r>
              <a:rPr lang="fr-FR" sz="1900" b="1" dirty="0" err="1"/>
              <a:t>teo</a:t>
            </a:r>
            <a:r>
              <a:rPr lang="fr-FR" sz="1900" b="1" dirty="0"/>
              <a:t> </a:t>
            </a:r>
            <a:r>
              <a:rPr lang="fr-FR" sz="1900" b="1" dirty="0" err="1"/>
              <a:t>anoloany</a:t>
            </a:r>
            <a:r>
              <a:rPr lang="fr-FR" sz="1900" b="1" dirty="0"/>
              <a:t> </a:t>
            </a:r>
            <a:r>
              <a:rPr lang="fr-FR" sz="1900" b="1" dirty="0" err="1"/>
              <a:t>indray</a:t>
            </a:r>
            <a:r>
              <a:rPr lang="en" sz="1900" b="1" dirty="0"/>
              <a:t>.</a:t>
            </a:r>
          </a:p>
        </p:txBody>
      </p:sp>
      <p:pic>
        <p:nvPicPr>
          <p:cNvPr id="22" name="Imagen 2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B58B9B19-12BA-7340-02DE-2C8604F5C6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6" y="1454167"/>
            <a:ext cx="2261563" cy="16961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F31D5A-EED3-A5F1-BDE1-A17CE6B64918}"/>
              </a:ext>
            </a:extLst>
          </p:cNvPr>
          <p:cNvSpPr txBox="1"/>
          <p:nvPr/>
        </p:nvSpPr>
        <p:spPr>
          <a:xfrm>
            <a:off x="16506" y="5917760"/>
            <a:ext cx="749871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Rehefa</a:t>
            </a:r>
            <a:r>
              <a:rPr lang="fr-FR" sz="1900" b="1" dirty="0"/>
              <a:t> </a:t>
            </a:r>
            <a:r>
              <a:rPr lang="fr-FR" sz="1900" b="1" dirty="0" err="1"/>
              <a:t>manaiky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famelan-keloka</a:t>
            </a:r>
            <a:r>
              <a:rPr lang="fr-FR" sz="1900" b="1" dirty="0"/>
              <a:t> </a:t>
            </a:r>
            <a:r>
              <a:rPr lang="fr-FR" sz="1900" b="1" dirty="0" err="1"/>
              <a:t>avy</a:t>
            </a:r>
            <a:r>
              <a:rPr lang="fr-FR" sz="1900" b="1" dirty="0"/>
              <a:t> </a:t>
            </a:r>
            <a:r>
              <a:rPr lang="fr-FR" sz="1900" b="1" dirty="0" err="1"/>
              <a:t>amin’Andriamanitra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alalan’ny</a:t>
            </a:r>
            <a:r>
              <a:rPr lang="fr-FR" sz="1900" b="1" dirty="0"/>
              <a:t> </a:t>
            </a:r>
            <a:r>
              <a:rPr lang="fr-FR" sz="1900" b="1" dirty="0" err="1"/>
              <a:t>finoana</a:t>
            </a:r>
            <a:r>
              <a:rPr lang="fr-FR" sz="1900" b="1" dirty="0"/>
              <a:t> </a:t>
            </a:r>
            <a:r>
              <a:rPr lang="fr-FR" sz="1900" b="1" dirty="0" err="1"/>
              <a:t>isika</a:t>
            </a:r>
            <a:r>
              <a:rPr lang="fr-FR" sz="1900" b="1" dirty="0"/>
              <a:t>, dia </a:t>
            </a:r>
            <a:r>
              <a:rPr lang="fr-FR" sz="1900" b="1" dirty="0" err="1"/>
              <a:t>mandevina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fahotantsika</a:t>
            </a:r>
            <a:r>
              <a:rPr lang="fr-FR" sz="1900" b="1" dirty="0"/>
              <a:t> </a:t>
            </a:r>
            <a:r>
              <a:rPr lang="fr-FR" sz="1900" b="1" dirty="0" err="1"/>
              <a:t>any</a:t>
            </a:r>
            <a:r>
              <a:rPr lang="fr-FR" sz="1900" b="1" dirty="0"/>
              <a:t> </a:t>
            </a:r>
            <a:r>
              <a:rPr lang="fr-FR" sz="1900" b="1" dirty="0" err="1"/>
              <a:t>Akora</a:t>
            </a:r>
            <a:r>
              <a:rPr lang="fr-FR" sz="1900" b="1" dirty="0"/>
              <a:t> </a:t>
            </a:r>
            <a:r>
              <a:rPr lang="fr-FR" sz="1900" b="1" dirty="0" err="1"/>
              <a:t>Andriamanitra</a:t>
            </a:r>
            <a:r>
              <a:rPr lang="fr-FR" sz="1900" b="1" dirty="0"/>
              <a:t>, </a:t>
            </a:r>
            <a:r>
              <a:rPr lang="fr-FR" sz="1900" b="1" dirty="0" err="1"/>
              <a:t>ary</a:t>
            </a:r>
            <a:r>
              <a:rPr lang="fr-FR" sz="1900" b="1" dirty="0"/>
              <a:t> </a:t>
            </a:r>
            <a:r>
              <a:rPr lang="fr-FR" sz="1900" b="1" dirty="0" err="1"/>
              <a:t>manokatra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varavaram-panantenana</a:t>
            </a:r>
            <a:r>
              <a:rPr lang="en" sz="19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88C983-ECD8-3C95-4024-75D39FBDC0A7}"/>
              </a:ext>
            </a:extLst>
          </p:cNvPr>
          <p:cNvSpPr txBox="1"/>
          <p:nvPr/>
        </p:nvSpPr>
        <p:spPr>
          <a:xfrm>
            <a:off x="-812" y="4705045"/>
            <a:ext cx="725948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Nanome</a:t>
            </a:r>
            <a:r>
              <a:rPr lang="fr-FR" sz="1900" b="1" dirty="0"/>
              <a:t> </a:t>
            </a:r>
            <a:r>
              <a:rPr lang="fr-FR" sz="1900" b="1" dirty="0" err="1"/>
              <a:t>fandresena</a:t>
            </a:r>
            <a:r>
              <a:rPr lang="fr-FR" sz="1900" b="1" dirty="0"/>
              <a:t> ho </a:t>
            </a:r>
            <a:r>
              <a:rPr lang="fr-FR" sz="1900" b="1" dirty="0" err="1"/>
              <a:t>an’ny</a:t>
            </a:r>
            <a:r>
              <a:rPr lang="fr-FR" sz="1900" b="1" dirty="0"/>
              <a:t> </a:t>
            </a:r>
            <a:r>
              <a:rPr lang="fr-FR" sz="1900" b="1" dirty="0" err="1"/>
              <a:t>olony</a:t>
            </a:r>
            <a:r>
              <a:rPr lang="fr-FR" sz="1900" b="1" dirty="0"/>
              <a:t> </a:t>
            </a:r>
            <a:r>
              <a:rPr lang="fr-FR" sz="1900" b="1" dirty="0" err="1"/>
              <a:t>indray</a:t>
            </a:r>
            <a:r>
              <a:rPr lang="fr-FR" sz="1900" b="1" dirty="0"/>
              <a:t> </a:t>
            </a:r>
            <a:r>
              <a:rPr lang="fr-FR" sz="1900" b="1" dirty="0" err="1"/>
              <a:t>Andriamanitra</a:t>
            </a:r>
            <a:r>
              <a:rPr lang="fr-FR" sz="1900" b="1" dirty="0"/>
              <a:t>. Ny </a:t>
            </a:r>
            <a:r>
              <a:rPr lang="fr-FR" sz="1900" b="1" dirty="0" err="1"/>
              <a:t>Lohasaha</a:t>
            </a:r>
            <a:r>
              <a:rPr lang="fr-FR" sz="1900" b="1" dirty="0"/>
              <a:t> </a:t>
            </a:r>
            <a:r>
              <a:rPr lang="fr-FR" sz="1900" b="1" dirty="0" err="1"/>
              <a:t>Akora</a:t>
            </a:r>
            <a:r>
              <a:rPr lang="fr-FR" sz="1900" b="1" dirty="0"/>
              <a:t>,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namonoana</a:t>
            </a:r>
            <a:r>
              <a:rPr lang="fr-FR" sz="1900" b="1" dirty="0"/>
              <a:t> </a:t>
            </a:r>
            <a:r>
              <a:rPr lang="fr-FR" sz="1900" b="1" dirty="0" err="1"/>
              <a:t>an’i</a:t>
            </a:r>
            <a:r>
              <a:rPr lang="fr-FR" sz="1900" b="1" dirty="0"/>
              <a:t> </a:t>
            </a:r>
            <a:r>
              <a:rPr lang="fr-FR" sz="1900" b="1" dirty="0" err="1"/>
              <a:t>Akana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fianakaviany</a:t>
            </a:r>
            <a:r>
              <a:rPr lang="fr-FR" sz="1900" b="1" dirty="0"/>
              <a:t>, dia </a:t>
            </a:r>
            <a:r>
              <a:rPr lang="fr-FR" sz="1900" b="1" dirty="0" err="1"/>
              <a:t>nanokatra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varavaran’ny</a:t>
            </a:r>
            <a:r>
              <a:rPr lang="fr-FR" sz="1900" b="1" dirty="0"/>
              <a:t> </a:t>
            </a:r>
            <a:r>
              <a:rPr lang="fr-FR" sz="1900" b="1" dirty="0" err="1"/>
              <a:t>fandresena</a:t>
            </a:r>
            <a:r>
              <a:rPr lang="fr-FR" sz="1900" b="1" dirty="0"/>
              <a:t>, “</a:t>
            </a:r>
            <a:r>
              <a:rPr lang="fr-FR" sz="1900" b="1" dirty="0" err="1"/>
              <a:t>varavaram-panantenana</a:t>
            </a:r>
            <a:r>
              <a:rPr lang="fr-FR" sz="1900" b="1" dirty="0"/>
              <a:t>” (</a:t>
            </a:r>
            <a:r>
              <a:rPr lang="fr-FR" sz="1900" b="1" dirty="0" err="1"/>
              <a:t>Hosea</a:t>
            </a:r>
            <a:r>
              <a:rPr lang="fr-FR" sz="1900" b="1" dirty="0"/>
              <a:t> </a:t>
            </a:r>
            <a:r>
              <a:rPr lang="en" sz="1900" b="1" dirty="0"/>
              <a:t>2:15).</a:t>
            </a:r>
          </a:p>
        </p:txBody>
      </p:sp>
    </p:spTree>
    <p:extLst>
      <p:ext uri="{BB962C8B-B14F-4D97-AF65-F5344CB8AC3E}">
        <p14:creationId xmlns:p14="http://schemas.microsoft.com/office/powerpoint/2010/main" val="2785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53D992-8A67-A162-8636-FAD043E1160A}"/>
              </a:ext>
            </a:extLst>
          </p:cNvPr>
          <p:cNvSpPr txBox="1"/>
          <p:nvPr/>
        </p:nvSpPr>
        <p:spPr>
          <a:xfrm>
            <a:off x="3069370" y="535900"/>
            <a:ext cx="8790039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Ny </a:t>
            </a:r>
            <a:r>
              <a:rPr lang="en-US" sz="2400" b="1" dirty="0" err="1">
                <a:latin typeface="Constantia" panose="02030602050306030303" pitchFamily="18" charset="0"/>
              </a:rPr>
              <a:t>hery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miasa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mangina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hatahorana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indrindra</a:t>
            </a:r>
            <a:r>
              <a:rPr lang="en-US" sz="2400" b="1" dirty="0"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latin typeface="Constantia" panose="02030602050306030303" pitchFamily="18" charset="0"/>
              </a:rPr>
              <a:t>an’ny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fiangonana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mpanohitra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miharihary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mpino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mpiteny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an’Andriamanitra</a:t>
            </a:r>
            <a:r>
              <a:rPr lang="en-US" sz="2400" b="1" dirty="0">
                <a:latin typeface="Constantia" panose="02030602050306030303" pitchFamily="18" charset="0"/>
              </a:rPr>
              <a:t>, fa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an’ireo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mpampianatra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an’i</a:t>
            </a:r>
            <a:r>
              <a:rPr lang="en-US" sz="2400" b="1" dirty="0">
                <a:latin typeface="Constantia" panose="02030602050306030303" pitchFamily="18" charset="0"/>
              </a:rPr>
              <a:t> Kristy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mahatoky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Ireo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mihazona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fitahian'Andriamanitry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Isiraely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mitondra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fahalemena</a:t>
            </a:r>
            <a:r>
              <a:rPr lang="en-US" sz="2400" b="1" dirty="0"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latin typeface="Constantia" panose="02030602050306030303" pitchFamily="18" charset="0"/>
              </a:rPr>
              <a:t>an'ny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fiangonana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henatra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mora </a:t>
            </a:r>
            <a:r>
              <a:rPr lang="en-US" sz="2400" b="1" dirty="0" err="1">
                <a:latin typeface="Constantia" panose="02030602050306030303" pitchFamily="18" charset="0"/>
              </a:rPr>
              <a:t>alana</a:t>
            </a:r>
            <a:r>
              <a:rPr lang="en-US" sz="2400" b="1" dirty="0">
                <a:latin typeface="Constantia" panose="02030602050306030303" pitchFamily="18" charset="0"/>
              </a:rPr>
              <a:t>...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natao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harentirenty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andro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Sabata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aseho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fitoerana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masina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ihany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Kristianisma</a:t>
            </a:r>
            <a:r>
              <a:rPr lang="en-US" sz="2400" b="1" dirty="0">
                <a:latin typeface="Constantia" panose="02030602050306030303" pitchFamily="18" charset="0"/>
              </a:rPr>
              <a:t>; fa ho </a:t>
            </a:r>
            <a:r>
              <a:rPr lang="en-US" sz="2400" b="1" dirty="0" err="1">
                <a:latin typeface="Constantia" panose="02030602050306030303" pitchFamily="18" charset="0"/>
              </a:rPr>
              <a:t>isan'andro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mandritra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herinandro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toerana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rehetra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maintsy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ankatoavina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toeram-piasana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ao</a:t>
            </a:r>
            <a:r>
              <a:rPr lang="en-US" sz="2400" b="1" dirty="0">
                <a:latin typeface="Constantia" panose="02030602050306030303" pitchFamily="18" charset="0"/>
              </a:rPr>
              <a:t> an-</a:t>
            </a:r>
            <a:r>
              <a:rPr lang="en-US" sz="2400" b="1" dirty="0" err="1">
                <a:latin typeface="Constantia" panose="02030602050306030303" pitchFamily="18" charset="0"/>
              </a:rPr>
              <a:t>tokantrano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raharaham-barotra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miaraka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rahalahy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amin'izao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tontolo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fitakiany</a:t>
            </a:r>
            <a:r>
              <a:rPr lang="en-US" sz="2400" b="1" dirty="0">
                <a:latin typeface="Constantia" panose="02030602050306030303" pitchFamily="18" charset="0"/>
              </a:rPr>
              <a:t>…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807323-22EF-F615-DF65-363B11561D97}"/>
              </a:ext>
            </a:extLst>
          </p:cNvPr>
          <p:cNvSpPr txBox="1"/>
          <p:nvPr/>
        </p:nvSpPr>
        <p:spPr>
          <a:xfrm>
            <a:off x="8452381" y="5864372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April 23)</a:t>
            </a:r>
          </a:p>
        </p:txBody>
      </p:sp>
    </p:spTree>
    <p:extLst>
      <p:ext uri="{BB962C8B-B14F-4D97-AF65-F5344CB8AC3E}">
        <p14:creationId xmlns:p14="http://schemas.microsoft.com/office/powerpoint/2010/main" val="22573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1339</Words>
  <Application>Microsoft Office PowerPoint</Application>
  <PresentationFormat>Panorámica</PresentationFormat>
  <Paragraphs>69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Comic Sans MS</vt:lpstr>
      <vt:lpstr>Aptos Display</vt:lpstr>
      <vt:lpstr>Calibri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85</cp:revision>
  <dcterms:created xsi:type="dcterms:W3CDTF">2025-10-11T15:20:58Z</dcterms:created>
  <dcterms:modified xsi:type="dcterms:W3CDTF">2025-11-06T10:35:07Z</dcterms:modified>
</cp:coreProperties>
</file>