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5" d="100"/>
          <a:sy n="25" d="100"/>
        </p:scale>
        <p:origin x="30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640509" y="518379"/>
            <a:ext cx="5216530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fr-FR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FAHATOKIANA TANTERAKA: FIANKOHOFANA AO ANATIN'NY ADY </a:t>
            </a:r>
            <a:endParaRPr lang="en" sz="5400" b="1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1600" b="1" dirty="0">
                <a:solidFill>
                  <a:srgbClr val="797525"/>
                </a:solidFill>
              </a:rPr>
              <a:t>Lesona 7 hatao ny 15 Novambra</a:t>
            </a:r>
            <a:r>
              <a:rPr lang="en" sz="1600" b="1" dirty="0">
                <a:solidFill>
                  <a:srgbClr val="797525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60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TOERANA MANOKANA HIANKOHOFANA </a:t>
            </a:r>
            <a:endParaRPr lang="en" sz="6000" b="1" dirty="0">
              <a:ln/>
              <a:solidFill>
                <a:srgbClr val="8B5299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MANANGANA NY FITOERANA MASINA 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274516" y="641712"/>
            <a:ext cx="9478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nivory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Silo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fiangonana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Zanak'Isiraely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nanangana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trano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-lay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fihaonana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resy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anoloany</a:t>
            </a: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Josoa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4984955" y="1533140"/>
            <a:ext cx="7207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Resin’ny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. </a:t>
            </a:r>
            <a:r>
              <a:rPr lang="fr-FR" sz="2000" b="1" dirty="0" err="1"/>
              <a:t>Efa</a:t>
            </a:r>
            <a:r>
              <a:rPr lang="fr-FR" sz="2000" b="1" dirty="0"/>
              <a:t> </a:t>
            </a:r>
            <a:r>
              <a:rPr lang="fr-FR" sz="2000" b="1" dirty="0" err="1"/>
              <a:t>voazara</a:t>
            </a:r>
            <a:r>
              <a:rPr lang="fr-FR" sz="2000" b="1" dirty="0"/>
              <a:t> </a:t>
            </a:r>
            <a:r>
              <a:rPr lang="fr-FR" sz="2000" b="1" dirty="0" err="1"/>
              <a:t>tamin’ireo</a:t>
            </a:r>
            <a:r>
              <a:rPr lang="fr-FR" sz="2000" b="1" dirty="0"/>
              <a:t> </a:t>
            </a:r>
            <a:r>
              <a:rPr lang="fr-FR" sz="2000" b="1" dirty="0" err="1"/>
              <a:t>foko</a:t>
            </a:r>
            <a:r>
              <a:rPr lang="fr-FR" sz="2000" b="1" dirty="0"/>
              <a:t> </a:t>
            </a:r>
            <a:r>
              <a:rPr lang="fr-FR" sz="2000" b="1" dirty="0" err="1"/>
              <a:t>lehibe</a:t>
            </a:r>
            <a:r>
              <a:rPr lang="fr-FR" sz="2000" b="1" dirty="0"/>
              <a:t> </a:t>
            </a:r>
            <a:r>
              <a:rPr lang="fr-FR" sz="2000" b="1" dirty="0" err="1"/>
              <a:t>indrindra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, na dia </a:t>
            </a:r>
            <a:r>
              <a:rPr lang="fr-FR" sz="2000" b="1" dirty="0" err="1"/>
              <a:t>mbola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nahazo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anjarany</a:t>
            </a:r>
            <a:r>
              <a:rPr lang="fr-FR" sz="2000" b="1" dirty="0"/>
              <a:t> </a:t>
            </a:r>
            <a:r>
              <a:rPr lang="fr-FR" sz="2000" b="1" dirty="0" err="1"/>
              <a:t>aza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foko</a:t>
            </a:r>
            <a:r>
              <a:rPr lang="fr-FR" sz="2000" b="1" dirty="0"/>
              <a:t> </a:t>
            </a:r>
            <a:r>
              <a:rPr lang="fr-FR" sz="2000" b="1" dirty="0" err="1"/>
              <a:t>fito</a:t>
            </a:r>
            <a:r>
              <a:rPr lang="fr-FR" sz="2000" b="1" dirty="0"/>
              <a:t>. </a:t>
            </a:r>
            <a:r>
              <a:rPr lang="fr-FR" sz="2000" b="1" dirty="0" err="1"/>
              <a:t>Halefa</a:t>
            </a:r>
            <a:r>
              <a:rPr lang="fr-FR" sz="2000" b="1" dirty="0"/>
              <a:t> ho </a:t>
            </a:r>
            <a:r>
              <a:rPr lang="fr-FR" sz="2000" b="1" dirty="0" err="1"/>
              <a:t>any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faritaniny</a:t>
            </a:r>
            <a:r>
              <a:rPr lang="fr-FR" sz="2000" b="1" dirty="0"/>
              <a:t> </a:t>
            </a:r>
            <a:r>
              <a:rPr lang="fr-FR" sz="2000" b="1" dirty="0" err="1"/>
              <a:t>any</a:t>
            </a:r>
            <a:r>
              <a:rPr lang="fr-FR" sz="2000" b="1" dirty="0"/>
              <a:t> an-</a:t>
            </a:r>
            <a:r>
              <a:rPr lang="fr-FR" sz="2000" b="1" dirty="0" err="1"/>
              <a:t>dafin’i</a:t>
            </a:r>
            <a:r>
              <a:rPr lang="fr-FR" sz="2000" b="1" dirty="0"/>
              <a:t> Jordana </a:t>
            </a: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lehilahy</a:t>
            </a:r>
            <a:r>
              <a:rPr lang="fr-FR" sz="2000" b="1" dirty="0"/>
              <a:t> </a:t>
            </a:r>
            <a:r>
              <a:rPr lang="fr-FR" sz="2000" b="1" dirty="0" err="1"/>
              <a:t>maherin’i</a:t>
            </a:r>
            <a:r>
              <a:rPr lang="fr-FR" sz="2000" b="1" dirty="0"/>
              <a:t> </a:t>
            </a:r>
            <a:r>
              <a:rPr lang="fr-FR" sz="2000" b="1" dirty="0" err="1"/>
              <a:t>Robena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Gada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antsasaky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fokon’i</a:t>
            </a:r>
            <a:r>
              <a:rPr lang="fr-FR" sz="2000" b="1" dirty="0"/>
              <a:t> </a:t>
            </a:r>
            <a:r>
              <a:rPr lang="fr-FR" sz="2000" b="1" dirty="0" err="1"/>
              <a:t>Manase</a:t>
            </a:r>
            <a:r>
              <a:rPr lang="en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2" y="4181902"/>
            <a:ext cx="67959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Fitoerana</a:t>
            </a:r>
            <a:r>
              <a:rPr lang="fr-FR" sz="2000" b="1" dirty="0"/>
              <a:t> </a:t>
            </a:r>
            <a:r>
              <a:rPr lang="fr-FR" sz="2000" b="1" dirty="0" err="1"/>
              <a:t>Masina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fonenan’Andriamanitra</a:t>
            </a:r>
            <a:r>
              <a:rPr lang="fr-FR" sz="2000" b="1" dirty="0"/>
              <a:t> </a:t>
            </a:r>
            <a:r>
              <a:rPr lang="fr-FR" sz="2000" b="1" dirty="0" err="1"/>
              <a:t>hita</a:t>
            </a:r>
            <a:r>
              <a:rPr lang="fr-FR" sz="2000" b="1" dirty="0"/>
              <a:t> maso, no </a:t>
            </a:r>
            <a:r>
              <a:rPr lang="fr-FR" sz="2000" b="1" dirty="0" err="1"/>
              <a:t>fototry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firaisana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mampiray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rehetra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fiankohofana</a:t>
            </a:r>
            <a:r>
              <a:rPr lang="fr-FR" sz="2000" b="1" dirty="0"/>
              <a:t>.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dikany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fananana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raha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eo</a:t>
            </a:r>
            <a:r>
              <a:rPr lang="fr-FR" sz="2000" b="1" dirty="0"/>
              <a:t> </a:t>
            </a:r>
            <a:r>
              <a:rPr lang="fr-FR" sz="2000" b="1" dirty="0" err="1"/>
              <a:t>fanatrehan’Andriamanitra</a:t>
            </a:r>
            <a:r>
              <a:rPr lang="en" sz="2000" b="1" dirty="0"/>
              <a:t>.</a:t>
            </a:r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2645" y="4278569"/>
            <a:ext cx="5053388" cy="232304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4984955" y="3164356"/>
            <a:ext cx="72070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Mialohan’ny</a:t>
            </a:r>
            <a:r>
              <a:rPr lang="fr-FR" sz="2000" b="1" dirty="0"/>
              <a:t> </a:t>
            </a:r>
            <a:r>
              <a:rPr lang="fr-FR" sz="2000" b="1" dirty="0" err="1"/>
              <a:t>hisarahan’ireo</a:t>
            </a:r>
            <a:r>
              <a:rPr lang="fr-FR" sz="2000" b="1" dirty="0"/>
              <a:t> </a:t>
            </a:r>
            <a:r>
              <a:rPr lang="fr-FR" sz="2000" b="1" dirty="0" err="1"/>
              <a:t>foko</a:t>
            </a:r>
            <a:r>
              <a:rPr lang="fr-FR" sz="2000" b="1" dirty="0"/>
              <a:t> dia </a:t>
            </a:r>
            <a:r>
              <a:rPr lang="fr-FR" sz="2000" b="1" dirty="0" err="1"/>
              <a:t>nisy</a:t>
            </a:r>
            <a:r>
              <a:rPr lang="fr-FR" sz="2000" b="1" dirty="0"/>
              <a:t> </a:t>
            </a:r>
            <a:r>
              <a:rPr lang="fr-FR" sz="2000" b="1" dirty="0" err="1"/>
              <a:t>fotoana</a:t>
            </a:r>
            <a:r>
              <a:rPr lang="fr-FR" sz="2000" b="1" dirty="0"/>
              <a:t> </a:t>
            </a:r>
            <a:r>
              <a:rPr lang="fr-FR" sz="2000" b="1" dirty="0" err="1"/>
              <a:t>manokana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tena</a:t>
            </a:r>
            <a:r>
              <a:rPr lang="fr-FR" sz="2000" b="1" dirty="0"/>
              <a:t> </a:t>
            </a:r>
            <a:r>
              <a:rPr lang="fr-FR" sz="2000" b="1" dirty="0" err="1"/>
              <a:t>ilaina</a:t>
            </a:r>
            <a:r>
              <a:rPr lang="fr-FR" sz="2000" b="1" dirty="0"/>
              <a:t> </a:t>
            </a:r>
            <a:r>
              <a:rPr lang="fr-FR" sz="2000" b="1" dirty="0" err="1"/>
              <a:t>notanterahina</a:t>
            </a:r>
            <a:r>
              <a:rPr lang="fr-FR" sz="2000" b="1" dirty="0"/>
              <a:t>: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fananganana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Tabernakely</a:t>
            </a:r>
            <a:r>
              <a:rPr lang="fr-FR" sz="2000" b="1" dirty="0"/>
              <a:t>, </a:t>
            </a:r>
            <a:r>
              <a:rPr lang="fr-FR" sz="2000" b="1" dirty="0" err="1"/>
              <a:t>ivon’ny</a:t>
            </a:r>
            <a:r>
              <a:rPr lang="fr-FR" sz="2000" b="1" dirty="0"/>
              <a:t> </a:t>
            </a:r>
            <a:r>
              <a:rPr lang="fr-FR" sz="2000" b="1" dirty="0" err="1"/>
              <a:t>fanompoam-pivavahan’ny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 (Jos</a:t>
            </a:r>
            <a:r>
              <a:rPr lang="en" sz="2000" b="1" dirty="0"/>
              <a:t>. 18:1).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440090"/>
            <a:ext cx="67959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Zava-dehibe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mifantoka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Fitoerana</a:t>
            </a:r>
            <a:r>
              <a:rPr lang="fr-FR" sz="2000" b="1" dirty="0"/>
              <a:t> </a:t>
            </a:r>
            <a:r>
              <a:rPr lang="fr-FR" sz="2000" b="1" dirty="0" err="1"/>
              <a:t>Masina</a:t>
            </a:r>
            <a:r>
              <a:rPr lang="fr-FR" sz="2000" b="1" dirty="0"/>
              <a:t> </a:t>
            </a:r>
            <a:r>
              <a:rPr lang="fr-FR" sz="2000" b="1" dirty="0" err="1"/>
              <a:t>any</a:t>
            </a:r>
            <a:r>
              <a:rPr lang="fr-FR" sz="2000" b="1" dirty="0"/>
              <a:t> an-</a:t>
            </a:r>
            <a:r>
              <a:rPr lang="fr-FR" sz="2000" b="1" dirty="0" err="1"/>
              <a:t>danitra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anaovan’i</a:t>
            </a:r>
            <a:r>
              <a:rPr lang="fr-FR" sz="2000" b="1" dirty="0"/>
              <a:t> </a:t>
            </a:r>
            <a:r>
              <a:rPr lang="fr-FR" sz="2000" b="1" dirty="0" err="1"/>
              <a:t>Jesosy</a:t>
            </a:r>
            <a:r>
              <a:rPr lang="fr-FR" sz="2000" b="1" dirty="0"/>
              <a:t> </a:t>
            </a:r>
            <a:r>
              <a:rPr lang="fr-FR" sz="2000" b="1" dirty="0" err="1"/>
              <a:t>fanelanelanana</a:t>
            </a:r>
            <a:r>
              <a:rPr lang="fr-FR" sz="2000" b="1" dirty="0"/>
              <a:t> ho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ankehitriny</a:t>
            </a:r>
            <a:r>
              <a:rPr lang="fr-FR" sz="2000" b="1" dirty="0"/>
              <a:t>, </a:t>
            </a:r>
            <a:r>
              <a:rPr lang="fr-FR" sz="2000" b="1" dirty="0" err="1"/>
              <a:t>manoloana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olana</a:t>
            </a:r>
            <a:r>
              <a:rPr lang="fr-FR" sz="2000" b="1" dirty="0"/>
              <a:t> </a:t>
            </a:r>
            <a:r>
              <a:rPr lang="fr-FR" sz="2000" b="1" dirty="0" err="1"/>
              <a:t>vaventy</a:t>
            </a:r>
            <a:r>
              <a:rPr lang="fr-FR" sz="2000" b="1" dirty="0"/>
              <a:t> </a:t>
            </a:r>
            <a:r>
              <a:rPr lang="fr-FR" sz="2000" b="1" dirty="0" err="1"/>
              <a:t>be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maintsy</a:t>
            </a:r>
            <a:r>
              <a:rPr lang="fr-FR" sz="2000" b="1" dirty="0"/>
              <a:t> </a:t>
            </a:r>
            <a:r>
              <a:rPr lang="fr-FR" sz="2000" b="1" dirty="0" err="1"/>
              <a:t>resena</a:t>
            </a:r>
            <a:r>
              <a:rPr lang="fr-FR" sz="2000" b="1" dirty="0"/>
              <a:t> </a:t>
            </a:r>
            <a:r>
              <a:rPr lang="fr-FR" sz="2000" b="1" dirty="0" err="1"/>
              <a:t>amin'izao</a:t>
            </a:r>
            <a:r>
              <a:rPr lang="fr-FR" sz="2000" b="1" dirty="0"/>
              <a:t> </a:t>
            </a:r>
            <a:r>
              <a:rPr lang="fr-FR" sz="2000" b="1" dirty="0" err="1"/>
              <a:t>androntsika</a:t>
            </a:r>
            <a:r>
              <a:rPr lang="fr-FR" sz="2000" b="1" dirty="0"/>
              <a:t> </a:t>
            </a:r>
            <a:r>
              <a:rPr lang="fr-FR" sz="2000" b="1" dirty="0" err="1"/>
              <a:t>izao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415884" y="938741"/>
            <a:ext cx="9360232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200" b="1" dirty="0">
                <a:latin typeface="Constantia" panose="02030602050306030303" pitchFamily="18" charset="0"/>
              </a:rPr>
              <a:t>“</a:t>
            </a:r>
            <a:r>
              <a:rPr lang="en-US" sz="2200" b="1" dirty="0" err="1">
                <a:latin typeface="Constantia" panose="02030602050306030303" pitchFamily="18" charset="0"/>
              </a:rPr>
              <a:t>Herinandro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vitsivitsy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izay</a:t>
            </a:r>
            <a:r>
              <a:rPr lang="en-US" sz="2200" b="1" dirty="0">
                <a:latin typeface="Constantia" panose="02030602050306030303" pitchFamily="18" charset="0"/>
              </a:rPr>
              <a:t> no </a:t>
            </a:r>
            <a:r>
              <a:rPr lang="en-US" sz="2200" b="1" dirty="0" err="1">
                <a:latin typeface="Constantia" panose="02030602050306030303" pitchFamily="18" charset="0"/>
              </a:rPr>
              <a:t>lasa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hatramin'ny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nanomezan'i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Mosesy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manontolo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bokin'ny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Deotoronomia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teo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anatrehan'ny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fiangonana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rehetra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ary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izao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indray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novakin'i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Josoa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indray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lalàna</a:t>
            </a:r>
            <a:r>
              <a:rPr lang="en-US" sz="22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200" b="1" dirty="0" err="1">
                <a:latin typeface="Constantia" panose="02030602050306030303" pitchFamily="18" charset="0"/>
              </a:rPr>
              <a:t>Tsy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vatan-dehilahy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teo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amin'ny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Isiraely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ihany</a:t>
            </a:r>
            <a:r>
              <a:rPr lang="en-US" sz="2200" b="1" dirty="0">
                <a:latin typeface="Constantia" panose="02030602050306030303" pitchFamily="18" charset="0"/>
              </a:rPr>
              <a:t>, fa </a:t>
            </a:r>
            <a:r>
              <a:rPr lang="en-US" sz="2200" b="1" dirty="0" err="1">
                <a:latin typeface="Constantia" panose="02030602050306030303" pitchFamily="18" charset="0"/>
              </a:rPr>
              <a:t>hatramin'ny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zaza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amam-behivavy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koa</a:t>
            </a:r>
            <a:r>
              <a:rPr lang="en-US" sz="2200" b="1" dirty="0">
                <a:latin typeface="Constantia" panose="02030602050306030303" pitchFamily="18" charset="0"/>
              </a:rPr>
              <a:t> no </a:t>
            </a:r>
            <a:r>
              <a:rPr lang="en-US" sz="2200" b="1" dirty="0" err="1">
                <a:latin typeface="Constantia" panose="02030602050306030303" pitchFamily="18" charset="0"/>
              </a:rPr>
              <a:t>nandre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famakiana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lalàna</a:t>
            </a:r>
            <a:r>
              <a:rPr lang="en-US" sz="2200" b="1" dirty="0">
                <a:latin typeface="Constantia" panose="02030602050306030303" pitchFamily="18" charset="0"/>
              </a:rPr>
              <a:t>. Ny </a:t>
            </a:r>
            <a:r>
              <a:rPr lang="en-US" sz="2200" b="1" dirty="0" err="1">
                <a:latin typeface="Constantia" panose="02030602050306030303" pitchFamily="18" charset="0"/>
              </a:rPr>
              <a:t>tena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zava-dehibe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hahatsapan'ny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ankizy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adidy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tokony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hataony</a:t>
            </a:r>
            <a:r>
              <a:rPr lang="en-US" sz="22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n-US" sz="2200" b="1" dirty="0" err="1">
                <a:latin typeface="Constantia" panose="02030602050306030303" pitchFamily="18" charset="0"/>
              </a:rPr>
              <a:t>Tenin'Andriamanitra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alefa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amin'ny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olona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toko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andininy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tsirairay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amin'ny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Baiboly</a:t>
            </a:r>
            <a:r>
              <a:rPr lang="en-US" sz="2200" b="1" dirty="0"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latin typeface="Constantia" panose="02030602050306030303" pitchFamily="18" charset="0"/>
              </a:rPr>
              <a:t>Ary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fehezo</a:t>
            </a:r>
            <a:r>
              <a:rPr lang="en-US" sz="2200" b="1" dirty="0">
                <a:latin typeface="Constantia" panose="02030602050306030303" pitchFamily="18" charset="0"/>
              </a:rPr>
              <a:t> "ho </a:t>
            </a:r>
            <a:r>
              <a:rPr lang="en-US" sz="2200" b="1" dirty="0" err="1">
                <a:latin typeface="Constantia" panose="02030602050306030303" pitchFamily="18" charset="0"/>
              </a:rPr>
              <a:t>famantarana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eo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amin'ny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tànantsika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sy</a:t>
            </a:r>
            <a:r>
              <a:rPr lang="en-US" sz="2200" b="1" dirty="0">
                <a:latin typeface="Constantia" panose="02030602050306030303" pitchFamily="18" charset="0"/>
              </a:rPr>
              <a:t> ho </a:t>
            </a:r>
            <a:r>
              <a:rPr lang="en-US" sz="2200" b="1" dirty="0" err="1">
                <a:latin typeface="Constantia" panose="02030602050306030303" pitchFamily="18" charset="0"/>
              </a:rPr>
              <a:t>fefy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fampahatsiarovana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eo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ambonin'ny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handrintsika</a:t>
            </a:r>
            <a:r>
              <a:rPr lang="en-US" sz="2200" b="1" dirty="0">
                <a:latin typeface="Constantia" panose="02030602050306030303" pitchFamily="18" charset="0"/>
              </a:rPr>
              <a:t>" </a:t>
            </a:r>
            <a:r>
              <a:rPr lang="en-US" sz="2200" b="1" dirty="0" err="1">
                <a:latin typeface="Constantia" panose="02030602050306030303" pitchFamily="18" charset="0"/>
              </a:rPr>
              <a:t>ireny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didy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ireny</a:t>
            </a:r>
            <a:r>
              <a:rPr lang="en-US" sz="2200" b="1" dirty="0"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latin typeface="Constantia" panose="02030602050306030303" pitchFamily="18" charset="0"/>
              </a:rPr>
              <a:t>Rehefa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ianarana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arahina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tenin'ny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Soratra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Masina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dia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hitarika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olon'Andriamanitra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amin'izao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andro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izao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tahaka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nitarihan'ny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andri-rahona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nony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andro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ary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andri-afo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nony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alina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ny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vahoaka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Isiraely</a:t>
            </a:r>
            <a:r>
              <a:rPr lang="en-US" sz="22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720261" y="5580705"/>
            <a:ext cx="405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katsaho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aloha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fanjakany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fahamarinany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hanampy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anareo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izany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rehetra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izany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Matio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Fiankohofana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mialohan'ny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fandresena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Fanavaozana</a:t>
            </a:r>
            <a:r>
              <a:rPr lang="fr-F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fanekena</a:t>
            </a:r>
            <a:r>
              <a:rPr lang="fr-F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Josoa</a:t>
            </a:r>
            <a:r>
              <a:rPr lang="fr-F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5:1-9)</a:t>
            </a:r>
          </a:p>
          <a:p>
            <a:pPr lvl="1">
              <a:spcBef>
                <a:spcPts val="600"/>
              </a:spcBef>
            </a:pPr>
            <a:r>
              <a:rPr lang="fi-FI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Paska Voalohany tao Kanana (Josoa 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5:10-12)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Fiankohofana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eny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an-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tendrombohitra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Alitara</a:t>
            </a:r>
            <a:r>
              <a:rPr lang="fr-F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fiankohofana</a:t>
            </a:r>
            <a:r>
              <a:rPr lang="fr-F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Josoa</a:t>
            </a:r>
            <a:r>
              <a:rPr lang="fr-F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8:30-31)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Tsarovy</a:t>
            </a:r>
            <a:r>
              <a:rPr lang="fr-F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lalàna</a:t>
            </a:r>
            <a:r>
              <a:rPr lang="fr-F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Josoa</a:t>
            </a:r>
            <a:r>
              <a:rPr lang="fr-FR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8:32-35)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Toerana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manokana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hiankohofana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i-FI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Manangana ny Fitoerana Masina (Josoa 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18:1)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572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Raiki-tahotra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mpanjaka</a:t>
            </a:r>
            <a:r>
              <a:rPr lang="fr-FR" sz="2000" b="1" dirty="0"/>
              <a:t> </a:t>
            </a:r>
            <a:r>
              <a:rPr lang="fr-FR" sz="2000" b="1" dirty="0" err="1"/>
              <a:t>Kananita</a:t>
            </a:r>
            <a:r>
              <a:rPr lang="fr-FR" sz="2000" b="1" dirty="0"/>
              <a:t> </a:t>
            </a:r>
            <a:r>
              <a:rPr lang="fr-FR" sz="2000" b="1" dirty="0" err="1"/>
              <a:t>rehetra</a:t>
            </a:r>
            <a:r>
              <a:rPr lang="fr-FR" sz="2000" b="1" dirty="0"/>
              <a:t> </a:t>
            </a:r>
            <a:r>
              <a:rPr lang="fr-FR" sz="2000" b="1" dirty="0" err="1"/>
              <a:t>noho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fiampitana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fomba</a:t>
            </a:r>
            <a:r>
              <a:rPr lang="fr-FR" sz="2000" b="1" dirty="0"/>
              <a:t> </a:t>
            </a:r>
            <a:r>
              <a:rPr lang="fr-FR" sz="2000" b="1" dirty="0" err="1"/>
              <a:t>mahagaga</a:t>
            </a:r>
            <a:r>
              <a:rPr lang="fr-FR" sz="2000" b="1" dirty="0"/>
              <a:t> </a:t>
            </a:r>
            <a:r>
              <a:rPr lang="fr-FR" sz="2000" b="1" dirty="0" err="1"/>
              <a:t>an’i</a:t>
            </a:r>
            <a:r>
              <a:rPr lang="fr-FR" sz="2000" b="1" dirty="0"/>
              <a:t> Jordana (</a:t>
            </a:r>
            <a:r>
              <a:rPr lang="fr-FR" sz="2000" b="1" dirty="0" err="1"/>
              <a:t>Josoa</a:t>
            </a:r>
            <a:r>
              <a:rPr lang="fr-FR" sz="2000" b="1" dirty="0"/>
              <a:t> 5:1). </a:t>
            </a:r>
            <a:r>
              <a:rPr lang="fr-FR" sz="2000" b="1" dirty="0" err="1"/>
              <a:t>Vonona</a:t>
            </a:r>
            <a:r>
              <a:rPr lang="fr-FR" sz="2000" b="1" dirty="0"/>
              <a:t> ho </a:t>
            </a:r>
            <a:r>
              <a:rPr lang="fr-FR" sz="2000" b="1" dirty="0" err="1"/>
              <a:t>baboina</a:t>
            </a:r>
            <a:r>
              <a:rPr lang="fr-FR" sz="2000" b="1" dirty="0"/>
              <a:t> </a:t>
            </a:r>
            <a:r>
              <a:rPr lang="fr-FR" sz="2000" b="1" dirty="0" err="1"/>
              <a:t>avy</a:t>
            </a:r>
            <a:r>
              <a:rPr lang="fr-FR" sz="2000" b="1" dirty="0"/>
              <a:t> </a:t>
            </a:r>
            <a:r>
              <a:rPr lang="fr-FR" sz="2000" b="1" dirty="0" err="1"/>
              <a:t>hatrany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en" sz="2000" b="1" dirty="0"/>
              <a:t>.</a:t>
            </a:r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0" y="275228"/>
            <a:ext cx="2264841" cy="2542878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1691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Eo </a:t>
            </a:r>
            <a:r>
              <a:rPr lang="fr-FR" sz="2000" b="1" dirty="0" err="1"/>
              <a:t>akatoky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fandresena</a:t>
            </a:r>
            <a:r>
              <a:rPr lang="fr-FR" sz="2000" b="1" dirty="0"/>
              <a:t> no </a:t>
            </a:r>
            <a:r>
              <a:rPr lang="fr-FR" sz="2000" b="1" dirty="0" err="1"/>
              <a:t>nananganan'izy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tsangambaton'ny</a:t>
            </a:r>
            <a:r>
              <a:rPr lang="fr-FR" sz="2000" b="1" dirty="0"/>
              <a:t> </a:t>
            </a:r>
            <a:r>
              <a:rPr lang="fr-FR" sz="2000" b="1" dirty="0" err="1"/>
              <a:t>fiankohofana</a:t>
            </a:r>
            <a:r>
              <a:rPr lang="fr-FR" sz="2000" b="1" dirty="0"/>
              <a:t>: </a:t>
            </a:r>
            <a:r>
              <a:rPr lang="fr-FR" sz="2000" b="1" dirty="0" err="1"/>
              <a:t>nanorina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Fitoerana</a:t>
            </a:r>
            <a:r>
              <a:rPr lang="fr-FR" sz="2000" b="1" dirty="0"/>
              <a:t> </a:t>
            </a:r>
            <a:r>
              <a:rPr lang="fr-FR" sz="2000" b="1" dirty="0" err="1"/>
              <a:t>Masina</a:t>
            </a:r>
            <a:r>
              <a:rPr lang="fr-FR" sz="2000" b="1" dirty="0"/>
              <a:t> tao Silo</a:t>
            </a:r>
            <a:r>
              <a:rPr lang="en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372065"/>
            <a:ext cx="9254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Ao </a:t>
            </a:r>
            <a:r>
              <a:rPr lang="fr-FR" sz="2000" b="1" dirty="0" err="1"/>
              <a:t>anivon'ny</a:t>
            </a:r>
            <a:r>
              <a:rPr lang="fr-FR" sz="2000" b="1" dirty="0"/>
              <a:t> </a:t>
            </a:r>
            <a:r>
              <a:rPr lang="fr-FR" sz="2000" b="1" dirty="0" err="1"/>
              <a:t>ady</a:t>
            </a:r>
            <a:r>
              <a:rPr lang="fr-FR" sz="2000" b="1" dirty="0"/>
              <a:t> </a:t>
            </a:r>
            <a:r>
              <a:rPr lang="fr-FR" sz="2000" b="1" dirty="0" err="1"/>
              <a:t>hakana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no </a:t>
            </a:r>
            <a:r>
              <a:rPr lang="fr-FR" sz="2000" b="1" dirty="0" err="1"/>
              <a:t>nanapa-kevitra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hiato</a:t>
            </a:r>
            <a:r>
              <a:rPr lang="fr-FR" sz="2000" b="1" dirty="0"/>
              <a:t> ka </a:t>
            </a:r>
            <a:r>
              <a:rPr lang="fr-FR" sz="2000" b="1" dirty="0" err="1"/>
              <a:t>hanolon-tena</a:t>
            </a:r>
            <a:r>
              <a:rPr lang="fr-FR" sz="2000" b="1" dirty="0"/>
              <a:t> ho </a:t>
            </a:r>
            <a:r>
              <a:rPr lang="fr-FR" sz="2000" b="1" dirty="0" err="1"/>
              <a:t>an’Andriamanitra</a:t>
            </a:r>
            <a:r>
              <a:rPr lang="fr-FR" sz="2000" b="1" dirty="0"/>
              <a:t> </a:t>
            </a:r>
            <a:r>
              <a:rPr lang="fr-FR" sz="2000" b="1" dirty="0" err="1"/>
              <a:t>nandritra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fivoriana</a:t>
            </a:r>
            <a:r>
              <a:rPr lang="fr-FR" sz="2000" b="1" dirty="0"/>
              <a:t> </a:t>
            </a:r>
            <a:r>
              <a:rPr lang="fr-FR" sz="2000" b="1" dirty="0" err="1"/>
              <a:t>lehibe</a:t>
            </a:r>
            <a:r>
              <a:rPr lang="fr-FR" sz="2000" b="1" dirty="0"/>
              <a:t> </a:t>
            </a:r>
            <a:r>
              <a:rPr lang="fr-FR" sz="2000" b="1" dirty="0" err="1"/>
              <a:t>natao</a:t>
            </a:r>
            <a:r>
              <a:rPr lang="fr-FR" sz="2000" b="1" dirty="0"/>
              <a:t> </a:t>
            </a:r>
            <a:r>
              <a:rPr lang="fr-FR" sz="2000" b="1" dirty="0" err="1"/>
              <a:t>teo</a:t>
            </a:r>
            <a:r>
              <a:rPr lang="fr-FR" sz="2000" b="1" dirty="0"/>
              <a:t> </a:t>
            </a:r>
            <a:r>
              <a:rPr lang="fr-FR" sz="2000" b="1" dirty="0" err="1"/>
              <a:t>anelanelan’ny</a:t>
            </a:r>
            <a:r>
              <a:rPr lang="fr-FR" sz="2000" b="1" dirty="0"/>
              <a:t> </a:t>
            </a:r>
            <a:r>
              <a:rPr lang="fr-FR" sz="2000" b="1" dirty="0" err="1"/>
              <a:t>tendrombohitr’i</a:t>
            </a:r>
            <a:r>
              <a:rPr lang="fr-FR" sz="2000" b="1" dirty="0"/>
              <a:t> </a:t>
            </a:r>
            <a:r>
              <a:rPr lang="fr-FR" sz="2000" b="1" dirty="0" err="1"/>
              <a:t>Ebala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Gerizima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34992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anefa</a:t>
            </a:r>
            <a:r>
              <a:rPr lang="fr-FR" sz="2000" b="1" dirty="0"/>
              <a:t> no </a:t>
            </a:r>
            <a:r>
              <a:rPr lang="fr-FR" sz="2000" b="1" dirty="0" err="1"/>
              <a:t>laharam-pahamehana</a:t>
            </a:r>
            <a:r>
              <a:rPr lang="fr-FR" sz="2000" b="1" dirty="0"/>
              <a:t> ho </a:t>
            </a:r>
            <a:r>
              <a:rPr lang="fr-FR" sz="2000" b="1" dirty="0" err="1"/>
              <a:t>an’ny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. </a:t>
            </a:r>
            <a:r>
              <a:rPr lang="fr-FR" sz="2000" b="1" dirty="0" err="1"/>
              <a:t>Nikatsaka</a:t>
            </a:r>
            <a:r>
              <a:rPr lang="fr-FR" sz="2000" b="1" dirty="0"/>
              <a:t> </a:t>
            </a:r>
            <a:r>
              <a:rPr lang="fr-FR" sz="2000" b="1" dirty="0" err="1"/>
              <a:t>firaisana</a:t>
            </a:r>
            <a:r>
              <a:rPr lang="fr-FR" sz="2000" b="1" dirty="0"/>
              <a:t> </a:t>
            </a:r>
            <a:r>
              <a:rPr lang="fr-FR" sz="2000" b="1" dirty="0" err="1"/>
              <a:t>tamin’Andriamanitra</a:t>
            </a:r>
            <a:r>
              <a:rPr lang="fr-FR" sz="2000" b="1" dirty="0"/>
              <a:t> </a:t>
            </a:r>
            <a:r>
              <a:rPr lang="fr-FR" sz="2000" b="1" dirty="0" err="1"/>
              <a:t>aloha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9925"/>
            <a:ext cx="8222678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FIANKOHOFANA MIALOHAN'NY FANDRESENA </a:t>
            </a:r>
            <a:endParaRPr lang="en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FANAVAOZANA NY FANEKENA 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Tamin'izany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andro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nilazan'i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Jehovah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Josoa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hoe: 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Manaova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fiharatra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vato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atombohy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indray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famorana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Zanak'Isiraely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 ” 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Josoa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5:2 )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-1" y="1490968"/>
            <a:ext cx="9026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Gilgala</a:t>
            </a:r>
            <a:r>
              <a:rPr lang="fr-FR" sz="2000" b="1" dirty="0"/>
              <a:t> no </a:t>
            </a:r>
            <a:r>
              <a:rPr lang="fr-FR" sz="2000" b="1" dirty="0" err="1"/>
              <a:t>anarana</a:t>
            </a:r>
            <a:r>
              <a:rPr lang="fr-FR" sz="2000" b="1" dirty="0"/>
              <a:t> </a:t>
            </a:r>
            <a:r>
              <a:rPr lang="fr-FR" sz="2000" b="1" dirty="0" err="1"/>
              <a:t>nomena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tobin’ny</a:t>
            </a:r>
            <a:r>
              <a:rPr lang="fr-FR" sz="2000" b="1" dirty="0"/>
              <a:t> </a:t>
            </a:r>
            <a:r>
              <a:rPr lang="fr-FR" sz="2000" b="1" dirty="0" err="1"/>
              <a:t>Isiraelita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foiben’ny</a:t>
            </a:r>
            <a:r>
              <a:rPr lang="fr-FR" sz="2000" b="1" dirty="0"/>
              <a:t> </a:t>
            </a:r>
            <a:r>
              <a:rPr lang="fr-FR" sz="2000" b="1" dirty="0" err="1"/>
              <a:t>fibaikoana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fiandohan’ny</a:t>
            </a:r>
            <a:r>
              <a:rPr lang="fr-FR" sz="2000" b="1" dirty="0"/>
              <a:t> </a:t>
            </a:r>
            <a:r>
              <a:rPr lang="fr-FR" sz="2000" b="1" dirty="0" err="1"/>
              <a:t>fakana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. </a:t>
            </a:r>
            <a:r>
              <a:rPr lang="fr-FR" sz="2000" b="1" dirty="0" err="1"/>
              <a:t>Inona</a:t>
            </a:r>
            <a:r>
              <a:rPr lang="fr-FR" sz="2000" b="1" dirty="0"/>
              <a:t> no </a:t>
            </a:r>
            <a:r>
              <a:rPr lang="fr-FR" sz="2000" b="1" dirty="0" err="1"/>
              <a:t>hevitr’io</a:t>
            </a:r>
            <a:r>
              <a:rPr lang="fr-FR" sz="2000" b="1" dirty="0"/>
              <a:t> </a:t>
            </a:r>
            <a:r>
              <a:rPr lang="fr-FR" sz="2000" b="1" dirty="0" err="1"/>
              <a:t>anarana</a:t>
            </a:r>
            <a:r>
              <a:rPr lang="fr-FR" sz="2000" b="1" dirty="0"/>
              <a:t> </a:t>
            </a:r>
            <a:r>
              <a:rPr lang="fr-FR" sz="2000" b="1" dirty="0" err="1"/>
              <a:t>io</a:t>
            </a:r>
            <a:r>
              <a:rPr lang="fr-FR" sz="2000" b="1" dirty="0"/>
              <a:t> (Jos</a:t>
            </a:r>
            <a:r>
              <a:rPr lang="en" sz="2000" b="1" dirty="0"/>
              <a:t>. 5:9)?</a:t>
            </a: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6012" y="1520069"/>
            <a:ext cx="3004896" cy="2088246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13874" y="4595182"/>
            <a:ext cx="61464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Ho </a:t>
            </a:r>
            <a:r>
              <a:rPr lang="fr-FR" sz="2000" b="1" dirty="0" err="1"/>
              <a:t>fanavaozana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fanekena</a:t>
            </a:r>
            <a:r>
              <a:rPr lang="fr-FR" sz="2000" b="1" dirty="0"/>
              <a:t>, dia </a:t>
            </a:r>
            <a:r>
              <a:rPr lang="fr-FR" sz="2000" b="1" dirty="0" err="1"/>
              <a:t>ilaina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hamerenana</a:t>
            </a:r>
            <a:r>
              <a:rPr lang="fr-FR" sz="2000" b="1" dirty="0"/>
              <a:t> </a:t>
            </a:r>
            <a:r>
              <a:rPr lang="fr-FR" sz="2000" b="1" dirty="0" err="1"/>
              <a:t>indray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famantarana</a:t>
            </a:r>
            <a:r>
              <a:rPr lang="fr-FR" sz="2000" b="1" dirty="0"/>
              <a:t> ara-</a:t>
            </a:r>
            <a:r>
              <a:rPr lang="fr-FR" sz="2000" b="1" dirty="0" err="1"/>
              <a:t>batana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(</a:t>
            </a:r>
            <a:r>
              <a:rPr lang="fr-FR" sz="2000" b="1" dirty="0" err="1"/>
              <a:t>Gen</a:t>
            </a:r>
            <a:r>
              <a:rPr lang="fr-FR" sz="2000" b="1" dirty="0"/>
              <a:t>. 17:10). Ny </a:t>
            </a:r>
            <a:r>
              <a:rPr lang="fr-FR" sz="2000" b="1" dirty="0" err="1"/>
              <a:t>fanaovana</a:t>
            </a:r>
            <a:r>
              <a:rPr lang="fr-FR" sz="2000" b="1" dirty="0"/>
              <a:t> </a:t>
            </a:r>
            <a:r>
              <a:rPr lang="fr-FR" sz="2000" b="1" dirty="0" err="1"/>
              <a:t>an'izany</a:t>
            </a:r>
            <a:r>
              <a:rPr lang="fr-FR" sz="2000" b="1" dirty="0"/>
              <a:t> no </a:t>
            </a:r>
            <a:r>
              <a:rPr lang="fr-FR" sz="2000" b="1" dirty="0" err="1"/>
              <a:t>nametrahany</a:t>
            </a:r>
            <a:r>
              <a:rPr lang="fr-FR" sz="2000" b="1" dirty="0"/>
              <a:t> ho </a:t>
            </a:r>
            <a:r>
              <a:rPr lang="fr-FR" sz="2000" b="1" dirty="0" err="1"/>
              <a:t>voalohany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zava-dehibe</a:t>
            </a:r>
            <a:r>
              <a:rPr lang="fr-FR" sz="2000" b="1" dirty="0"/>
              <a:t>. </a:t>
            </a:r>
            <a:r>
              <a:rPr lang="fr-FR" sz="2000" b="1" dirty="0" err="1"/>
              <a:t>Ohatra</a:t>
            </a:r>
            <a:r>
              <a:rPr lang="fr-FR" sz="2000" b="1" dirty="0"/>
              <a:t> ho </a:t>
            </a:r>
            <a:r>
              <a:rPr lang="fr-FR" sz="2000" b="1" dirty="0" err="1"/>
              <a:t>harahina</a:t>
            </a:r>
            <a:r>
              <a:rPr lang="fr-FR" sz="2000" b="1" dirty="0"/>
              <a:t> ho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: “Fa </a:t>
            </a:r>
            <a:r>
              <a:rPr lang="fr-FR" sz="2000" b="1" dirty="0" err="1"/>
              <a:t>katsaho</a:t>
            </a:r>
            <a:r>
              <a:rPr lang="fr-FR" sz="2000" b="1" dirty="0"/>
              <a:t> </a:t>
            </a:r>
            <a:r>
              <a:rPr lang="fr-FR" sz="2000" b="1" dirty="0" err="1"/>
              <a:t>aloha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fanjakany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fahamarinany</a:t>
            </a:r>
            <a:r>
              <a:rPr lang="fr-FR" sz="2000" b="1" dirty="0"/>
              <a:t>, dia </a:t>
            </a:r>
            <a:r>
              <a:rPr lang="fr-FR" sz="2000" b="1" dirty="0" err="1"/>
              <a:t>hanampy</a:t>
            </a:r>
            <a:r>
              <a:rPr lang="fr-FR" sz="2000" b="1" dirty="0"/>
              <a:t> ho </a:t>
            </a:r>
            <a:r>
              <a:rPr lang="fr-FR" sz="2000" b="1" dirty="0" err="1"/>
              <a:t>anareo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rehetra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.” (Mat</a:t>
            </a:r>
            <a:r>
              <a:rPr lang="en" sz="2000" b="1" dirty="0"/>
              <a:t>. 6:33).</a:t>
            </a: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278" y="4298792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0" y="3390774"/>
            <a:ext cx="87521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Mialoha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hihinanany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Paska</a:t>
            </a:r>
            <a:r>
              <a:rPr lang="fr-FR" sz="2000" b="1" dirty="0"/>
              <a:t> </a:t>
            </a:r>
            <a:r>
              <a:rPr lang="fr-FR" sz="2000" b="1" dirty="0" err="1"/>
              <a:t>voalohany</a:t>
            </a:r>
            <a:r>
              <a:rPr lang="fr-FR" sz="2000" b="1" dirty="0"/>
              <a:t>, dia </a:t>
            </a:r>
            <a:r>
              <a:rPr lang="fr-FR" sz="2000" b="1" dirty="0" err="1"/>
              <a:t>noforana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lehilahy</a:t>
            </a:r>
            <a:r>
              <a:rPr lang="fr-FR" sz="2000" b="1" dirty="0"/>
              <a:t> </a:t>
            </a:r>
            <a:r>
              <a:rPr lang="fr-FR" sz="2000" b="1" dirty="0" err="1"/>
              <a:t>Isiraelita</a:t>
            </a:r>
            <a:r>
              <a:rPr lang="fr-FR" sz="2000" b="1" dirty="0"/>
              <a:t>, </a:t>
            </a:r>
            <a:r>
              <a:rPr lang="fr-FR" sz="2000" b="1" dirty="0" err="1"/>
              <a:t>satria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misy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voafora</a:t>
            </a:r>
            <a:r>
              <a:rPr lang="fr-FR" sz="2000" b="1" dirty="0"/>
              <a:t> </a:t>
            </a:r>
            <a:r>
              <a:rPr lang="fr-FR" sz="2000" b="1" dirty="0" err="1"/>
              <a:t>afaka</a:t>
            </a:r>
            <a:r>
              <a:rPr lang="fr-FR" sz="2000" b="1" dirty="0"/>
              <a:t> </a:t>
            </a:r>
            <a:r>
              <a:rPr lang="fr-FR" sz="2000" b="1" dirty="0" err="1"/>
              <a:t>mihinana</a:t>
            </a:r>
            <a:r>
              <a:rPr lang="fr-FR" sz="2000" b="1" dirty="0"/>
              <a:t> </a:t>
            </a:r>
            <a:r>
              <a:rPr lang="fr-FR" sz="2000" b="1" dirty="0" err="1"/>
              <a:t>amin’izany</a:t>
            </a:r>
            <a:r>
              <a:rPr lang="fr-FR" sz="2000" b="1" dirty="0"/>
              <a:t> (</a:t>
            </a:r>
            <a:r>
              <a:rPr lang="fr-FR" sz="2000" b="1" dirty="0" err="1"/>
              <a:t>Eks</a:t>
            </a:r>
            <a:r>
              <a:rPr lang="fr-FR" sz="2000" b="1" dirty="0"/>
              <a:t>. 12:48). Fa </a:t>
            </a:r>
            <a:r>
              <a:rPr lang="fr-FR" sz="2000" b="1" dirty="0" err="1"/>
              <a:t>satria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nety</a:t>
            </a:r>
            <a:r>
              <a:rPr lang="fr-FR" sz="2000" b="1" dirty="0"/>
              <a:t> </a:t>
            </a:r>
            <a:r>
              <a:rPr lang="fr-FR" sz="2000" b="1" dirty="0" err="1"/>
              <a:t>niditra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Kanana</a:t>
            </a:r>
            <a:r>
              <a:rPr lang="fr-FR" sz="2000" b="1" dirty="0"/>
              <a:t> </a:t>
            </a:r>
            <a:r>
              <a:rPr lang="fr-FR" sz="2000" b="1" dirty="0" err="1"/>
              <a:t>izy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voalohany</a:t>
            </a:r>
            <a:r>
              <a:rPr lang="fr-FR" sz="2000" b="1" dirty="0"/>
              <a:t>, dia </a:t>
            </a:r>
            <a:r>
              <a:rPr lang="fr-FR" sz="2000" b="1" dirty="0" err="1"/>
              <a:t>rava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fanekena</a:t>
            </a:r>
            <a:r>
              <a:rPr lang="fr-FR" sz="2000" b="1" dirty="0"/>
              <a:t>,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nisy</a:t>
            </a:r>
            <a:r>
              <a:rPr lang="fr-FR" sz="2000" b="1" dirty="0"/>
              <a:t> </a:t>
            </a:r>
            <a:r>
              <a:rPr lang="fr-FR" sz="2000" b="1" dirty="0" err="1"/>
              <a:t>Isiraelita</a:t>
            </a:r>
            <a:r>
              <a:rPr lang="fr-FR" sz="2000" b="1" dirty="0"/>
              <a:t> </a:t>
            </a:r>
            <a:r>
              <a:rPr lang="fr-FR" sz="2000" b="1" dirty="0" err="1"/>
              <a:t>voafora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an-</a:t>
            </a:r>
            <a:r>
              <a:rPr lang="fr-FR" sz="2000" b="1" dirty="0" err="1"/>
              <a:t>efitra</a:t>
            </a:r>
            <a:r>
              <a:rPr lang="fr-FR" sz="2000" b="1" dirty="0"/>
              <a:t> (Jos</a:t>
            </a:r>
            <a:r>
              <a:rPr lang="en" sz="2000" b="1" dirty="0"/>
              <a:t>. 5:5).</a:t>
            </a:r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51" y="5048121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-1" y="2105561"/>
            <a:ext cx="91373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Na dia </a:t>
            </a:r>
            <a:r>
              <a:rPr lang="fr-FR" sz="2000" b="1" dirty="0" err="1"/>
              <a:t>efa</a:t>
            </a:r>
            <a:r>
              <a:rPr lang="fr-FR" sz="2000" b="1" dirty="0"/>
              <a:t> 40 </a:t>
            </a:r>
            <a:r>
              <a:rPr lang="fr-FR" sz="2000" b="1" dirty="0" err="1"/>
              <a:t>taona</a:t>
            </a:r>
            <a:r>
              <a:rPr lang="fr-FR" sz="2000" b="1" dirty="0"/>
              <a:t> </a:t>
            </a:r>
            <a:r>
              <a:rPr lang="fr-FR" sz="2000" b="1" dirty="0" err="1"/>
              <a:t>mahery</a:t>
            </a:r>
            <a:r>
              <a:rPr lang="fr-FR" sz="2000" b="1" dirty="0"/>
              <a:t> </a:t>
            </a:r>
            <a:r>
              <a:rPr lang="fr-FR" sz="2000" b="1" dirty="0" err="1"/>
              <a:t>aza</a:t>
            </a:r>
            <a:r>
              <a:rPr lang="fr-FR" sz="2000" b="1" dirty="0"/>
              <a:t> no lasa </a:t>
            </a:r>
            <a:r>
              <a:rPr lang="fr-FR" sz="2000" b="1" dirty="0" err="1"/>
              <a:t>hatramin’ny</a:t>
            </a:r>
            <a:r>
              <a:rPr lang="fr-FR" sz="2000" b="1" dirty="0"/>
              <a:t> </a:t>
            </a:r>
            <a:r>
              <a:rPr lang="fr-FR" sz="2000" b="1" dirty="0" err="1"/>
              <a:t>nandaozany</a:t>
            </a:r>
            <a:r>
              <a:rPr lang="fr-FR" sz="2000" b="1" dirty="0"/>
              <a:t> </a:t>
            </a:r>
            <a:r>
              <a:rPr lang="fr-FR" sz="2000" b="1" dirty="0" err="1"/>
              <a:t>an’i</a:t>
            </a:r>
            <a:r>
              <a:rPr lang="fr-FR" sz="2000" b="1" dirty="0"/>
              <a:t> </a:t>
            </a:r>
            <a:r>
              <a:rPr lang="fr-FR" sz="2000" b="1" dirty="0" err="1"/>
              <a:t>Egypta</a:t>
            </a:r>
            <a:r>
              <a:rPr lang="fr-FR" sz="2000" b="1" dirty="0"/>
              <a:t>, dia </a:t>
            </a:r>
            <a:r>
              <a:rPr lang="fr-FR" sz="2000" b="1" dirty="0" err="1"/>
              <a:t>mbola</a:t>
            </a:r>
            <a:r>
              <a:rPr lang="fr-FR" sz="2000" b="1" dirty="0"/>
              <a:t>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tafiditra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Nampanantenaina</a:t>
            </a:r>
            <a:r>
              <a:rPr lang="fr-FR" sz="2000" b="1" dirty="0"/>
              <a:t> </a:t>
            </a:r>
            <a:r>
              <a:rPr lang="fr-FR" sz="2000" b="1" dirty="0" err="1"/>
              <a:t>ihany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. </a:t>
            </a:r>
            <a:r>
              <a:rPr lang="fr-FR" sz="2000" b="1" dirty="0" err="1"/>
              <a:t>Ankehitriny</a:t>
            </a:r>
            <a:r>
              <a:rPr lang="fr-FR" sz="2000" b="1" dirty="0"/>
              <a:t>,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tongony</a:t>
            </a:r>
            <a:r>
              <a:rPr lang="fr-FR" sz="2000" b="1" dirty="0"/>
              <a:t> dia </a:t>
            </a:r>
            <a:r>
              <a:rPr lang="fr-FR" sz="2000" b="1" dirty="0" err="1"/>
              <a:t>efa</a:t>
            </a:r>
            <a:r>
              <a:rPr lang="fr-FR" sz="2000" b="1" dirty="0"/>
              <a:t> </a:t>
            </a:r>
            <a:r>
              <a:rPr lang="fr-FR" sz="2000" b="1" dirty="0" err="1"/>
              <a:t>hanitsaka</a:t>
            </a:r>
            <a:r>
              <a:rPr lang="fr-FR" sz="2000" b="1" dirty="0"/>
              <a:t> </a:t>
            </a:r>
            <a:r>
              <a:rPr lang="fr-FR" sz="2000" b="1" dirty="0" err="1"/>
              <a:t>azy</a:t>
            </a:r>
            <a:r>
              <a:rPr lang="fr-FR" sz="2000" b="1" dirty="0"/>
              <a:t>. Tonga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fotoana</a:t>
            </a:r>
            <a:r>
              <a:rPr lang="fr-FR" sz="2000" b="1" dirty="0"/>
              <a:t> </a:t>
            </a:r>
            <a:r>
              <a:rPr lang="fr-FR" sz="2000" b="1" dirty="0" err="1"/>
              <a:t>hanesorana</a:t>
            </a:r>
            <a:r>
              <a:rPr lang="fr-FR" sz="2000" b="1" dirty="0"/>
              <a:t> “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fandatsan’i</a:t>
            </a:r>
            <a:r>
              <a:rPr lang="fr-FR" sz="2000" b="1" dirty="0"/>
              <a:t> </a:t>
            </a:r>
            <a:r>
              <a:rPr lang="fr-FR" sz="2000" b="1" dirty="0" err="1"/>
              <a:t>Egypta</a:t>
            </a:r>
            <a:r>
              <a:rPr lang="fr-FR" sz="2000" b="1" dirty="0"/>
              <a:t>”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hanavaozana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fanekena</a:t>
            </a:r>
            <a:r>
              <a:rPr lang="fr-FR" sz="2000" b="1" dirty="0"/>
              <a:t> </a:t>
            </a:r>
            <a:r>
              <a:rPr lang="fr-FR" sz="2000" b="1" dirty="0" err="1"/>
              <a:t>tamin’Andriamanitra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NY PASKA VOALOHANY TAO KANANA 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Zanak'Isiraely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nitoby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Gilgala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nitandrina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Paska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harivan'ny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andro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fahefatra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ambin'ny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folo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volana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-hay any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Jeriko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Josoa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5:10)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Egypta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Kanana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Famorana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Paska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fr-F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Fiampitana</a:t>
            </a:r>
            <a:r>
              <a:rPr lang="fr-F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</a:t>
            </a:r>
            <a:r>
              <a:rPr lang="fr-F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Ranomasina</a:t>
            </a:r>
            <a:r>
              <a:rPr lang="fr-F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Mena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Efitra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Famorana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Paska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Fiampitana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an’i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Jordana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85309" y="1267280"/>
            <a:ext cx="12020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Avy </a:t>
            </a:r>
            <a:r>
              <a:rPr lang="fr-FR" sz="2000" b="1" dirty="0" err="1"/>
              <a:t>any</a:t>
            </a:r>
            <a:r>
              <a:rPr lang="fr-FR" sz="2000" b="1" dirty="0"/>
              <a:t> </a:t>
            </a:r>
            <a:r>
              <a:rPr lang="fr-FR" sz="2000" b="1" dirty="0" err="1"/>
              <a:t>Egypta</a:t>
            </a:r>
            <a:r>
              <a:rPr lang="fr-FR" sz="2000" b="1" dirty="0"/>
              <a:t> ho </a:t>
            </a:r>
            <a:r>
              <a:rPr lang="fr-FR" sz="2000" b="1" dirty="0" err="1"/>
              <a:t>any</a:t>
            </a:r>
            <a:r>
              <a:rPr lang="fr-FR" sz="2000" b="1" dirty="0"/>
              <a:t> </a:t>
            </a:r>
            <a:r>
              <a:rPr lang="fr-FR" sz="2000" b="1" dirty="0" err="1"/>
              <a:t>Kanana</a:t>
            </a:r>
            <a:r>
              <a:rPr lang="fr-FR" sz="2000" b="1" dirty="0"/>
              <a:t>, dia </a:t>
            </a:r>
            <a:r>
              <a:rPr lang="fr-FR" sz="2000" b="1" dirty="0" err="1"/>
              <a:t>nanaraka</a:t>
            </a:r>
            <a:r>
              <a:rPr lang="fr-FR" sz="2000" b="1" dirty="0"/>
              <a:t> </a:t>
            </a:r>
            <a:r>
              <a:rPr lang="fr-FR" sz="2000" b="1" dirty="0" err="1"/>
              <a:t>dingana</a:t>
            </a:r>
            <a:r>
              <a:rPr lang="fr-FR" sz="2000" b="1" dirty="0"/>
              <a:t> </a:t>
            </a:r>
            <a:r>
              <a:rPr lang="fr-FR" sz="2000" b="1" dirty="0" err="1"/>
              <a:t>mifanohitra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namerimberina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fisehoan-javatra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filaharana</a:t>
            </a:r>
            <a:r>
              <a:rPr lang="fr-FR" sz="2000" b="1" dirty="0"/>
              <a:t> </a:t>
            </a:r>
            <a:r>
              <a:rPr lang="fr-FR" sz="2000" b="1" dirty="0" err="1"/>
              <a:t>mitsibadika</a:t>
            </a:r>
            <a:r>
              <a:rPr lang="en" sz="2000" b="1" dirty="0"/>
              <a:t>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2974715" y="2919962"/>
            <a:ext cx="7041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Tandindon’ny</a:t>
            </a:r>
            <a:r>
              <a:rPr lang="fr-FR" sz="2000" b="1" dirty="0"/>
              <a:t> </a:t>
            </a:r>
            <a:r>
              <a:rPr lang="fr-FR" sz="2000" b="1" dirty="0" err="1"/>
              <a:t>fanafahana</a:t>
            </a:r>
            <a:r>
              <a:rPr lang="fr-FR" sz="2000" b="1" dirty="0"/>
              <a:t> tao </a:t>
            </a:r>
            <a:r>
              <a:rPr lang="fr-FR" sz="2000" b="1" dirty="0" err="1"/>
              <a:t>Egypta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Paska</a:t>
            </a:r>
            <a:r>
              <a:rPr lang="fr-FR" sz="2000" b="1" dirty="0"/>
              <a:t> </a:t>
            </a:r>
            <a:r>
              <a:rPr lang="fr-FR" sz="2000" b="1" dirty="0" err="1"/>
              <a:t>voalohany</a:t>
            </a:r>
            <a:r>
              <a:rPr lang="fr-FR" sz="2000" b="1" dirty="0"/>
              <a:t>. </a:t>
            </a:r>
            <a:r>
              <a:rPr lang="fr-FR" sz="2000" b="1" dirty="0" err="1"/>
              <a:t>Tandindon’ny</a:t>
            </a:r>
            <a:r>
              <a:rPr lang="fr-FR" sz="2000" b="1" dirty="0"/>
              <a:t> </a:t>
            </a:r>
            <a:r>
              <a:rPr lang="fr-FR" sz="2000" b="1" dirty="0" err="1"/>
              <a:t>fakana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Nampanantenaina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Paska</a:t>
            </a:r>
            <a:r>
              <a:rPr lang="fr-FR" sz="2000" b="1" dirty="0"/>
              <a:t> </a:t>
            </a:r>
            <a:r>
              <a:rPr lang="fr-FR" sz="2000" b="1" dirty="0" err="1"/>
              <a:t>faharoa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nankalazain’ny</a:t>
            </a:r>
            <a:r>
              <a:rPr lang="fr-FR" sz="2000" b="1" dirty="0"/>
              <a:t> </a:t>
            </a:r>
            <a:r>
              <a:rPr lang="fr-FR" sz="2000" b="1" dirty="0" err="1"/>
              <a:t>taranaka</a:t>
            </a:r>
            <a:r>
              <a:rPr lang="fr-FR" sz="2000" b="1" dirty="0"/>
              <a:t> </a:t>
            </a:r>
            <a:r>
              <a:rPr lang="fr-FR" sz="2000" b="1" dirty="0" err="1"/>
              <a:t>vaovao</a:t>
            </a:r>
            <a:r>
              <a:rPr lang="en" sz="2000" b="1" dirty="0"/>
              <a:t>.</a:t>
            </a: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190" y="3285595"/>
            <a:ext cx="2557207" cy="3447920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2974715" y="5131795"/>
            <a:ext cx="61650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ankehitriny</a:t>
            </a:r>
            <a:r>
              <a:rPr lang="fr-FR" sz="2000" b="1" dirty="0"/>
              <a:t> no </a:t>
            </a:r>
            <a:r>
              <a:rPr lang="fr-FR" sz="2000" b="1" dirty="0" err="1"/>
              <a:t>tandindon’ny</a:t>
            </a:r>
            <a:r>
              <a:rPr lang="fr-FR" sz="2000" b="1" dirty="0"/>
              <a:t> </a:t>
            </a:r>
            <a:r>
              <a:rPr lang="fr-FR" sz="2000" b="1" dirty="0" err="1"/>
              <a:t>vatana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ran’ny</a:t>
            </a:r>
            <a:r>
              <a:rPr lang="fr-FR" sz="2000" b="1" dirty="0"/>
              <a:t> </a:t>
            </a:r>
            <a:r>
              <a:rPr lang="fr-FR" sz="2000" b="1" dirty="0" err="1"/>
              <a:t>Mpanavotra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nitondra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nivoaka</a:t>
            </a:r>
            <a:r>
              <a:rPr lang="fr-FR" sz="2000" b="1" dirty="0"/>
              <a:t> </a:t>
            </a:r>
            <a:r>
              <a:rPr lang="fr-FR" sz="2000" b="1" dirty="0" err="1"/>
              <a:t>avy</a:t>
            </a:r>
            <a:r>
              <a:rPr lang="fr-FR" sz="2000" b="1" dirty="0"/>
              <a:t> tao </a:t>
            </a:r>
            <a:r>
              <a:rPr lang="fr-FR" sz="2000" b="1" dirty="0" err="1"/>
              <a:t>Egypta</a:t>
            </a:r>
            <a:r>
              <a:rPr lang="fr-FR" sz="2000" b="1" dirty="0"/>
              <a:t> (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hoe</a:t>
            </a:r>
            <a:r>
              <a:rPr lang="fr-FR" sz="2000" b="1" dirty="0"/>
              <a:t>,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fahotantsika</a:t>
            </a:r>
            <a:r>
              <a:rPr lang="fr-FR" sz="2000" b="1" dirty="0"/>
              <a:t>),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mitondra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ho </a:t>
            </a:r>
            <a:r>
              <a:rPr lang="fr-FR" sz="2000" b="1" dirty="0" err="1"/>
              <a:t>any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</a:t>
            </a:r>
            <a:r>
              <a:rPr lang="fr-FR" sz="2000" b="1" dirty="0" err="1"/>
              <a:t>Nampanantenaina</a:t>
            </a:r>
            <a:r>
              <a:rPr lang="fr-FR" sz="2000" b="1" dirty="0"/>
              <a:t> (1 </a:t>
            </a:r>
            <a:r>
              <a:rPr lang="fr-FR" sz="2000" b="1" dirty="0" err="1"/>
              <a:t>Kor</a:t>
            </a:r>
            <a:r>
              <a:rPr lang="en" sz="2000" b="1" dirty="0"/>
              <a:t>. 11:23-26).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2974714" y="3889526"/>
            <a:ext cx="65920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Mialoha</a:t>
            </a:r>
            <a:r>
              <a:rPr lang="fr-FR" sz="2000" b="1" dirty="0"/>
              <a:t> </a:t>
            </a:r>
            <a:r>
              <a:rPr lang="fr-FR" sz="2000" b="1" dirty="0" err="1"/>
              <a:t>kely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nanomboana</a:t>
            </a:r>
            <a:r>
              <a:rPr lang="fr-FR" sz="2000" b="1" dirty="0"/>
              <a:t> Azy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hazo</a:t>
            </a:r>
            <a:r>
              <a:rPr lang="fr-FR" sz="2000" b="1" dirty="0"/>
              <a:t> </a:t>
            </a:r>
            <a:r>
              <a:rPr lang="fr-FR" sz="2000" b="1" dirty="0" err="1"/>
              <a:t>fijaliana</a:t>
            </a:r>
            <a:r>
              <a:rPr lang="fr-FR" sz="2000" b="1" dirty="0"/>
              <a:t>, dia </a:t>
            </a:r>
            <a:r>
              <a:rPr lang="fr-FR" sz="2000" b="1" dirty="0" err="1"/>
              <a:t>nomen’i</a:t>
            </a:r>
            <a:r>
              <a:rPr lang="fr-FR" sz="2000" b="1" dirty="0"/>
              <a:t> </a:t>
            </a:r>
            <a:r>
              <a:rPr lang="fr-FR" sz="2000" b="1" dirty="0" err="1"/>
              <a:t>Jesosy</a:t>
            </a:r>
            <a:r>
              <a:rPr lang="fr-FR" sz="2000" b="1" dirty="0"/>
              <a:t> </a:t>
            </a:r>
            <a:r>
              <a:rPr lang="fr-FR" sz="2000" b="1" dirty="0" err="1"/>
              <a:t>hevi-baovao</a:t>
            </a:r>
            <a:r>
              <a:rPr lang="fr-FR" sz="2000" b="1" dirty="0"/>
              <a:t> </a:t>
            </a:r>
            <a:r>
              <a:rPr lang="fr-FR" sz="2000" b="1" dirty="0" err="1"/>
              <a:t>io</a:t>
            </a:r>
            <a:r>
              <a:rPr lang="fr-FR" sz="2000" b="1" dirty="0"/>
              <a:t> </a:t>
            </a:r>
            <a:r>
              <a:rPr lang="fr-FR" sz="2000" b="1" dirty="0" err="1"/>
              <a:t>fombam-pivavahana</a:t>
            </a:r>
            <a:r>
              <a:rPr lang="fr-FR" sz="2000" b="1" dirty="0"/>
              <a:t> </a:t>
            </a:r>
            <a:r>
              <a:rPr lang="fr-FR" sz="2000" b="1" dirty="0" err="1"/>
              <a:t>io</a:t>
            </a:r>
            <a:r>
              <a:rPr lang="fr-FR" sz="2000" b="1" dirty="0"/>
              <a:t>, </a:t>
            </a:r>
            <a:r>
              <a:rPr lang="fr-FR" sz="2000" b="1" dirty="0" err="1"/>
              <a:t>miaraka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tandindona</a:t>
            </a:r>
            <a:r>
              <a:rPr lang="fr-FR" sz="2000" b="1" dirty="0"/>
              <a:t> </a:t>
            </a:r>
            <a:r>
              <a:rPr lang="fr-FR" sz="2000" b="1" dirty="0" err="1"/>
              <a:t>vaovao</a:t>
            </a:r>
            <a:r>
              <a:rPr lang="fr-FR" sz="2000" b="1" dirty="0"/>
              <a:t>: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zanak’ondry</a:t>
            </a:r>
            <a:r>
              <a:rPr lang="fr-FR" sz="2000" b="1" dirty="0"/>
              <a:t> </a:t>
            </a:r>
            <a:r>
              <a:rPr lang="fr-FR" sz="2000" b="1" dirty="0" err="1"/>
              <a:t>natao</a:t>
            </a:r>
            <a:r>
              <a:rPr lang="fr-FR" sz="2000" b="1" dirty="0"/>
              <a:t> ho </a:t>
            </a:r>
            <a:r>
              <a:rPr lang="fr-FR" sz="2000" b="1" dirty="0" err="1"/>
              <a:t>mofo</a:t>
            </a:r>
            <a:r>
              <a:rPr lang="fr-FR" sz="2000" b="1" dirty="0"/>
              <a:t>,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rà</a:t>
            </a:r>
            <a:r>
              <a:rPr lang="fr-FR" sz="2000" b="1" dirty="0"/>
              <a:t> </a:t>
            </a:r>
            <a:r>
              <a:rPr lang="fr-FR" sz="2000" b="1" dirty="0" err="1"/>
              <a:t>natao</a:t>
            </a:r>
            <a:r>
              <a:rPr lang="fr-FR" sz="2000" b="1" dirty="0"/>
              <a:t> ho </a:t>
            </a:r>
            <a:r>
              <a:rPr lang="fr-FR" sz="2000" b="1" dirty="0" err="1"/>
              <a:t>divay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22797" y="308583"/>
            <a:ext cx="8253158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60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FIANKOHOFANA ENY AN-TENDROMBOHITRA </a:t>
            </a:r>
            <a:endParaRPr lang="en" sz="60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10923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ALITARA FIANKOHOFANA 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126724" y="399763"/>
            <a:ext cx="12065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tamin'izany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Josoa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nanorina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alitara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an-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tendrombohitra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Ebala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an'i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Jehovah,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Andriamanitry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Isiraely</a:t>
            </a:r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Josoa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061928" y="1094536"/>
            <a:ext cx="8123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Nandidy</a:t>
            </a:r>
            <a:r>
              <a:rPr lang="fr-FR" sz="2000" b="1" dirty="0"/>
              <a:t> i </a:t>
            </a:r>
            <a:r>
              <a:rPr lang="fr-FR" sz="2000" b="1" dirty="0" err="1"/>
              <a:t>Mosesy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hanorenana</a:t>
            </a:r>
            <a:r>
              <a:rPr lang="fr-FR" sz="2000" b="1" dirty="0"/>
              <a:t> </a:t>
            </a:r>
            <a:r>
              <a:rPr lang="fr-FR" sz="2000" b="1" dirty="0" err="1"/>
              <a:t>alitara</a:t>
            </a:r>
            <a:r>
              <a:rPr lang="fr-FR" sz="2000" b="1" dirty="0"/>
              <a:t> </a:t>
            </a:r>
            <a:r>
              <a:rPr lang="fr-FR" sz="2000" b="1" dirty="0" err="1"/>
              <a:t>eo</a:t>
            </a:r>
            <a:r>
              <a:rPr lang="fr-FR" sz="2000" b="1" dirty="0"/>
              <a:t> an-</a:t>
            </a:r>
            <a:r>
              <a:rPr lang="fr-FR" sz="2000" b="1" dirty="0" err="1"/>
              <a:t>tendrombohitra</a:t>
            </a:r>
            <a:r>
              <a:rPr lang="fr-FR" sz="2000" b="1" dirty="0"/>
              <a:t> </a:t>
            </a:r>
            <a:r>
              <a:rPr lang="fr-FR" sz="2000" b="1" dirty="0" err="1"/>
              <a:t>Ebala</a:t>
            </a:r>
            <a:r>
              <a:rPr lang="fr-FR" sz="2000" b="1" dirty="0"/>
              <a:t> </a:t>
            </a:r>
            <a:r>
              <a:rPr lang="fr-FR" sz="2000" b="1" dirty="0" err="1"/>
              <a:t>rehefa</a:t>
            </a:r>
            <a:r>
              <a:rPr lang="fr-FR" sz="2000" b="1" dirty="0"/>
              <a:t> tonga </a:t>
            </a:r>
            <a:r>
              <a:rPr lang="fr-FR" sz="2000" b="1" dirty="0" err="1"/>
              <a:t>any</a:t>
            </a:r>
            <a:r>
              <a:rPr lang="fr-FR" sz="2000" b="1" dirty="0"/>
              <a:t> </a:t>
            </a:r>
            <a:r>
              <a:rPr lang="fr-FR" sz="2000" b="1" dirty="0" err="1"/>
              <a:t>Kanana</a:t>
            </a:r>
            <a:r>
              <a:rPr lang="fr-FR" sz="2000" b="1" dirty="0"/>
              <a:t>,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hanome</a:t>
            </a:r>
            <a:r>
              <a:rPr lang="fr-FR" sz="2000" b="1" dirty="0"/>
              <a:t> </a:t>
            </a:r>
            <a:r>
              <a:rPr lang="fr-FR" sz="2000" b="1" dirty="0" err="1"/>
              <a:t>fiderana</a:t>
            </a:r>
            <a:r>
              <a:rPr lang="fr-FR" sz="2000" b="1" dirty="0"/>
              <a:t> </a:t>
            </a:r>
            <a:r>
              <a:rPr lang="fr-FR" sz="2000" b="1" dirty="0" err="1"/>
              <a:t>an’Andriamanitra</a:t>
            </a:r>
            <a:r>
              <a:rPr lang="fr-FR" sz="2000" b="1" dirty="0"/>
              <a:t> (</a:t>
            </a:r>
            <a:r>
              <a:rPr lang="fr-FR" sz="2000" b="1" dirty="0" err="1"/>
              <a:t>Deot</a:t>
            </a:r>
            <a:r>
              <a:rPr lang="fr-FR" sz="2000" b="1" dirty="0"/>
              <a:t>. 27:4-7). </a:t>
            </a:r>
            <a:r>
              <a:rPr lang="fr-FR" sz="2000" b="1" dirty="0" err="1"/>
              <a:t>Nahoana</a:t>
            </a:r>
            <a:r>
              <a:rPr lang="fr-FR" sz="2000" b="1" dirty="0"/>
              <a:t> no </a:t>
            </a:r>
            <a:r>
              <a:rPr lang="fr-FR" sz="2000" b="1" dirty="0" err="1"/>
              <a:t>eo</a:t>
            </a:r>
            <a:r>
              <a:rPr lang="fr-FR" sz="2000" b="1" dirty="0"/>
              <a:t> an-</a:t>
            </a:r>
            <a:r>
              <a:rPr lang="fr-FR" sz="2000" b="1" dirty="0" err="1"/>
              <a:t>tendrombohitra</a:t>
            </a:r>
            <a:r>
              <a:rPr lang="fr-FR" sz="2000" b="1" dirty="0"/>
              <a:t> </a:t>
            </a:r>
            <a:r>
              <a:rPr lang="fr-FR" sz="2000" b="1" dirty="0" err="1"/>
              <a:t>Ebala</a:t>
            </a:r>
            <a:r>
              <a:rPr lang="fr-FR" sz="2000" b="1" dirty="0"/>
              <a:t> fa </a:t>
            </a:r>
            <a:r>
              <a:rPr lang="fr-FR" sz="2000" b="1" dirty="0" err="1"/>
              <a:t>tsy</a:t>
            </a:r>
            <a:r>
              <a:rPr lang="fr-FR" sz="2000" b="1" dirty="0"/>
              <a:t> ao </a:t>
            </a:r>
            <a:r>
              <a:rPr lang="fr-FR" sz="2000" b="1" dirty="0" err="1"/>
              <a:t>Gerizima</a:t>
            </a:r>
            <a:r>
              <a:rPr lang="en" sz="2000" b="1" dirty="0"/>
              <a:t>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3937694" cy="3937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0" y="5286351"/>
            <a:ext cx="84185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Teo</a:t>
            </a:r>
            <a:r>
              <a:rPr lang="fr-FR" sz="2000" b="1" dirty="0"/>
              <a:t> </a:t>
            </a:r>
            <a:r>
              <a:rPr lang="fr-FR" sz="2000" b="1" dirty="0" err="1"/>
              <a:t>anivon’ny</a:t>
            </a:r>
            <a:r>
              <a:rPr lang="fr-FR" sz="2000" b="1" dirty="0"/>
              <a:t> </a:t>
            </a:r>
            <a:r>
              <a:rPr lang="fr-FR" sz="2000" b="1" dirty="0" err="1"/>
              <a:t>fakana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tany</a:t>
            </a:r>
            <a:r>
              <a:rPr lang="fr-FR" sz="2000" b="1" dirty="0"/>
              <a:t> no </a:t>
            </a:r>
            <a:r>
              <a:rPr lang="fr-FR" sz="2000" b="1" dirty="0" err="1"/>
              <a:t>nitadiavan'ny</a:t>
            </a:r>
            <a:r>
              <a:rPr lang="fr-FR" sz="2000" b="1" dirty="0"/>
              <a:t> </a:t>
            </a:r>
            <a:r>
              <a:rPr lang="fr-FR" sz="2000" b="1" dirty="0" err="1"/>
              <a:t>Isiraely</a:t>
            </a:r>
            <a:r>
              <a:rPr lang="fr-FR" sz="2000" b="1" dirty="0"/>
              <a:t> </a:t>
            </a:r>
            <a:r>
              <a:rPr lang="fr-FR" sz="2000" b="1" dirty="0" err="1"/>
              <a:t>fotoana</a:t>
            </a:r>
            <a:r>
              <a:rPr lang="fr-FR" sz="2000" b="1" dirty="0"/>
              <a:t> </a:t>
            </a:r>
            <a:r>
              <a:rPr lang="fr-FR" sz="2000" b="1" dirty="0" err="1"/>
              <a:t>hanoloran-tena</a:t>
            </a:r>
            <a:r>
              <a:rPr lang="fr-FR" sz="2000" b="1" dirty="0"/>
              <a:t> </a:t>
            </a:r>
            <a:r>
              <a:rPr lang="fr-FR" sz="2000" b="1" dirty="0" err="1"/>
              <a:t>indray</a:t>
            </a:r>
            <a:r>
              <a:rPr lang="fr-FR" sz="2000" b="1" dirty="0"/>
              <a:t> ho </a:t>
            </a:r>
            <a:r>
              <a:rPr lang="fr-FR" sz="2000" b="1" dirty="0" err="1"/>
              <a:t>an’Andriamanitra</a:t>
            </a:r>
            <a:r>
              <a:rPr lang="fr-FR" sz="2000" b="1" dirty="0"/>
              <a:t>. </a:t>
            </a:r>
            <a:r>
              <a:rPr lang="fr-FR" sz="2000" b="1" dirty="0" err="1"/>
              <a:t>Fanasana</a:t>
            </a:r>
            <a:r>
              <a:rPr lang="fr-FR" sz="2000" b="1" dirty="0"/>
              <a:t> ho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mba</a:t>
            </a:r>
            <a:r>
              <a:rPr lang="fr-FR" sz="2000" b="1" dirty="0"/>
              <a:t> </a:t>
            </a:r>
            <a:r>
              <a:rPr lang="fr-FR" sz="2000" b="1" dirty="0" err="1"/>
              <a:t>hanahaka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ohatr’izy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,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fanolorana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tenantsika</a:t>
            </a:r>
            <a:r>
              <a:rPr lang="fr-FR" sz="2000" b="1" dirty="0"/>
              <a:t> ho </a:t>
            </a:r>
            <a:r>
              <a:rPr lang="fr-FR" sz="2000" b="1" dirty="0" err="1"/>
              <a:t>an’Andriamanitra</a:t>
            </a:r>
            <a:r>
              <a:rPr lang="fr-FR" sz="2000" b="1" dirty="0"/>
              <a:t>,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isam-batan’olona</a:t>
            </a:r>
            <a:r>
              <a:rPr lang="fr-FR" sz="2000" b="1" dirty="0"/>
              <a:t> </a:t>
            </a:r>
            <a:r>
              <a:rPr lang="fr-FR" sz="2000" b="1" dirty="0" err="1"/>
              <a:t>ihany</a:t>
            </a:r>
            <a:r>
              <a:rPr lang="fr-FR" sz="2000" b="1" dirty="0"/>
              <a:t>, fa </a:t>
            </a:r>
            <a:r>
              <a:rPr lang="fr-FR" sz="2000" b="1" dirty="0" err="1"/>
              <a:t>amin’ny</a:t>
            </a:r>
            <a:r>
              <a:rPr lang="fr-FR" sz="2000" b="1" dirty="0"/>
              <a:t> maha </a:t>
            </a:r>
            <a:r>
              <a:rPr lang="fr-FR" sz="2000" b="1" dirty="0" err="1"/>
              <a:t>olom-boafidin’Andriamanitra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koa</a:t>
            </a:r>
            <a:r>
              <a:rPr lang="en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061928" y="3561626"/>
            <a:ext cx="42547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Tonga ozona ho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Jesosy</a:t>
            </a:r>
            <a:r>
              <a:rPr lang="fr-FR" sz="2000" b="1" dirty="0"/>
              <a:t> </a:t>
            </a:r>
            <a:r>
              <a:rPr lang="fr-FR" sz="2000" b="1" dirty="0" err="1"/>
              <a:t>mba</a:t>
            </a:r>
            <a:r>
              <a:rPr lang="fr-FR" sz="2000" b="1" dirty="0"/>
              <a:t> </a:t>
            </a:r>
            <a:r>
              <a:rPr lang="fr-FR" sz="2000" b="1" dirty="0" err="1"/>
              <a:t>hahazoantsika</a:t>
            </a:r>
            <a:r>
              <a:rPr lang="fr-FR" sz="2000" b="1" dirty="0"/>
              <a:t> </a:t>
            </a:r>
            <a:r>
              <a:rPr lang="fr-FR" sz="2000" b="1" dirty="0" err="1"/>
              <a:t>fitahiana</a:t>
            </a:r>
            <a:r>
              <a:rPr lang="fr-FR" sz="2000" b="1" dirty="0"/>
              <a:t> (Gal. 3:13-14). </a:t>
            </a:r>
            <a:r>
              <a:rPr lang="fr-FR" sz="2000" b="1" dirty="0" err="1"/>
              <a:t>Sary</a:t>
            </a:r>
            <a:r>
              <a:rPr lang="fr-FR" sz="2000" b="1" dirty="0"/>
              <a:t> </a:t>
            </a:r>
            <a:r>
              <a:rPr lang="fr-FR" sz="2000" b="1" dirty="0" err="1"/>
              <a:t>mazava</a:t>
            </a:r>
            <a:r>
              <a:rPr lang="fr-FR" sz="2000" b="1" dirty="0"/>
              <a:t> </a:t>
            </a:r>
            <a:r>
              <a:rPr lang="fr-FR" sz="2000" b="1" dirty="0" err="1"/>
              <a:t>maneho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fanatitra</a:t>
            </a:r>
            <a:r>
              <a:rPr lang="fr-FR" sz="2000" b="1" dirty="0"/>
              <a:t> </a:t>
            </a:r>
            <a:r>
              <a:rPr lang="fr-FR" sz="2000" b="1" dirty="0" err="1"/>
              <a:t>ataon’i</a:t>
            </a:r>
            <a:r>
              <a:rPr lang="fr-FR" sz="2000" b="1" dirty="0"/>
              <a:t> </a:t>
            </a:r>
            <a:r>
              <a:rPr lang="fr-FR" sz="2000" b="1" dirty="0" err="1"/>
              <a:t>Jesosy</a:t>
            </a:r>
            <a:r>
              <a:rPr lang="fr-FR" sz="2000" b="1" dirty="0"/>
              <a:t> ho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io</a:t>
            </a:r>
            <a:r>
              <a:rPr lang="fr-FR" sz="2000" b="1" dirty="0"/>
              <a:t> </a:t>
            </a:r>
            <a:r>
              <a:rPr lang="fr-FR" sz="2000" b="1" dirty="0" err="1"/>
              <a:t>alitara</a:t>
            </a:r>
            <a:r>
              <a:rPr lang="fr-FR" sz="2000" b="1" dirty="0"/>
              <a:t> </a:t>
            </a:r>
            <a:r>
              <a:rPr lang="fr-FR" sz="2000" b="1" dirty="0" err="1"/>
              <a:t>io</a:t>
            </a:r>
            <a:r>
              <a:rPr lang="en" sz="2000" b="1" dirty="0"/>
              <a:t>.</a:t>
            </a: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19417" y="3509468"/>
            <a:ext cx="3572558" cy="3051868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061928" y="2279606"/>
            <a:ext cx="81300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Ny </a:t>
            </a:r>
            <a:r>
              <a:rPr lang="fr-FR" sz="2000" b="1" dirty="0" err="1"/>
              <a:t>alitara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hosoratana</a:t>
            </a:r>
            <a:r>
              <a:rPr lang="fr-FR" sz="2000" b="1" dirty="0"/>
              <a:t> </a:t>
            </a:r>
            <a:r>
              <a:rPr lang="fr-FR" sz="2000" b="1" dirty="0" err="1"/>
              <a:t>eo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tsangambato</a:t>
            </a:r>
            <a:r>
              <a:rPr lang="fr-FR" sz="2000" b="1" dirty="0"/>
              <a:t> </a:t>
            </a:r>
            <a:r>
              <a:rPr lang="fr-FR" sz="2000" b="1" dirty="0" err="1"/>
              <a:t>ary</a:t>
            </a:r>
            <a:r>
              <a:rPr lang="fr-FR" sz="2000" b="1" dirty="0"/>
              <a:t> </a:t>
            </a:r>
            <a:r>
              <a:rPr lang="fr-FR" sz="2000" b="1" dirty="0" err="1"/>
              <a:t>hovakiana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vahoaka</a:t>
            </a:r>
            <a:r>
              <a:rPr lang="fr-FR" sz="2000" b="1" dirty="0"/>
              <a:t> dia </a:t>
            </a:r>
            <a:r>
              <a:rPr lang="fr-FR" sz="2000" b="1" dirty="0" err="1"/>
              <a:t>samy</a:t>
            </a:r>
            <a:r>
              <a:rPr lang="fr-FR" sz="2000" b="1" dirty="0"/>
              <a:t> </a:t>
            </a:r>
            <a:r>
              <a:rPr lang="fr-FR" sz="2000" b="1" dirty="0" err="1"/>
              <a:t>mifandray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fitahiana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ozona (</a:t>
            </a:r>
            <a:r>
              <a:rPr lang="fr-FR" sz="2000" b="1" dirty="0" err="1"/>
              <a:t>Deot</a:t>
            </a:r>
            <a:r>
              <a:rPr lang="fr-FR" sz="2000" b="1" dirty="0"/>
              <a:t>. 27:12-13). </a:t>
            </a:r>
            <a:r>
              <a:rPr lang="fr-FR" sz="2000" b="1" dirty="0" err="1"/>
              <a:t>Notononina</a:t>
            </a:r>
            <a:r>
              <a:rPr lang="fr-FR" sz="2000" b="1" dirty="0"/>
              <a:t> tao </a:t>
            </a:r>
            <a:r>
              <a:rPr lang="fr-FR" sz="2000" b="1" dirty="0" err="1"/>
              <a:t>Gerizima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fitahiana</a:t>
            </a:r>
            <a:r>
              <a:rPr lang="fr-FR" sz="2000" b="1" dirty="0"/>
              <a:t>, </a:t>
            </a:r>
            <a:r>
              <a:rPr lang="fr-FR" sz="2000" b="1" dirty="0" err="1"/>
              <a:t>ary</a:t>
            </a:r>
            <a:r>
              <a:rPr lang="fr-FR" sz="2000" b="1" dirty="0"/>
              <a:t> tao </a:t>
            </a:r>
            <a:r>
              <a:rPr lang="fr-FR" sz="2000" b="1" dirty="0" err="1"/>
              <a:t>Ebala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fanozonana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fr-FR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TSAROVY NY LALÀNA 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2700" dir="2700000" algn="tl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nosoratany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teo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vato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dikan'ny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lalàn'i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Mosesy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efa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nosoratany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teo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anatrehan'ny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Zanak'Isiraely</a:t>
            </a:r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Josoa</a:t>
            </a:r>
            <a:r>
              <a:rPr lang="en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 8:32)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3" y="1486597"/>
            <a:ext cx="6842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Rehefa</a:t>
            </a:r>
            <a:r>
              <a:rPr lang="fr-FR" sz="2000" b="1" dirty="0"/>
              <a:t> </a:t>
            </a:r>
            <a:r>
              <a:rPr lang="fr-FR" sz="2000" b="1" dirty="0" err="1"/>
              <a:t>voaorina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alitara</a:t>
            </a:r>
            <a:r>
              <a:rPr lang="fr-FR" sz="2000" b="1" dirty="0"/>
              <a:t> </a:t>
            </a:r>
            <a:r>
              <a:rPr lang="fr-FR" sz="2000" b="1" dirty="0" err="1"/>
              <a:t>teo</a:t>
            </a:r>
            <a:r>
              <a:rPr lang="fr-FR" sz="2000" b="1" dirty="0"/>
              <a:t> an-</a:t>
            </a:r>
            <a:r>
              <a:rPr lang="fr-FR" sz="2000" b="1" dirty="0" err="1"/>
              <a:t>tendrombohitra</a:t>
            </a:r>
            <a:r>
              <a:rPr lang="fr-FR" sz="2000" b="1" dirty="0"/>
              <a:t> </a:t>
            </a:r>
            <a:r>
              <a:rPr lang="fr-FR" sz="2000" b="1" dirty="0" err="1"/>
              <a:t>Ebala</a:t>
            </a:r>
            <a:r>
              <a:rPr lang="fr-FR" sz="2000" b="1" dirty="0"/>
              <a:t>, dia </a:t>
            </a:r>
            <a:r>
              <a:rPr lang="fr-FR" sz="2000" b="1" dirty="0" err="1"/>
              <a:t>nanangana</a:t>
            </a:r>
            <a:r>
              <a:rPr lang="fr-FR" sz="2000" b="1" dirty="0"/>
              <a:t> </a:t>
            </a:r>
            <a:r>
              <a:rPr lang="fr-FR" sz="2000" b="1" dirty="0" err="1"/>
              <a:t>vato</a:t>
            </a:r>
            <a:r>
              <a:rPr lang="fr-FR" sz="2000" b="1" dirty="0"/>
              <a:t> </a:t>
            </a:r>
            <a:r>
              <a:rPr lang="fr-FR" sz="2000" b="1" dirty="0" err="1"/>
              <a:t>nolalorina</a:t>
            </a:r>
            <a:r>
              <a:rPr lang="fr-FR" sz="2000" b="1" dirty="0"/>
              <a:t> </a:t>
            </a:r>
            <a:r>
              <a:rPr lang="fr-FR" sz="2000" b="1" dirty="0" err="1"/>
              <a:t>sokay</a:t>
            </a:r>
            <a:r>
              <a:rPr lang="fr-FR" sz="2000" b="1" dirty="0"/>
              <a:t> i </a:t>
            </a:r>
            <a:r>
              <a:rPr lang="fr-FR" sz="2000" b="1" dirty="0" err="1"/>
              <a:t>Josoa</a:t>
            </a:r>
            <a:r>
              <a:rPr lang="fr-FR" sz="2000" b="1" dirty="0"/>
              <a:t>. Dia </a:t>
            </a:r>
            <a:r>
              <a:rPr lang="fr-FR" sz="2000" b="1" dirty="0" err="1"/>
              <a:t>nosoratany</a:t>
            </a:r>
            <a:r>
              <a:rPr lang="fr-FR" sz="2000" b="1" dirty="0"/>
              <a:t> </a:t>
            </a:r>
            <a:r>
              <a:rPr lang="fr-FR" sz="2000" b="1" dirty="0" err="1"/>
              <a:t>teo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dika</a:t>
            </a:r>
            <a:r>
              <a:rPr lang="fr-FR" sz="2000" b="1" dirty="0"/>
              <a:t> </a:t>
            </a:r>
            <a:r>
              <a:rPr lang="fr-FR" sz="2000" b="1" dirty="0" err="1"/>
              <a:t>mitovy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[</a:t>
            </a:r>
            <a:r>
              <a:rPr lang="fr-FR" sz="2000" b="1" dirty="0" err="1"/>
              <a:t>Deoteronomia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ahitana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Didy</a:t>
            </a:r>
            <a:r>
              <a:rPr lang="fr-FR" sz="2000" b="1" dirty="0"/>
              <a:t> </a:t>
            </a:r>
            <a:r>
              <a:rPr lang="fr-FR" sz="2000" b="1" dirty="0" err="1"/>
              <a:t>Folo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 </a:t>
            </a:r>
            <a:r>
              <a:rPr lang="fr-FR" sz="2000" b="1" dirty="0" err="1"/>
              <a:t>isan-karazany</a:t>
            </a:r>
            <a:r>
              <a:rPr lang="fr-FR" sz="2000" b="1" dirty="0"/>
              <a:t>, </a:t>
            </a:r>
            <a:r>
              <a:rPr lang="fr-FR" sz="2000" b="1" dirty="0" err="1"/>
              <a:t>mbamin’ny</a:t>
            </a:r>
            <a:r>
              <a:rPr lang="fr-FR" sz="2000" b="1" dirty="0"/>
              <a:t> </a:t>
            </a:r>
            <a:r>
              <a:rPr lang="fr-FR" sz="2000" b="1" dirty="0" err="1"/>
              <a:t>fitahiana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ozona] (Jos. 8:32; </a:t>
            </a:r>
            <a:r>
              <a:rPr lang="fr-FR" sz="2000" b="1" dirty="0" err="1"/>
              <a:t>Deot</a:t>
            </a:r>
            <a:r>
              <a:rPr lang="en" sz="2000" b="1" dirty="0"/>
              <a:t>. 27:2-3).</a:t>
            </a:r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6577781" y="5069332"/>
            <a:ext cx="54522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Ho </a:t>
            </a:r>
            <a:r>
              <a:rPr lang="fr-FR" sz="2000" b="1" dirty="0" err="1"/>
              <a:t>fanampin’ny</a:t>
            </a:r>
            <a:r>
              <a:rPr lang="fr-FR" sz="2000" b="1" dirty="0"/>
              <a:t> </a:t>
            </a:r>
            <a:r>
              <a:rPr lang="fr-FR" sz="2000" b="1" dirty="0" err="1"/>
              <a:t>fanavaozana</a:t>
            </a:r>
            <a:r>
              <a:rPr lang="fr-FR" sz="2000" b="1" dirty="0"/>
              <a:t> </a:t>
            </a:r>
            <a:r>
              <a:rPr lang="fr-FR" sz="2000" b="1" dirty="0" err="1"/>
              <a:t>ataon'ny</a:t>
            </a:r>
            <a:r>
              <a:rPr lang="fr-FR" sz="2000" b="1" dirty="0"/>
              <a:t> </a:t>
            </a:r>
            <a:r>
              <a:rPr lang="fr-FR" sz="2000" b="1" dirty="0" err="1"/>
              <a:t>isam-batan'olona</a:t>
            </a:r>
            <a:r>
              <a:rPr lang="fr-FR" sz="2000" b="1" dirty="0"/>
              <a:t>, dia </a:t>
            </a:r>
            <a:r>
              <a:rPr lang="fr-FR" sz="2000" b="1" dirty="0" err="1"/>
              <a:t>manolotra</a:t>
            </a:r>
            <a:r>
              <a:rPr lang="fr-FR" sz="2000" b="1" dirty="0"/>
              <a:t> ho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fotoana</a:t>
            </a:r>
            <a:r>
              <a:rPr lang="fr-FR" sz="2000" b="1" dirty="0"/>
              <a:t> </a:t>
            </a:r>
            <a:r>
              <a:rPr lang="fr-FR" sz="2000" b="1" dirty="0" err="1"/>
              <a:t>fanavaozana</a:t>
            </a:r>
            <a:r>
              <a:rPr lang="fr-FR" sz="2000" b="1" dirty="0"/>
              <a:t> </a:t>
            </a:r>
            <a:r>
              <a:rPr lang="fr-FR" sz="2000" b="1" dirty="0" err="1"/>
              <a:t>manokana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</a:t>
            </a:r>
            <a:r>
              <a:rPr lang="fr-FR" sz="2000" b="1" dirty="0" err="1"/>
              <a:t>amin’ny</a:t>
            </a:r>
            <a:r>
              <a:rPr lang="fr-FR" sz="2000" b="1" dirty="0"/>
              <a:t> maha-</a:t>
            </a:r>
            <a:r>
              <a:rPr lang="fr-FR" sz="2000" b="1" dirty="0" err="1"/>
              <a:t>vahoakan’Andriamanitra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Fandraisana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62012" y="4581735"/>
            <a:ext cx="43454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Antso</a:t>
            </a:r>
            <a:r>
              <a:rPr lang="fr-FR" sz="2000" b="1" dirty="0"/>
              <a:t> ho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koa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. </a:t>
            </a:r>
            <a:r>
              <a:rPr lang="fr-FR" sz="2000" b="1" dirty="0" err="1"/>
              <a:t>Amin’ny</a:t>
            </a:r>
            <a:r>
              <a:rPr lang="fr-FR" sz="2000" b="1" dirty="0"/>
              <a:t> maha-</a:t>
            </a:r>
            <a:r>
              <a:rPr lang="fr-FR" sz="2000" b="1" dirty="0" err="1"/>
              <a:t>vahoakan’Andriamanitra</a:t>
            </a:r>
            <a:r>
              <a:rPr lang="fr-FR" sz="2000" b="1" dirty="0"/>
              <a:t> </a:t>
            </a:r>
            <a:r>
              <a:rPr lang="fr-FR" sz="2000" b="1" dirty="0" err="1"/>
              <a:t>sisa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dia </a:t>
            </a:r>
            <a:r>
              <a:rPr lang="fr-FR" sz="2000" b="1" dirty="0" err="1"/>
              <a:t>tsy</a:t>
            </a:r>
            <a:r>
              <a:rPr lang="fr-FR" sz="2000" b="1" dirty="0"/>
              <a:t> </a:t>
            </a:r>
            <a:r>
              <a:rPr lang="fr-FR" sz="2000" b="1" dirty="0" err="1"/>
              <a:t>maintsy</a:t>
            </a:r>
            <a:r>
              <a:rPr lang="fr-FR" sz="2000" b="1" dirty="0"/>
              <a:t> </a:t>
            </a:r>
            <a:r>
              <a:rPr lang="fr-FR" sz="2000" b="1" dirty="0" err="1"/>
              <a:t>manavao</a:t>
            </a:r>
            <a:r>
              <a:rPr lang="fr-FR" sz="2000" b="1" dirty="0"/>
              <a:t> </a:t>
            </a:r>
            <a:r>
              <a:rPr lang="fr-FR" sz="2000" b="1" dirty="0" err="1"/>
              <a:t>matetika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fanekentsika</a:t>
            </a:r>
            <a:r>
              <a:rPr lang="fr-FR" sz="2000" b="1" dirty="0"/>
              <a:t> </a:t>
            </a:r>
            <a:r>
              <a:rPr lang="fr-FR" sz="2000" b="1" dirty="0" err="1"/>
              <a:t>Aminy</a:t>
            </a:r>
            <a:r>
              <a:rPr lang="fr-FR" sz="2000" b="1" dirty="0"/>
              <a:t> </a:t>
            </a:r>
            <a:r>
              <a:rPr lang="fr-FR" sz="2000" b="1" dirty="0" err="1"/>
              <a:t>isika</a:t>
            </a:r>
            <a:r>
              <a:rPr lang="fr-FR" sz="2000" b="1" dirty="0"/>
              <a:t>, ka </a:t>
            </a:r>
            <a:r>
              <a:rPr lang="fr-FR" sz="2000" b="1" dirty="0" err="1"/>
              <a:t>hahatsiaro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fitondrany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fr-FR" sz="2000" b="1" dirty="0"/>
              <a:t> </a:t>
            </a:r>
            <a:r>
              <a:rPr lang="fr-FR" sz="2000" b="1" dirty="0" err="1"/>
              <a:t>hatramin’izay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ireo</a:t>
            </a:r>
            <a:r>
              <a:rPr lang="fr-FR" sz="2000" b="1" dirty="0"/>
              <a:t> </a:t>
            </a:r>
            <a:r>
              <a:rPr lang="fr-FR" sz="2000" b="1" dirty="0" err="1"/>
              <a:t>fitahiana</a:t>
            </a:r>
            <a:r>
              <a:rPr lang="fr-FR" sz="2000" b="1" dirty="0"/>
              <a:t>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nomeny</a:t>
            </a:r>
            <a:r>
              <a:rPr lang="fr-FR" sz="2000" b="1" dirty="0"/>
              <a:t> </a:t>
            </a:r>
            <a:r>
              <a:rPr lang="fr-FR" sz="2000" b="1" dirty="0" err="1"/>
              <a:t>antsika</a:t>
            </a:r>
            <a:r>
              <a:rPr lang="en" sz="2000" b="1" dirty="0"/>
              <a:t>.</a:t>
            </a:r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7483" y="4722223"/>
            <a:ext cx="1890654" cy="1965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62012" y="3314442"/>
            <a:ext cx="68421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Ary dia </a:t>
            </a:r>
            <a:r>
              <a:rPr lang="fr-FR" sz="2000" b="1" dirty="0" err="1"/>
              <a:t>novakiana</a:t>
            </a:r>
            <a:r>
              <a:rPr lang="fr-FR" sz="2000" b="1" dirty="0"/>
              <a:t> </a:t>
            </a:r>
            <a:r>
              <a:rPr lang="fr-FR" sz="2000" b="1" dirty="0" err="1"/>
              <a:t>tamin’ny</a:t>
            </a:r>
            <a:r>
              <a:rPr lang="fr-FR" sz="2000" b="1" dirty="0"/>
              <a:t> </a:t>
            </a:r>
            <a:r>
              <a:rPr lang="fr-FR" sz="2000" b="1" dirty="0" err="1"/>
              <a:t>olona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lalàna</a:t>
            </a:r>
            <a:r>
              <a:rPr lang="fr-FR" sz="2000" b="1" dirty="0"/>
              <a:t>, </a:t>
            </a:r>
            <a:r>
              <a:rPr lang="fr-FR" sz="2000" b="1" dirty="0" err="1"/>
              <a:t>izay</a:t>
            </a:r>
            <a:r>
              <a:rPr lang="fr-FR" sz="2000" b="1" dirty="0"/>
              <a:t> </a:t>
            </a:r>
            <a:r>
              <a:rPr lang="fr-FR" sz="2000" b="1" dirty="0" err="1"/>
              <a:t>nozaraina</a:t>
            </a:r>
            <a:r>
              <a:rPr lang="fr-FR" sz="2000" b="1" dirty="0"/>
              <a:t> </a:t>
            </a:r>
            <a:r>
              <a:rPr lang="fr-FR" sz="2000" b="1" dirty="0" err="1"/>
              <a:t>roa</a:t>
            </a:r>
            <a:r>
              <a:rPr lang="fr-FR" sz="2000" b="1" dirty="0"/>
              <a:t>—</a:t>
            </a:r>
            <a:r>
              <a:rPr lang="fr-FR" sz="2000" b="1" dirty="0" err="1"/>
              <a:t>samy</a:t>
            </a:r>
            <a:r>
              <a:rPr lang="fr-FR" sz="2000" b="1" dirty="0"/>
              <a:t> </a:t>
            </a:r>
            <a:r>
              <a:rPr lang="fr-FR" sz="2000" b="1" dirty="0" err="1"/>
              <a:t>tandrifin'ny</a:t>
            </a:r>
            <a:r>
              <a:rPr lang="fr-FR" sz="2000" b="1" dirty="0"/>
              <a:t> </a:t>
            </a:r>
            <a:r>
              <a:rPr lang="fr-FR" sz="2000" b="1" dirty="0" err="1"/>
              <a:t>tendrombohitra</a:t>
            </a:r>
            <a:r>
              <a:rPr lang="fr-FR" sz="2000" b="1" dirty="0"/>
              <a:t> </a:t>
            </a:r>
            <a:r>
              <a:rPr lang="fr-FR" sz="2000" b="1" dirty="0" err="1"/>
              <a:t>tsirairay</a:t>
            </a:r>
            <a:r>
              <a:rPr lang="fr-FR" sz="2000" b="1" dirty="0"/>
              <a:t> </a:t>
            </a:r>
            <a:r>
              <a:rPr lang="fr-FR" sz="2000" b="1" dirty="0" err="1"/>
              <a:t>avy</a:t>
            </a:r>
            <a:r>
              <a:rPr lang="fr-FR" sz="2000" b="1" dirty="0"/>
              <a:t> (Jos. 8:33–35). </a:t>
            </a:r>
            <a:r>
              <a:rPr lang="fr-FR" sz="2000" b="1" dirty="0" err="1"/>
              <a:t>Tamin’izany</a:t>
            </a:r>
            <a:r>
              <a:rPr lang="fr-FR" sz="2000" b="1" dirty="0"/>
              <a:t> </a:t>
            </a:r>
            <a:r>
              <a:rPr lang="fr-FR" sz="2000" b="1" dirty="0" err="1"/>
              <a:t>fomba</a:t>
            </a:r>
            <a:r>
              <a:rPr lang="fr-FR" sz="2000" b="1" dirty="0"/>
              <a:t> </a:t>
            </a:r>
            <a:r>
              <a:rPr lang="fr-FR" sz="2000" b="1" dirty="0" err="1"/>
              <a:t>izany</a:t>
            </a:r>
            <a:r>
              <a:rPr lang="fr-FR" sz="2000" b="1" dirty="0"/>
              <a:t> no </a:t>
            </a:r>
            <a:r>
              <a:rPr lang="fr-FR" sz="2000" b="1" dirty="0" err="1"/>
              <a:t>nanavaozana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fanekena</a:t>
            </a:r>
            <a:r>
              <a:rPr lang="fr-FR" sz="2000" b="1" dirty="0"/>
              <a:t> </a:t>
            </a:r>
            <a:r>
              <a:rPr lang="fr-FR" sz="2000" b="1" dirty="0" err="1"/>
              <a:t>teo</a:t>
            </a:r>
            <a:r>
              <a:rPr lang="fr-FR" sz="2000" b="1" dirty="0"/>
              <a:t> </a:t>
            </a:r>
            <a:r>
              <a:rPr lang="fr-FR" sz="2000" b="1" dirty="0" err="1"/>
              <a:t>amin’Andriamanitra</a:t>
            </a:r>
            <a:r>
              <a:rPr lang="fr-FR" sz="2000" b="1" dirty="0"/>
              <a:t> </a:t>
            </a:r>
            <a:r>
              <a:rPr lang="fr-FR" sz="2000" b="1" dirty="0" err="1"/>
              <a:t>sy</a:t>
            </a:r>
            <a:r>
              <a:rPr lang="fr-FR" sz="2000" b="1" dirty="0"/>
              <a:t> </a:t>
            </a:r>
            <a:r>
              <a:rPr lang="fr-FR" sz="2000" b="1" dirty="0" err="1"/>
              <a:t>ny</a:t>
            </a:r>
            <a:r>
              <a:rPr lang="fr-FR" sz="2000" b="1" dirty="0"/>
              <a:t> </a:t>
            </a:r>
            <a:r>
              <a:rPr lang="fr-FR" sz="2000" b="1" dirty="0" err="1"/>
              <a:t>olony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1213</Words>
  <Application>Microsoft Office PowerPoint</Application>
  <PresentationFormat>Panorámica</PresentationFormat>
  <Paragraphs>61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100</cp:revision>
  <dcterms:created xsi:type="dcterms:W3CDTF">2025-10-14T06:18:54Z</dcterms:created>
  <dcterms:modified xsi:type="dcterms:W3CDTF">2025-11-13T05:28:46Z</dcterms:modified>
</cp:coreProperties>
</file>