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07" r:id="rId3"/>
    <p:sldId id="311" r:id="rId4"/>
    <p:sldId id="257" r:id="rId5"/>
    <p:sldId id="258" r:id="rId6"/>
    <p:sldId id="259" r:id="rId7"/>
    <p:sldId id="260" r:id="rId8"/>
    <p:sldId id="261" r:id="rId9"/>
    <p:sldId id="308" r:id="rId10"/>
    <p:sldId id="310" r:id="rId11"/>
    <p:sldId id="309" r:id="rId12"/>
    <p:sldId id="304" r:id="rId13"/>
    <p:sldId id="305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A996"/>
    <a:srgbClr val="D57124"/>
    <a:srgbClr val="392B81"/>
    <a:srgbClr val="7A6ACD"/>
    <a:srgbClr val="2A721C"/>
    <a:srgbClr val="44B32C"/>
    <a:srgbClr val="8480DC"/>
    <a:srgbClr val="EF7586"/>
    <a:srgbClr val="F292A0"/>
    <a:srgbClr val="D76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1F9AEE-37BC-444E-B468-CD8C31E3AE14}" type="doc">
      <dgm:prSet loTypeId="urn:microsoft.com/office/officeart/2005/8/layout/venn3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42EAC0A-7247-4085-BDB4-DD16F1BC7602}">
      <dgm:prSet custT="1"/>
      <dgm:spPr/>
      <dgm:t>
        <a:bodyPr/>
        <a:lstStyle/>
        <a:p>
          <a:r>
            <a:rPr lang="fr-FR" sz="1900" b="1" dirty="0"/>
            <a:t>Ny </a:t>
          </a:r>
          <a:r>
            <a:rPr lang="fr-FR" sz="1900" b="1" dirty="0" err="1"/>
            <a:t>finoana</a:t>
          </a:r>
          <a:r>
            <a:rPr lang="fr-FR" sz="1900" b="1" dirty="0"/>
            <a:t> dia </a:t>
          </a:r>
          <a:r>
            <a:rPr lang="fr-FR" sz="1900" b="1" dirty="0" err="1"/>
            <a:t>tsy</a:t>
          </a:r>
          <a:r>
            <a:rPr lang="fr-FR" sz="1900" b="1" dirty="0"/>
            <a:t> </a:t>
          </a:r>
          <a:r>
            <a:rPr lang="fr-FR" sz="1900" b="1" dirty="0" err="1"/>
            <a:t>manao</a:t>
          </a:r>
          <a:r>
            <a:rPr lang="fr-FR" sz="1900" b="1" dirty="0"/>
            <a:t> </a:t>
          </a:r>
          <a:r>
            <a:rPr lang="fr-FR" sz="1900" b="1" dirty="0" err="1"/>
            <a:t>tsinontsinona</a:t>
          </a:r>
          <a:r>
            <a:rPr lang="fr-FR" sz="1900" b="1" dirty="0"/>
            <a:t> </a:t>
          </a:r>
          <a:r>
            <a:rPr lang="fr-FR" sz="1900" b="1" dirty="0" err="1"/>
            <a:t>ny</a:t>
          </a:r>
          <a:r>
            <a:rPr lang="fr-FR" sz="1900" b="1" dirty="0"/>
            <a:t> </a:t>
          </a:r>
          <a:r>
            <a:rPr lang="fr-FR" sz="1900" b="1" dirty="0" err="1"/>
            <a:t>zava-misy</a:t>
          </a:r>
          <a:r>
            <a:rPr lang="fr-FR" sz="1900" b="1" dirty="0"/>
            <a:t>: </a:t>
          </a:r>
          <a:r>
            <a:rPr lang="fr-FR" sz="1900" b="1" dirty="0" err="1"/>
            <a:t>mitondra</a:t>
          </a:r>
          <a:r>
            <a:rPr lang="fr-FR" sz="1900" b="1" dirty="0"/>
            <a:t> </a:t>
          </a:r>
          <a:r>
            <a:rPr lang="fr-FR" sz="1900" b="1" dirty="0" err="1"/>
            <a:t>fomba</a:t>
          </a:r>
          <a:r>
            <a:rPr lang="fr-FR" sz="1900" b="1" dirty="0"/>
            <a:t> </a:t>
          </a:r>
          <a:r>
            <a:rPr lang="fr-FR" sz="1900" b="1" dirty="0" err="1"/>
            <a:t>fijery</a:t>
          </a:r>
          <a:r>
            <a:rPr lang="fr-FR" sz="1900" b="1" dirty="0"/>
            <a:t> </a:t>
          </a:r>
          <a:r>
            <a:rPr lang="fr-FR" sz="1900" b="1" dirty="0" err="1"/>
            <a:t>hafa</a:t>
          </a:r>
          <a:r>
            <a:rPr lang="fr-FR" sz="1900" b="1" dirty="0"/>
            <a:t> </a:t>
          </a:r>
          <a:r>
            <a:rPr lang="fr-FR" sz="1900" b="1" dirty="0" err="1"/>
            <a:t>fotsiny</a:t>
          </a:r>
          <a:r>
            <a:rPr lang="fr-FR" sz="1900" b="1" dirty="0"/>
            <a:t> </a:t>
          </a:r>
          <a:r>
            <a:rPr lang="fr-FR" sz="1900" b="1" dirty="0" err="1"/>
            <a:t>izy</a:t>
          </a:r>
          <a:endParaRPr lang="es-ES" sz="1900" dirty="0"/>
        </a:p>
      </dgm:t>
    </dgm:pt>
    <dgm:pt modelId="{A8D1D5AD-E989-40C3-9ECF-BF79486A804D}" type="parTrans" cxnId="{9AE477AA-2369-4546-8F29-BEB594F3B756}">
      <dgm:prSet/>
      <dgm:spPr/>
      <dgm:t>
        <a:bodyPr/>
        <a:lstStyle/>
        <a:p>
          <a:endParaRPr lang="es-ES" sz="2000"/>
        </a:p>
      </dgm:t>
    </dgm:pt>
    <dgm:pt modelId="{E866F929-4680-480D-A20C-082E50BA30EA}" type="sibTrans" cxnId="{9AE477AA-2369-4546-8F29-BEB594F3B756}">
      <dgm:prSet/>
      <dgm:spPr/>
      <dgm:t>
        <a:bodyPr/>
        <a:lstStyle/>
        <a:p>
          <a:endParaRPr lang="es-ES" sz="2000"/>
        </a:p>
      </dgm:t>
    </dgm:pt>
    <dgm:pt modelId="{8D133D11-19CE-4E2D-A6DA-D6CA6F775711}">
      <dgm:prSet custT="1"/>
      <dgm:spPr>
        <a:solidFill>
          <a:srgbClr val="D76FC8">
            <a:alpha val="49804"/>
          </a:srgbClr>
        </a:solidFill>
      </dgm:spPr>
      <dgm:t>
        <a:bodyPr/>
        <a:lstStyle/>
        <a:p>
          <a:r>
            <a:rPr lang="fr-FR" sz="2000" b="1" dirty="0" err="1"/>
            <a:t>Antsoina</a:t>
          </a:r>
          <a:r>
            <a:rPr lang="fr-FR" sz="2000" b="1" dirty="0"/>
            <a:t> </a:t>
          </a:r>
          <a:r>
            <a:rPr lang="fr-FR" sz="2000" b="1" dirty="0" err="1"/>
            <a:t>hatoky</a:t>
          </a:r>
          <a:r>
            <a:rPr lang="fr-FR" sz="2000" b="1" dirty="0"/>
            <a:t> </a:t>
          </a:r>
          <a:r>
            <a:rPr lang="fr-FR" sz="2000" b="1" dirty="0" err="1"/>
            <a:t>sy</a:t>
          </a:r>
          <a:r>
            <a:rPr lang="fr-FR" sz="2000" b="1" dirty="0"/>
            <a:t> </a:t>
          </a:r>
          <a:r>
            <a:rPr lang="fr-FR" sz="2000" b="1" dirty="0" err="1"/>
            <a:t>hanaiky</a:t>
          </a:r>
          <a:r>
            <a:rPr lang="fr-FR" sz="2000" b="1" dirty="0"/>
            <a:t> </a:t>
          </a:r>
          <a:r>
            <a:rPr lang="fr-FR" sz="2000" b="1" dirty="0" err="1"/>
            <a:t>ny</a:t>
          </a:r>
          <a:r>
            <a:rPr lang="fr-FR" sz="2000" b="1" dirty="0"/>
            <a:t> </a:t>
          </a:r>
          <a:r>
            <a:rPr lang="fr-FR" sz="2000" b="1" dirty="0" err="1"/>
            <a:t>drafitr’Andriamanitra</a:t>
          </a:r>
          <a:r>
            <a:rPr lang="fr-FR" sz="2000" b="1" dirty="0"/>
            <a:t> </a:t>
          </a:r>
          <a:r>
            <a:rPr lang="fr-FR" sz="2000" b="1" dirty="0" err="1"/>
            <a:t>isika</a:t>
          </a:r>
          <a:r>
            <a:rPr lang="fr-FR" sz="2000" b="1" dirty="0"/>
            <a:t>, fa </a:t>
          </a:r>
          <a:r>
            <a:rPr lang="fr-FR" sz="2000" b="1" dirty="0" err="1"/>
            <a:t>tsy</a:t>
          </a:r>
          <a:r>
            <a:rPr lang="fr-FR" sz="2000" b="1" dirty="0"/>
            <a:t> </a:t>
          </a:r>
          <a:r>
            <a:rPr lang="fr-FR" sz="2000" b="1" dirty="0" err="1"/>
            <a:t>himonomonona</a:t>
          </a:r>
          <a:r>
            <a:rPr lang="fr-FR" sz="2000" b="1" dirty="0"/>
            <a:t> </a:t>
          </a:r>
          <a:endParaRPr lang="es-ES" sz="2000" dirty="0"/>
        </a:p>
      </dgm:t>
    </dgm:pt>
    <dgm:pt modelId="{3E6F0B9B-D862-4D4A-BBEF-24A10E3AFA57}" type="parTrans" cxnId="{0ABE0282-4CAA-4627-9471-80D9CABE2A72}">
      <dgm:prSet/>
      <dgm:spPr/>
      <dgm:t>
        <a:bodyPr/>
        <a:lstStyle/>
        <a:p>
          <a:endParaRPr lang="es-ES" sz="2000"/>
        </a:p>
      </dgm:t>
    </dgm:pt>
    <dgm:pt modelId="{19027BE8-C027-4895-A063-38F014437F79}" type="sibTrans" cxnId="{0ABE0282-4CAA-4627-9471-80D9CABE2A72}">
      <dgm:prSet/>
      <dgm:spPr/>
      <dgm:t>
        <a:bodyPr/>
        <a:lstStyle/>
        <a:p>
          <a:endParaRPr lang="es-ES" sz="2000"/>
        </a:p>
      </dgm:t>
    </dgm:pt>
    <dgm:pt modelId="{9EC13638-FA55-4568-ADE3-DF49C8C12E98}">
      <dgm:prSet custT="1"/>
      <dgm:spPr/>
      <dgm:t>
        <a:bodyPr/>
        <a:lstStyle/>
        <a:p>
          <a:r>
            <a:rPr lang="fr-FR" sz="2000" b="1" dirty="0"/>
            <a:t>Ho </a:t>
          </a:r>
          <a:r>
            <a:rPr lang="fr-FR" sz="2000" b="1" dirty="0" err="1"/>
            <a:t>an’izay</a:t>
          </a:r>
          <a:r>
            <a:rPr lang="fr-FR" sz="2000" b="1" dirty="0"/>
            <a:t> </a:t>
          </a:r>
          <a:r>
            <a:rPr lang="fr-FR" sz="2000" b="1" dirty="0" err="1"/>
            <a:t>mitoetra</a:t>
          </a:r>
          <a:r>
            <a:rPr lang="fr-FR" sz="2000" b="1" dirty="0"/>
            <a:t> </a:t>
          </a:r>
          <a:r>
            <a:rPr lang="fr-FR" sz="2000" b="1" dirty="0" err="1"/>
            <a:t>tanteraka</a:t>
          </a:r>
          <a:r>
            <a:rPr lang="fr-FR" sz="2000" b="1" dirty="0"/>
            <a:t> ao </a:t>
          </a:r>
          <a:r>
            <a:rPr lang="fr-FR" sz="2000" b="1" dirty="0" err="1"/>
            <a:t>amin’Andriamanitra</a:t>
          </a:r>
          <a:r>
            <a:rPr lang="fr-FR" sz="2000" b="1" dirty="0"/>
            <a:t> </a:t>
          </a:r>
          <a:r>
            <a:rPr lang="fr-FR" sz="2000" b="1" dirty="0" err="1"/>
            <a:t>ny</a:t>
          </a:r>
          <a:r>
            <a:rPr lang="fr-FR" sz="2000" b="1" dirty="0"/>
            <a:t> </a:t>
          </a:r>
          <a:r>
            <a:rPr lang="fr-FR" sz="2000" b="1" dirty="0" err="1"/>
            <a:t>fitahiana</a:t>
          </a:r>
          <a:endParaRPr lang="es-ES" sz="2000" dirty="0"/>
        </a:p>
      </dgm:t>
    </dgm:pt>
    <dgm:pt modelId="{C4A8F010-9189-469E-BC71-A90E93D73423}" type="parTrans" cxnId="{2A75A0CE-832E-4D2A-AB41-B6EA5F5928CF}">
      <dgm:prSet/>
      <dgm:spPr/>
      <dgm:t>
        <a:bodyPr/>
        <a:lstStyle/>
        <a:p>
          <a:endParaRPr lang="es-ES" sz="2000"/>
        </a:p>
      </dgm:t>
    </dgm:pt>
    <dgm:pt modelId="{23627D6E-52D6-4215-AB58-9742149A65B8}" type="sibTrans" cxnId="{2A75A0CE-832E-4D2A-AB41-B6EA5F5928CF}">
      <dgm:prSet/>
      <dgm:spPr/>
      <dgm:t>
        <a:bodyPr/>
        <a:lstStyle/>
        <a:p>
          <a:endParaRPr lang="es-ES" sz="2000"/>
        </a:p>
      </dgm:t>
    </dgm:pt>
    <dgm:pt modelId="{54E5C911-7AEE-4CE3-BE9E-41AA04F362EF}">
      <dgm:prSet custT="1"/>
      <dgm:spPr>
        <a:solidFill>
          <a:srgbClr val="EF7586">
            <a:alpha val="49804"/>
          </a:srgbClr>
        </a:solidFill>
      </dgm:spPr>
      <dgm:t>
        <a:bodyPr/>
        <a:lstStyle/>
        <a:p>
          <a:r>
            <a:rPr lang="fr-FR" sz="2000" b="1" dirty="0" err="1"/>
            <a:t>Tsy</a:t>
          </a:r>
          <a:r>
            <a:rPr lang="fr-FR" sz="2000" b="1" dirty="0"/>
            <a:t> </a:t>
          </a:r>
          <a:r>
            <a:rPr lang="fr-FR" sz="2000" b="1" dirty="0" err="1"/>
            <a:t>maintsy</a:t>
          </a:r>
          <a:r>
            <a:rPr lang="fr-FR" sz="2000" b="1" dirty="0"/>
            <a:t> </a:t>
          </a:r>
          <a:r>
            <a:rPr lang="fr-FR" sz="2000" b="1" dirty="0" err="1"/>
            <a:t>iainana</a:t>
          </a:r>
          <a:r>
            <a:rPr lang="fr-FR" sz="2000" b="1" dirty="0"/>
            <a:t> </a:t>
          </a:r>
          <a:r>
            <a:rPr lang="fr-FR" sz="2000" b="1" dirty="0" err="1"/>
            <a:t>amin’ny</a:t>
          </a:r>
          <a:r>
            <a:rPr lang="fr-FR" sz="2000" b="1" dirty="0"/>
            <a:t> </a:t>
          </a:r>
          <a:r>
            <a:rPr lang="fr-FR" sz="2000" b="1" dirty="0" err="1"/>
            <a:t>lafiny</a:t>
          </a:r>
          <a:r>
            <a:rPr lang="fr-FR" sz="2000" b="1" dirty="0"/>
            <a:t> </a:t>
          </a:r>
          <a:r>
            <a:rPr lang="fr-FR" sz="2000" b="1" dirty="0" err="1"/>
            <a:t>rehetra</a:t>
          </a:r>
          <a:r>
            <a:rPr lang="fr-FR" sz="2000" b="1" dirty="0"/>
            <a:t>, </a:t>
          </a:r>
          <a:r>
            <a:rPr lang="fr-FR" sz="2000" b="1" dirty="0" err="1"/>
            <a:t>araka</a:t>
          </a:r>
          <a:r>
            <a:rPr lang="fr-FR" sz="2000" b="1" dirty="0"/>
            <a:t> </a:t>
          </a:r>
          <a:r>
            <a:rPr lang="fr-FR" sz="2000" b="1" dirty="0" err="1"/>
            <a:t>ny</a:t>
          </a:r>
          <a:r>
            <a:rPr lang="fr-FR" sz="2000" b="1" dirty="0"/>
            <a:t> </a:t>
          </a:r>
          <a:r>
            <a:rPr lang="fr-FR" sz="2000" b="1" dirty="0" err="1"/>
            <a:t>drafitra</a:t>
          </a:r>
          <a:r>
            <a:rPr lang="fr-FR" sz="2000" b="1" dirty="0"/>
            <a:t> </a:t>
          </a:r>
          <a:r>
            <a:rPr lang="fr-FR" sz="2000" b="1" dirty="0" err="1"/>
            <a:t>napetrak’Andriamanitra</a:t>
          </a:r>
          <a:r>
            <a:rPr lang="fr-FR" sz="2000" b="1" dirty="0"/>
            <a:t> </a:t>
          </a:r>
          <a:r>
            <a:rPr lang="fr-FR" sz="2000" b="1" dirty="0" err="1"/>
            <a:t>ny</a:t>
          </a:r>
          <a:r>
            <a:rPr lang="fr-FR" sz="2000" b="1" dirty="0"/>
            <a:t> </a:t>
          </a:r>
          <a:r>
            <a:rPr lang="fr-FR" sz="2000" b="1" dirty="0" err="1"/>
            <a:t>fiainana</a:t>
          </a:r>
          <a:r>
            <a:rPr lang="fr-FR" sz="2000" b="1" dirty="0"/>
            <a:t> </a:t>
          </a:r>
          <a:endParaRPr lang="es-ES" sz="2000" dirty="0"/>
        </a:p>
      </dgm:t>
    </dgm:pt>
    <dgm:pt modelId="{FDEC58C4-8C26-4891-A418-1138E42A5ABF}" type="parTrans" cxnId="{0ED4D6F0-5CD7-4843-87F5-A683AE41F9B1}">
      <dgm:prSet/>
      <dgm:spPr/>
      <dgm:t>
        <a:bodyPr/>
        <a:lstStyle/>
        <a:p>
          <a:endParaRPr lang="es-ES" sz="2000"/>
        </a:p>
      </dgm:t>
    </dgm:pt>
    <dgm:pt modelId="{8149A06C-6750-423F-8153-4B244744356D}" type="sibTrans" cxnId="{0ED4D6F0-5CD7-4843-87F5-A683AE41F9B1}">
      <dgm:prSet/>
      <dgm:spPr/>
      <dgm:t>
        <a:bodyPr/>
        <a:lstStyle/>
        <a:p>
          <a:endParaRPr lang="es-ES" sz="2000"/>
        </a:p>
      </dgm:t>
    </dgm:pt>
    <dgm:pt modelId="{5F2506EE-CF30-442F-A24D-AD2774D0161C}">
      <dgm:prSet custT="1"/>
      <dgm:spPr>
        <a:solidFill>
          <a:srgbClr val="8480DC">
            <a:alpha val="49804"/>
          </a:srgbClr>
        </a:solidFill>
      </dgm:spPr>
      <dgm:t>
        <a:bodyPr/>
        <a:lstStyle/>
        <a:p>
          <a:r>
            <a:rPr lang="fr-FR" sz="2000" b="1" dirty="0" err="1"/>
            <a:t>Tsara</a:t>
          </a:r>
          <a:r>
            <a:rPr lang="fr-FR" sz="2000" b="1" dirty="0"/>
            <a:t> </a:t>
          </a:r>
          <a:r>
            <a:rPr lang="fr-FR" sz="2000" b="1" dirty="0" err="1"/>
            <a:t>indrindra</a:t>
          </a:r>
          <a:r>
            <a:rPr lang="fr-FR" sz="2000" b="1" dirty="0"/>
            <a:t> </a:t>
          </a:r>
          <a:r>
            <a:rPr lang="fr-FR" sz="2000" b="1" dirty="0" err="1"/>
            <a:t>ny</a:t>
          </a:r>
          <a:r>
            <a:rPr lang="fr-FR" sz="2000" b="1" dirty="0"/>
            <a:t> </a:t>
          </a:r>
          <a:r>
            <a:rPr lang="fr-FR" sz="2000" b="1" dirty="0" err="1"/>
            <a:t>mitoetra</a:t>
          </a:r>
          <a:r>
            <a:rPr lang="fr-FR" sz="2000" b="1" dirty="0"/>
            <a:t> </a:t>
          </a:r>
          <a:r>
            <a:rPr lang="fr-FR" sz="2000" b="1" dirty="0" err="1"/>
            <a:t>eo</a:t>
          </a:r>
          <a:r>
            <a:rPr lang="fr-FR" sz="2000" b="1" dirty="0"/>
            <a:t> </a:t>
          </a:r>
          <a:r>
            <a:rPr lang="fr-FR" sz="2000" b="1" dirty="0" err="1"/>
            <a:t>akaiky</a:t>
          </a:r>
          <a:r>
            <a:rPr lang="fr-FR" sz="2000" b="1" dirty="0"/>
            <a:t> </a:t>
          </a:r>
          <a:r>
            <a:rPr lang="fr-FR" sz="2000" b="1" dirty="0" err="1"/>
            <a:t>an’Andriamanitra</a:t>
          </a:r>
          <a:r>
            <a:rPr lang="fr-FR" sz="2000" b="1" dirty="0"/>
            <a:t> (Sal</a:t>
          </a:r>
          <a:r>
            <a:rPr lang="en" sz="2000" b="1" dirty="0"/>
            <a:t>. 84:10)</a:t>
          </a:r>
          <a:endParaRPr lang="es-ES" sz="2000" dirty="0"/>
        </a:p>
      </dgm:t>
    </dgm:pt>
    <dgm:pt modelId="{3EBB15CF-A9E0-49F6-8D13-AD702A8EC2F4}" type="parTrans" cxnId="{597D0B54-E95B-4EB7-B765-D5C426D68C04}">
      <dgm:prSet/>
      <dgm:spPr/>
      <dgm:t>
        <a:bodyPr/>
        <a:lstStyle/>
        <a:p>
          <a:endParaRPr lang="es-ES" sz="2000"/>
        </a:p>
      </dgm:t>
    </dgm:pt>
    <dgm:pt modelId="{7CAD042F-EC8C-4064-A309-0904DAE26489}" type="sibTrans" cxnId="{597D0B54-E95B-4EB7-B765-D5C426D68C04}">
      <dgm:prSet/>
      <dgm:spPr/>
      <dgm:t>
        <a:bodyPr/>
        <a:lstStyle/>
        <a:p>
          <a:endParaRPr lang="es-ES" sz="2000"/>
        </a:p>
      </dgm:t>
    </dgm:pt>
    <dgm:pt modelId="{93F130CC-F670-4ED9-8230-0B8E98EE1397}" type="pres">
      <dgm:prSet presAssocID="{9C1F9AEE-37BC-444E-B468-CD8C31E3AE14}" presName="Name0" presStyleCnt="0">
        <dgm:presLayoutVars>
          <dgm:dir/>
          <dgm:resizeHandles val="exact"/>
        </dgm:presLayoutVars>
      </dgm:prSet>
      <dgm:spPr/>
    </dgm:pt>
    <dgm:pt modelId="{62999BC5-195A-46F1-98DE-237FBECB27E7}" type="pres">
      <dgm:prSet presAssocID="{B42EAC0A-7247-4085-BDB4-DD16F1BC7602}" presName="Name5" presStyleLbl="vennNode1" presStyleIdx="0" presStyleCnt="5" custLinFactNeighborX="-43054">
        <dgm:presLayoutVars>
          <dgm:bulletEnabled val="1"/>
        </dgm:presLayoutVars>
      </dgm:prSet>
      <dgm:spPr/>
    </dgm:pt>
    <dgm:pt modelId="{9F40C7C0-2BD7-4841-91D1-06AEE29A46ED}" type="pres">
      <dgm:prSet presAssocID="{E866F929-4680-480D-A20C-082E50BA30EA}" presName="space" presStyleCnt="0"/>
      <dgm:spPr/>
    </dgm:pt>
    <dgm:pt modelId="{CD3EC9D1-B914-4A94-9073-BBD619FDAE34}" type="pres">
      <dgm:prSet presAssocID="{8D133D11-19CE-4E2D-A6DA-D6CA6F775711}" presName="Name5" presStyleLbl="vennNode1" presStyleIdx="1" presStyleCnt="5" custLinFactNeighborX="-18942">
        <dgm:presLayoutVars>
          <dgm:bulletEnabled val="1"/>
        </dgm:presLayoutVars>
      </dgm:prSet>
      <dgm:spPr/>
    </dgm:pt>
    <dgm:pt modelId="{BB8CE188-6095-4321-9538-03F1E95D18BE}" type="pres">
      <dgm:prSet presAssocID="{19027BE8-C027-4895-A063-38F014437F79}" presName="space" presStyleCnt="0"/>
      <dgm:spPr/>
    </dgm:pt>
    <dgm:pt modelId="{B791761E-D005-4276-BFBD-78605CE50BF5}" type="pres">
      <dgm:prSet presAssocID="{9EC13638-FA55-4568-ADE3-DF49C8C12E98}" presName="Name5" presStyleLbl="vennNode1" presStyleIdx="2" presStyleCnt="5">
        <dgm:presLayoutVars>
          <dgm:bulletEnabled val="1"/>
        </dgm:presLayoutVars>
      </dgm:prSet>
      <dgm:spPr/>
    </dgm:pt>
    <dgm:pt modelId="{C286119B-D31A-4F49-AF5C-E78A636C01E0}" type="pres">
      <dgm:prSet presAssocID="{23627D6E-52D6-4215-AB58-9742149A65B8}" presName="space" presStyleCnt="0"/>
      <dgm:spPr/>
    </dgm:pt>
    <dgm:pt modelId="{DDBEDA38-D464-4DF7-BCB0-09E9A2DC813E}" type="pres">
      <dgm:prSet presAssocID="{54E5C911-7AEE-4CE3-BE9E-41AA04F362EF}" presName="Name5" presStyleLbl="vennNode1" presStyleIdx="3" presStyleCnt="5" custLinFactNeighborX="15498">
        <dgm:presLayoutVars>
          <dgm:bulletEnabled val="1"/>
        </dgm:presLayoutVars>
      </dgm:prSet>
      <dgm:spPr/>
    </dgm:pt>
    <dgm:pt modelId="{269287CE-2699-4292-97EB-30278DD6C146}" type="pres">
      <dgm:prSet presAssocID="{8149A06C-6750-423F-8153-4B244744356D}" presName="space" presStyleCnt="0"/>
      <dgm:spPr/>
    </dgm:pt>
    <dgm:pt modelId="{BE48992A-E860-4C40-A1D4-500F6D3DD78C}" type="pres">
      <dgm:prSet presAssocID="{5F2506EE-CF30-442F-A24D-AD2774D0161C}" presName="Name5" presStyleLbl="vennNode1" presStyleIdx="4" presStyleCnt="5" custLinFactNeighborX="48816">
        <dgm:presLayoutVars>
          <dgm:bulletEnabled val="1"/>
        </dgm:presLayoutVars>
      </dgm:prSet>
      <dgm:spPr/>
    </dgm:pt>
  </dgm:ptLst>
  <dgm:cxnLst>
    <dgm:cxn modelId="{3F935428-730C-470D-8BA1-C4CDD79B9F71}" type="presOf" srcId="{9C1F9AEE-37BC-444E-B468-CD8C31E3AE14}" destId="{93F130CC-F670-4ED9-8230-0B8E98EE1397}" srcOrd="0" destOrd="0" presId="urn:microsoft.com/office/officeart/2005/8/layout/venn3"/>
    <dgm:cxn modelId="{69AC3841-C49A-454D-A9BD-774486709FC1}" type="presOf" srcId="{8D133D11-19CE-4E2D-A6DA-D6CA6F775711}" destId="{CD3EC9D1-B914-4A94-9073-BBD619FDAE34}" srcOrd="0" destOrd="0" presId="urn:microsoft.com/office/officeart/2005/8/layout/venn3"/>
    <dgm:cxn modelId="{597D0B54-E95B-4EB7-B765-D5C426D68C04}" srcId="{9C1F9AEE-37BC-444E-B468-CD8C31E3AE14}" destId="{5F2506EE-CF30-442F-A24D-AD2774D0161C}" srcOrd="4" destOrd="0" parTransId="{3EBB15CF-A9E0-49F6-8D13-AD702A8EC2F4}" sibTransId="{7CAD042F-EC8C-4064-A309-0904DAE26489}"/>
    <dgm:cxn modelId="{0ABE0282-4CAA-4627-9471-80D9CABE2A72}" srcId="{9C1F9AEE-37BC-444E-B468-CD8C31E3AE14}" destId="{8D133D11-19CE-4E2D-A6DA-D6CA6F775711}" srcOrd="1" destOrd="0" parTransId="{3E6F0B9B-D862-4D4A-BBEF-24A10E3AFA57}" sibTransId="{19027BE8-C027-4895-A063-38F014437F79}"/>
    <dgm:cxn modelId="{349F679D-96C4-4F05-8634-11E2B15BF270}" type="presOf" srcId="{B42EAC0A-7247-4085-BDB4-DD16F1BC7602}" destId="{62999BC5-195A-46F1-98DE-237FBECB27E7}" srcOrd="0" destOrd="0" presId="urn:microsoft.com/office/officeart/2005/8/layout/venn3"/>
    <dgm:cxn modelId="{9AE477AA-2369-4546-8F29-BEB594F3B756}" srcId="{9C1F9AEE-37BC-444E-B468-CD8C31E3AE14}" destId="{B42EAC0A-7247-4085-BDB4-DD16F1BC7602}" srcOrd="0" destOrd="0" parTransId="{A8D1D5AD-E989-40C3-9ECF-BF79486A804D}" sibTransId="{E866F929-4680-480D-A20C-082E50BA30EA}"/>
    <dgm:cxn modelId="{2A75A0CE-832E-4D2A-AB41-B6EA5F5928CF}" srcId="{9C1F9AEE-37BC-444E-B468-CD8C31E3AE14}" destId="{9EC13638-FA55-4568-ADE3-DF49C8C12E98}" srcOrd="2" destOrd="0" parTransId="{C4A8F010-9189-469E-BC71-A90E93D73423}" sibTransId="{23627D6E-52D6-4215-AB58-9742149A65B8}"/>
    <dgm:cxn modelId="{CE20BAD2-3CD9-4F9D-B6FA-04717AFC5DF6}" type="presOf" srcId="{54E5C911-7AEE-4CE3-BE9E-41AA04F362EF}" destId="{DDBEDA38-D464-4DF7-BCB0-09E9A2DC813E}" srcOrd="0" destOrd="0" presId="urn:microsoft.com/office/officeart/2005/8/layout/venn3"/>
    <dgm:cxn modelId="{A957E8D8-412B-48C7-8E4E-43EC38500764}" type="presOf" srcId="{5F2506EE-CF30-442F-A24D-AD2774D0161C}" destId="{BE48992A-E860-4C40-A1D4-500F6D3DD78C}" srcOrd="0" destOrd="0" presId="urn:microsoft.com/office/officeart/2005/8/layout/venn3"/>
    <dgm:cxn modelId="{713F60E4-0763-4AEC-99BF-DB4FDC80484C}" type="presOf" srcId="{9EC13638-FA55-4568-ADE3-DF49C8C12E98}" destId="{B791761E-D005-4276-BFBD-78605CE50BF5}" srcOrd="0" destOrd="0" presId="urn:microsoft.com/office/officeart/2005/8/layout/venn3"/>
    <dgm:cxn modelId="{0ED4D6F0-5CD7-4843-87F5-A683AE41F9B1}" srcId="{9C1F9AEE-37BC-444E-B468-CD8C31E3AE14}" destId="{54E5C911-7AEE-4CE3-BE9E-41AA04F362EF}" srcOrd="3" destOrd="0" parTransId="{FDEC58C4-8C26-4891-A418-1138E42A5ABF}" sibTransId="{8149A06C-6750-423F-8153-4B244744356D}"/>
    <dgm:cxn modelId="{130CADE2-2654-4B44-8A05-E60A07E81FF1}" type="presParOf" srcId="{93F130CC-F670-4ED9-8230-0B8E98EE1397}" destId="{62999BC5-195A-46F1-98DE-237FBECB27E7}" srcOrd="0" destOrd="0" presId="urn:microsoft.com/office/officeart/2005/8/layout/venn3"/>
    <dgm:cxn modelId="{E8A5BFA3-3EE7-4C67-8CAE-20B43DB5C0A8}" type="presParOf" srcId="{93F130CC-F670-4ED9-8230-0B8E98EE1397}" destId="{9F40C7C0-2BD7-4841-91D1-06AEE29A46ED}" srcOrd="1" destOrd="0" presId="urn:microsoft.com/office/officeart/2005/8/layout/venn3"/>
    <dgm:cxn modelId="{204591EB-C555-4F5C-8194-E4C2BECCF1C1}" type="presParOf" srcId="{93F130CC-F670-4ED9-8230-0B8E98EE1397}" destId="{CD3EC9D1-B914-4A94-9073-BBD619FDAE34}" srcOrd="2" destOrd="0" presId="urn:microsoft.com/office/officeart/2005/8/layout/venn3"/>
    <dgm:cxn modelId="{1568A087-E1C7-45B2-B097-643E87EE1EE0}" type="presParOf" srcId="{93F130CC-F670-4ED9-8230-0B8E98EE1397}" destId="{BB8CE188-6095-4321-9538-03F1E95D18BE}" srcOrd="3" destOrd="0" presId="urn:microsoft.com/office/officeart/2005/8/layout/venn3"/>
    <dgm:cxn modelId="{3F3DBEE8-1B7C-43FA-8EDD-296FB50445EB}" type="presParOf" srcId="{93F130CC-F670-4ED9-8230-0B8E98EE1397}" destId="{B791761E-D005-4276-BFBD-78605CE50BF5}" srcOrd="4" destOrd="0" presId="urn:microsoft.com/office/officeart/2005/8/layout/venn3"/>
    <dgm:cxn modelId="{C486F6F0-C08F-470D-8734-187BFAFD7931}" type="presParOf" srcId="{93F130CC-F670-4ED9-8230-0B8E98EE1397}" destId="{C286119B-D31A-4F49-AF5C-E78A636C01E0}" srcOrd="5" destOrd="0" presId="urn:microsoft.com/office/officeart/2005/8/layout/venn3"/>
    <dgm:cxn modelId="{168AFF7B-E0CA-4DCC-8784-1EB43DC8369F}" type="presParOf" srcId="{93F130CC-F670-4ED9-8230-0B8E98EE1397}" destId="{DDBEDA38-D464-4DF7-BCB0-09E9A2DC813E}" srcOrd="6" destOrd="0" presId="urn:microsoft.com/office/officeart/2005/8/layout/venn3"/>
    <dgm:cxn modelId="{5CC50CD7-1FC0-4540-AEB1-6C3DB8E76B8A}" type="presParOf" srcId="{93F130CC-F670-4ED9-8230-0B8E98EE1397}" destId="{269287CE-2699-4292-97EB-30278DD6C146}" srcOrd="7" destOrd="0" presId="urn:microsoft.com/office/officeart/2005/8/layout/venn3"/>
    <dgm:cxn modelId="{5BE7A2D4-6832-4909-9C3B-AF679F5061D6}" type="presParOf" srcId="{93F130CC-F670-4ED9-8230-0B8E98EE1397}" destId="{BE48992A-E860-4C40-A1D4-500F6D3DD78C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99BC5-195A-46F1-98DE-237FBECB27E7}">
      <dsp:nvSpPr>
        <dsp:cNvPr id="0" name=""/>
        <dsp:cNvSpPr/>
      </dsp:nvSpPr>
      <dsp:spPr>
        <a:xfrm>
          <a:off x="50916" y="309"/>
          <a:ext cx="2765226" cy="276522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4130" rIns="15218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/>
            <a:t>Ny </a:t>
          </a:r>
          <a:r>
            <a:rPr lang="fr-FR" sz="1900" b="1" kern="1200" dirty="0" err="1"/>
            <a:t>finoana</a:t>
          </a:r>
          <a:r>
            <a:rPr lang="fr-FR" sz="1900" b="1" kern="1200" dirty="0"/>
            <a:t> dia </a:t>
          </a:r>
          <a:r>
            <a:rPr lang="fr-FR" sz="1900" b="1" kern="1200" dirty="0" err="1"/>
            <a:t>tsy</a:t>
          </a:r>
          <a:r>
            <a:rPr lang="fr-FR" sz="1900" b="1" kern="1200" dirty="0"/>
            <a:t> </a:t>
          </a:r>
          <a:r>
            <a:rPr lang="fr-FR" sz="1900" b="1" kern="1200" dirty="0" err="1"/>
            <a:t>manao</a:t>
          </a:r>
          <a:r>
            <a:rPr lang="fr-FR" sz="1900" b="1" kern="1200" dirty="0"/>
            <a:t> </a:t>
          </a:r>
          <a:r>
            <a:rPr lang="fr-FR" sz="1900" b="1" kern="1200" dirty="0" err="1"/>
            <a:t>tsinontsinona</a:t>
          </a:r>
          <a:r>
            <a:rPr lang="fr-FR" sz="1900" b="1" kern="1200" dirty="0"/>
            <a:t> </a:t>
          </a:r>
          <a:r>
            <a:rPr lang="fr-FR" sz="1900" b="1" kern="1200" dirty="0" err="1"/>
            <a:t>ny</a:t>
          </a:r>
          <a:r>
            <a:rPr lang="fr-FR" sz="1900" b="1" kern="1200" dirty="0"/>
            <a:t> </a:t>
          </a:r>
          <a:r>
            <a:rPr lang="fr-FR" sz="1900" b="1" kern="1200" dirty="0" err="1"/>
            <a:t>zava-misy</a:t>
          </a:r>
          <a:r>
            <a:rPr lang="fr-FR" sz="1900" b="1" kern="1200" dirty="0"/>
            <a:t>: </a:t>
          </a:r>
          <a:r>
            <a:rPr lang="fr-FR" sz="1900" b="1" kern="1200" dirty="0" err="1"/>
            <a:t>mitondra</a:t>
          </a:r>
          <a:r>
            <a:rPr lang="fr-FR" sz="1900" b="1" kern="1200" dirty="0"/>
            <a:t> </a:t>
          </a:r>
          <a:r>
            <a:rPr lang="fr-FR" sz="1900" b="1" kern="1200" dirty="0" err="1"/>
            <a:t>fomba</a:t>
          </a:r>
          <a:r>
            <a:rPr lang="fr-FR" sz="1900" b="1" kern="1200" dirty="0"/>
            <a:t> </a:t>
          </a:r>
          <a:r>
            <a:rPr lang="fr-FR" sz="1900" b="1" kern="1200" dirty="0" err="1"/>
            <a:t>fijery</a:t>
          </a:r>
          <a:r>
            <a:rPr lang="fr-FR" sz="1900" b="1" kern="1200" dirty="0"/>
            <a:t> </a:t>
          </a:r>
          <a:r>
            <a:rPr lang="fr-FR" sz="1900" b="1" kern="1200" dirty="0" err="1"/>
            <a:t>hafa</a:t>
          </a:r>
          <a:r>
            <a:rPr lang="fr-FR" sz="1900" b="1" kern="1200" dirty="0"/>
            <a:t> </a:t>
          </a:r>
          <a:r>
            <a:rPr lang="fr-FR" sz="1900" b="1" kern="1200" dirty="0" err="1"/>
            <a:t>fotsiny</a:t>
          </a:r>
          <a:r>
            <a:rPr lang="fr-FR" sz="1900" b="1" kern="1200" dirty="0"/>
            <a:t> </a:t>
          </a:r>
          <a:r>
            <a:rPr lang="fr-FR" sz="1900" b="1" kern="1200" dirty="0" err="1"/>
            <a:t>izy</a:t>
          </a:r>
          <a:endParaRPr lang="es-ES" sz="1900" kern="1200" dirty="0"/>
        </a:p>
      </dsp:txBody>
      <dsp:txXfrm>
        <a:off x="455874" y="405267"/>
        <a:ext cx="1955310" cy="1955310"/>
      </dsp:txXfrm>
    </dsp:sp>
    <dsp:sp modelId="{CD3EC9D1-B914-4A94-9073-BBD619FDAE34}">
      <dsp:nvSpPr>
        <dsp:cNvPr id="0" name=""/>
        <dsp:cNvSpPr/>
      </dsp:nvSpPr>
      <dsp:spPr>
        <a:xfrm>
          <a:off x="2396447" y="309"/>
          <a:ext cx="2765226" cy="2765226"/>
        </a:xfrm>
        <a:prstGeom prst="ellipse">
          <a:avLst/>
        </a:prstGeom>
        <a:solidFill>
          <a:srgbClr val="D76FC8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5400" rIns="15218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Antsoina</a:t>
          </a:r>
          <a:r>
            <a:rPr lang="fr-FR" sz="2000" b="1" kern="1200" dirty="0"/>
            <a:t> </a:t>
          </a:r>
          <a:r>
            <a:rPr lang="fr-FR" sz="2000" b="1" kern="1200" dirty="0" err="1"/>
            <a:t>hatoky</a:t>
          </a:r>
          <a:r>
            <a:rPr lang="fr-FR" sz="2000" b="1" kern="1200" dirty="0"/>
            <a:t> </a:t>
          </a:r>
          <a:r>
            <a:rPr lang="fr-FR" sz="2000" b="1" kern="1200" dirty="0" err="1"/>
            <a:t>sy</a:t>
          </a:r>
          <a:r>
            <a:rPr lang="fr-FR" sz="2000" b="1" kern="1200" dirty="0"/>
            <a:t> </a:t>
          </a:r>
          <a:r>
            <a:rPr lang="fr-FR" sz="2000" b="1" kern="1200" dirty="0" err="1"/>
            <a:t>hanaiky</a:t>
          </a:r>
          <a:r>
            <a:rPr lang="fr-FR" sz="2000" b="1" kern="1200" dirty="0"/>
            <a:t> </a:t>
          </a:r>
          <a:r>
            <a:rPr lang="fr-FR" sz="2000" b="1" kern="1200" dirty="0" err="1"/>
            <a:t>ny</a:t>
          </a:r>
          <a:r>
            <a:rPr lang="fr-FR" sz="2000" b="1" kern="1200" dirty="0"/>
            <a:t> </a:t>
          </a:r>
          <a:r>
            <a:rPr lang="fr-FR" sz="2000" b="1" kern="1200" dirty="0" err="1"/>
            <a:t>drafitr’Andriamanitra</a:t>
          </a:r>
          <a:r>
            <a:rPr lang="fr-FR" sz="2000" b="1" kern="1200" dirty="0"/>
            <a:t> </a:t>
          </a:r>
          <a:r>
            <a:rPr lang="fr-FR" sz="2000" b="1" kern="1200" dirty="0" err="1"/>
            <a:t>isika</a:t>
          </a:r>
          <a:r>
            <a:rPr lang="fr-FR" sz="2000" b="1" kern="1200" dirty="0"/>
            <a:t>, fa </a:t>
          </a:r>
          <a:r>
            <a:rPr lang="fr-FR" sz="2000" b="1" kern="1200" dirty="0" err="1"/>
            <a:t>tsy</a:t>
          </a:r>
          <a:r>
            <a:rPr lang="fr-FR" sz="2000" b="1" kern="1200" dirty="0"/>
            <a:t> </a:t>
          </a:r>
          <a:r>
            <a:rPr lang="fr-FR" sz="2000" b="1" kern="1200" dirty="0" err="1"/>
            <a:t>himonomonona</a:t>
          </a:r>
          <a:r>
            <a:rPr lang="fr-FR" sz="2000" b="1" kern="1200" dirty="0"/>
            <a:t> </a:t>
          </a:r>
          <a:endParaRPr lang="es-ES" sz="2000" kern="1200" dirty="0"/>
        </a:p>
      </dsp:txBody>
      <dsp:txXfrm>
        <a:off x="2801405" y="405267"/>
        <a:ext cx="1955310" cy="1955310"/>
      </dsp:txXfrm>
    </dsp:sp>
    <dsp:sp modelId="{B791761E-D005-4276-BFBD-78605CE50BF5}">
      <dsp:nvSpPr>
        <dsp:cNvPr id="0" name=""/>
        <dsp:cNvSpPr/>
      </dsp:nvSpPr>
      <dsp:spPr>
        <a:xfrm>
          <a:off x="4713385" y="309"/>
          <a:ext cx="2765226" cy="276522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5400" rIns="15218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Ho </a:t>
          </a:r>
          <a:r>
            <a:rPr lang="fr-FR" sz="2000" b="1" kern="1200" dirty="0" err="1"/>
            <a:t>an’izay</a:t>
          </a:r>
          <a:r>
            <a:rPr lang="fr-FR" sz="2000" b="1" kern="1200" dirty="0"/>
            <a:t> </a:t>
          </a:r>
          <a:r>
            <a:rPr lang="fr-FR" sz="2000" b="1" kern="1200" dirty="0" err="1"/>
            <a:t>mitoetra</a:t>
          </a:r>
          <a:r>
            <a:rPr lang="fr-FR" sz="2000" b="1" kern="1200" dirty="0"/>
            <a:t> </a:t>
          </a:r>
          <a:r>
            <a:rPr lang="fr-FR" sz="2000" b="1" kern="1200" dirty="0" err="1"/>
            <a:t>tanteraka</a:t>
          </a:r>
          <a:r>
            <a:rPr lang="fr-FR" sz="2000" b="1" kern="1200" dirty="0"/>
            <a:t> ao </a:t>
          </a:r>
          <a:r>
            <a:rPr lang="fr-FR" sz="2000" b="1" kern="1200" dirty="0" err="1"/>
            <a:t>amin’Andriamanitra</a:t>
          </a:r>
          <a:r>
            <a:rPr lang="fr-FR" sz="2000" b="1" kern="1200" dirty="0"/>
            <a:t> </a:t>
          </a:r>
          <a:r>
            <a:rPr lang="fr-FR" sz="2000" b="1" kern="1200" dirty="0" err="1"/>
            <a:t>ny</a:t>
          </a:r>
          <a:r>
            <a:rPr lang="fr-FR" sz="2000" b="1" kern="1200" dirty="0"/>
            <a:t> </a:t>
          </a:r>
          <a:r>
            <a:rPr lang="fr-FR" sz="2000" b="1" kern="1200" dirty="0" err="1"/>
            <a:t>fitahiana</a:t>
          </a:r>
          <a:endParaRPr lang="es-ES" sz="2000" kern="1200" dirty="0"/>
        </a:p>
      </dsp:txBody>
      <dsp:txXfrm>
        <a:off x="5118343" y="405267"/>
        <a:ext cx="1955310" cy="1955310"/>
      </dsp:txXfrm>
    </dsp:sp>
    <dsp:sp modelId="{DDBEDA38-D464-4DF7-BCB0-09E9A2DC813E}">
      <dsp:nvSpPr>
        <dsp:cNvPr id="0" name=""/>
        <dsp:cNvSpPr/>
      </dsp:nvSpPr>
      <dsp:spPr>
        <a:xfrm>
          <a:off x="7011277" y="309"/>
          <a:ext cx="2765226" cy="2765226"/>
        </a:xfrm>
        <a:prstGeom prst="ellipse">
          <a:avLst/>
        </a:prstGeom>
        <a:solidFill>
          <a:srgbClr val="EF7586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5400" rIns="15218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Tsy</a:t>
          </a:r>
          <a:r>
            <a:rPr lang="fr-FR" sz="2000" b="1" kern="1200" dirty="0"/>
            <a:t> </a:t>
          </a:r>
          <a:r>
            <a:rPr lang="fr-FR" sz="2000" b="1" kern="1200" dirty="0" err="1"/>
            <a:t>maintsy</a:t>
          </a:r>
          <a:r>
            <a:rPr lang="fr-FR" sz="2000" b="1" kern="1200" dirty="0"/>
            <a:t> </a:t>
          </a:r>
          <a:r>
            <a:rPr lang="fr-FR" sz="2000" b="1" kern="1200" dirty="0" err="1"/>
            <a:t>iainana</a:t>
          </a:r>
          <a:r>
            <a:rPr lang="fr-FR" sz="2000" b="1" kern="1200" dirty="0"/>
            <a:t> </a:t>
          </a:r>
          <a:r>
            <a:rPr lang="fr-FR" sz="2000" b="1" kern="1200" dirty="0" err="1"/>
            <a:t>amin’ny</a:t>
          </a:r>
          <a:r>
            <a:rPr lang="fr-FR" sz="2000" b="1" kern="1200" dirty="0"/>
            <a:t> </a:t>
          </a:r>
          <a:r>
            <a:rPr lang="fr-FR" sz="2000" b="1" kern="1200" dirty="0" err="1"/>
            <a:t>lafiny</a:t>
          </a:r>
          <a:r>
            <a:rPr lang="fr-FR" sz="2000" b="1" kern="1200" dirty="0"/>
            <a:t> </a:t>
          </a:r>
          <a:r>
            <a:rPr lang="fr-FR" sz="2000" b="1" kern="1200" dirty="0" err="1"/>
            <a:t>rehetra</a:t>
          </a:r>
          <a:r>
            <a:rPr lang="fr-FR" sz="2000" b="1" kern="1200" dirty="0"/>
            <a:t>, </a:t>
          </a:r>
          <a:r>
            <a:rPr lang="fr-FR" sz="2000" b="1" kern="1200" dirty="0" err="1"/>
            <a:t>araka</a:t>
          </a:r>
          <a:r>
            <a:rPr lang="fr-FR" sz="2000" b="1" kern="1200" dirty="0"/>
            <a:t> </a:t>
          </a:r>
          <a:r>
            <a:rPr lang="fr-FR" sz="2000" b="1" kern="1200" dirty="0" err="1"/>
            <a:t>ny</a:t>
          </a:r>
          <a:r>
            <a:rPr lang="fr-FR" sz="2000" b="1" kern="1200" dirty="0"/>
            <a:t> </a:t>
          </a:r>
          <a:r>
            <a:rPr lang="fr-FR" sz="2000" b="1" kern="1200" dirty="0" err="1"/>
            <a:t>drafitra</a:t>
          </a:r>
          <a:r>
            <a:rPr lang="fr-FR" sz="2000" b="1" kern="1200" dirty="0"/>
            <a:t> </a:t>
          </a:r>
          <a:r>
            <a:rPr lang="fr-FR" sz="2000" b="1" kern="1200" dirty="0" err="1"/>
            <a:t>napetrak’Andriamanitra</a:t>
          </a:r>
          <a:r>
            <a:rPr lang="fr-FR" sz="2000" b="1" kern="1200" dirty="0"/>
            <a:t> </a:t>
          </a:r>
          <a:r>
            <a:rPr lang="fr-FR" sz="2000" b="1" kern="1200" dirty="0" err="1"/>
            <a:t>ny</a:t>
          </a:r>
          <a:r>
            <a:rPr lang="fr-FR" sz="2000" b="1" kern="1200" dirty="0"/>
            <a:t> </a:t>
          </a:r>
          <a:r>
            <a:rPr lang="fr-FR" sz="2000" b="1" kern="1200" dirty="0" err="1"/>
            <a:t>fiainana</a:t>
          </a:r>
          <a:r>
            <a:rPr lang="fr-FR" sz="2000" b="1" kern="1200" dirty="0"/>
            <a:t> </a:t>
          </a:r>
          <a:endParaRPr lang="es-ES" sz="2000" kern="1200" dirty="0"/>
        </a:p>
      </dsp:txBody>
      <dsp:txXfrm>
        <a:off x="7416235" y="405267"/>
        <a:ext cx="1955310" cy="1955310"/>
      </dsp:txXfrm>
    </dsp:sp>
    <dsp:sp modelId="{BE48992A-E860-4C40-A1D4-500F6D3DD78C}">
      <dsp:nvSpPr>
        <dsp:cNvPr id="0" name=""/>
        <dsp:cNvSpPr/>
      </dsp:nvSpPr>
      <dsp:spPr>
        <a:xfrm>
          <a:off x="9407722" y="309"/>
          <a:ext cx="2765226" cy="2765226"/>
        </a:xfrm>
        <a:prstGeom prst="ellipse">
          <a:avLst/>
        </a:prstGeom>
        <a:solidFill>
          <a:srgbClr val="8480DC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5400" rIns="15218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Tsara</a:t>
          </a:r>
          <a:r>
            <a:rPr lang="fr-FR" sz="2000" b="1" kern="1200" dirty="0"/>
            <a:t> </a:t>
          </a:r>
          <a:r>
            <a:rPr lang="fr-FR" sz="2000" b="1" kern="1200" dirty="0" err="1"/>
            <a:t>indrindra</a:t>
          </a:r>
          <a:r>
            <a:rPr lang="fr-FR" sz="2000" b="1" kern="1200" dirty="0"/>
            <a:t> </a:t>
          </a:r>
          <a:r>
            <a:rPr lang="fr-FR" sz="2000" b="1" kern="1200" dirty="0" err="1"/>
            <a:t>ny</a:t>
          </a:r>
          <a:r>
            <a:rPr lang="fr-FR" sz="2000" b="1" kern="1200" dirty="0"/>
            <a:t> </a:t>
          </a:r>
          <a:r>
            <a:rPr lang="fr-FR" sz="2000" b="1" kern="1200" dirty="0" err="1"/>
            <a:t>mitoetra</a:t>
          </a:r>
          <a:r>
            <a:rPr lang="fr-FR" sz="2000" b="1" kern="1200" dirty="0"/>
            <a:t> </a:t>
          </a:r>
          <a:r>
            <a:rPr lang="fr-FR" sz="2000" b="1" kern="1200" dirty="0" err="1"/>
            <a:t>eo</a:t>
          </a:r>
          <a:r>
            <a:rPr lang="fr-FR" sz="2000" b="1" kern="1200" dirty="0"/>
            <a:t> </a:t>
          </a:r>
          <a:r>
            <a:rPr lang="fr-FR" sz="2000" b="1" kern="1200" dirty="0" err="1"/>
            <a:t>akaiky</a:t>
          </a:r>
          <a:r>
            <a:rPr lang="fr-FR" sz="2000" b="1" kern="1200" dirty="0"/>
            <a:t> </a:t>
          </a:r>
          <a:r>
            <a:rPr lang="fr-FR" sz="2000" b="1" kern="1200" dirty="0" err="1"/>
            <a:t>an’Andriamanitra</a:t>
          </a:r>
          <a:r>
            <a:rPr lang="fr-FR" sz="2000" b="1" kern="1200" dirty="0"/>
            <a:t> (Sal</a:t>
          </a:r>
          <a:r>
            <a:rPr lang="en" sz="2000" b="1" kern="1200" dirty="0"/>
            <a:t>. 84:10)</a:t>
          </a:r>
          <a:endParaRPr lang="es-ES" sz="2000" kern="1200" dirty="0"/>
        </a:p>
      </dsp:txBody>
      <dsp:txXfrm>
        <a:off x="9812680" y="405267"/>
        <a:ext cx="1955310" cy="195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F29DCB-8C0A-602E-8A4C-84B897647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704CBA-44CD-C483-9257-ACFD24BE4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BB7B99-A63A-F23A-9D8E-AEFE855B0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941EBE-4CA5-2F6A-EF2A-E713A783C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85DFC2-C9F5-84C0-1E2A-2C840ED21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37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7895B-639D-65A8-992C-3BC106D41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52F44F-A719-51A6-D624-9F407C52F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ACB55F-34C5-A556-74A9-F175F1E3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D45B39-38D2-8291-230E-B59260A15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B4BAF4-BECF-E73D-C5C8-F277B4FE3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17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586EEE8-771F-FAAD-A9E6-1DE5C51B18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06F950-710F-6949-24A5-F2DE6F35D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1208CE-A019-DCE6-D3AC-985CDD10C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17D6D0-84BB-896B-4BE7-123EC9D3B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7A172E-D315-0255-AD1E-BD5B94F20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94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38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36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949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883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881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140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377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598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DC3652-3658-35BB-4163-C0B0634C3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EE9CDF-518A-A581-3D1B-4F9D26977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03CF7A-78DA-FD29-A93F-983C925FA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064E62-1380-2EE0-DD46-F295F95A4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0A32CA-39C4-CFA4-625E-CFA8291EA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29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27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504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695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752A2-E086-7580-E577-E5F916FD3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42D25A-BA8A-FBC0-CEB2-41D97734B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F761E2-BE25-B408-7ECC-DB9682455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99916C-A953-10B6-798F-1D62BDB9B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53553-F184-FDA9-D084-CD124DD91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59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5AFC36-518E-3C67-E440-D8102F3CD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78255E-C3E8-F419-2681-88BC8A1804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A1DED3-3D16-34D0-A535-BC08D657D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A83F21-2CA0-29A7-D7C0-F3B96BEB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17D5EB-79C5-B2B0-B057-5B179A1A6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3537A7-A0BF-A855-6CBE-D1F033DFC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69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8CE614-BAB5-0C48-0324-C6D4F5210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146BA7-484B-D5CD-FB91-77051CBCD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D06AEF-E498-811A-DB63-32AF9CE4A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D3DEEE5-1383-EF55-D5E7-CD2A8552E2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F373FC8-C71F-A199-90BE-1FE8A50E26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3A66E33-BCDD-ACF4-8B12-BCBC276B6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8DD50C5-56F1-F7D0-5349-F5B428E59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6B13DEC-9C85-023A-810C-E940D5338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70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1C766-CA5B-2DD5-C117-793403791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DA2AEE8-6DDC-433E-279B-F302FA914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43F6333-D9AF-5D3A-4A8F-63AEAD319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0708CEA-066B-CC00-AE5E-02EDC02E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330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DA0A4F1-ECC6-3189-E0DD-13E422EA7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F522BCF-80C9-1607-6C74-02BB7E7CD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50F5A19-B649-A332-08C3-0DC3D008D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72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15A992-5139-6F1E-8F9D-2C750C473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8E3FD2-6545-E395-92CC-3FE980B50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C07741-66A8-BC30-6EC1-C387B77E0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E68AAE0-853B-6EB0-6EDF-C5EB0F492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0A2C5-B43C-38E2-DB1B-A5E19B1F5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2470A8-AACC-7067-3A75-957547E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92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129508-934E-236A-1CA0-1556D67D1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CA1A55A-643F-B60A-9060-04B577903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BDD412-9ECE-7801-34CA-7E986DB7F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472605-C7B5-CFBC-3DEC-784B7D209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A7266C-C667-331E-F369-B4C028D3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F6A2A2-C318-90EE-1F89-10E408A7F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400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55E3F6B-B54F-488D-C7A7-6D2C5D051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04EC4C-D9FF-6E5B-5410-BA6E12980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280B33-2ABC-E1DF-2DE3-F80A36367F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EA3ADF-AE0B-719B-A259-770A65C6E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3ABCEF-1094-DD43-D6CF-FD0D70FFB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467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997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DD90F6-2C90-B1DD-78A1-71DECFCC7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302160FA-5764-BDA2-0BDC-A98EB56D39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796" y="2761674"/>
            <a:ext cx="5798831" cy="3793068"/>
          </a:xfrm>
          <a:prstGeom prst="rect">
            <a:avLst/>
          </a:prstGeom>
          <a:ln w="38100" cap="sq">
            <a:solidFill>
              <a:srgbClr val="6886A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n 2" descr="Imagen que contiene persona, exterior, montaña, hombre&#10;&#10;El contenido generado por IA puede ser incorrecto.">
            <a:extLst>
              <a:ext uri="{FF2B5EF4-FFF2-40B4-BE49-F238E27FC236}">
                <a16:creationId xmlns:a16="http://schemas.microsoft.com/office/drawing/2014/main" id="{15F56F9E-282D-5CD7-CAD0-B9C1593C44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95373" y="244205"/>
            <a:ext cx="5798831" cy="6310537"/>
          </a:xfrm>
          <a:prstGeom prst="rect">
            <a:avLst/>
          </a:prstGeom>
          <a:ln w="38100" cap="sq">
            <a:solidFill>
              <a:srgbClr val="81483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4D46CA2-5464-8D1C-5063-EA6D6596A3EC}"/>
              </a:ext>
            </a:extLst>
          </p:cNvPr>
          <p:cNvSpPr txBox="1"/>
          <p:nvPr/>
        </p:nvSpPr>
        <p:spPr>
          <a:xfrm>
            <a:off x="197796" y="291831"/>
            <a:ext cx="5798831" cy="224182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4800" b="1" dirty="0">
                <a:ln/>
                <a:solidFill>
                  <a:schemeClr val="accent3"/>
                </a:solidFill>
              </a:rPr>
              <a:t>JOSOA SY KALEBA: OLO-MALAZAN'NY FINOANA </a:t>
            </a:r>
            <a:endParaRPr lang="en" sz="4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D25A50C-4482-A76D-CAF8-9381368D5407}"/>
              </a:ext>
            </a:extLst>
          </p:cNvPr>
          <p:cNvSpPr txBox="1"/>
          <p:nvPr/>
        </p:nvSpPr>
        <p:spPr>
          <a:xfrm>
            <a:off x="0" y="6541857"/>
            <a:ext cx="12188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1600" b="1" dirty="0">
                <a:solidFill>
                  <a:srgbClr val="7E6000"/>
                </a:solidFill>
              </a:rPr>
              <a:t>Lesona 8 hatao ny 22 Novambra</a:t>
            </a:r>
            <a:r>
              <a:rPr lang="en" sz="1600" b="1" dirty="0">
                <a:solidFill>
                  <a:srgbClr val="7E6000"/>
                </a:solidFill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83261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E10678-4ACE-79DC-E203-D821C1C3F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42F93B6-BFFC-7BC4-4056-1F15FDC844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4379" y="3785422"/>
            <a:ext cx="12464715" cy="2017255"/>
          </a:xfrm>
          <a:prstGeom prst="rect">
            <a:avLst/>
          </a:prstGeom>
          <a:solidFill>
            <a:srgbClr val="F3E86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FAD08D6-53DE-0330-18F2-2BBF328FB2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336" y="0"/>
            <a:ext cx="6858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6D9FF23-86E8-F4C9-2898-1EEE2607A7BA}"/>
              </a:ext>
            </a:extLst>
          </p:cNvPr>
          <p:cNvSpPr txBox="1"/>
          <p:nvPr/>
        </p:nvSpPr>
        <p:spPr>
          <a:xfrm>
            <a:off x="0" y="3760081"/>
            <a:ext cx="5591175" cy="2123658"/>
          </a:xfrm>
          <a:prstGeom prst="rect">
            <a:avLst/>
          </a:prstGeom>
          <a:noFill/>
          <a:scene3d>
            <a:camera prst="orthographicFront"/>
            <a:lightRig rig="morning" dir="t"/>
          </a:scene3d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4400" b="1" dirty="0">
                <a:ln/>
                <a:solidFill>
                  <a:srgbClr val="9A37C9"/>
                </a:solidFill>
              </a:rPr>
              <a:t>AHOANA NO HANANANA FINOANA </a:t>
            </a:r>
            <a:endParaRPr lang="en" sz="4400" b="1" dirty="0">
              <a:ln/>
              <a:solidFill>
                <a:srgbClr val="9A37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0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ADC341E-F529-936A-71E0-7E232C712598}"/>
              </a:ext>
            </a:extLst>
          </p:cNvPr>
          <p:cNvSpPr txBox="1"/>
          <p:nvPr/>
        </p:nvSpPr>
        <p:spPr>
          <a:xfrm>
            <a:off x="0" y="-46278"/>
            <a:ext cx="1219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en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Koa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amin'izany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satria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misy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vavolombelona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maro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 toy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izany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manodidina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antsika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toy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rahona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aoka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isika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hanaisotra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izay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rehetra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mitambesatra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amintsika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mbamin'ny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izay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malaky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mahazo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antsika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ary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aoka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isika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hihazakazaka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amin'ny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faharetana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amin'izao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fihazakazahana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filokana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napetraka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anoloantsika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izao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mijery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an'i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Jesosy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Tompon'ny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finoantsika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Mpanefa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azy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Izay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naharitra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hazo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fijaliana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fa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tsy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nitandro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henatra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hahazoany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fifaliana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napetraka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anoloany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ka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mipetraka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amin'ny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ankavanan'ny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seza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fiandrianan'Andriamanitra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Izy</a:t>
            </a:r>
            <a:r>
              <a:rPr lang="en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</a:t>
            </a:r>
            <a:r>
              <a:rPr lang="en" sz="14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(Hebreo 12:1-2)</a:t>
            </a:r>
            <a:endParaRPr lang="es-ES" dirty="0">
              <a:solidFill>
                <a:schemeClr val="bg2">
                  <a:lumMod val="60000"/>
                  <a:lumOff val="40000"/>
                </a:schemeClr>
              </a:solidFill>
              <a:effectLst>
                <a:glow rad="101600">
                  <a:srgbClr val="392B8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9C78E0-C3AD-6C15-92D0-F3386A0CD5EE}"/>
              </a:ext>
            </a:extLst>
          </p:cNvPr>
          <p:cNvSpPr txBox="1"/>
          <p:nvPr/>
        </p:nvSpPr>
        <p:spPr>
          <a:xfrm>
            <a:off x="209548" y="1609725"/>
            <a:ext cx="94356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Manaraka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hitantsika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fitondran-tenantsika</a:t>
            </a:r>
            <a:r>
              <a:rPr lang="fr-FR" sz="2000" b="1" dirty="0"/>
              <a:t>. </a:t>
            </a:r>
            <a:r>
              <a:rPr lang="fr-FR" sz="2000" b="1" dirty="0" err="1"/>
              <a:t>Misy</a:t>
            </a:r>
            <a:r>
              <a:rPr lang="fr-FR" sz="2000" b="1" dirty="0"/>
              <a:t> </a:t>
            </a:r>
            <a:r>
              <a:rPr lang="fr-FR" sz="2000" b="1" dirty="0" err="1"/>
              <a:t>mihitsy</a:t>
            </a:r>
            <a:r>
              <a:rPr lang="fr-FR" sz="2000" b="1" dirty="0"/>
              <a:t> </a:t>
            </a:r>
            <a:r>
              <a:rPr lang="fr-FR" sz="2000" b="1" dirty="0" err="1"/>
              <a:t>aza</a:t>
            </a:r>
            <a:r>
              <a:rPr lang="fr-FR" sz="2000" b="1" dirty="0"/>
              <a:t> </a:t>
            </a:r>
            <a:r>
              <a:rPr lang="fr-FR" sz="2000" b="1" dirty="0" err="1"/>
              <a:t>sela</a:t>
            </a:r>
            <a:r>
              <a:rPr lang="fr-FR" sz="2000" b="1" dirty="0"/>
              <a:t> </a:t>
            </a:r>
            <a:r>
              <a:rPr lang="fr-FR" sz="2000" b="1" dirty="0" err="1"/>
              <a:t>mpitatitra</a:t>
            </a:r>
            <a:r>
              <a:rPr lang="fr-FR" sz="2000" b="1" dirty="0"/>
              <a:t> </a:t>
            </a:r>
            <a:r>
              <a:rPr lang="fr-FR" sz="2000" b="1" dirty="0" err="1"/>
              <a:t>antsoina</a:t>
            </a:r>
            <a:r>
              <a:rPr lang="fr-FR" sz="2000" b="1" dirty="0"/>
              <a:t> </a:t>
            </a:r>
            <a:r>
              <a:rPr lang="fr-FR" sz="2000" b="1" dirty="0" err="1"/>
              <a:t>hoe</a:t>
            </a:r>
            <a:r>
              <a:rPr lang="fr-FR" sz="2000" b="1" dirty="0"/>
              <a:t> "neurones miroirs"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mampihena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fahasamihafana</a:t>
            </a:r>
            <a:r>
              <a:rPr lang="fr-FR" sz="2000" b="1" dirty="0"/>
              <a:t> </a:t>
            </a:r>
            <a:r>
              <a:rPr lang="fr-FR" sz="2000" b="1" dirty="0" err="1"/>
              <a:t>eo</a:t>
            </a:r>
            <a:r>
              <a:rPr lang="fr-FR" sz="2000" b="1" dirty="0"/>
              <a:t> </a:t>
            </a:r>
            <a:r>
              <a:rPr lang="fr-FR" sz="2000" b="1" dirty="0" err="1"/>
              <a:t>amin'ny</a:t>
            </a:r>
            <a:r>
              <a:rPr lang="fr-FR" sz="2000" b="1" dirty="0"/>
              <a:t> </a:t>
            </a:r>
            <a:r>
              <a:rPr lang="fr-FR" sz="2000" b="1" dirty="0" err="1"/>
              <a:t>atao</a:t>
            </a:r>
            <a:r>
              <a:rPr lang="fr-FR" sz="2000" b="1" dirty="0"/>
              <a:t> </a:t>
            </a:r>
            <a:r>
              <a:rPr lang="fr-FR" sz="2000" b="1" dirty="0" err="1"/>
              <a:t>hoe</a:t>
            </a:r>
            <a:r>
              <a:rPr lang="fr-FR" sz="2000" b="1" dirty="0"/>
              <a:t> </a:t>
            </a:r>
            <a:r>
              <a:rPr lang="fr-FR" sz="2000" b="1" dirty="0" err="1"/>
              <a:t>mahita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atao</a:t>
            </a:r>
            <a:r>
              <a:rPr lang="fr-FR" sz="2000" b="1" dirty="0"/>
              <a:t> </a:t>
            </a:r>
            <a:r>
              <a:rPr lang="fr-FR" sz="2000" b="1" dirty="0" err="1"/>
              <a:t>hoe</a:t>
            </a:r>
            <a:r>
              <a:rPr lang="fr-FR" sz="2000" b="1" dirty="0"/>
              <a:t> </a:t>
            </a:r>
            <a:r>
              <a:rPr lang="fr-FR" sz="2000" b="1" dirty="0" err="1"/>
              <a:t>manao</a:t>
            </a:r>
            <a:r>
              <a:rPr lang="en" sz="2000" b="1" dirty="0"/>
              <a:t>.</a:t>
            </a:r>
          </a:p>
        </p:txBody>
      </p:sp>
      <p:pic>
        <p:nvPicPr>
          <p:cNvPr id="5" name="Imagen 4" descr="Imagen que contiene mujer&#10;&#10;El contenido generado por IA puede ser incorrecto.">
            <a:extLst>
              <a:ext uri="{FF2B5EF4-FFF2-40B4-BE49-F238E27FC236}">
                <a16:creationId xmlns:a16="http://schemas.microsoft.com/office/drawing/2014/main" id="{E47BB087-C017-8A7E-5787-84435509CB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10285" y="1708048"/>
            <a:ext cx="2505797" cy="1629504"/>
          </a:xfrm>
          <a:prstGeom prst="ellipse">
            <a:avLst/>
          </a:prstGeom>
          <a:ln w="63500" cap="rnd">
            <a:solidFill>
              <a:srgbClr val="7030A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8648A1FF-4635-F28D-0621-AD2CF40FF8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0"/>
          <a:stretch>
            <a:fillRect/>
          </a:stretch>
        </p:blipFill>
        <p:spPr>
          <a:xfrm>
            <a:off x="373100" y="3676650"/>
            <a:ext cx="3553833" cy="303136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D5712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persona, hombre, edificio, ventana&#10;&#10;El contenido generado por IA puede ser incorrecto.">
            <a:extLst>
              <a:ext uri="{FF2B5EF4-FFF2-40B4-BE49-F238E27FC236}">
                <a16:creationId xmlns:a16="http://schemas.microsoft.com/office/drawing/2014/main" id="{D65788F3-3223-6E79-45B6-1A02B504B8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9195" y="4602165"/>
            <a:ext cx="1706887" cy="2105846"/>
          </a:xfrm>
          <a:prstGeom prst="round2DiagRect">
            <a:avLst>
              <a:gd name="adj1" fmla="val 0"/>
              <a:gd name="adj2" fmla="val 15406"/>
            </a:avLst>
          </a:prstGeom>
          <a:ln w="381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AD026DF-5C8A-A732-89A0-D5C1338609B5}"/>
              </a:ext>
            </a:extLst>
          </p:cNvPr>
          <p:cNvSpPr txBox="1"/>
          <p:nvPr/>
        </p:nvSpPr>
        <p:spPr>
          <a:xfrm>
            <a:off x="4133850" y="3334264"/>
            <a:ext cx="80581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fandalinana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fiainan’ny</a:t>
            </a:r>
            <a:r>
              <a:rPr lang="fr-FR" sz="2000" b="1" dirty="0"/>
              <a:t> </a:t>
            </a:r>
            <a:r>
              <a:rPr lang="fr-FR" sz="2000" b="1" dirty="0" err="1"/>
              <a:t>olon'ny</a:t>
            </a:r>
            <a:r>
              <a:rPr lang="fr-FR" sz="2000" b="1" dirty="0"/>
              <a:t> </a:t>
            </a:r>
            <a:r>
              <a:rPr lang="fr-FR" sz="2000" b="1" dirty="0" err="1"/>
              <a:t>finoana</a:t>
            </a:r>
            <a:r>
              <a:rPr lang="fr-FR" sz="2000" b="1" dirty="0"/>
              <a:t> </a:t>
            </a:r>
            <a:r>
              <a:rPr lang="fr-FR" sz="2000" b="1" dirty="0" err="1"/>
              <a:t>toa</a:t>
            </a:r>
            <a:r>
              <a:rPr lang="fr-FR" sz="2000" b="1" dirty="0"/>
              <a:t> </a:t>
            </a:r>
            <a:r>
              <a:rPr lang="fr-FR" sz="2000" b="1" dirty="0" err="1"/>
              <a:t>an’i</a:t>
            </a:r>
            <a:r>
              <a:rPr lang="fr-FR" sz="2000" b="1" dirty="0"/>
              <a:t> </a:t>
            </a:r>
            <a:r>
              <a:rPr lang="fr-FR" sz="2000" b="1" dirty="0" err="1"/>
              <a:t>Kaleba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i </a:t>
            </a:r>
            <a:r>
              <a:rPr lang="fr-FR" sz="2000" b="1" dirty="0" err="1"/>
              <a:t>Josoa</a:t>
            </a:r>
            <a:r>
              <a:rPr lang="fr-FR" sz="2000" b="1" dirty="0"/>
              <a:t>, no </a:t>
            </a:r>
            <a:r>
              <a:rPr lang="fr-FR" sz="2000" b="1" dirty="0" err="1"/>
              <a:t>ianarantsika</a:t>
            </a:r>
            <a:r>
              <a:rPr lang="fr-FR" sz="2000" b="1" dirty="0"/>
              <a:t> </a:t>
            </a:r>
            <a:r>
              <a:rPr lang="fr-FR" sz="2000" b="1" dirty="0" err="1"/>
              <a:t>hitoky</a:t>
            </a:r>
            <a:r>
              <a:rPr lang="fr-FR" sz="2000" b="1" dirty="0"/>
              <a:t> </a:t>
            </a:r>
            <a:r>
              <a:rPr lang="fr-FR" sz="2000" b="1" dirty="0" err="1"/>
              <a:t>amin’Andriamanitra</a:t>
            </a:r>
            <a:r>
              <a:rPr lang="fr-FR" sz="2000" b="1" dirty="0"/>
              <a:t> </a:t>
            </a:r>
            <a:r>
              <a:rPr lang="fr-FR" sz="2000" b="1" dirty="0" err="1"/>
              <a:t>tahaka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nataon’izy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; </a:t>
            </a:r>
            <a:r>
              <a:rPr lang="fr-FR" sz="2000" b="1" dirty="0" err="1"/>
              <a:t>hanetry</a:t>
            </a:r>
            <a:r>
              <a:rPr lang="fr-FR" sz="2000" b="1" dirty="0"/>
              <a:t> </a:t>
            </a:r>
            <a:r>
              <a:rPr lang="fr-FR" sz="2000" b="1" dirty="0" err="1"/>
              <a:t>tena</a:t>
            </a:r>
            <a:r>
              <a:rPr lang="fr-FR" sz="2000" b="1" dirty="0"/>
              <a:t> </a:t>
            </a:r>
            <a:r>
              <a:rPr lang="fr-FR" sz="2000" b="1" dirty="0" err="1"/>
              <a:t>tahaka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; </a:t>
            </a:r>
            <a:r>
              <a:rPr lang="fr-FR" sz="2000" b="1" dirty="0" err="1"/>
              <a:t>hijoro</a:t>
            </a:r>
            <a:r>
              <a:rPr lang="fr-FR" sz="2000" b="1" dirty="0"/>
              <a:t> </a:t>
            </a:r>
            <a:r>
              <a:rPr lang="fr-FR" sz="2000" b="1" dirty="0" err="1"/>
              <a:t>vavolombelon'ny</a:t>
            </a:r>
            <a:r>
              <a:rPr lang="fr-FR" sz="2000" b="1" dirty="0"/>
              <a:t> </a:t>
            </a:r>
            <a:r>
              <a:rPr lang="fr-FR" sz="2000" b="1" dirty="0" err="1"/>
              <a:t>fahamarinana</a:t>
            </a:r>
            <a:r>
              <a:rPr lang="fr-FR" sz="2000" b="1" dirty="0"/>
              <a:t> amin-</a:t>
            </a:r>
            <a:r>
              <a:rPr lang="fr-FR" sz="2000" b="1" dirty="0" err="1"/>
              <a:t>kerim</a:t>
            </a:r>
            <a:r>
              <a:rPr lang="fr-FR" sz="2000" b="1" dirty="0"/>
              <a:t>-po, </a:t>
            </a:r>
            <a:r>
              <a:rPr lang="fr-FR" sz="2000" b="1" dirty="0" err="1"/>
              <a:t>toy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nataon’izy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en" sz="2000" b="1" dirty="0"/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BDA50DF-3F0D-D2C6-2573-CD270A4E0D3D}"/>
              </a:ext>
            </a:extLst>
          </p:cNvPr>
          <p:cNvSpPr txBox="1"/>
          <p:nvPr/>
        </p:nvSpPr>
        <p:spPr>
          <a:xfrm>
            <a:off x="4133850" y="4769019"/>
            <a:ext cx="601012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Ahoana</a:t>
            </a:r>
            <a:r>
              <a:rPr lang="fr-FR" sz="2000" b="1" dirty="0"/>
              <a:t> </a:t>
            </a:r>
            <a:r>
              <a:rPr lang="fr-FR" sz="2000" b="1" dirty="0" err="1"/>
              <a:t>anefa</a:t>
            </a:r>
            <a:r>
              <a:rPr lang="fr-FR" sz="2000" b="1" dirty="0"/>
              <a:t> no </a:t>
            </a:r>
            <a:r>
              <a:rPr lang="fr-FR" sz="2000" b="1" dirty="0" err="1"/>
              <a:t>hiovantsika</a:t>
            </a:r>
            <a:r>
              <a:rPr lang="fr-FR" sz="2000" b="1" dirty="0"/>
              <a:t>? </a:t>
            </a:r>
            <a:r>
              <a:rPr lang="fr-FR" sz="2000" b="1" dirty="0" err="1"/>
              <a:t>Mazava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Baiboly</a:t>
            </a:r>
            <a:r>
              <a:rPr lang="fr-FR" sz="2000" b="1" dirty="0"/>
              <a:t>: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famelana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Fanahy</a:t>
            </a:r>
            <a:r>
              <a:rPr lang="fr-FR" sz="2000" b="1" dirty="0"/>
              <a:t> </a:t>
            </a:r>
            <a:r>
              <a:rPr lang="fr-FR" sz="2000" b="1" dirty="0" err="1"/>
              <a:t>Masina</a:t>
            </a:r>
            <a:r>
              <a:rPr lang="fr-FR" sz="2000" b="1" dirty="0"/>
              <a:t> </a:t>
            </a:r>
            <a:r>
              <a:rPr lang="fr-FR" sz="2000" b="1" dirty="0" err="1"/>
              <a:t>hiasa</a:t>
            </a:r>
            <a:r>
              <a:rPr lang="fr-FR" sz="2000" b="1" dirty="0"/>
              <a:t> ao </a:t>
            </a:r>
            <a:r>
              <a:rPr lang="fr-FR" sz="2000" b="1" dirty="0" err="1"/>
              <a:t>anatintsika</a:t>
            </a:r>
            <a:r>
              <a:rPr lang="fr-FR" sz="2000" b="1" dirty="0"/>
              <a:t> (2 </a:t>
            </a:r>
            <a:r>
              <a:rPr lang="fr-FR" sz="2000" b="1" dirty="0" err="1"/>
              <a:t>Kor</a:t>
            </a:r>
            <a:r>
              <a:rPr lang="fr-FR" sz="2000" b="1" dirty="0"/>
              <a:t>. 3:18). Asa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miato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.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maintsy</a:t>
            </a:r>
            <a:r>
              <a:rPr lang="fr-FR" sz="2000" b="1" dirty="0"/>
              <a:t> </a:t>
            </a:r>
            <a:r>
              <a:rPr lang="fr-FR" sz="2000" b="1" dirty="0" err="1"/>
              <a:t>misafidy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hovana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miasa</a:t>
            </a:r>
            <a:r>
              <a:rPr lang="fr-FR" sz="2000" b="1" dirty="0"/>
              <a:t> </a:t>
            </a:r>
            <a:r>
              <a:rPr lang="fr-FR" sz="2000" b="1" dirty="0" err="1"/>
              <a:t>toa</a:t>
            </a:r>
            <a:r>
              <a:rPr lang="fr-FR" sz="2000" b="1" dirty="0"/>
              <a:t> </a:t>
            </a:r>
            <a:r>
              <a:rPr lang="fr-FR" sz="2000" b="1" dirty="0" err="1"/>
              <a:t>an’i</a:t>
            </a:r>
            <a:r>
              <a:rPr lang="fr-FR" sz="2000" b="1" dirty="0"/>
              <a:t> </a:t>
            </a:r>
            <a:r>
              <a:rPr lang="fr-FR" sz="2000" b="1" dirty="0" err="1"/>
              <a:t>Kaleba</a:t>
            </a:r>
            <a:r>
              <a:rPr lang="fr-FR" sz="2000" b="1" dirty="0"/>
              <a:t>. </a:t>
            </a:r>
            <a:r>
              <a:rPr lang="fr-FR" sz="2000" b="1" dirty="0" err="1"/>
              <a:t>Antsoina</a:t>
            </a:r>
            <a:r>
              <a:rPr lang="fr-FR" sz="2000" b="1" dirty="0"/>
              <a:t> ho </a:t>
            </a:r>
            <a:r>
              <a:rPr lang="fr-FR" sz="2000" b="1" dirty="0" err="1"/>
              <a:t>fanatitra</a:t>
            </a:r>
            <a:r>
              <a:rPr lang="fr-FR" sz="2000" b="1" dirty="0"/>
              <a:t> </a:t>
            </a:r>
            <a:r>
              <a:rPr lang="fr-FR" sz="2000" b="1" dirty="0" err="1"/>
              <a:t>velona</a:t>
            </a:r>
            <a:r>
              <a:rPr lang="fr-FR" sz="2000" b="1" dirty="0"/>
              <a:t> ho </a:t>
            </a:r>
            <a:r>
              <a:rPr lang="fr-FR" sz="2000" b="1" dirty="0" err="1"/>
              <a:t>an’Andriamanitra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 (Rom</a:t>
            </a:r>
            <a:r>
              <a:rPr lang="en" sz="2000" b="1" dirty="0"/>
              <a:t>. 12:1-2).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59C1D00-4E82-22C4-8587-65E6094F0C1C}"/>
              </a:ext>
            </a:extLst>
          </p:cNvPr>
          <p:cNvSpPr txBox="1"/>
          <p:nvPr/>
        </p:nvSpPr>
        <p:spPr>
          <a:xfrm>
            <a:off x="209549" y="2568743"/>
            <a:ext cx="93059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Manasa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Baiboly</a:t>
            </a:r>
            <a:r>
              <a:rPr lang="fr-FR" sz="2000" b="1" dirty="0"/>
              <a:t> </a:t>
            </a:r>
            <a:r>
              <a:rPr lang="fr-FR" sz="2000" b="1" dirty="0" err="1"/>
              <a:t>mba</a:t>
            </a:r>
            <a:r>
              <a:rPr lang="fr-FR" sz="2000" b="1" dirty="0"/>
              <a:t> </a:t>
            </a:r>
            <a:r>
              <a:rPr lang="fr-FR" sz="2000" b="1" dirty="0" err="1"/>
              <a:t>handinika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ohatr’ireo</a:t>
            </a:r>
            <a:r>
              <a:rPr lang="fr-FR" sz="2000" b="1" dirty="0"/>
              <a:t> </a:t>
            </a:r>
            <a:r>
              <a:rPr lang="fr-FR" sz="2000" b="1" dirty="0" err="1"/>
              <a:t>mahery</a:t>
            </a:r>
            <a:r>
              <a:rPr lang="fr-FR" sz="2000" b="1" dirty="0"/>
              <a:t> </a:t>
            </a:r>
            <a:r>
              <a:rPr lang="fr-FR" sz="2000" b="1" dirty="0" err="1"/>
              <a:t>fo</a:t>
            </a:r>
            <a:r>
              <a:rPr lang="fr-FR" sz="2000" b="1" dirty="0"/>
              <a:t> </a:t>
            </a:r>
            <a:r>
              <a:rPr lang="fr-FR" sz="2000" b="1" dirty="0" err="1"/>
              <a:t>an’ny</a:t>
            </a:r>
            <a:r>
              <a:rPr lang="fr-FR" sz="2000" b="1" dirty="0"/>
              <a:t> </a:t>
            </a:r>
            <a:r>
              <a:rPr lang="fr-FR" sz="2000" b="1" dirty="0" err="1"/>
              <a:t>finoana</a:t>
            </a:r>
            <a:r>
              <a:rPr lang="fr-FR" sz="2000" b="1" dirty="0"/>
              <a:t>,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indrindra</a:t>
            </a:r>
            <a:r>
              <a:rPr lang="fr-FR" sz="2000" b="1" dirty="0"/>
              <a:t> </a:t>
            </a:r>
            <a:r>
              <a:rPr lang="fr-FR" sz="2000" b="1" dirty="0" err="1"/>
              <a:t>hifantoka</a:t>
            </a:r>
            <a:r>
              <a:rPr lang="fr-FR" sz="2000" b="1" dirty="0"/>
              <a:t> </a:t>
            </a:r>
            <a:r>
              <a:rPr lang="fr-FR" sz="2000" b="1" dirty="0" err="1"/>
              <a:t>amin’i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, </a:t>
            </a:r>
            <a:r>
              <a:rPr lang="fr-FR" sz="2000" b="1" dirty="0" err="1"/>
              <a:t>Ilay</a:t>
            </a:r>
            <a:r>
              <a:rPr lang="fr-FR" sz="2000" b="1" dirty="0"/>
              <a:t> </a:t>
            </a:r>
            <a:r>
              <a:rPr lang="fr-FR" sz="2000" b="1" dirty="0" err="1"/>
              <a:t>ohatra</a:t>
            </a:r>
            <a:r>
              <a:rPr lang="fr-FR" sz="2000" b="1" dirty="0"/>
              <a:t> </a:t>
            </a:r>
            <a:r>
              <a:rPr lang="fr-FR" sz="2000" b="1" dirty="0" err="1"/>
              <a:t>ambony</a:t>
            </a:r>
            <a:r>
              <a:rPr lang="fr-FR" sz="2000" b="1" dirty="0"/>
              <a:t> </a:t>
            </a:r>
            <a:r>
              <a:rPr lang="fr-FR" sz="2000" b="1" dirty="0" err="1"/>
              <a:t>indrindra</a:t>
            </a:r>
            <a:r>
              <a:rPr lang="fr-FR" sz="2000" b="1" dirty="0"/>
              <a:t> (</a:t>
            </a:r>
            <a:r>
              <a:rPr lang="fr-FR" sz="2000" b="1" dirty="0" err="1"/>
              <a:t>Heb</a:t>
            </a:r>
            <a:r>
              <a:rPr lang="en" sz="2000" b="1" dirty="0"/>
              <a:t>. 12:1-2).</a:t>
            </a:r>
          </a:p>
        </p:txBody>
      </p:sp>
    </p:spTree>
    <p:extLst>
      <p:ext uri="{BB962C8B-B14F-4D97-AF65-F5344CB8AC3E}">
        <p14:creationId xmlns:p14="http://schemas.microsoft.com/office/powerpoint/2010/main" val="12851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9F5525-524A-1811-46F2-B24A2A1D8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9EB02C5-515C-75AE-40CD-E77AAAA8A234}"/>
              </a:ext>
            </a:extLst>
          </p:cNvPr>
          <p:cNvSpPr txBox="1"/>
          <p:nvPr/>
        </p:nvSpPr>
        <p:spPr>
          <a:xfrm>
            <a:off x="1724025" y="440859"/>
            <a:ext cx="10467975" cy="6078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Ankehitriny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isika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mila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lehilahy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mahatoky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tokoa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lehilahy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manaraka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tanteraka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Tompo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lehilahy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izay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hangina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raha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tokony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hiteny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izay</a:t>
            </a:r>
            <a:r>
              <a:rPr lang="en-US" sz="2400" b="1" dirty="0">
                <a:latin typeface="Constantia" panose="02030602050306030303" pitchFamily="18" charset="0"/>
              </a:rPr>
              <a:t> marina </a:t>
            </a:r>
            <a:r>
              <a:rPr lang="en-US" sz="2400" b="1" dirty="0" err="1">
                <a:latin typeface="Constantia" panose="02030602050306030303" pitchFamily="18" charset="0"/>
              </a:rPr>
              <a:t>tahaka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amin’ny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foto-kevitra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izay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mitady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fisehosehoana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fatratra</a:t>
            </a:r>
            <a:r>
              <a:rPr lang="en-US" sz="2400" b="1" dirty="0">
                <a:latin typeface="Constantia" panose="02030602050306030303" pitchFamily="18" charset="0"/>
              </a:rPr>
              <a:t>, fa </a:t>
            </a:r>
            <a:r>
              <a:rPr lang="en-US" sz="2400" b="1" dirty="0" err="1">
                <a:latin typeface="Constantia" panose="02030602050306030303" pitchFamily="18" charset="0"/>
              </a:rPr>
              <a:t>miara-mandeha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amin’Andriamanitra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amim-panetren-tena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olona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manam-paharetana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malemy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fanahy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mahalala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fomba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mahonon-tena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izay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mahatakatra</a:t>
            </a:r>
            <a:r>
              <a:rPr lang="en-US" sz="2400" b="1" dirty="0">
                <a:latin typeface="Constantia" panose="02030602050306030303" pitchFamily="18" charset="0"/>
              </a:rPr>
              <a:t> fa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siansan’ny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vavaka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fanazarana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finoana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fanehoana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izay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hanambara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voninahitr’Andriamanitra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hatsaran’ny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vahoakany</a:t>
            </a:r>
            <a:r>
              <a:rPr lang="en-US" sz="2400" b="1" dirty="0">
                <a:latin typeface="Constantia" panose="02030602050306030303" pitchFamily="18" charset="0"/>
              </a:rPr>
              <a:t>.... </a:t>
            </a:r>
            <a:r>
              <a:rPr lang="en-US" sz="2400" b="1" dirty="0" err="1">
                <a:latin typeface="Constantia" panose="02030602050306030303" pitchFamily="18" charset="0"/>
              </a:rPr>
              <a:t>Mitaky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fiovam</a:t>
            </a:r>
            <a:r>
              <a:rPr lang="en-US" sz="2400" b="1" dirty="0">
                <a:latin typeface="Constantia" panose="02030602050306030303" pitchFamily="18" charset="0"/>
              </a:rPr>
              <a:t>-po </a:t>
            </a:r>
            <a:r>
              <a:rPr lang="en-US" sz="2400" b="1" dirty="0" err="1">
                <a:latin typeface="Constantia" panose="02030602050306030303" pitchFamily="18" charset="0"/>
              </a:rPr>
              <a:t>tanteraka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eo</a:t>
            </a:r>
            <a:r>
              <a:rPr lang="en-US" sz="2400" b="1" dirty="0">
                <a:latin typeface="Constantia" panose="02030602050306030303" pitchFamily="18" charset="0"/>
              </a:rPr>
              <a:t> am-</a:t>
            </a:r>
            <a:r>
              <a:rPr lang="en-US" sz="2400" b="1" dirty="0" err="1">
                <a:latin typeface="Constantia" panose="02030602050306030303" pitchFamily="18" charset="0"/>
              </a:rPr>
              <a:t>piandohana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ary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famerimberenana</a:t>
            </a:r>
            <a:r>
              <a:rPr lang="en-US" sz="2400" b="1" dirty="0">
                <a:latin typeface="Constantia" panose="02030602050306030303" pitchFamily="18" charset="0"/>
              </a:rPr>
              <a:t> io </a:t>
            </a:r>
            <a:r>
              <a:rPr lang="en-US" sz="2400" b="1" dirty="0" err="1">
                <a:latin typeface="Constantia" panose="02030602050306030303" pitchFamily="18" charset="0"/>
              </a:rPr>
              <a:t>fiovam</a:t>
            </a:r>
            <a:r>
              <a:rPr lang="en-US" sz="2400" b="1" dirty="0">
                <a:latin typeface="Constantia" panose="02030602050306030303" pitchFamily="18" charset="0"/>
              </a:rPr>
              <a:t>-po io </a:t>
            </a:r>
            <a:r>
              <a:rPr lang="en-US" sz="2400" b="1" dirty="0" err="1">
                <a:latin typeface="Constantia" panose="02030602050306030303" pitchFamily="18" charset="0"/>
              </a:rPr>
              <a:t>isan’andro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fanarahana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an'i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Jesosy</a:t>
            </a:r>
            <a:r>
              <a:rPr lang="en-US" sz="2400" b="1" dirty="0">
                <a:latin typeface="Constantia" panose="02030602050306030303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Ny </a:t>
            </a:r>
            <a:r>
              <a:rPr lang="en-US" sz="2400" b="1" dirty="0" err="1">
                <a:latin typeface="Constantia" panose="02030602050306030303" pitchFamily="18" charset="0"/>
              </a:rPr>
              <a:t>finoan’i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Kaleba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an’Andriamanitra</a:t>
            </a:r>
            <a:r>
              <a:rPr lang="en-US" sz="2400" b="1" dirty="0">
                <a:latin typeface="Constantia" panose="02030602050306030303" pitchFamily="18" charset="0"/>
              </a:rPr>
              <a:t> no </a:t>
            </a:r>
            <a:r>
              <a:rPr lang="en-US" sz="2400" b="1" dirty="0" err="1">
                <a:latin typeface="Constantia" panose="02030602050306030303" pitchFamily="18" charset="0"/>
              </a:rPr>
              <a:t>nanome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azy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herim</a:t>
            </a:r>
            <a:r>
              <a:rPr lang="en-US" sz="2400" b="1" dirty="0">
                <a:latin typeface="Constantia" panose="02030602050306030303" pitchFamily="18" charset="0"/>
              </a:rPr>
              <a:t>-po, </a:t>
            </a:r>
            <a:r>
              <a:rPr lang="en-US" sz="2400" b="1" dirty="0" err="1">
                <a:latin typeface="Constantia" panose="02030602050306030303" pitchFamily="18" charset="0"/>
              </a:rPr>
              <a:t>izay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niaro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azy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hatahotra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olona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ary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nahafahany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nijoro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tamim-pahasahiana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nisalasala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hiaro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rariny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Amin’ny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alalan’ny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fianteherana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amin’io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hery</a:t>
            </a:r>
            <a:r>
              <a:rPr lang="en-US" sz="2400" b="1" dirty="0">
                <a:latin typeface="Constantia" panose="02030602050306030303" pitchFamily="18" charset="0"/>
              </a:rPr>
              <a:t> io </a:t>
            </a:r>
            <a:r>
              <a:rPr lang="en-US" sz="2400" b="1" dirty="0" err="1">
                <a:latin typeface="Constantia" panose="02030602050306030303" pitchFamily="18" charset="0"/>
              </a:rPr>
              <a:t>ihany</a:t>
            </a:r>
            <a:r>
              <a:rPr lang="en-US" sz="2400" b="1" dirty="0">
                <a:latin typeface="Constantia" panose="02030602050306030303" pitchFamily="18" charset="0"/>
              </a:rPr>
              <a:t>: </a:t>
            </a:r>
            <a:r>
              <a:rPr lang="en-US" sz="2400" b="1" dirty="0" err="1">
                <a:latin typeface="Constantia" panose="02030602050306030303" pitchFamily="18" charset="0"/>
              </a:rPr>
              <a:t>Ilay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Komandy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mahery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tafiky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lanitra</a:t>
            </a:r>
            <a:r>
              <a:rPr lang="en-US" sz="2400" b="1" dirty="0">
                <a:latin typeface="Constantia" panose="02030602050306030303" pitchFamily="18" charset="0"/>
              </a:rPr>
              <a:t>, no </a:t>
            </a:r>
            <a:r>
              <a:rPr lang="en-US" sz="2400" b="1" dirty="0" err="1">
                <a:latin typeface="Constantia" panose="02030602050306030303" pitchFamily="18" charset="0"/>
              </a:rPr>
              <a:t>ahazoan'ny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tena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miaramilan’ny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hazo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fijaliana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rehetra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tanjaka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herim</a:t>
            </a:r>
            <a:r>
              <a:rPr lang="en-US" sz="2400" b="1" dirty="0">
                <a:latin typeface="Constantia" panose="02030602050306030303" pitchFamily="18" charset="0"/>
              </a:rPr>
              <a:t>-po </a:t>
            </a:r>
            <a:r>
              <a:rPr lang="en-US" sz="2400" b="1" dirty="0" err="1">
                <a:latin typeface="Constantia" panose="02030602050306030303" pitchFamily="18" charset="0"/>
              </a:rPr>
              <a:t>handresena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ireo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sakana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izay</a:t>
            </a:r>
            <a:r>
              <a:rPr lang="en-US" sz="2400" b="1" dirty="0">
                <a:latin typeface="Constantia" panose="02030602050306030303" pitchFamily="18" charset="0"/>
              </a:rPr>
              <a:t> toa </a:t>
            </a:r>
            <a:r>
              <a:rPr lang="en-US" sz="2400" b="1" dirty="0" err="1">
                <a:latin typeface="Constantia" panose="02030602050306030303" pitchFamily="18" charset="0"/>
              </a:rPr>
              <a:t>tsy</a:t>
            </a:r>
            <a:r>
              <a:rPr lang="en-US" sz="2400" b="1" dirty="0">
                <a:latin typeface="Constantia" panose="02030602050306030303" pitchFamily="18" charset="0"/>
              </a:rPr>
              <a:t> azo </a:t>
            </a:r>
            <a:r>
              <a:rPr lang="en-US" sz="2400" b="1" dirty="0" err="1">
                <a:latin typeface="Constantia" panose="02030602050306030303" pitchFamily="18" charset="0"/>
              </a:rPr>
              <a:t>resena</a:t>
            </a:r>
            <a:r>
              <a:rPr lang="en" sz="2400" b="1" dirty="0">
                <a:latin typeface="Constantia" panose="02030602050306030303" pitchFamily="18" charset="0"/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1B549FD-6580-66FC-9565-CCE56B79EE27}"/>
              </a:ext>
            </a:extLst>
          </p:cNvPr>
          <p:cNvSpPr txBox="1"/>
          <p:nvPr/>
        </p:nvSpPr>
        <p:spPr>
          <a:xfrm>
            <a:off x="8105305" y="6519446"/>
            <a:ext cx="4086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 </a:t>
            </a:r>
            <a:r>
              <a:rPr lang="en" sz="1600" b="1" noProof="0" dirty="0"/>
              <a:t>Sons and Daughters of God </a:t>
            </a:r>
            <a:r>
              <a:rPr lang="en" sz="1600" b="1"/>
              <a:t>, 19 Jolay)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118868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13F301-D338-B5CB-629D-A348DE6BE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A72E43A-2FC3-43A9-8E8E-0BF749E66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13562C4-4848-0422-5D20-0C296C8666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" t="2671" r="-38" b="31005"/>
          <a:stretch>
            <a:fillRect/>
          </a:stretch>
        </p:blipFill>
        <p:spPr>
          <a:xfrm>
            <a:off x="20" y="10"/>
            <a:ext cx="4003019" cy="3388883"/>
          </a:xfrm>
          <a:prstGeom prst="roundRect">
            <a:avLst>
              <a:gd name="adj" fmla="val 514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n 4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6B2535C6-5E94-7217-2A7E-3C7A49E00D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3" r="2" b="2"/>
          <a:stretch>
            <a:fillRect/>
          </a:stretch>
        </p:blipFill>
        <p:spPr>
          <a:xfrm>
            <a:off x="20" y="3469102"/>
            <a:ext cx="4003019" cy="3388893"/>
          </a:xfrm>
          <a:prstGeom prst="roundRect">
            <a:avLst>
              <a:gd name="adj" fmla="val 514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Imagen 3" descr="Pintura de una persona con un traje de color negro&#10;&#10;El contenido generado por IA puede ser incorrecto.">
            <a:extLst>
              <a:ext uri="{FF2B5EF4-FFF2-40B4-BE49-F238E27FC236}">
                <a16:creationId xmlns:a16="http://schemas.microsoft.com/office/drawing/2014/main" id="{7FED37FF-D484-6690-2861-A81543DB40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 r="6467"/>
          <a:stretch>
            <a:fillRect/>
          </a:stretch>
        </p:blipFill>
        <p:spPr>
          <a:xfrm>
            <a:off x="4094479" y="10"/>
            <a:ext cx="4014047" cy="6857990"/>
          </a:xfrm>
          <a:prstGeom prst="roundRect">
            <a:avLst>
              <a:gd name="adj" fmla="val 38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EADF2BA-5B72-BC2C-3397-70FD570A62B1}"/>
              </a:ext>
            </a:extLst>
          </p:cNvPr>
          <p:cNvSpPr txBox="1"/>
          <p:nvPr/>
        </p:nvSpPr>
        <p:spPr>
          <a:xfrm>
            <a:off x="8165835" y="0"/>
            <a:ext cx="4014047" cy="71096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7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7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Tsarovy</a:t>
            </a:r>
            <a:r>
              <a:rPr kumimoji="0" lang="en-US" sz="37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7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37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7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mpitondra</a:t>
            </a:r>
            <a:r>
              <a:rPr kumimoji="0" lang="en-US" sz="37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7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anareo</a:t>
            </a:r>
            <a:r>
              <a:rPr kumimoji="0" lang="en-US" sz="37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7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izay</a:t>
            </a:r>
            <a:r>
              <a:rPr kumimoji="0" lang="en-US" sz="37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7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efa</a:t>
            </a:r>
            <a:r>
              <a:rPr kumimoji="0" lang="en-US" sz="37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7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nitory</a:t>
            </a:r>
            <a:r>
              <a:rPr kumimoji="0" lang="en-US" sz="37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7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37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7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tenin'Andriamanitra</a:t>
            </a:r>
            <a:r>
              <a:rPr kumimoji="0" lang="en-US" sz="37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7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taminareo</a:t>
            </a:r>
            <a:r>
              <a:rPr kumimoji="0" lang="en-US" sz="37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</a:t>
            </a:r>
            <a:r>
              <a:rPr kumimoji="0" lang="en-US" sz="37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hevero</a:t>
            </a:r>
            <a:r>
              <a:rPr kumimoji="0" lang="en-US" sz="37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7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37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7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niafaran'ny</a:t>
            </a:r>
            <a:r>
              <a:rPr kumimoji="0" lang="en-US" sz="37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7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fiainany</a:t>
            </a:r>
            <a:r>
              <a:rPr kumimoji="0" lang="en-US" sz="37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ka </a:t>
            </a:r>
            <a:r>
              <a:rPr kumimoji="0" lang="en-US" sz="37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araho</a:t>
            </a:r>
            <a:r>
              <a:rPr kumimoji="0" lang="en-US" sz="37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7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37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7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finoany</a:t>
            </a:r>
            <a:r>
              <a:rPr kumimoji="0" lang="es-ES" sz="37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(Hebreo 13:7)</a:t>
            </a:r>
          </a:p>
        </p:txBody>
      </p:sp>
    </p:spTree>
    <p:extLst>
      <p:ext uri="{BB962C8B-B14F-4D97-AF65-F5344CB8AC3E}">
        <p14:creationId xmlns:p14="http://schemas.microsoft.com/office/powerpoint/2010/main" val="1229456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58EDB93B-A0CF-7BBC-1794-7E6C491FE9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762375"/>
          </a:xfrm>
          <a:prstGeom prst="rect">
            <a:avLst/>
          </a:prstGeom>
          <a:blipFill dpi="0"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54C88E9-953C-A6A2-A3C9-A1FC68AA40A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3765755"/>
            <a:ext cx="12192000" cy="0"/>
          </a:xfrm>
          <a:prstGeom prst="line">
            <a:avLst/>
          </a:prstGeom>
          <a:ln w="76200">
            <a:gradFill flip="none" rotWithShape="1">
              <a:gsLst>
                <a:gs pos="0">
                  <a:srgbClr val="8FC698"/>
                </a:gs>
                <a:gs pos="34000">
                  <a:srgbClr val="D1D9D1"/>
                </a:gs>
                <a:gs pos="68000">
                  <a:srgbClr val="EFA0BA"/>
                </a:gs>
                <a:gs pos="100000">
                  <a:srgbClr val="EFA0BA"/>
                </a:gs>
              </a:gsLst>
              <a:lin ang="0" scaled="1"/>
              <a:tileRect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B283BDAA-846E-18E1-1B90-C99DABFF94E2}"/>
              </a:ext>
            </a:extLst>
          </p:cNvPr>
          <p:cNvSpPr txBox="1"/>
          <p:nvPr/>
        </p:nvSpPr>
        <p:spPr>
          <a:xfrm>
            <a:off x="6532355" y="3851076"/>
            <a:ext cx="5745370" cy="26314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fr-FR" sz="2000" b="1" dirty="0">
                <a:solidFill>
                  <a:srgbClr val="436EBB"/>
                </a:solidFill>
              </a:rPr>
              <a:t>Ny </a:t>
            </a:r>
            <a:r>
              <a:rPr lang="fr-FR" sz="2000" b="1" dirty="0" err="1">
                <a:solidFill>
                  <a:srgbClr val="436EBB"/>
                </a:solidFill>
              </a:rPr>
              <a:t>finoan’i</a:t>
            </a:r>
            <a:r>
              <a:rPr lang="fr-FR" sz="2000" b="1" dirty="0">
                <a:solidFill>
                  <a:srgbClr val="436EBB"/>
                </a:solidFill>
              </a:rPr>
              <a:t> </a:t>
            </a:r>
            <a:r>
              <a:rPr lang="fr-FR" sz="2000" b="1" dirty="0" err="1">
                <a:solidFill>
                  <a:srgbClr val="436EBB"/>
                </a:solidFill>
              </a:rPr>
              <a:t>Kaleba</a:t>
            </a:r>
            <a:r>
              <a:rPr lang="en" sz="2000" b="1" dirty="0">
                <a:solidFill>
                  <a:srgbClr val="436EBB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fr-FR" sz="2000" b="1" dirty="0" err="1"/>
              <a:t>Manatanteraka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toa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azo</a:t>
            </a:r>
            <a:r>
              <a:rPr lang="fr-FR" sz="2000" b="1" dirty="0"/>
              <a:t> </a:t>
            </a:r>
            <a:r>
              <a:rPr lang="fr-FR" sz="2000" b="1" dirty="0" err="1"/>
              <a:t>tanterahina</a:t>
            </a:r>
            <a:r>
              <a:rPr lang="en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fr-FR" sz="2000" b="1" dirty="0" err="1"/>
              <a:t>Finoana</a:t>
            </a:r>
            <a:r>
              <a:rPr lang="fr-FR" sz="2000" b="1" dirty="0"/>
              <a:t> </a:t>
            </a:r>
            <a:r>
              <a:rPr lang="fr-FR" sz="2000" b="1" dirty="0" err="1"/>
              <a:t>miasa</a:t>
            </a:r>
            <a:r>
              <a:rPr lang="en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fr-FR" sz="2000" b="1" dirty="0" err="1"/>
              <a:t>Mamindra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fanilo</a:t>
            </a:r>
            <a:r>
              <a:rPr lang="en" sz="2000" b="1" dirty="0"/>
              <a:t>.</a:t>
            </a:r>
          </a:p>
          <a:p>
            <a:pPr>
              <a:spcBef>
                <a:spcPts val="1800"/>
              </a:spcBef>
            </a:pPr>
            <a:r>
              <a:rPr lang="fr-FR" sz="2000" b="1" dirty="0">
                <a:solidFill>
                  <a:srgbClr val="349479"/>
                </a:solidFill>
              </a:rPr>
              <a:t>Ny </a:t>
            </a:r>
            <a:r>
              <a:rPr lang="fr-FR" sz="2000" b="1" dirty="0" err="1">
                <a:solidFill>
                  <a:srgbClr val="349479"/>
                </a:solidFill>
              </a:rPr>
              <a:t>finoan’i</a:t>
            </a:r>
            <a:r>
              <a:rPr lang="fr-FR" sz="2000" b="1" dirty="0">
                <a:solidFill>
                  <a:srgbClr val="349479"/>
                </a:solidFill>
              </a:rPr>
              <a:t> </a:t>
            </a:r>
            <a:r>
              <a:rPr lang="fr-FR" sz="2000" b="1" dirty="0" err="1">
                <a:solidFill>
                  <a:srgbClr val="349479"/>
                </a:solidFill>
              </a:rPr>
              <a:t>Josoa</a:t>
            </a:r>
            <a:r>
              <a:rPr lang="en" sz="2000" b="1" dirty="0">
                <a:solidFill>
                  <a:srgbClr val="349479"/>
                </a:solidFill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fr-FR" sz="2000" b="1" dirty="0" err="1">
                <a:solidFill>
                  <a:srgbClr val="CC5149"/>
                </a:solidFill>
              </a:rPr>
              <a:t>Ahoana</a:t>
            </a:r>
            <a:r>
              <a:rPr lang="fr-FR" sz="2000" b="1" dirty="0">
                <a:solidFill>
                  <a:srgbClr val="CC5149"/>
                </a:solidFill>
              </a:rPr>
              <a:t> no </a:t>
            </a:r>
            <a:r>
              <a:rPr lang="fr-FR" sz="2000" b="1" dirty="0" err="1">
                <a:solidFill>
                  <a:srgbClr val="CC5149"/>
                </a:solidFill>
              </a:rPr>
              <a:t>hananana</a:t>
            </a:r>
            <a:r>
              <a:rPr lang="fr-FR" sz="2000" b="1" dirty="0">
                <a:solidFill>
                  <a:srgbClr val="CC5149"/>
                </a:solidFill>
              </a:rPr>
              <a:t> </a:t>
            </a:r>
            <a:r>
              <a:rPr lang="fr-FR" sz="2000" b="1" dirty="0" err="1">
                <a:solidFill>
                  <a:srgbClr val="CC5149"/>
                </a:solidFill>
              </a:rPr>
              <a:t>finoana</a:t>
            </a:r>
            <a:r>
              <a:rPr lang="en" sz="2000" b="1" dirty="0">
                <a:solidFill>
                  <a:srgbClr val="CC5149"/>
                </a:solidFill>
              </a:rPr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1AC0B03-681B-D491-27E6-9041268A6351}"/>
              </a:ext>
            </a:extLst>
          </p:cNvPr>
          <p:cNvSpPr txBox="1"/>
          <p:nvPr/>
        </p:nvSpPr>
        <p:spPr>
          <a:xfrm>
            <a:off x="70023" y="-19932"/>
            <a:ext cx="8016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Fantatrao</a:t>
            </a:r>
            <a:r>
              <a:rPr lang="fr-FR" sz="2000" b="1" dirty="0"/>
              <a:t> </a:t>
            </a:r>
            <a:r>
              <a:rPr lang="fr-FR" sz="2000" b="1" dirty="0" err="1"/>
              <a:t>ve</a:t>
            </a:r>
            <a:r>
              <a:rPr lang="fr-FR" sz="2000" b="1" dirty="0"/>
              <a:t> </a:t>
            </a:r>
            <a:r>
              <a:rPr lang="fr-FR" sz="2000" b="1" dirty="0" err="1"/>
              <a:t>ireto</a:t>
            </a:r>
            <a:r>
              <a:rPr lang="fr-FR" sz="2000" b="1" dirty="0"/>
              <a:t> </a:t>
            </a:r>
            <a:r>
              <a:rPr lang="fr-FR" sz="2000" b="1" dirty="0" err="1"/>
              <a:t>olona</a:t>
            </a:r>
            <a:r>
              <a:rPr lang="fr-FR" sz="2000" b="1" dirty="0"/>
              <a:t> </a:t>
            </a:r>
            <a:r>
              <a:rPr lang="fr-FR" sz="2000" b="1" dirty="0" err="1"/>
              <a:t>folo</a:t>
            </a:r>
            <a:r>
              <a:rPr lang="fr-FR" sz="2000" b="1" dirty="0"/>
              <a:t> </a:t>
            </a:r>
            <a:r>
              <a:rPr lang="fr-FR" sz="2000" b="1" dirty="0" err="1"/>
              <a:t>ireto</a:t>
            </a:r>
            <a:r>
              <a:rPr lang="fr-FR" sz="2000" b="1" dirty="0"/>
              <a:t>: Samoa, </a:t>
            </a:r>
            <a:r>
              <a:rPr lang="fr-FR" sz="2000" b="1" dirty="0" err="1"/>
              <a:t>Safata</a:t>
            </a:r>
            <a:r>
              <a:rPr lang="fr-FR" sz="2000" b="1" dirty="0"/>
              <a:t>, </a:t>
            </a:r>
            <a:r>
              <a:rPr lang="fr-FR" sz="2000" b="1" dirty="0" err="1"/>
              <a:t>Jigala</a:t>
            </a:r>
            <a:r>
              <a:rPr lang="fr-FR" sz="2000" b="1" dirty="0"/>
              <a:t>, </a:t>
            </a:r>
            <a:r>
              <a:rPr lang="fr-FR" sz="2000" b="1" dirty="0" err="1"/>
              <a:t>Palty</a:t>
            </a:r>
            <a:r>
              <a:rPr lang="fr-FR" sz="2000" b="1" dirty="0"/>
              <a:t>, </a:t>
            </a:r>
            <a:r>
              <a:rPr lang="fr-FR" sz="2000" b="1" dirty="0" err="1"/>
              <a:t>Gadiela</a:t>
            </a:r>
            <a:r>
              <a:rPr lang="fr-FR" sz="2000" b="1" dirty="0"/>
              <a:t>, </a:t>
            </a:r>
            <a:r>
              <a:rPr lang="fr-FR" sz="2000" b="1" dirty="0" err="1"/>
              <a:t>Gady</a:t>
            </a:r>
            <a:r>
              <a:rPr lang="fr-FR" sz="2000" b="1" dirty="0"/>
              <a:t>, </a:t>
            </a:r>
            <a:r>
              <a:rPr lang="fr-FR" sz="2000" b="1" dirty="0" err="1"/>
              <a:t>Amiela</a:t>
            </a:r>
            <a:r>
              <a:rPr lang="fr-FR" sz="2000" b="1" dirty="0"/>
              <a:t>, </a:t>
            </a:r>
            <a:r>
              <a:rPr lang="fr-FR" sz="2000" b="1" dirty="0" err="1"/>
              <a:t>Setora</a:t>
            </a:r>
            <a:r>
              <a:rPr lang="fr-FR" sz="2000" b="1" dirty="0"/>
              <a:t>, </a:t>
            </a:r>
            <a:r>
              <a:rPr lang="fr-FR" sz="2000" b="1" dirty="0" err="1"/>
              <a:t>Naby</a:t>
            </a:r>
            <a:r>
              <a:rPr lang="fr-FR" sz="2000" b="1" dirty="0"/>
              <a:t>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Geoela</a:t>
            </a:r>
            <a:r>
              <a:rPr lang="en" sz="2000" b="1" dirty="0"/>
              <a:t>?</a:t>
            </a:r>
          </a:p>
        </p:txBody>
      </p:sp>
      <p:pic>
        <p:nvPicPr>
          <p:cNvPr id="5" name="Imagen 4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A99DFD4B-BD4A-3B1D-D397-5E18C2DA78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86663" y="247758"/>
            <a:ext cx="3985971" cy="3324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8FC698"/>
                </a:gs>
                <a:gs pos="49000">
                  <a:srgbClr val="8FC698"/>
                </a:gs>
                <a:gs pos="64000">
                  <a:srgbClr val="EFA0BA"/>
                </a:gs>
                <a:gs pos="100000">
                  <a:srgbClr val="EFA0BA"/>
                </a:gs>
              </a:gsLst>
              <a:lin ang="135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18215F6-5C1F-6F2E-6001-B556FF643C0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73" r="4373"/>
          <a:stretch>
            <a:fillRect/>
          </a:stretch>
        </p:blipFill>
        <p:spPr>
          <a:xfrm>
            <a:off x="228600" y="3657601"/>
            <a:ext cx="5506169" cy="3016954"/>
          </a:xfrm>
          <a:prstGeom prst="roundRect">
            <a:avLst>
              <a:gd name="adj" fmla="val 0"/>
            </a:avLst>
          </a:prstGeom>
          <a:ln w="190500" cap="rnd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9" name="Imagen 18" descr="Forma&#10;&#10;El contenido generado por IA puede ser incorrecto.">
            <a:extLst>
              <a:ext uri="{FF2B5EF4-FFF2-40B4-BE49-F238E27FC236}">
                <a16:creationId xmlns:a16="http://schemas.microsoft.com/office/drawing/2014/main" id="{766A87D1-2195-4906-11E5-2D2ADECCE5D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3853">
            <a:off x="6053061" y="5586450"/>
            <a:ext cx="381091" cy="427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C9F4B740-8E03-201A-B223-EA783597A31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3853">
            <a:off x="6095277" y="3952682"/>
            <a:ext cx="381091" cy="427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9E1816B0-DD21-E7A7-FB76-462BF8FC23E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3853">
            <a:off x="6080066" y="6075972"/>
            <a:ext cx="381091" cy="427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Icono&#10;&#10;El contenido generado por IA puede ser incorrecto.">
            <a:extLst>
              <a:ext uri="{FF2B5EF4-FFF2-40B4-BE49-F238E27FC236}">
                <a16:creationId xmlns:a16="http://schemas.microsoft.com/office/drawing/2014/main" id="{B08AE69E-FDF9-42FD-BBAE-778BA05C36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510" y="4355816"/>
            <a:ext cx="238039" cy="2378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1C944ED9-19F5-928D-BEBD-83ACE7A7C9B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263" y="5087033"/>
            <a:ext cx="238201" cy="2378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Icono&#10;&#10;El contenido generado por IA puede ser incorrecto.">
            <a:extLst>
              <a:ext uri="{FF2B5EF4-FFF2-40B4-BE49-F238E27FC236}">
                <a16:creationId xmlns:a16="http://schemas.microsoft.com/office/drawing/2014/main" id="{C6BAD26A-8333-DE50-6535-4C11454C2F1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069" y="4708898"/>
            <a:ext cx="237876" cy="2378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89E0214-04B0-8A6F-8F7E-5C018C7F9742}"/>
              </a:ext>
            </a:extLst>
          </p:cNvPr>
          <p:cNvSpPr txBox="1"/>
          <p:nvPr/>
        </p:nvSpPr>
        <p:spPr>
          <a:xfrm>
            <a:off x="51881" y="2596960"/>
            <a:ext cx="78992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Ahoana</a:t>
            </a:r>
            <a:r>
              <a:rPr lang="fr-FR" sz="2000" b="1" dirty="0"/>
              <a:t> no </a:t>
            </a:r>
            <a:r>
              <a:rPr lang="fr-FR" sz="2000" b="1" dirty="0" err="1"/>
              <a:t>hanahafantsika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finoan’izy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ka </a:t>
            </a:r>
            <a:r>
              <a:rPr lang="fr-FR" sz="2000" b="1" dirty="0" err="1"/>
              <a:t>hatoky</a:t>
            </a:r>
            <a:r>
              <a:rPr lang="fr-FR" sz="2000" b="1" dirty="0"/>
              <a:t> </a:t>
            </a:r>
            <a:r>
              <a:rPr lang="fr-FR" sz="2000" b="1" dirty="0" err="1"/>
              <a:t>tanteraka</a:t>
            </a:r>
            <a:r>
              <a:rPr lang="fr-FR" sz="2000" b="1" dirty="0"/>
              <a:t> </a:t>
            </a:r>
            <a:r>
              <a:rPr lang="fr-FR" sz="2000" b="1" dirty="0" err="1"/>
              <a:t>toy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nataon'izy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fa </a:t>
            </a:r>
            <a:r>
              <a:rPr lang="fr-FR" sz="2000" b="1" dirty="0" err="1"/>
              <a:t>afaka</a:t>
            </a:r>
            <a:r>
              <a:rPr lang="fr-FR" sz="2000" b="1" dirty="0"/>
              <a:t> </a:t>
            </a:r>
            <a:r>
              <a:rPr lang="fr-FR" sz="2000" b="1" dirty="0" err="1"/>
              <a:t>manao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zavatra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toa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ho </a:t>
            </a:r>
            <a:r>
              <a:rPr lang="fr-FR" sz="2000" b="1" dirty="0" err="1"/>
              <a:t>vita</a:t>
            </a:r>
            <a:r>
              <a:rPr lang="fr-FR" sz="2000" b="1" dirty="0"/>
              <a:t> </a:t>
            </a:r>
            <a:r>
              <a:rPr lang="fr-FR" sz="2000" b="1" dirty="0" err="1"/>
              <a:t>Andriamanitra</a:t>
            </a:r>
            <a:r>
              <a:rPr lang="en" sz="2000" b="1" dirty="0"/>
              <a:t>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59F14B3-957B-F57C-6514-9A731AAEE6C2}"/>
              </a:ext>
            </a:extLst>
          </p:cNvPr>
          <p:cNvSpPr txBox="1"/>
          <p:nvPr/>
        </p:nvSpPr>
        <p:spPr>
          <a:xfrm>
            <a:off x="51881" y="1416887"/>
            <a:ext cx="80347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Fa </a:t>
            </a:r>
            <a:r>
              <a:rPr lang="fr-FR" sz="2000" b="1" dirty="0" err="1"/>
              <a:t>mety</a:t>
            </a:r>
            <a:r>
              <a:rPr lang="fr-FR" sz="2000" b="1" dirty="0"/>
              <a:t> ho </a:t>
            </a:r>
            <a:r>
              <a:rPr lang="fr-FR" sz="2000" b="1" dirty="0" err="1"/>
              <a:t>efa</a:t>
            </a:r>
            <a:r>
              <a:rPr lang="fr-FR" sz="2000" b="1" dirty="0"/>
              <a:t> </a:t>
            </a:r>
            <a:r>
              <a:rPr lang="fr-FR" sz="2000" b="1" dirty="0" err="1"/>
              <a:t>nandre</a:t>
            </a:r>
            <a:r>
              <a:rPr lang="fr-FR" sz="2000" b="1" dirty="0"/>
              <a:t> </a:t>
            </a:r>
            <a:r>
              <a:rPr lang="fr-FR" sz="2000" b="1" dirty="0" err="1"/>
              <a:t>momba</a:t>
            </a:r>
            <a:r>
              <a:rPr lang="fr-FR" sz="2000" b="1" dirty="0"/>
              <a:t> </a:t>
            </a:r>
            <a:r>
              <a:rPr lang="fr-FR" sz="2000" b="1" dirty="0" err="1"/>
              <a:t>an’ireto</a:t>
            </a:r>
            <a:r>
              <a:rPr lang="fr-FR" sz="2000" b="1" dirty="0"/>
              <a:t> </a:t>
            </a:r>
            <a:r>
              <a:rPr lang="fr-FR" sz="2000" b="1" dirty="0" err="1"/>
              <a:t>olona</a:t>
            </a:r>
            <a:r>
              <a:rPr lang="fr-FR" sz="2000" b="1" dirty="0"/>
              <a:t> </a:t>
            </a:r>
            <a:r>
              <a:rPr lang="fr-FR" sz="2000" b="1" dirty="0" err="1"/>
              <a:t>roa</a:t>
            </a:r>
            <a:r>
              <a:rPr lang="fr-FR" sz="2000" b="1" dirty="0"/>
              <a:t> </a:t>
            </a:r>
            <a:r>
              <a:rPr lang="fr-FR" sz="2000" b="1" dirty="0" err="1"/>
              <a:t>ireto</a:t>
            </a:r>
            <a:r>
              <a:rPr lang="fr-FR" sz="2000" b="1" dirty="0"/>
              <a:t> </a:t>
            </a:r>
            <a:r>
              <a:rPr lang="fr-FR" sz="2000" b="1" dirty="0" err="1"/>
              <a:t>ianao</a:t>
            </a:r>
            <a:r>
              <a:rPr lang="fr-FR" sz="2000" b="1" dirty="0"/>
              <a:t>: </a:t>
            </a:r>
            <a:r>
              <a:rPr lang="fr-FR" sz="2000" b="1" dirty="0" err="1"/>
              <a:t>Josoa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Kaleba</a:t>
            </a:r>
            <a:r>
              <a:rPr lang="fr-FR" sz="2000" b="1" dirty="0"/>
              <a:t>. </a:t>
            </a:r>
            <a:r>
              <a:rPr lang="fr-FR" sz="2000" b="1" dirty="0" err="1"/>
              <a:t>Nijoro</a:t>
            </a:r>
            <a:r>
              <a:rPr lang="fr-FR" sz="2000" b="1" dirty="0"/>
              <a:t> </a:t>
            </a:r>
            <a:r>
              <a:rPr lang="fr-FR" sz="2000" b="1" dirty="0" err="1"/>
              <a:t>mahatoky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, </a:t>
            </a:r>
            <a:r>
              <a:rPr lang="fr-FR" sz="2000" b="1" dirty="0" err="1"/>
              <a:t>nino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teny</a:t>
            </a:r>
            <a:r>
              <a:rPr lang="fr-FR" sz="2000" b="1" dirty="0"/>
              <a:t> </a:t>
            </a:r>
            <a:r>
              <a:rPr lang="fr-FR" sz="2000" b="1" dirty="0" err="1"/>
              <a:t>fikasan’Andriamanitra</a:t>
            </a:r>
            <a:r>
              <a:rPr lang="fr-FR" sz="2000" b="1" dirty="0"/>
              <a:t>,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velona</a:t>
            </a:r>
            <a:r>
              <a:rPr lang="fr-FR" sz="2000" b="1" dirty="0"/>
              <a:t> </a:t>
            </a:r>
            <a:r>
              <a:rPr lang="fr-FR" sz="2000" b="1" dirty="0" err="1"/>
              <a:t>nahita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fahatanterahan’izany</a:t>
            </a:r>
            <a:r>
              <a:rPr lang="fr-FR" sz="2000" b="1" dirty="0"/>
              <a:t> (Nom</a:t>
            </a:r>
            <a:r>
              <a:rPr lang="en" sz="2000" b="1" dirty="0"/>
              <a:t>. 14:38).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BA6750E-7B31-AD59-FB6B-C435E0BC37C9}"/>
              </a:ext>
            </a:extLst>
          </p:cNvPr>
          <p:cNvSpPr txBox="1"/>
          <p:nvPr/>
        </p:nvSpPr>
        <p:spPr>
          <a:xfrm>
            <a:off x="71122" y="544589"/>
            <a:ext cx="80155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Ny “</a:t>
            </a:r>
            <a:r>
              <a:rPr lang="fr-FR" sz="2000" b="1" dirty="0" err="1"/>
              <a:t>lazan'izy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” dia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fahatokisana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herin’Andriamanitra</a:t>
            </a:r>
            <a:r>
              <a:rPr lang="fr-FR" sz="2000" b="1" dirty="0"/>
              <a:t>, ka </a:t>
            </a:r>
            <a:r>
              <a:rPr lang="fr-FR" sz="2000" b="1" dirty="0" err="1"/>
              <a:t>nahatonga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fahafatesany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an’ny</a:t>
            </a:r>
            <a:r>
              <a:rPr lang="fr-FR" sz="2000" b="1" dirty="0"/>
              <a:t> </a:t>
            </a:r>
            <a:r>
              <a:rPr lang="fr-FR" sz="2000" b="1" dirty="0" err="1"/>
              <a:t>taranaka</a:t>
            </a:r>
            <a:r>
              <a:rPr lang="fr-FR" sz="2000" b="1" dirty="0"/>
              <a:t> </a:t>
            </a:r>
            <a:r>
              <a:rPr lang="fr-FR" sz="2000" b="1" dirty="0" err="1"/>
              <a:t>iray</a:t>
            </a:r>
            <a:r>
              <a:rPr lang="fr-FR" sz="2000" b="1" dirty="0"/>
              <a:t> </a:t>
            </a:r>
            <a:r>
              <a:rPr lang="fr-FR" sz="2000" b="1" dirty="0" err="1"/>
              <a:t>manontolo</a:t>
            </a:r>
            <a:r>
              <a:rPr lang="fr-FR" sz="2000" b="1" dirty="0"/>
              <a:t> (Nom</a:t>
            </a:r>
            <a:r>
              <a:rPr lang="en" sz="2000" b="1" dirty="0"/>
              <a:t>. 14:36-37).</a:t>
            </a:r>
          </a:p>
        </p:txBody>
      </p:sp>
    </p:spTree>
    <p:extLst>
      <p:ext uri="{BB962C8B-B14F-4D97-AF65-F5344CB8AC3E}">
        <p14:creationId xmlns:p14="http://schemas.microsoft.com/office/powerpoint/2010/main" val="133390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400570B-68DA-7249-C4F4-69719D6C0E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4379" y="2962275"/>
            <a:ext cx="12464715" cy="1390650"/>
          </a:xfrm>
          <a:prstGeom prst="rect">
            <a:avLst/>
          </a:prstGeom>
          <a:solidFill>
            <a:srgbClr val="F3E86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Imagen que contiene persona, ropa, pastel, corte&#10;&#10;El contenido generado por IA puede ser incorrecto.">
            <a:extLst>
              <a:ext uri="{FF2B5EF4-FFF2-40B4-BE49-F238E27FC236}">
                <a16:creationId xmlns:a16="http://schemas.microsoft.com/office/drawing/2014/main" id="{367C4216-5C94-1396-DFC6-D62E8DA730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52499"/>
            <a:ext cx="5322771" cy="670550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E74BA1A-6DAF-4703-3641-E0C94C2E5BB8}"/>
              </a:ext>
            </a:extLst>
          </p:cNvPr>
          <p:cNvSpPr txBox="1"/>
          <p:nvPr/>
        </p:nvSpPr>
        <p:spPr>
          <a:xfrm>
            <a:off x="5014762" y="3195935"/>
            <a:ext cx="7177238" cy="923330"/>
          </a:xfrm>
          <a:prstGeom prst="rect">
            <a:avLst/>
          </a:prstGeom>
          <a:noFill/>
          <a:scene3d>
            <a:camera prst="orthographicFront"/>
            <a:lightRig rig="morning" dir="t"/>
          </a:scene3d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dirty="0">
                <a:ln/>
                <a:solidFill>
                  <a:srgbClr val="916941"/>
                </a:solidFill>
              </a:rPr>
              <a:t>NY FINOAN’I KALEBA </a:t>
            </a:r>
            <a:endParaRPr lang="en" sz="5400" b="1" dirty="0">
              <a:ln/>
              <a:solidFill>
                <a:srgbClr val="9169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6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86C5723-A759-65FF-7A2C-DBB903B32B6A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1B5AE5"/>
                  </a:glow>
                  <a:outerShdw blurRad="38100" dist="38100" dir="5400000" algn="tl" rotWithShape="0">
                    <a:srgbClr val="000000"/>
                  </a:outerShdw>
                </a:effectLst>
              </a:rPr>
              <a:t>MANATANTERAKA IZAY TOA TSY AZO TANTERAHINA </a:t>
            </a:r>
            <a:endParaRPr lang="en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1B5AE5"/>
                </a:glow>
                <a:outerShdw blurRad="38100" dist="38100" dir="5400000" algn="tl" rotWithShape="0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EE05787-EF09-D815-A6D9-F568C81317D9}"/>
              </a:ext>
            </a:extLst>
          </p:cNvPr>
          <p:cNvSpPr txBox="1"/>
          <p:nvPr/>
        </p:nvSpPr>
        <p:spPr>
          <a:xfrm>
            <a:off x="578497" y="657522"/>
            <a:ext cx="109541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Kanefa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ireo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rahalahiko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niara-niakatra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tamiko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nanaketraka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fon'ny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olona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; fa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izaho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kosa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tanteraka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tamin'ny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fanarahana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an'i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Jehovah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Andriamanitrao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(Josoa 14:8)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FA5DF91-3D7F-2254-5A20-DD4E5E449213}"/>
              </a:ext>
            </a:extLst>
          </p:cNvPr>
          <p:cNvSpPr txBox="1"/>
          <p:nvPr/>
        </p:nvSpPr>
        <p:spPr>
          <a:xfrm>
            <a:off x="89364" y="1343513"/>
            <a:ext cx="62587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Midika</a:t>
            </a:r>
            <a:r>
              <a:rPr lang="fr-FR" sz="2000" b="1" dirty="0"/>
              <a:t> </a:t>
            </a:r>
            <a:r>
              <a:rPr lang="fr-FR" sz="2000" b="1" dirty="0" err="1"/>
              <a:t>hoe</a:t>
            </a:r>
            <a:r>
              <a:rPr lang="fr-FR" sz="2000" b="1" dirty="0"/>
              <a:t> “</a:t>
            </a:r>
            <a:r>
              <a:rPr lang="fr-FR" sz="2000" b="1" dirty="0" err="1"/>
              <a:t>alika</a:t>
            </a:r>
            <a:r>
              <a:rPr lang="fr-FR" sz="2000" b="1" dirty="0"/>
              <a:t>”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anarana</a:t>
            </a:r>
            <a:r>
              <a:rPr lang="fr-FR" sz="2000" b="1" dirty="0"/>
              <a:t> </a:t>
            </a:r>
            <a:r>
              <a:rPr lang="fr-FR" sz="2000" b="1" dirty="0" err="1"/>
              <a:t>hoe</a:t>
            </a:r>
            <a:r>
              <a:rPr lang="fr-FR" sz="2000" b="1" dirty="0"/>
              <a:t> “</a:t>
            </a:r>
            <a:r>
              <a:rPr lang="fr-FR" sz="2000" b="1" dirty="0" err="1"/>
              <a:t>Kaleba</a:t>
            </a:r>
            <a:r>
              <a:rPr lang="fr-FR" sz="2000" b="1" dirty="0"/>
              <a:t>”. </a:t>
            </a:r>
            <a:r>
              <a:rPr lang="fr-FR" sz="2000" b="1" dirty="0" err="1"/>
              <a:t>Araka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nanehon'ny</a:t>
            </a:r>
            <a:r>
              <a:rPr lang="fr-FR" sz="2000" b="1" dirty="0"/>
              <a:t> </a:t>
            </a:r>
            <a:r>
              <a:rPr lang="fr-FR" sz="2000" b="1" dirty="0" err="1"/>
              <a:t>fiainany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dia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teny</a:t>
            </a:r>
            <a:r>
              <a:rPr lang="fr-FR" sz="2000" b="1" dirty="0"/>
              <a:t> </a:t>
            </a:r>
            <a:r>
              <a:rPr lang="fr-FR" sz="2000" b="1" dirty="0" err="1"/>
              <a:t>manambany</a:t>
            </a:r>
            <a:r>
              <a:rPr lang="fr-FR" sz="2000" b="1" dirty="0"/>
              <a:t> no </a:t>
            </a:r>
            <a:r>
              <a:rPr lang="fr-FR" sz="2000" b="1" dirty="0" err="1"/>
              <a:t>nitondrany</a:t>
            </a:r>
            <a:r>
              <a:rPr lang="fr-FR" sz="2000" b="1" dirty="0"/>
              <a:t> </a:t>
            </a:r>
            <a:r>
              <a:rPr lang="fr-FR" sz="2000" b="1" dirty="0" err="1"/>
              <a:t>an'io</a:t>
            </a:r>
            <a:r>
              <a:rPr lang="fr-FR" sz="2000" b="1" dirty="0"/>
              <a:t> </a:t>
            </a:r>
            <a:r>
              <a:rPr lang="fr-FR" sz="2000" b="1" dirty="0" err="1"/>
              <a:t>anarana</a:t>
            </a:r>
            <a:r>
              <a:rPr lang="fr-FR" sz="2000" b="1" dirty="0"/>
              <a:t> </a:t>
            </a:r>
            <a:r>
              <a:rPr lang="fr-FR" sz="2000" b="1" dirty="0" err="1"/>
              <a:t>io</a:t>
            </a:r>
            <a:r>
              <a:rPr lang="fr-FR" sz="2000" b="1" dirty="0"/>
              <a:t>, fa </a:t>
            </a:r>
            <a:r>
              <a:rPr lang="fr-FR" sz="2000" b="1" dirty="0" err="1"/>
              <a:t>noho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fahatokiany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voahozongozona</a:t>
            </a:r>
            <a:r>
              <a:rPr lang="fr-FR" sz="2000" b="1" dirty="0"/>
              <a:t>. </a:t>
            </a:r>
            <a:r>
              <a:rPr lang="fr-FR" sz="2000" b="1" dirty="0" err="1"/>
              <a:t>Nahatoky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</a:t>
            </a:r>
            <a:r>
              <a:rPr lang="fr-FR" sz="2000" b="1" dirty="0" err="1"/>
              <a:t>raha</a:t>
            </a:r>
            <a:r>
              <a:rPr lang="fr-FR" sz="2000" b="1" dirty="0"/>
              <a:t> </a:t>
            </a:r>
            <a:r>
              <a:rPr lang="fr-FR" sz="2000" b="1" dirty="0" err="1"/>
              <a:t>nivadika</a:t>
            </a:r>
            <a:r>
              <a:rPr lang="fr-FR" sz="2000" b="1" dirty="0"/>
              <a:t> </a:t>
            </a:r>
            <a:r>
              <a:rPr lang="fr-FR" sz="2000" b="1" dirty="0" err="1"/>
              <a:t>kosa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hafa</a:t>
            </a:r>
            <a:r>
              <a:rPr lang="fr-FR" sz="2000" b="1" dirty="0"/>
              <a:t>. </a:t>
            </a:r>
            <a:r>
              <a:rPr lang="fr-FR" sz="2000" b="1" dirty="0" err="1"/>
              <a:t>Nijoro</a:t>
            </a:r>
            <a:r>
              <a:rPr lang="fr-FR" sz="2000" b="1" dirty="0"/>
              <a:t> </a:t>
            </a:r>
            <a:r>
              <a:rPr lang="fr-FR" sz="2000" b="1" dirty="0" err="1"/>
              <a:t>mahatoky</a:t>
            </a:r>
            <a:r>
              <a:rPr lang="fr-FR" sz="2000" b="1" dirty="0"/>
              <a:t> </a:t>
            </a:r>
            <a:r>
              <a:rPr lang="fr-FR" sz="2000" b="1" dirty="0" err="1"/>
              <a:t>tamin'Andriamanitra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, </a:t>
            </a:r>
            <a:r>
              <a:rPr lang="fr-FR" sz="2000" b="1" dirty="0" err="1"/>
              <a:t>raha</a:t>
            </a:r>
            <a:r>
              <a:rPr lang="fr-FR" sz="2000" b="1" dirty="0"/>
              <a:t> </a:t>
            </a:r>
            <a:r>
              <a:rPr lang="fr-FR" sz="2000" b="1" dirty="0" err="1"/>
              <a:t>niodina</a:t>
            </a:r>
            <a:r>
              <a:rPr lang="fr-FR" sz="2000" b="1" dirty="0"/>
              <a:t> </a:t>
            </a:r>
            <a:r>
              <a:rPr lang="fr-FR" sz="2000" b="1" dirty="0" err="1"/>
              <a:t>kosa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hafa</a:t>
            </a:r>
            <a:r>
              <a:rPr lang="en" sz="2000" b="1" dirty="0"/>
              <a:t>.</a:t>
            </a:r>
          </a:p>
        </p:txBody>
      </p:sp>
      <p:pic>
        <p:nvPicPr>
          <p:cNvPr id="4" name="Imagen 3" descr="Imagen que contiene persona, montaña, grupo, parado&#10;&#10;El contenido generado por IA puede ser incorrecto.">
            <a:extLst>
              <a:ext uri="{FF2B5EF4-FFF2-40B4-BE49-F238E27FC236}">
                <a16:creationId xmlns:a16="http://schemas.microsoft.com/office/drawing/2014/main" id="{24591E57-65FD-3F0E-D333-0ED63040D2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22061" y="1662234"/>
            <a:ext cx="5817540" cy="4734187"/>
          </a:xfrm>
          <a:prstGeom prst="roundRect">
            <a:avLst>
              <a:gd name="adj" fmla="val 3605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C56BA7-D40D-181A-9C41-EABFAA0467F4}"/>
              </a:ext>
            </a:extLst>
          </p:cNvPr>
          <p:cNvSpPr txBox="1"/>
          <p:nvPr/>
        </p:nvSpPr>
        <p:spPr>
          <a:xfrm>
            <a:off x="26337" y="5737758"/>
            <a:ext cx="63217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Mampahery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</a:t>
            </a:r>
            <a:r>
              <a:rPr lang="fr-FR" sz="2000" b="1" dirty="0" err="1"/>
              <a:t>hijoro</a:t>
            </a:r>
            <a:r>
              <a:rPr lang="fr-FR" sz="2000" b="1" dirty="0"/>
              <a:t> </a:t>
            </a:r>
            <a:r>
              <a:rPr lang="fr-FR" sz="2000" b="1" dirty="0" err="1"/>
              <a:t>mahatoky</a:t>
            </a:r>
            <a:r>
              <a:rPr lang="fr-FR" sz="2000" b="1" dirty="0"/>
              <a:t> </a:t>
            </a:r>
            <a:r>
              <a:rPr lang="fr-FR" sz="2000" b="1" dirty="0" err="1"/>
              <a:t>amin’Andriamanitra</a:t>
            </a:r>
            <a:r>
              <a:rPr lang="fr-FR" sz="2000" b="1" dirty="0"/>
              <a:t>,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afaka</a:t>
            </a:r>
            <a:r>
              <a:rPr lang="fr-FR" sz="2000" b="1" dirty="0"/>
              <a:t> </a:t>
            </a:r>
            <a:r>
              <a:rPr lang="fr-FR" sz="2000" b="1" dirty="0" err="1"/>
              <a:t>manatanteraka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toa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azo</a:t>
            </a:r>
            <a:r>
              <a:rPr lang="fr-FR" sz="2000" b="1" dirty="0"/>
              <a:t> </a:t>
            </a:r>
            <a:r>
              <a:rPr lang="fr-FR" sz="2000" b="1" dirty="0" err="1"/>
              <a:t>tanterahina</a:t>
            </a:r>
            <a:r>
              <a:rPr lang="fr-FR" sz="2000" b="1" dirty="0"/>
              <a:t>,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ohatra</a:t>
            </a:r>
            <a:r>
              <a:rPr lang="fr-FR" sz="2000" b="1" dirty="0"/>
              <a:t> </a:t>
            </a:r>
            <a:r>
              <a:rPr lang="fr-FR" sz="2000" b="1" dirty="0" err="1"/>
              <a:t>nomeny</a:t>
            </a:r>
            <a:r>
              <a:rPr lang="en" sz="2000" b="1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F8A3DA5-0F42-DF0D-3EEB-F80D4174753A}"/>
              </a:ext>
            </a:extLst>
          </p:cNvPr>
          <p:cNvSpPr txBox="1"/>
          <p:nvPr/>
        </p:nvSpPr>
        <p:spPr>
          <a:xfrm>
            <a:off x="69150" y="4791815"/>
            <a:ext cx="62789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Nitana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heviny</a:t>
            </a:r>
            <a:r>
              <a:rPr lang="fr-FR" sz="2000" b="1" dirty="0"/>
              <a:t> </a:t>
            </a:r>
            <a:r>
              <a:rPr lang="fr-FR" sz="2000" b="1" dirty="0" err="1"/>
              <a:t>hatrany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, </a:t>
            </a:r>
            <a:r>
              <a:rPr lang="fr-FR" sz="2000" b="1" dirty="0" err="1"/>
              <a:t>niaraka</a:t>
            </a:r>
            <a:r>
              <a:rPr lang="fr-FR" sz="2000" b="1" dirty="0"/>
              <a:t> </a:t>
            </a:r>
            <a:r>
              <a:rPr lang="fr-FR" sz="2000" b="1" dirty="0" err="1"/>
              <a:t>tamin’i</a:t>
            </a:r>
            <a:r>
              <a:rPr lang="fr-FR" sz="2000" b="1" dirty="0"/>
              <a:t> </a:t>
            </a:r>
            <a:r>
              <a:rPr lang="fr-FR" sz="2000" b="1" dirty="0" err="1"/>
              <a:t>Josoa</a:t>
            </a:r>
            <a:r>
              <a:rPr lang="fr-FR" sz="2000" b="1" dirty="0"/>
              <a:t> (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mbola</a:t>
            </a:r>
            <a:r>
              <a:rPr lang="fr-FR" sz="2000" b="1" dirty="0"/>
              <a:t> </a:t>
            </a:r>
            <a:r>
              <a:rPr lang="fr-FR" sz="2000" b="1" dirty="0" err="1"/>
              <a:t>zandriny</a:t>
            </a:r>
            <a:r>
              <a:rPr lang="fr-FR" sz="2000" b="1" dirty="0"/>
              <a:t>), na dia </a:t>
            </a:r>
            <a:r>
              <a:rPr lang="fr-FR" sz="2000" b="1" dirty="0" err="1"/>
              <a:t>efa</a:t>
            </a:r>
            <a:r>
              <a:rPr lang="fr-FR" sz="2000" b="1" dirty="0"/>
              <a:t> </a:t>
            </a:r>
            <a:r>
              <a:rPr lang="fr-FR" sz="2000" b="1" dirty="0" err="1"/>
              <a:t>hitora-bato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</a:t>
            </a:r>
            <a:r>
              <a:rPr lang="fr-FR" sz="2000" b="1" dirty="0" err="1"/>
              <a:t>aza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vahoaka</a:t>
            </a:r>
            <a:r>
              <a:rPr lang="fr-FR" sz="2000" b="1" dirty="0"/>
              <a:t> (Nom</a:t>
            </a:r>
            <a:r>
              <a:rPr lang="en" sz="2000" b="1" dirty="0"/>
              <a:t>. 14:10).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445EE05-2601-1FE7-DB8B-776F64D477FD}"/>
              </a:ext>
            </a:extLst>
          </p:cNvPr>
          <p:cNvSpPr txBox="1"/>
          <p:nvPr/>
        </p:nvSpPr>
        <p:spPr>
          <a:xfrm>
            <a:off x="69157" y="3232859"/>
            <a:ext cx="627896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Tany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toerana</a:t>
            </a:r>
            <a:r>
              <a:rPr lang="fr-FR" sz="2000" b="1" dirty="0"/>
              <a:t> </a:t>
            </a:r>
            <a:r>
              <a:rPr lang="fr-FR" sz="2000" b="1" dirty="0" err="1"/>
              <a:t>nahitan’ny</a:t>
            </a:r>
            <a:r>
              <a:rPr lang="fr-FR" sz="2000" b="1" dirty="0"/>
              <a:t> </a:t>
            </a:r>
            <a:r>
              <a:rPr lang="fr-FR" sz="2000" b="1" dirty="0" err="1"/>
              <a:t>mpisafo</a:t>
            </a:r>
            <a:r>
              <a:rPr lang="fr-FR" sz="2000" b="1" dirty="0"/>
              <a:t> </a:t>
            </a:r>
            <a:r>
              <a:rPr lang="fr-FR" sz="2000" b="1" dirty="0" err="1"/>
              <a:t>tany</a:t>
            </a:r>
            <a:r>
              <a:rPr lang="fr-FR" sz="2000" b="1" dirty="0"/>
              <a:t> </a:t>
            </a:r>
            <a:r>
              <a:rPr lang="fr-FR" sz="2000" b="1" dirty="0" err="1"/>
              <a:t>folo</a:t>
            </a:r>
            <a:r>
              <a:rPr lang="fr-FR" sz="2000" b="1" dirty="0"/>
              <a:t> </a:t>
            </a:r>
            <a:r>
              <a:rPr lang="fr-FR" sz="2000" b="1" dirty="0" err="1"/>
              <a:t>tanàna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azo</a:t>
            </a:r>
            <a:r>
              <a:rPr lang="fr-FR" sz="2000" b="1" dirty="0"/>
              <a:t> </a:t>
            </a:r>
            <a:r>
              <a:rPr lang="fr-FR" sz="2000" b="1" dirty="0" err="1"/>
              <a:t>resena</a:t>
            </a:r>
            <a:r>
              <a:rPr lang="fr-FR" sz="2000" b="1" dirty="0"/>
              <a:t>,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goavam-be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azo</a:t>
            </a:r>
            <a:r>
              <a:rPr lang="fr-FR" sz="2000" b="1" dirty="0"/>
              <a:t> </a:t>
            </a:r>
            <a:r>
              <a:rPr lang="fr-FR" sz="2000" b="1" dirty="0" err="1"/>
              <a:t>resena</a:t>
            </a:r>
            <a:r>
              <a:rPr lang="fr-FR" sz="2000" b="1" dirty="0"/>
              <a:t>, dia </a:t>
            </a:r>
            <a:r>
              <a:rPr lang="fr-FR" sz="2000" b="1" dirty="0" err="1"/>
              <a:t>nahita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tanàna</a:t>
            </a:r>
            <a:r>
              <a:rPr lang="fr-FR" sz="2000" b="1" dirty="0"/>
              <a:t> </a:t>
            </a:r>
            <a:r>
              <a:rPr lang="fr-FR" sz="2000" b="1" dirty="0" err="1"/>
              <a:t>resy</a:t>
            </a:r>
            <a:r>
              <a:rPr lang="fr-FR" sz="2000" b="1" dirty="0"/>
              <a:t> i </a:t>
            </a:r>
            <a:r>
              <a:rPr lang="fr-FR" sz="2000" b="1" dirty="0" err="1"/>
              <a:t>Kaleba</a:t>
            </a:r>
            <a:r>
              <a:rPr lang="fr-FR" sz="2000" b="1" dirty="0"/>
              <a:t> </a:t>
            </a:r>
            <a:r>
              <a:rPr lang="fr-FR" sz="2000" b="1" dirty="0" err="1"/>
              <a:t>ary</a:t>
            </a:r>
            <a:r>
              <a:rPr lang="fr-FR" sz="2000" b="1" dirty="0"/>
              <a:t> “</a:t>
            </a:r>
            <a:r>
              <a:rPr lang="fr-FR" sz="2000" b="1" dirty="0" err="1"/>
              <a:t>nohanina</a:t>
            </a:r>
            <a:r>
              <a:rPr lang="fr-FR" sz="2000" b="1" dirty="0"/>
              <a:t> </a:t>
            </a:r>
            <a:r>
              <a:rPr lang="fr-FR" sz="2000" b="1" dirty="0" err="1"/>
              <a:t>toy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mofo</a:t>
            </a:r>
            <a:r>
              <a:rPr lang="fr-FR" sz="2000" b="1" dirty="0"/>
              <a:t>”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olona</a:t>
            </a:r>
            <a:r>
              <a:rPr lang="fr-FR" sz="2000" b="1" dirty="0"/>
              <a:t> </a:t>
            </a:r>
            <a:r>
              <a:rPr lang="fr-FR" sz="2000" b="1" dirty="0" err="1"/>
              <a:t>goavam-be</a:t>
            </a:r>
            <a:r>
              <a:rPr lang="fr-FR" sz="2000" b="1" dirty="0"/>
              <a:t> (Nom</a:t>
            </a:r>
            <a:r>
              <a:rPr lang="en" sz="2000" b="1" dirty="0"/>
              <a:t>. 13:28-33; 14:6-9).</a:t>
            </a:r>
          </a:p>
        </p:txBody>
      </p:sp>
    </p:spTree>
    <p:extLst>
      <p:ext uri="{BB962C8B-B14F-4D97-AF65-F5344CB8AC3E}">
        <p14:creationId xmlns:p14="http://schemas.microsoft.com/office/powerpoint/2010/main" val="96493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D180EC6-9824-D242-74CB-B50BC7E22734}"/>
              </a:ext>
            </a:extLst>
          </p:cNvPr>
          <p:cNvSpPr txBox="1"/>
          <p:nvPr/>
        </p:nvSpPr>
        <p:spPr>
          <a:xfrm>
            <a:off x="0" y="-39328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4800" b="1" spc="600" dirty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A2A6F8"/>
                  </a:outerShdw>
                </a:effectLst>
              </a:rPr>
              <a:t>FINOANA MIASA </a:t>
            </a:r>
            <a:endParaRPr lang="en" sz="4800" b="1" spc="600" dirty="0">
              <a:ln/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A2A6F8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CD2C29-FF8B-22EA-1C66-A806C0E80A74}"/>
              </a:ext>
            </a:extLst>
          </p:cNvPr>
          <p:cNvSpPr txBox="1"/>
          <p:nvPr/>
        </p:nvSpPr>
        <p:spPr>
          <a:xfrm>
            <a:off x="1" y="642074"/>
            <a:ext cx="121919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ankehitriny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omeo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ahy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iry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tendrombohitra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iry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nolazain'i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Jehovah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tamin'izany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andro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izany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; fa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efa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renao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tamin'izany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andro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izany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fa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nitoetra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teo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Anakita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sady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nisy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tanàna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lehibe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mimanda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angamba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homba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ahy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Jehovah,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haharoaka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azy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aho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araka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nolazain'i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Jehovah</a:t>
            </a:r>
            <a:r>
              <a:rPr lang="en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(Josoa 14:12)</a:t>
            </a:r>
            <a:endParaRPr lang="es-ES" b="1" dirty="0">
              <a:solidFill>
                <a:srgbClr val="124A1F"/>
              </a:solidFill>
              <a:effectLst>
                <a:glow rad="101600">
                  <a:schemeClr val="accent2">
                    <a:lumMod val="20000"/>
                    <a:lumOff val="8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F7EEDD6-BBB0-E65B-7655-702DC7413538}"/>
              </a:ext>
            </a:extLst>
          </p:cNvPr>
          <p:cNvSpPr txBox="1"/>
          <p:nvPr/>
        </p:nvSpPr>
        <p:spPr>
          <a:xfrm>
            <a:off x="2579561" y="1608315"/>
            <a:ext cx="58595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Araka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voalazan’i</a:t>
            </a:r>
            <a:r>
              <a:rPr lang="fr-FR" sz="2000" b="1" dirty="0"/>
              <a:t> </a:t>
            </a:r>
            <a:r>
              <a:rPr lang="fr-FR" sz="2000" b="1" dirty="0" err="1"/>
              <a:t>Kaleba</a:t>
            </a:r>
            <a:r>
              <a:rPr lang="fr-FR" sz="2000" b="1" dirty="0"/>
              <a:t> </a:t>
            </a:r>
            <a:r>
              <a:rPr lang="fr-FR" sz="2000" b="1" dirty="0" err="1"/>
              <a:t>mihitsy</a:t>
            </a:r>
            <a:r>
              <a:rPr lang="fr-FR" sz="2000" b="1" dirty="0"/>
              <a:t>, </a:t>
            </a:r>
            <a:r>
              <a:rPr lang="fr-FR" sz="2000" b="1" dirty="0" err="1"/>
              <a:t>rehefa</a:t>
            </a:r>
            <a:r>
              <a:rPr lang="fr-FR" sz="2000" b="1" dirty="0"/>
              <a:t> </a:t>
            </a:r>
            <a:r>
              <a:rPr lang="fr-FR" sz="2000" b="1" dirty="0" err="1"/>
              <a:t>nangataka</a:t>
            </a:r>
            <a:r>
              <a:rPr lang="fr-FR" sz="2000" b="1" dirty="0"/>
              <a:t> </a:t>
            </a:r>
            <a:r>
              <a:rPr lang="fr-FR" sz="2000" b="1" dirty="0" err="1"/>
              <a:t>tatitra</a:t>
            </a:r>
            <a:r>
              <a:rPr lang="fr-FR" sz="2000" b="1" dirty="0"/>
              <a:t> i </a:t>
            </a:r>
            <a:r>
              <a:rPr lang="fr-FR" sz="2000" b="1" dirty="0" err="1"/>
              <a:t>Mosesy</a:t>
            </a:r>
            <a:r>
              <a:rPr lang="fr-FR" sz="2000" b="1" dirty="0"/>
              <a:t>, dia “</a:t>
            </a:r>
            <a:r>
              <a:rPr lang="fr-FR" sz="2000" b="1" dirty="0" err="1"/>
              <a:t>niverina</a:t>
            </a:r>
            <a:r>
              <a:rPr lang="fr-FR" sz="2000" b="1" dirty="0"/>
              <a:t> aho </a:t>
            </a:r>
            <a:r>
              <a:rPr lang="fr-FR" sz="2000" b="1" dirty="0" err="1"/>
              <a:t>nitondra</a:t>
            </a:r>
            <a:r>
              <a:rPr lang="fr-FR" sz="2000" b="1" dirty="0"/>
              <a:t> </a:t>
            </a:r>
            <a:r>
              <a:rPr lang="fr-FR" sz="2000" b="1" dirty="0" err="1"/>
              <a:t>teny</a:t>
            </a:r>
            <a:r>
              <a:rPr lang="fr-FR" sz="2000" b="1" dirty="0"/>
              <a:t> </a:t>
            </a:r>
            <a:r>
              <a:rPr lang="fr-FR" sz="2000" b="1" dirty="0" err="1"/>
              <a:t>taminy</a:t>
            </a:r>
            <a:r>
              <a:rPr lang="fr-FR" sz="2000" b="1" dirty="0"/>
              <a:t> </a:t>
            </a:r>
            <a:r>
              <a:rPr lang="fr-FR" sz="2000" b="1" dirty="0" err="1"/>
              <a:t>araka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tao </a:t>
            </a:r>
            <a:r>
              <a:rPr lang="fr-FR" sz="2000" b="1" dirty="0" err="1"/>
              <a:t>am-poko</a:t>
            </a:r>
            <a:r>
              <a:rPr lang="fr-FR" sz="2000" b="1" dirty="0"/>
              <a:t>” (Jos. 14:7), </a:t>
            </a:r>
            <a:r>
              <a:rPr lang="fr-FR" sz="2000" b="1" dirty="0" err="1"/>
              <a:t>ary</a:t>
            </a:r>
            <a:r>
              <a:rPr lang="fr-FR" sz="2000" b="1" dirty="0"/>
              <a:t> “</a:t>
            </a:r>
            <a:r>
              <a:rPr lang="fr-FR" sz="2000" b="1" dirty="0" err="1"/>
              <a:t>izaho</a:t>
            </a:r>
            <a:r>
              <a:rPr lang="fr-FR" sz="2000" b="1" dirty="0"/>
              <a:t> </a:t>
            </a:r>
            <a:r>
              <a:rPr lang="fr-FR" sz="2000" b="1" dirty="0" err="1"/>
              <a:t>kosa</a:t>
            </a:r>
            <a:r>
              <a:rPr lang="fr-FR" sz="2000" b="1" dirty="0"/>
              <a:t> dia </a:t>
            </a:r>
            <a:r>
              <a:rPr lang="fr-FR" sz="2000" b="1" dirty="0" err="1"/>
              <a:t>tanteraka</a:t>
            </a:r>
            <a:r>
              <a:rPr lang="fr-FR" sz="2000" b="1" dirty="0"/>
              <a:t> </a:t>
            </a:r>
            <a:r>
              <a:rPr lang="fr-FR" sz="2000" b="1" dirty="0" err="1"/>
              <a:t>tamin'ny</a:t>
            </a:r>
            <a:r>
              <a:rPr lang="fr-FR" sz="2000" b="1" dirty="0"/>
              <a:t> </a:t>
            </a:r>
            <a:r>
              <a:rPr lang="fr-FR" sz="2000" b="1" dirty="0" err="1"/>
              <a:t>fanarahana</a:t>
            </a:r>
            <a:r>
              <a:rPr lang="fr-FR" sz="2000" b="1" dirty="0"/>
              <a:t> </a:t>
            </a:r>
            <a:r>
              <a:rPr lang="fr-FR" sz="2000" b="1" dirty="0" err="1"/>
              <a:t>an'i</a:t>
            </a:r>
            <a:r>
              <a:rPr lang="fr-FR" sz="2000" b="1" dirty="0"/>
              <a:t> </a:t>
            </a:r>
            <a:r>
              <a:rPr lang="fr-FR" sz="2000" b="1" dirty="0" err="1"/>
              <a:t>Jehovah</a:t>
            </a:r>
            <a:r>
              <a:rPr lang="fr-FR" sz="2000" b="1" dirty="0"/>
              <a:t> </a:t>
            </a:r>
            <a:r>
              <a:rPr lang="fr-FR" sz="2000" b="1" dirty="0" err="1"/>
              <a:t>Andriamanitro</a:t>
            </a:r>
            <a:r>
              <a:rPr lang="fr-FR" sz="2000" b="1" dirty="0"/>
              <a:t>” (Jos. 14:8). </a:t>
            </a:r>
            <a:r>
              <a:rPr lang="fr-FR" sz="2000" b="1" dirty="0" err="1"/>
              <a:t>Noho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fahatokiany</a:t>
            </a:r>
            <a:r>
              <a:rPr lang="fr-FR" sz="2000" b="1" dirty="0"/>
              <a:t>, dia </a:t>
            </a:r>
            <a:r>
              <a:rPr lang="fr-FR" sz="2000" b="1" dirty="0" err="1"/>
              <a:t>nomena</a:t>
            </a:r>
            <a:r>
              <a:rPr lang="fr-FR" sz="2000" b="1" dirty="0"/>
              <a:t> </a:t>
            </a:r>
            <a:r>
              <a:rPr lang="fr-FR" sz="2000" b="1" dirty="0" err="1"/>
              <a:t>toky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fa </a:t>
            </a:r>
            <a:r>
              <a:rPr lang="fr-FR" sz="2000" b="1" dirty="0" err="1"/>
              <a:t>handova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tany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nodiavin’ny</a:t>
            </a:r>
            <a:r>
              <a:rPr lang="fr-FR" sz="2000" b="1" dirty="0"/>
              <a:t> </a:t>
            </a:r>
            <a:r>
              <a:rPr lang="fr-FR" sz="2000" b="1" dirty="0" err="1"/>
              <a:t>tongony</a:t>
            </a:r>
            <a:r>
              <a:rPr lang="fr-FR" sz="2000" b="1" dirty="0"/>
              <a:t> </a:t>
            </a:r>
            <a:r>
              <a:rPr lang="fr-FR" sz="2000" b="1" dirty="0" err="1"/>
              <a:t>tamin'izy</a:t>
            </a:r>
            <a:r>
              <a:rPr lang="fr-FR" sz="2000" b="1" dirty="0"/>
              <a:t> </a:t>
            </a:r>
            <a:r>
              <a:rPr lang="fr-FR" sz="2000" b="1" dirty="0" err="1"/>
              <a:t>nisafo</a:t>
            </a:r>
            <a:r>
              <a:rPr lang="fr-FR" sz="2000" b="1" dirty="0"/>
              <a:t> </a:t>
            </a:r>
            <a:r>
              <a:rPr lang="fr-FR" sz="2000" b="1" dirty="0" err="1"/>
              <a:t>tany</a:t>
            </a:r>
            <a:r>
              <a:rPr lang="fr-FR" sz="2000" b="1" dirty="0"/>
              <a:t> (Jos</a:t>
            </a:r>
            <a:r>
              <a:rPr lang="en" sz="2000" b="1" dirty="0"/>
              <a:t>. 14:9).</a:t>
            </a:r>
          </a:p>
        </p:txBody>
      </p:sp>
      <p:pic>
        <p:nvPicPr>
          <p:cNvPr id="4" name="Imagen 3" descr="Imagen que contiene montaña, ropa, persona, parado&#10;&#10;El contenido generado por IA puede ser incorrecto.">
            <a:extLst>
              <a:ext uri="{FF2B5EF4-FFF2-40B4-BE49-F238E27FC236}">
                <a16:creationId xmlns:a16="http://schemas.microsoft.com/office/drawing/2014/main" id="{28D98D55-E442-5A7A-30B1-270A443B59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7740" y="1869548"/>
            <a:ext cx="3508957" cy="4548523"/>
          </a:xfrm>
          <a:prstGeom prst="rect">
            <a:avLst/>
          </a:prstGeom>
          <a:ln w="88900" cap="sq" cmpd="thickThin">
            <a:solidFill>
              <a:srgbClr val="AE142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4EBE312B-1534-A119-1620-B0F9BB8079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758" y="1649731"/>
            <a:ext cx="2462461" cy="3059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BC04B44-58E0-1E68-FC7D-EEEF6F62FF3D}"/>
              </a:ext>
            </a:extLst>
          </p:cNvPr>
          <p:cNvSpPr txBox="1"/>
          <p:nvPr/>
        </p:nvSpPr>
        <p:spPr>
          <a:xfrm>
            <a:off x="2566218" y="4031605"/>
            <a:ext cx="587293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40 </a:t>
            </a:r>
            <a:r>
              <a:rPr lang="fr-FR" sz="2000" b="1" dirty="0" err="1"/>
              <a:t>taona</a:t>
            </a:r>
            <a:r>
              <a:rPr lang="fr-FR" sz="2000" b="1" dirty="0"/>
              <a:t> i </a:t>
            </a:r>
            <a:r>
              <a:rPr lang="fr-FR" sz="2000" b="1" dirty="0" err="1"/>
              <a:t>Kaleba</a:t>
            </a:r>
            <a:r>
              <a:rPr lang="fr-FR" sz="2000" b="1" dirty="0"/>
              <a:t> </a:t>
            </a:r>
            <a:r>
              <a:rPr lang="fr-FR" sz="2000" b="1" dirty="0" err="1"/>
              <a:t>raha</a:t>
            </a:r>
            <a:r>
              <a:rPr lang="fr-FR" sz="2000" b="1" dirty="0"/>
              <a:t> </a:t>
            </a:r>
            <a:r>
              <a:rPr lang="fr-FR" sz="2000" b="1" dirty="0" err="1"/>
              <a:t>nirahina</a:t>
            </a:r>
            <a:r>
              <a:rPr lang="fr-FR" sz="2000" b="1" dirty="0"/>
              <a:t> </a:t>
            </a:r>
            <a:r>
              <a:rPr lang="fr-FR" sz="2000" b="1" dirty="0" err="1"/>
              <a:t>hisafo</a:t>
            </a:r>
            <a:r>
              <a:rPr lang="fr-FR" sz="2000" b="1" dirty="0"/>
              <a:t> </a:t>
            </a:r>
            <a:r>
              <a:rPr lang="fr-FR" sz="2000" b="1" dirty="0" err="1"/>
              <a:t>tany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. </a:t>
            </a:r>
            <a:r>
              <a:rPr lang="fr-FR" sz="2000" b="1" dirty="0" err="1"/>
              <a:t>Zokiolona</a:t>
            </a:r>
            <a:r>
              <a:rPr lang="fr-FR" sz="2000" b="1" dirty="0"/>
              <a:t> 85 </a:t>
            </a:r>
            <a:r>
              <a:rPr lang="fr-FR" sz="2000" b="1" dirty="0" err="1"/>
              <a:t>taona</a:t>
            </a:r>
            <a:r>
              <a:rPr lang="fr-FR" sz="2000" b="1" dirty="0"/>
              <a:t> </a:t>
            </a:r>
            <a:r>
              <a:rPr lang="fr-FR" sz="2000" b="1" dirty="0" err="1"/>
              <a:t>izao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, </a:t>
            </a:r>
            <a:r>
              <a:rPr lang="fr-FR" sz="2000" b="1" dirty="0" err="1"/>
              <a:t>dimy</a:t>
            </a:r>
            <a:r>
              <a:rPr lang="fr-FR" sz="2000" b="1" dirty="0"/>
              <a:t> </a:t>
            </a:r>
            <a:r>
              <a:rPr lang="fr-FR" sz="2000" b="1" dirty="0" err="1"/>
              <a:t>taona</a:t>
            </a:r>
            <a:r>
              <a:rPr lang="fr-FR" sz="2000" b="1" dirty="0"/>
              <a:t> </a:t>
            </a:r>
            <a:r>
              <a:rPr lang="fr-FR" sz="2000" b="1" dirty="0" err="1"/>
              <a:t>aty</a:t>
            </a:r>
            <a:r>
              <a:rPr lang="fr-FR" sz="2000" b="1" dirty="0"/>
              <a:t> </a:t>
            </a:r>
            <a:r>
              <a:rPr lang="fr-FR" sz="2000" b="1" dirty="0" err="1"/>
              <a:t>aorian'ny</a:t>
            </a:r>
            <a:r>
              <a:rPr lang="fr-FR" sz="2000" b="1" dirty="0"/>
              <a:t> </a:t>
            </a:r>
            <a:r>
              <a:rPr lang="fr-FR" sz="2000" b="1" dirty="0" err="1"/>
              <a:t>famaboana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tany</a:t>
            </a:r>
            <a:r>
              <a:rPr lang="fr-FR" sz="2000" b="1" dirty="0"/>
              <a:t> (Jos. 14:10). </a:t>
            </a:r>
            <a:r>
              <a:rPr lang="fr-FR" sz="2000" b="1" dirty="0" err="1"/>
              <a:t>Mbola</a:t>
            </a:r>
            <a:r>
              <a:rPr lang="fr-FR" sz="2000" b="1" dirty="0"/>
              <a:t> </a:t>
            </a:r>
            <a:r>
              <a:rPr lang="fr-FR" sz="2000" b="1" dirty="0" err="1"/>
              <a:t>natanjaka</a:t>
            </a:r>
            <a:r>
              <a:rPr lang="fr-FR" sz="2000" b="1" dirty="0"/>
              <a:t> </a:t>
            </a:r>
            <a:r>
              <a:rPr lang="fr-FR" sz="2000" b="1" dirty="0" err="1"/>
              <a:t>toy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tamin'izany</a:t>
            </a:r>
            <a:r>
              <a:rPr lang="fr-FR" sz="2000" b="1" dirty="0"/>
              <a:t> </a:t>
            </a:r>
            <a:r>
              <a:rPr lang="fr-FR" sz="2000" b="1" dirty="0" err="1"/>
              <a:t>ihany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vatany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sainy</a:t>
            </a:r>
            <a:r>
              <a:rPr lang="fr-FR" sz="2000" b="1" dirty="0"/>
              <a:t>,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fisainany</a:t>
            </a:r>
            <a:r>
              <a:rPr lang="fr-FR" sz="2000" b="1" dirty="0"/>
              <a:t> dia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niova</a:t>
            </a:r>
            <a:r>
              <a:rPr lang="fr-FR" sz="2000" b="1" dirty="0"/>
              <a:t> (Jos</a:t>
            </a:r>
            <a:r>
              <a:rPr lang="en" sz="2000" b="1" dirty="0"/>
              <a:t>. 14:11).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2C3CDEF-F815-22D7-ED27-92C87638C308}"/>
              </a:ext>
            </a:extLst>
          </p:cNvPr>
          <p:cNvSpPr txBox="1"/>
          <p:nvPr/>
        </p:nvSpPr>
        <p:spPr>
          <a:xfrm>
            <a:off x="-1" y="5839342"/>
            <a:ext cx="84391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Tonga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fotoana</a:t>
            </a:r>
            <a:r>
              <a:rPr lang="fr-FR" sz="2000" b="1" dirty="0"/>
              <a:t> </a:t>
            </a:r>
            <a:r>
              <a:rPr lang="fr-FR" sz="2000" b="1" dirty="0" err="1"/>
              <a:t>hitakiana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teny</a:t>
            </a:r>
            <a:r>
              <a:rPr lang="fr-FR" sz="2000" b="1" dirty="0"/>
              <a:t> </a:t>
            </a:r>
            <a:r>
              <a:rPr lang="fr-FR" sz="2000" b="1" dirty="0" err="1"/>
              <a:t>fikasana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hanaporofoana</a:t>
            </a:r>
            <a:r>
              <a:rPr lang="fr-FR" sz="2000" b="1" dirty="0"/>
              <a:t> fa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foana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teniny</a:t>
            </a:r>
            <a:r>
              <a:rPr lang="fr-FR" sz="2000" b="1" dirty="0"/>
              <a:t>. </a:t>
            </a:r>
            <a:r>
              <a:rPr lang="fr-FR" sz="2000" b="1" dirty="0" err="1"/>
              <a:t>Noho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fanampian’Andriamanitra</a:t>
            </a:r>
            <a:r>
              <a:rPr lang="fr-FR" sz="2000" b="1" dirty="0"/>
              <a:t>, dia </a:t>
            </a:r>
            <a:r>
              <a:rPr lang="fr-FR" sz="2000" b="1" dirty="0" err="1"/>
              <a:t>nandroaka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Anakita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namabo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tanànany</a:t>
            </a:r>
            <a:r>
              <a:rPr lang="fr-FR" sz="2000" b="1" dirty="0"/>
              <a:t> (Jos</a:t>
            </a:r>
            <a:r>
              <a:rPr lang="en" sz="2000" b="1" dirty="0"/>
              <a:t>. 14:12-14).</a:t>
            </a:r>
          </a:p>
        </p:txBody>
      </p:sp>
      <p:pic>
        <p:nvPicPr>
          <p:cNvPr id="14" name="Imagen 13" descr="Mapa&#10;&#10;El contenido generado por IA puede ser incorrecto.">
            <a:extLst>
              <a:ext uri="{FF2B5EF4-FFF2-40B4-BE49-F238E27FC236}">
                <a16:creationId xmlns:a16="http://schemas.microsoft.com/office/drawing/2014/main" id="{C37831A1-2A69-46DB-76A8-F64AC50666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589" y="4886631"/>
            <a:ext cx="2452630" cy="930077"/>
          </a:xfrm>
          <a:prstGeom prst="rect">
            <a:avLst/>
          </a:prstGeom>
          <a:ln w="38100" cap="sq">
            <a:solidFill>
              <a:srgbClr val="27709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10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C384438-36FB-5176-BC91-4D42D12F14B7}"/>
              </a:ext>
            </a:extLst>
          </p:cNvPr>
          <p:cNvSpPr txBox="1"/>
          <p:nvPr/>
        </p:nvSpPr>
        <p:spPr>
          <a:xfrm>
            <a:off x="0" y="-66675"/>
            <a:ext cx="907732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fr-FR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rgbClr val="893F82"/>
                  </a:glow>
                  <a:outerShdw blurRad="38100" dist="38100" dir="2700000" algn="tl">
                    <a:schemeClr val="tx1"/>
                  </a:outerShdw>
                </a:effectLst>
              </a:rPr>
              <a:t>MAMINDRA NY FANILO 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rgbClr val="893F82"/>
                </a:glow>
                <a:outerShdw blurRad="38100" dist="38100" dir="2700000" algn="tl">
                  <a:schemeClr val="tx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C1B747-E94D-688C-BF35-45706D405142}"/>
              </a:ext>
            </a:extLst>
          </p:cNvPr>
          <p:cNvSpPr txBox="1"/>
          <p:nvPr/>
        </p:nvSpPr>
        <p:spPr>
          <a:xfrm>
            <a:off x="755221" y="614900"/>
            <a:ext cx="7795481" cy="646331"/>
          </a:xfrm>
          <a:prstGeom prst="rect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hoy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Kaleba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“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mamely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an'i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Kiriata-sefera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mahafaka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azy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homeko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azy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Aksa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zanako-vavy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ho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vadiny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 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(Josoa 15:16)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5AA7F2-4FE7-32FD-CC0E-96BC12FCC9FA}"/>
              </a:ext>
            </a:extLst>
          </p:cNvPr>
          <p:cNvSpPr txBox="1"/>
          <p:nvPr/>
        </p:nvSpPr>
        <p:spPr>
          <a:xfrm>
            <a:off x="228599" y="1380619"/>
            <a:ext cx="8848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Rehefa</a:t>
            </a:r>
            <a:r>
              <a:rPr lang="en-US" sz="2000" b="1" dirty="0"/>
              <a:t> </a:t>
            </a:r>
            <a:r>
              <a:rPr lang="en-US" sz="2000" b="1" dirty="0" err="1"/>
              <a:t>azon'i</a:t>
            </a:r>
            <a:r>
              <a:rPr lang="en-US" sz="2000" b="1" dirty="0"/>
              <a:t> </a:t>
            </a:r>
            <a:r>
              <a:rPr lang="en-US" sz="2000" b="1" dirty="0" err="1"/>
              <a:t>Kaleba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anjara</a:t>
            </a:r>
            <a:r>
              <a:rPr lang="en-US" sz="2000" b="1" dirty="0"/>
              <a:t> </a:t>
            </a:r>
            <a:r>
              <a:rPr lang="en-US" sz="2000" b="1" dirty="0" err="1"/>
              <a:t>tany</a:t>
            </a:r>
            <a:r>
              <a:rPr lang="en-US" sz="2000" b="1" dirty="0"/>
              <a:t> </a:t>
            </a:r>
            <a:r>
              <a:rPr lang="en-US" sz="2000" b="1" dirty="0" err="1"/>
              <a:t>izay</a:t>
            </a:r>
            <a:r>
              <a:rPr lang="en-US" sz="2000" b="1" dirty="0"/>
              <a:t> </a:t>
            </a:r>
            <a:r>
              <a:rPr lang="en-US" sz="2000" b="1" dirty="0" err="1"/>
              <a:t>azy</a:t>
            </a:r>
            <a:r>
              <a:rPr lang="en-US" sz="2000" b="1" dirty="0"/>
              <a:t> </a:t>
            </a:r>
            <a:r>
              <a:rPr lang="en-US" sz="2000" b="1" dirty="0" err="1"/>
              <a:t>ara-dalana</a:t>
            </a:r>
            <a:r>
              <a:rPr lang="en-US" sz="2000" b="1" dirty="0"/>
              <a:t>, </a:t>
            </a:r>
            <a:r>
              <a:rPr lang="en-US" sz="2000" b="1" dirty="0" err="1"/>
              <a:t>dia</a:t>
            </a:r>
            <a:r>
              <a:rPr lang="en-US" sz="2000" b="1" dirty="0"/>
              <a:t> </a:t>
            </a:r>
            <a:r>
              <a:rPr lang="en-US" sz="2000" b="1" dirty="0" err="1"/>
              <a:t>nihevitra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amin'ny</a:t>
            </a:r>
            <a:r>
              <a:rPr lang="en-US" sz="2000" b="1" dirty="0"/>
              <a:t> </a:t>
            </a:r>
            <a:r>
              <a:rPr lang="en-US" sz="2000" b="1" dirty="0" err="1"/>
              <a:t>lova</a:t>
            </a:r>
            <a:r>
              <a:rPr lang="en-US" sz="2000" b="1" dirty="0"/>
              <a:t> </a:t>
            </a:r>
            <a:r>
              <a:rPr lang="en-US" sz="2000" b="1" dirty="0" err="1"/>
              <a:t>havelany</a:t>
            </a:r>
            <a:r>
              <a:rPr lang="en-US" sz="2000" b="1" dirty="0"/>
              <a:t> </a:t>
            </a:r>
            <a:r>
              <a:rPr lang="en-US" sz="2000" b="1" dirty="0" err="1"/>
              <a:t>izy</a:t>
            </a:r>
            <a:r>
              <a:rPr lang="en-US" sz="2000" b="1" dirty="0"/>
              <a:t>. </a:t>
            </a:r>
            <a:r>
              <a:rPr lang="en-US" sz="2000" b="1" dirty="0" err="1"/>
              <a:t>Mbola</a:t>
            </a:r>
            <a:r>
              <a:rPr lang="en-US" sz="2000" b="1" dirty="0"/>
              <a:t> </a:t>
            </a:r>
            <a:r>
              <a:rPr lang="en-US" sz="2000" b="1" dirty="0" err="1"/>
              <a:t>hitoky</a:t>
            </a:r>
            <a:r>
              <a:rPr lang="en-US" sz="2000" b="1" dirty="0"/>
              <a:t> </a:t>
            </a:r>
            <a:r>
              <a:rPr lang="en-US" sz="2000" b="1" dirty="0" err="1"/>
              <a:t>amin’Andriamanitra</a:t>
            </a:r>
            <a:r>
              <a:rPr lang="en-US" sz="2000" b="1" dirty="0"/>
              <a:t> toa </a:t>
            </a:r>
            <a:r>
              <a:rPr lang="en-US" sz="2000" b="1" dirty="0" err="1"/>
              <a:t>azy</a:t>
            </a:r>
            <a:r>
              <a:rPr lang="en-US" sz="2000" b="1" dirty="0"/>
              <a:t> </a:t>
            </a:r>
            <a:r>
              <a:rPr lang="en-US" sz="2000" b="1" dirty="0" err="1"/>
              <a:t>ve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taranany</a:t>
            </a:r>
            <a:r>
              <a:rPr lang="en-US" sz="2000" b="1" dirty="0"/>
              <a:t>?</a:t>
            </a:r>
            <a:endParaRPr lang="en" sz="2000" b="1" dirty="0"/>
          </a:p>
        </p:txBody>
      </p:sp>
      <p:pic>
        <p:nvPicPr>
          <p:cNvPr id="8" name="Imagen 7" descr="Imagen que contiene edificio, piedra, hombre, frente&#10;&#10;El contenido generado por IA puede ser incorrecto.">
            <a:extLst>
              <a:ext uri="{FF2B5EF4-FFF2-40B4-BE49-F238E27FC236}">
                <a16:creationId xmlns:a16="http://schemas.microsoft.com/office/drawing/2014/main" id="{3DF9A964-2E30-1428-0E82-EC7DE377A8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067926" y="3277940"/>
            <a:ext cx="1931670" cy="3429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5551F2A-73C6-1401-DD94-195AE0907A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7326" y="151060"/>
            <a:ext cx="2922270" cy="292227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D9FBF7"/>
                </a:gs>
                <a:gs pos="15000">
                  <a:srgbClr val="D9FBF7"/>
                </a:gs>
                <a:gs pos="45000">
                  <a:srgbClr val="B864B1"/>
                </a:gs>
                <a:gs pos="100000">
                  <a:srgbClr val="B864B1"/>
                </a:gs>
              </a:gsLst>
              <a:lin ang="2700000" scaled="1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Imagen que contiene texto, foto, hombre, ventana&#10;&#10;El contenido generado por IA puede ser incorrecto.">
            <a:extLst>
              <a:ext uri="{FF2B5EF4-FFF2-40B4-BE49-F238E27FC236}">
                <a16:creationId xmlns:a16="http://schemas.microsoft.com/office/drawing/2014/main" id="{18D42432-23CF-E1D2-DC42-BEB49293BA7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55" y="2920807"/>
            <a:ext cx="3608071" cy="37815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124BD25-A964-8276-EFC9-22FA411281FE}"/>
              </a:ext>
            </a:extLst>
          </p:cNvPr>
          <p:cNvSpPr txBox="1"/>
          <p:nvPr/>
        </p:nvSpPr>
        <p:spPr>
          <a:xfrm>
            <a:off x="3743326" y="3151632"/>
            <a:ext cx="60969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Noho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antony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no </a:t>
            </a:r>
            <a:r>
              <a:rPr lang="fr-FR" sz="2000" b="1" dirty="0" err="1"/>
              <a:t>nanolorany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zanany</a:t>
            </a:r>
            <a:r>
              <a:rPr lang="fr-FR" sz="2000" b="1" dirty="0"/>
              <a:t> </a:t>
            </a:r>
            <a:r>
              <a:rPr lang="fr-FR" sz="2000" b="1" dirty="0" err="1"/>
              <a:t>vavy</a:t>
            </a:r>
            <a:r>
              <a:rPr lang="fr-FR" sz="2000" b="1" dirty="0"/>
              <a:t> ho </a:t>
            </a:r>
            <a:r>
              <a:rPr lang="fr-FR" sz="2000" b="1" dirty="0" err="1"/>
              <a:t>vadin’izay</a:t>
            </a:r>
            <a:r>
              <a:rPr lang="fr-FR" sz="2000" b="1" dirty="0"/>
              <a:t> </a:t>
            </a:r>
            <a:r>
              <a:rPr lang="fr-FR" sz="2000" b="1" dirty="0" err="1"/>
              <a:t>hamely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hahafaka</a:t>
            </a:r>
            <a:r>
              <a:rPr lang="fr-FR" sz="2000" b="1" dirty="0"/>
              <a:t> </a:t>
            </a:r>
            <a:r>
              <a:rPr lang="fr-FR" sz="2000" b="1" dirty="0" err="1"/>
              <a:t>an’i</a:t>
            </a:r>
            <a:r>
              <a:rPr lang="fr-FR" sz="2000" b="1" dirty="0"/>
              <a:t> </a:t>
            </a:r>
            <a:r>
              <a:rPr lang="fr-FR" sz="2000" b="1" dirty="0" err="1"/>
              <a:t>Kiriata-sefera</a:t>
            </a:r>
            <a:r>
              <a:rPr lang="fr-FR" sz="2000" b="1" dirty="0"/>
              <a:t>,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antsoina</a:t>
            </a:r>
            <a:r>
              <a:rPr lang="fr-FR" sz="2000" b="1" dirty="0"/>
              <a:t> </a:t>
            </a:r>
            <a:r>
              <a:rPr lang="fr-FR" sz="2000" b="1" dirty="0" err="1"/>
              <a:t>koa</a:t>
            </a:r>
            <a:r>
              <a:rPr lang="fr-FR" sz="2000" b="1" dirty="0"/>
              <a:t> </a:t>
            </a:r>
            <a:r>
              <a:rPr lang="fr-FR" sz="2000" b="1" dirty="0" err="1"/>
              <a:t>hoe</a:t>
            </a:r>
            <a:r>
              <a:rPr lang="fr-FR" sz="2000" b="1" dirty="0"/>
              <a:t> </a:t>
            </a:r>
            <a:r>
              <a:rPr lang="fr-FR" sz="2000" b="1" dirty="0" err="1"/>
              <a:t>Debira</a:t>
            </a:r>
            <a:r>
              <a:rPr lang="fr-FR" sz="2000" b="1" dirty="0"/>
              <a:t> (Jos</a:t>
            </a:r>
            <a:r>
              <a:rPr lang="en" sz="2000" b="1" dirty="0"/>
              <a:t>. 15:15-16).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A272FFF-AA17-09ED-7C73-8DE5E86E319E}"/>
              </a:ext>
            </a:extLst>
          </p:cNvPr>
          <p:cNvSpPr txBox="1"/>
          <p:nvPr/>
        </p:nvSpPr>
        <p:spPr>
          <a:xfrm>
            <a:off x="2140619" y="2023903"/>
            <a:ext cx="66733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Efa</a:t>
            </a:r>
            <a:r>
              <a:rPr lang="fr-FR" sz="2000" b="1" dirty="0"/>
              <a:t> </a:t>
            </a:r>
            <a:r>
              <a:rPr lang="fr-FR" sz="2000" b="1" dirty="0" err="1"/>
              <a:t>noporofoiny</a:t>
            </a:r>
            <a:r>
              <a:rPr lang="fr-FR" sz="2000" b="1" dirty="0"/>
              <a:t> fa </a:t>
            </a:r>
            <a:r>
              <a:rPr lang="fr-FR" sz="2000" b="1" dirty="0" err="1"/>
              <a:t>azo</a:t>
            </a:r>
            <a:r>
              <a:rPr lang="fr-FR" sz="2000" b="1" dirty="0"/>
              <a:t> </a:t>
            </a:r>
            <a:r>
              <a:rPr lang="fr-FR" sz="2000" b="1" dirty="0" err="1"/>
              <a:t>itokiana</a:t>
            </a:r>
            <a:r>
              <a:rPr lang="fr-FR" sz="2000" b="1" dirty="0"/>
              <a:t> </a:t>
            </a:r>
            <a:r>
              <a:rPr lang="fr-FR" sz="2000" b="1" dirty="0" err="1"/>
              <a:t>Andriamanitra</a:t>
            </a:r>
            <a:r>
              <a:rPr lang="fr-FR" sz="2000" b="1" dirty="0"/>
              <a:t>. </a:t>
            </a:r>
            <a:r>
              <a:rPr lang="fr-FR" sz="2000" b="1" dirty="0" err="1"/>
              <a:t>Izao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dia </a:t>
            </a:r>
            <a:r>
              <a:rPr lang="fr-FR" sz="2000" b="1" dirty="0" err="1"/>
              <a:t>mitady</a:t>
            </a:r>
            <a:r>
              <a:rPr lang="fr-FR" sz="2000" b="1" dirty="0"/>
              <a:t> </a:t>
            </a:r>
            <a:r>
              <a:rPr lang="fr-FR" sz="2000" b="1" dirty="0" err="1"/>
              <a:t>olona</a:t>
            </a:r>
            <a:r>
              <a:rPr lang="fr-FR" sz="2000" b="1" dirty="0"/>
              <a:t> </a:t>
            </a:r>
            <a:r>
              <a:rPr lang="fr-FR" sz="2000" b="1" dirty="0" err="1"/>
              <a:t>mitovy</a:t>
            </a:r>
            <a:r>
              <a:rPr lang="fr-FR" sz="2000" b="1" dirty="0"/>
              <a:t> </a:t>
            </a:r>
            <a:r>
              <a:rPr lang="fr-FR" sz="2000" b="1" dirty="0" err="1"/>
              <a:t>finoana</a:t>
            </a:r>
            <a:r>
              <a:rPr lang="fr-FR" sz="2000" b="1" dirty="0"/>
              <a:t> </a:t>
            </a:r>
            <a:r>
              <a:rPr lang="fr-FR" sz="2000" b="1" dirty="0" err="1"/>
              <a:t>aminy</a:t>
            </a:r>
            <a:r>
              <a:rPr lang="fr-FR" sz="2000" b="1" dirty="0"/>
              <a:t>, </a:t>
            </a:r>
            <a:r>
              <a:rPr lang="fr-FR" sz="2000" b="1" dirty="0" err="1"/>
              <a:t>mba</a:t>
            </a:r>
            <a:r>
              <a:rPr lang="fr-FR" sz="2000" b="1" dirty="0"/>
              <a:t> </a:t>
            </a:r>
            <a:r>
              <a:rPr lang="fr-FR" sz="2000" b="1" dirty="0" err="1"/>
              <a:t>hahafahany</a:t>
            </a:r>
            <a:r>
              <a:rPr lang="fr-FR" sz="2000" b="1" dirty="0"/>
              <a:t> </a:t>
            </a:r>
            <a:r>
              <a:rPr lang="fr-FR" sz="2000" b="1" dirty="0" err="1"/>
              <a:t>mampita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fanilo</a:t>
            </a:r>
            <a:r>
              <a:rPr lang="fr-FR" sz="2000" b="1" dirty="0"/>
              <a:t> </a:t>
            </a:r>
            <a:r>
              <a:rPr lang="fr-FR" sz="2000" b="1" dirty="0" err="1"/>
              <a:t>aminy</a:t>
            </a:r>
            <a:r>
              <a:rPr lang="en" sz="2000" b="1" dirty="0"/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E047D58-A483-F830-52A6-23A9827EB4DF}"/>
              </a:ext>
            </a:extLst>
          </p:cNvPr>
          <p:cNvSpPr txBox="1"/>
          <p:nvPr/>
        </p:nvSpPr>
        <p:spPr>
          <a:xfrm>
            <a:off x="3743325" y="5166355"/>
            <a:ext cx="609695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Rehefa</a:t>
            </a:r>
            <a:r>
              <a:rPr lang="fr-FR" sz="2000" b="1" dirty="0"/>
              <a:t> </a:t>
            </a:r>
            <a:r>
              <a:rPr lang="fr-FR" sz="2000" b="1" dirty="0" err="1"/>
              <a:t>nanambady</a:t>
            </a:r>
            <a:r>
              <a:rPr lang="fr-FR" sz="2000" b="1" dirty="0"/>
              <a:t> </a:t>
            </a:r>
            <a:r>
              <a:rPr lang="fr-FR" sz="2000" b="1" dirty="0" err="1"/>
              <a:t>an’i</a:t>
            </a:r>
            <a:r>
              <a:rPr lang="fr-FR" sz="2000" b="1" dirty="0"/>
              <a:t> </a:t>
            </a:r>
            <a:r>
              <a:rPr lang="fr-FR" sz="2000" b="1" dirty="0" err="1"/>
              <a:t>Aksa</a:t>
            </a:r>
            <a:r>
              <a:rPr lang="fr-FR" sz="2000" b="1" dirty="0"/>
              <a:t>, </a:t>
            </a:r>
            <a:r>
              <a:rPr lang="fr-FR" sz="2000" b="1" dirty="0" err="1"/>
              <a:t>zanakavavin’i</a:t>
            </a:r>
            <a:r>
              <a:rPr lang="fr-FR" sz="2000" b="1" dirty="0"/>
              <a:t> </a:t>
            </a:r>
            <a:r>
              <a:rPr lang="fr-FR" sz="2000" b="1" dirty="0" err="1"/>
              <a:t>Kaleba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, dia </a:t>
            </a:r>
            <a:r>
              <a:rPr lang="fr-FR" sz="2000" b="1" dirty="0" err="1"/>
              <a:t>nitaky</a:t>
            </a:r>
            <a:r>
              <a:rPr lang="fr-FR" sz="2000" b="1" dirty="0"/>
              <a:t> </a:t>
            </a:r>
            <a:r>
              <a:rPr lang="fr-FR" sz="2000" b="1" dirty="0" err="1"/>
              <a:t>tamin'ny</a:t>
            </a:r>
            <a:r>
              <a:rPr lang="fr-FR" sz="2000" b="1" dirty="0"/>
              <a:t> </a:t>
            </a:r>
            <a:r>
              <a:rPr lang="fr-FR" sz="2000" b="1" dirty="0" err="1"/>
              <a:t>rainy</a:t>
            </a:r>
            <a:r>
              <a:rPr lang="fr-FR" sz="2000" b="1" dirty="0"/>
              <a:t> </a:t>
            </a:r>
            <a:r>
              <a:rPr lang="fr-FR" sz="2000" b="1" dirty="0" err="1"/>
              <a:t>hamela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</a:t>
            </a:r>
            <a:r>
              <a:rPr lang="fr-FR" sz="2000" b="1" dirty="0" err="1"/>
              <a:t>hanitatra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faritaniny</a:t>
            </a:r>
            <a:r>
              <a:rPr lang="fr-FR" sz="2000" b="1" dirty="0"/>
              <a:t> (Jos. 15:18-19), ka </a:t>
            </a:r>
            <a:r>
              <a:rPr lang="fr-FR" sz="2000" b="1" dirty="0" err="1"/>
              <a:t>tamin'izany</a:t>
            </a:r>
            <a:r>
              <a:rPr lang="fr-FR" sz="2000" b="1" dirty="0"/>
              <a:t> no </a:t>
            </a:r>
            <a:r>
              <a:rPr lang="fr-FR" sz="2000" b="1" dirty="0" err="1"/>
              <a:t>nanaporofoany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maha-</a:t>
            </a:r>
            <a:r>
              <a:rPr lang="fr-FR" sz="2000" b="1" dirty="0" err="1"/>
              <a:t>mendrika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ho </a:t>
            </a:r>
            <a:r>
              <a:rPr lang="fr-FR" sz="2000" b="1" dirty="0" err="1"/>
              <a:t>mpandova</a:t>
            </a:r>
            <a:r>
              <a:rPr lang="fr-FR" sz="2000" b="1" dirty="0"/>
              <a:t> </a:t>
            </a:r>
            <a:r>
              <a:rPr lang="fr-FR" sz="2000" b="1" dirty="0" err="1"/>
              <a:t>an’i</a:t>
            </a:r>
            <a:r>
              <a:rPr lang="fr-FR" sz="2000" b="1" dirty="0"/>
              <a:t> </a:t>
            </a:r>
            <a:r>
              <a:rPr lang="fr-FR" sz="2000" b="1" dirty="0" err="1"/>
              <a:t>Kaleba</a:t>
            </a:r>
            <a:r>
              <a:rPr lang="en" sz="2000" b="1"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61DF125-FCE1-16BC-BD6F-6F158B8686F4}"/>
              </a:ext>
            </a:extLst>
          </p:cNvPr>
          <p:cNvSpPr txBox="1"/>
          <p:nvPr/>
        </p:nvSpPr>
        <p:spPr>
          <a:xfrm>
            <a:off x="3743326" y="4159843"/>
            <a:ext cx="60969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Ny </a:t>
            </a:r>
            <a:r>
              <a:rPr lang="fr-FR" sz="2000" b="1" dirty="0" err="1"/>
              <a:t>zana-drahalahiny</a:t>
            </a:r>
            <a:r>
              <a:rPr lang="fr-FR" sz="2000" b="1" dirty="0"/>
              <a:t>, </a:t>
            </a:r>
            <a:r>
              <a:rPr lang="fr-FR" sz="2000" b="1" dirty="0" err="1"/>
              <a:t>Otniela</a:t>
            </a:r>
            <a:r>
              <a:rPr lang="fr-FR" sz="2000" b="1" dirty="0"/>
              <a:t>, no </a:t>
            </a:r>
            <a:r>
              <a:rPr lang="fr-FR" sz="2000" b="1" dirty="0" err="1"/>
              <a:t>lehilahy</a:t>
            </a:r>
            <a:r>
              <a:rPr lang="fr-FR" sz="2000" b="1" dirty="0"/>
              <a:t> </a:t>
            </a:r>
            <a:r>
              <a:rPr lang="fr-FR" sz="2000" b="1" dirty="0" err="1"/>
              <a:t>mahery</a:t>
            </a:r>
            <a:r>
              <a:rPr lang="fr-FR" sz="2000" b="1" dirty="0"/>
              <a:t> </a:t>
            </a:r>
            <a:r>
              <a:rPr lang="fr-FR" sz="2000" b="1" dirty="0" err="1"/>
              <a:t>nahafaka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tanàna</a:t>
            </a:r>
            <a:r>
              <a:rPr lang="fr-FR" sz="2000" b="1" dirty="0"/>
              <a:t>, ka </a:t>
            </a:r>
            <a:r>
              <a:rPr lang="fr-FR" sz="2000" b="1" dirty="0" err="1"/>
              <a:t>nanjary</a:t>
            </a:r>
            <a:r>
              <a:rPr lang="fr-FR" sz="2000" b="1" dirty="0"/>
              <a:t> </a:t>
            </a:r>
            <a:r>
              <a:rPr lang="fr-FR" sz="2000" b="1" dirty="0" err="1"/>
              <a:t>mpitsara</a:t>
            </a:r>
            <a:r>
              <a:rPr lang="fr-FR" sz="2000" b="1" dirty="0"/>
              <a:t> </a:t>
            </a:r>
            <a:r>
              <a:rPr lang="fr-FR" sz="2000" b="1" dirty="0" err="1"/>
              <a:t>voalohany</a:t>
            </a:r>
            <a:r>
              <a:rPr lang="fr-FR" sz="2000" b="1" dirty="0"/>
              <a:t> </a:t>
            </a:r>
            <a:r>
              <a:rPr lang="fr-FR" sz="2000" b="1" dirty="0" err="1"/>
              <a:t>teo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Isiraely</a:t>
            </a:r>
            <a:r>
              <a:rPr lang="fr-FR" sz="2000" b="1" dirty="0"/>
              <a:t> (Jos. 15:17; </a:t>
            </a:r>
            <a:r>
              <a:rPr lang="fr-FR" sz="2000" b="1" dirty="0" err="1"/>
              <a:t>Mpitsara</a:t>
            </a:r>
            <a:r>
              <a:rPr lang="fr-FR" sz="2000" b="1" dirty="0"/>
              <a:t> </a:t>
            </a:r>
            <a:r>
              <a:rPr lang="en" sz="2000" b="1" dirty="0"/>
              <a:t>3:9-11).</a:t>
            </a:r>
          </a:p>
        </p:txBody>
      </p:sp>
    </p:spTree>
    <p:extLst>
      <p:ext uri="{BB962C8B-B14F-4D97-AF65-F5344CB8AC3E}">
        <p14:creationId xmlns:p14="http://schemas.microsoft.com/office/powerpoint/2010/main" val="343137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14" grpId="0"/>
      <p:bldP spid="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B74D32-E4F1-D80A-3B64-BD970B10E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E12D303-73F0-AC7C-1A60-E2C50AF22C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4379" y="2962275"/>
            <a:ext cx="12464715" cy="1390650"/>
          </a:xfrm>
          <a:prstGeom prst="rect">
            <a:avLst/>
          </a:prstGeom>
          <a:solidFill>
            <a:srgbClr val="F3E86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 descr="Mujer de pie con raqueta en la mano&#10;&#10;El contenido generado por IA puede ser incorrecto.">
            <a:extLst>
              <a:ext uri="{FF2B5EF4-FFF2-40B4-BE49-F238E27FC236}">
                <a16:creationId xmlns:a16="http://schemas.microsoft.com/office/drawing/2014/main" id="{60CC43B6-CA75-0773-A27F-383FD109C05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06925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6BFDC9B-2B99-EA96-4C04-B44E8CD7F5BA}"/>
              </a:ext>
            </a:extLst>
          </p:cNvPr>
          <p:cNvSpPr txBox="1"/>
          <p:nvPr/>
        </p:nvSpPr>
        <p:spPr>
          <a:xfrm>
            <a:off x="2989006" y="3103602"/>
            <a:ext cx="9202994" cy="1107996"/>
          </a:xfrm>
          <a:prstGeom prst="rect">
            <a:avLst/>
          </a:prstGeom>
          <a:noFill/>
          <a:scene3d>
            <a:camera prst="orthographicFront"/>
            <a:lightRig rig="morning" dir="t"/>
          </a:scene3d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6600" b="1" dirty="0">
                <a:ln/>
                <a:solidFill>
                  <a:srgbClr val="C15C16"/>
                </a:solidFill>
              </a:rPr>
              <a:t>NY FINOAN’I JOSOA </a:t>
            </a:r>
            <a:endParaRPr lang="en" sz="6600" b="1" dirty="0">
              <a:ln/>
              <a:solidFill>
                <a:srgbClr val="C15C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90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A04D7C-9692-8782-6F1E-E71116006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agrama&#10;&#10;El contenido generado por IA puede ser incorrecto.">
            <a:extLst>
              <a:ext uri="{FF2B5EF4-FFF2-40B4-BE49-F238E27FC236}">
                <a16:creationId xmlns:a16="http://schemas.microsoft.com/office/drawing/2014/main" id="{E4F777B7-A7F5-6347-A92E-86D0E735DB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29700" y="1102203"/>
            <a:ext cx="3371849" cy="27658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79BD027-4292-9B2E-6036-DDD113165E2C}"/>
              </a:ext>
            </a:extLst>
          </p:cNvPr>
          <p:cNvSpPr txBox="1"/>
          <p:nvPr/>
        </p:nvSpPr>
        <p:spPr>
          <a:xfrm>
            <a:off x="0" y="13841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vitany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nizarana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tany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holovany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araka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fari-taniny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ka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nomen'ny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Zanak'Isiraely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lova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teo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aminy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Josoa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zanak'i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Nona</a:t>
            </a:r>
            <a:r>
              <a:rPr lang="en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(Josoa 19:49)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1B4DFB-44A0-9C12-296C-D9E713E9C690}"/>
              </a:ext>
            </a:extLst>
          </p:cNvPr>
          <p:cNvSpPr txBox="1"/>
          <p:nvPr/>
        </p:nvSpPr>
        <p:spPr>
          <a:xfrm>
            <a:off x="2200273" y="936690"/>
            <a:ext cx="68294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Nofidin’i</a:t>
            </a:r>
            <a:r>
              <a:rPr lang="fr-FR" sz="2000" b="1" dirty="0"/>
              <a:t> </a:t>
            </a:r>
            <a:r>
              <a:rPr lang="fr-FR" sz="2000" b="1" dirty="0" err="1"/>
              <a:t>Mosesy</a:t>
            </a:r>
            <a:r>
              <a:rPr lang="fr-FR" sz="2000" b="1" dirty="0"/>
              <a:t> ho </a:t>
            </a:r>
            <a:r>
              <a:rPr lang="fr-FR" sz="2000" b="1" dirty="0" err="1"/>
              <a:t>mpanampy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i </a:t>
            </a:r>
            <a:r>
              <a:rPr lang="fr-FR" sz="2000" b="1" dirty="0" err="1"/>
              <a:t>Josoa</a:t>
            </a:r>
            <a:r>
              <a:rPr lang="fr-FR" sz="2000" b="1" dirty="0"/>
              <a:t> </a:t>
            </a:r>
            <a:r>
              <a:rPr lang="fr-FR" sz="2000" b="1" dirty="0" err="1"/>
              <a:t>fony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</a:t>
            </a:r>
            <a:r>
              <a:rPr lang="fr-FR" sz="2000" b="1" dirty="0" err="1"/>
              <a:t>mbola</a:t>
            </a:r>
            <a:r>
              <a:rPr lang="fr-FR" sz="2000" b="1" dirty="0"/>
              <a:t> </a:t>
            </a:r>
            <a:r>
              <a:rPr lang="fr-FR" sz="2000" b="1" dirty="0" err="1"/>
              <a:t>zatovo</a:t>
            </a:r>
            <a:r>
              <a:rPr lang="fr-FR" sz="2000" b="1" dirty="0"/>
              <a:t>. </a:t>
            </a:r>
            <a:r>
              <a:rPr lang="fr-FR" sz="2000" b="1" dirty="0" err="1"/>
              <a:t>Voaporofony</a:t>
            </a:r>
            <a:r>
              <a:rPr lang="fr-FR" sz="2000" b="1" dirty="0"/>
              <a:t> fa </a:t>
            </a:r>
            <a:r>
              <a:rPr lang="fr-FR" sz="2000" b="1" dirty="0" err="1"/>
              <a:t>mpankato</a:t>
            </a:r>
            <a:r>
              <a:rPr lang="fr-FR" sz="2000" b="1" dirty="0"/>
              <a:t>, </a:t>
            </a:r>
            <a:r>
              <a:rPr lang="fr-FR" sz="2000" b="1" dirty="0" err="1"/>
              <a:t>be</a:t>
            </a:r>
            <a:r>
              <a:rPr lang="fr-FR" sz="2000" b="1" dirty="0"/>
              <a:t> </a:t>
            </a:r>
            <a:r>
              <a:rPr lang="fr-FR" sz="2000" b="1" dirty="0" err="1"/>
              <a:t>herim</a:t>
            </a:r>
            <a:r>
              <a:rPr lang="fr-FR" sz="2000" b="1" dirty="0"/>
              <a:t>-po, </a:t>
            </a:r>
            <a:r>
              <a:rPr lang="fr-FR" sz="2000" b="1" dirty="0" err="1"/>
              <a:t>mahatoky</a:t>
            </a:r>
            <a:r>
              <a:rPr lang="fr-FR" sz="2000" b="1" dirty="0"/>
              <a:t>, </a:t>
            </a:r>
            <a:r>
              <a:rPr lang="fr-FR" sz="2000" b="1" dirty="0" err="1"/>
              <a:t>mpanampy</a:t>
            </a:r>
            <a:r>
              <a:rPr lang="fr-FR" sz="2000" b="1" dirty="0"/>
              <a:t>,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tia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zavatr’Andriamanitra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(</a:t>
            </a:r>
            <a:r>
              <a:rPr lang="fr-FR" sz="2000" b="1" dirty="0" err="1"/>
              <a:t>Eks</a:t>
            </a:r>
            <a:r>
              <a:rPr lang="en" sz="2000" b="1" dirty="0"/>
              <a:t>. 33:11).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FAB17D6-86DF-5668-4B68-D83ADD576A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8460240"/>
              </p:ext>
            </p:extLst>
          </p:nvPr>
        </p:nvGraphicFramePr>
        <p:xfrm>
          <a:off x="0" y="4028064"/>
          <a:ext cx="12191998" cy="2765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n 7" descr="Una persona con un vestido largo&#10;&#10;El contenido generado por IA puede ser incorrecto.">
            <a:extLst>
              <a:ext uri="{FF2B5EF4-FFF2-40B4-BE49-F238E27FC236}">
                <a16:creationId xmlns:a16="http://schemas.microsoft.com/office/drawing/2014/main" id="{0C34E00E-5A5D-5F55-694C-D8CA47ABE05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57" y="1102202"/>
            <a:ext cx="1894316" cy="27658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D832BD9-FA71-E800-05EE-6E2E879CEC63}"/>
              </a:ext>
            </a:extLst>
          </p:cNvPr>
          <p:cNvSpPr txBox="1"/>
          <p:nvPr/>
        </p:nvSpPr>
        <p:spPr>
          <a:xfrm>
            <a:off x="2200273" y="3627954"/>
            <a:ext cx="68294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Avy </a:t>
            </a:r>
            <a:r>
              <a:rPr lang="fr-FR" sz="2000" b="1" dirty="0" err="1"/>
              <a:t>amin'ny</a:t>
            </a:r>
            <a:r>
              <a:rPr lang="fr-FR" sz="2000" b="1" dirty="0"/>
              <a:t> </a:t>
            </a:r>
            <a:r>
              <a:rPr lang="fr-FR" sz="2000" b="1" dirty="0" err="1"/>
              <a:t>tantarany</a:t>
            </a:r>
            <a:r>
              <a:rPr lang="fr-FR" sz="2000" b="1" dirty="0"/>
              <a:t> no </a:t>
            </a:r>
            <a:r>
              <a:rPr lang="fr-FR" sz="2000" b="1" dirty="0" err="1"/>
              <a:t>ianarantsika</a:t>
            </a:r>
            <a:r>
              <a:rPr lang="fr-FR" sz="2000" b="1" dirty="0"/>
              <a:t> fa</a:t>
            </a:r>
            <a:r>
              <a:rPr lang="en" sz="2000" b="1" dirty="0"/>
              <a:t>: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E6264F5-DBFA-BE82-DD89-258CD0A98433}"/>
              </a:ext>
            </a:extLst>
          </p:cNvPr>
          <p:cNvSpPr txBox="1"/>
          <p:nvPr/>
        </p:nvSpPr>
        <p:spPr>
          <a:xfrm>
            <a:off x="2200273" y="2128434"/>
            <a:ext cx="682942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Rehefa</a:t>
            </a:r>
            <a:r>
              <a:rPr lang="fr-FR" sz="2000" b="1" dirty="0"/>
              <a:t> tonga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fotoana</a:t>
            </a:r>
            <a:r>
              <a:rPr lang="fr-FR" sz="2000" b="1" dirty="0"/>
              <a:t> </a:t>
            </a:r>
            <a:r>
              <a:rPr lang="fr-FR" sz="2000" b="1" dirty="0" err="1"/>
              <a:t>hitakiana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faritaniny</a:t>
            </a:r>
            <a:r>
              <a:rPr lang="fr-FR" sz="2000" b="1" dirty="0"/>
              <a:t>, dia </a:t>
            </a:r>
            <a:r>
              <a:rPr lang="fr-FR" sz="2000" b="1" dirty="0" err="1"/>
              <a:t>niandry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</a:t>
            </a:r>
            <a:r>
              <a:rPr lang="fr-FR" sz="2000" b="1" dirty="0" err="1"/>
              <a:t>mandra-pahazoan’ny</a:t>
            </a:r>
            <a:r>
              <a:rPr lang="fr-FR" sz="2000" b="1" dirty="0"/>
              <a:t> </a:t>
            </a:r>
            <a:r>
              <a:rPr lang="fr-FR" sz="2000" b="1" dirty="0" err="1"/>
              <a:t>foko</a:t>
            </a:r>
            <a:r>
              <a:rPr lang="fr-FR" sz="2000" b="1" dirty="0"/>
              <a:t> </a:t>
            </a:r>
            <a:r>
              <a:rPr lang="fr-FR" sz="2000" b="1" dirty="0" err="1"/>
              <a:t>rehetra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lovany</a:t>
            </a:r>
            <a:r>
              <a:rPr lang="fr-FR" sz="2000" b="1" dirty="0"/>
              <a:t>, ka </a:t>
            </a:r>
            <a:r>
              <a:rPr lang="fr-FR" sz="2000" b="1" dirty="0" err="1"/>
              <a:t>nifidy</a:t>
            </a:r>
            <a:r>
              <a:rPr lang="fr-FR" sz="2000" b="1" dirty="0"/>
              <a:t> “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anjara</a:t>
            </a:r>
            <a:r>
              <a:rPr lang="fr-FR" sz="2000" b="1" dirty="0"/>
              <a:t> </a:t>
            </a:r>
            <a:r>
              <a:rPr lang="fr-FR" sz="2000" b="1" dirty="0" err="1"/>
              <a:t>sisa</a:t>
            </a:r>
            <a:r>
              <a:rPr lang="fr-FR" sz="2000" b="1" dirty="0"/>
              <a:t> tavela” [</a:t>
            </a:r>
            <a:r>
              <a:rPr lang="fr-FR" sz="2000" b="1" dirty="0" err="1"/>
              <a:t>Timnata</a:t>
            </a:r>
            <a:r>
              <a:rPr lang="fr-FR" sz="2000" b="1" dirty="0"/>
              <a:t>-sera] (Jos. 19:50), </a:t>
            </a:r>
            <a:r>
              <a:rPr lang="fr-FR" sz="2000" b="1" dirty="0" err="1"/>
              <a:t>tanàna</a:t>
            </a:r>
            <a:r>
              <a:rPr lang="fr-FR" sz="2000" b="1" dirty="0"/>
              <a:t> </a:t>
            </a:r>
            <a:r>
              <a:rPr lang="fr-FR" sz="2000" b="1" dirty="0" err="1"/>
              <a:t>teo</a:t>
            </a:r>
            <a:r>
              <a:rPr lang="fr-FR" sz="2000" b="1" dirty="0"/>
              <a:t> </a:t>
            </a:r>
            <a:r>
              <a:rPr lang="fr-FR" sz="2000" b="1" dirty="0" err="1"/>
              <a:t>akaikin’i</a:t>
            </a:r>
            <a:r>
              <a:rPr lang="fr-FR" sz="2000" b="1" dirty="0"/>
              <a:t> Silo,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nanorenana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fitoerana</a:t>
            </a:r>
            <a:r>
              <a:rPr lang="fr-FR" sz="2000" b="1" dirty="0"/>
              <a:t> </a:t>
            </a:r>
            <a:r>
              <a:rPr lang="fr-FR" sz="2000" b="1" dirty="0" err="1"/>
              <a:t>masina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406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2" grpId="0">
        <p:bldSub>
          <a:bldDgm bld="one"/>
        </p:bldSub>
      </p:bldGraphic>
      <p:bldP spid="7" grpId="0"/>
      <p:bldP spid="10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3">
    <a:dk1>
      <a:sysClr val="windowText" lastClr="000000"/>
    </a:dk1>
    <a:lt1>
      <a:sysClr val="window" lastClr="FFFFFF"/>
    </a:lt1>
    <a:dk2>
      <a:srgbClr val="FF00FF"/>
    </a:dk2>
    <a:lt2>
      <a:srgbClr val="CCCC00"/>
    </a:lt2>
    <a:accent1>
      <a:srgbClr val="2FC753"/>
    </a:accent1>
    <a:accent2>
      <a:srgbClr val="E3B84B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1326</Words>
  <Application>Microsoft Office PowerPoint</Application>
  <PresentationFormat>Panorámica</PresentationFormat>
  <Paragraphs>52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</vt:lpstr>
      <vt:lpstr>Arial</vt:lpstr>
      <vt:lpstr>Constantia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94</cp:revision>
  <dcterms:created xsi:type="dcterms:W3CDTF">2025-10-19T08:16:14Z</dcterms:created>
  <dcterms:modified xsi:type="dcterms:W3CDTF">2025-11-20T08:36:04Z</dcterms:modified>
</cp:coreProperties>
</file>