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5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very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omen’Andriamanitra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Mahazo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Mihazona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fanomezana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fr-F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Azo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indray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very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omen’Andriamanitra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Mahazo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Mihazona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fanomezana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indray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0" y="91941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MPANDOVA NY TENY FIKASANA, MIFATOTRA MANANA NY FANANTENANA</a:t>
            </a:r>
            <a:endParaRPr lang="en" sz="4400" b="1" spc="30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6370710" y="6427505"/>
            <a:ext cx="3539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n-NO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9 hatao ny 29 Novambra</a:t>
            </a:r>
            <a:r>
              <a:rPr lang="en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-1" y="-11183"/>
            <a:ext cx="1219199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Miverena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amin'ny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fiarovana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mafy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ianareo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mpifatotra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manana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fanantenana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!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Anio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hanambarako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hoe: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Hanonitra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roa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heny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anao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Aho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(Zakaria 9:12)</a:t>
            </a:r>
          </a:p>
        </p:txBody>
      </p:sp>
    </p:spTree>
    <p:extLst>
      <p:ext uri="{BB962C8B-B14F-4D97-AF65-F5344CB8AC3E}">
        <p14:creationId xmlns:p14="http://schemas.microsoft.com/office/powerpoint/2010/main" val="29331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897276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5">
                    <a:lumMod val="75000"/>
                  </a:schemeClr>
                </a:solidFill>
              </a:rPr>
              <a:t>B'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706993" y="6040935"/>
            <a:ext cx="42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A'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Toko</a:t>
            </a:r>
            <a:r>
              <a:rPr lang="fr-FR" sz="2000" b="1" dirty="0"/>
              <a:t> </a:t>
            </a:r>
            <a:r>
              <a:rPr lang="fr-FR" sz="2000" b="1" dirty="0" err="1"/>
              <a:t>maro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bokin’i</a:t>
            </a:r>
            <a:r>
              <a:rPr lang="fr-FR" sz="2000" b="1" dirty="0"/>
              <a:t> </a:t>
            </a:r>
            <a:r>
              <a:rPr lang="fr-FR" sz="2000" b="1" dirty="0" err="1"/>
              <a:t>Josoa</a:t>
            </a:r>
            <a:r>
              <a:rPr lang="fr-FR" sz="2000" b="1" dirty="0"/>
              <a:t>, faha-13 ka </a:t>
            </a:r>
            <a:r>
              <a:rPr lang="fr-FR" sz="2000" b="1" dirty="0" err="1"/>
              <a:t>hatramin’ny</a:t>
            </a:r>
            <a:r>
              <a:rPr lang="fr-FR" sz="2000" b="1" dirty="0"/>
              <a:t> faha-21, no </a:t>
            </a:r>
            <a:r>
              <a:rPr lang="fr-FR" sz="2000" b="1" dirty="0" err="1"/>
              <a:t>miresaka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fizarana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Kanana</a:t>
            </a:r>
            <a:r>
              <a:rPr lang="fr-FR" sz="2000" b="1" dirty="0"/>
              <a:t> </a:t>
            </a:r>
            <a:r>
              <a:rPr lang="fr-FR" sz="2000" b="1" dirty="0" err="1"/>
              <a:t>tamin’ireo</a:t>
            </a:r>
            <a:r>
              <a:rPr lang="fr-FR" sz="2000" b="1" dirty="0"/>
              <a:t> </a:t>
            </a:r>
            <a:r>
              <a:rPr lang="fr-FR" sz="2000" b="1" dirty="0" err="1"/>
              <a:t>fokon’ny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en" sz="2000" b="1" dirty="0"/>
              <a:t>.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24446" y="0"/>
            <a:ext cx="4332608" cy="6858000"/>
            <a:chOff x="2444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IREO FOKON'NY ISIRAELY 12 </a:t>
              </a:r>
              <a:endParaRPr lang="en" sz="2000" b="1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>
                  <a:solidFill>
                    <a:srgbClr val="108FD6"/>
                  </a:solidFill>
                </a:rPr>
                <a:t>Ranomasina</a:t>
              </a:r>
              <a:r>
                <a:rPr lang="fr-FR" sz="1400" b="1" dirty="0">
                  <a:solidFill>
                    <a:srgbClr val="108FD6"/>
                  </a:solidFill>
                </a:rPr>
                <a:t> </a:t>
              </a:r>
              <a:r>
                <a:rPr lang="fr-FR" sz="1400" b="1" dirty="0" err="1">
                  <a:solidFill>
                    <a:srgbClr val="108FD6"/>
                  </a:solidFill>
                </a:rPr>
                <a:t>Mediterane</a:t>
              </a:r>
              <a:endParaRPr lang="en" sz="1400" b="1" dirty="0">
                <a:solidFill>
                  <a:srgbClr val="108FD6"/>
                </a:solidFill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ASERA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ZEBOLONA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ISAKARA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688123" y="2165152"/>
              <a:ext cx="1036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NAFTALY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MANASE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MANASE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DANA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468121" y="3820268"/>
              <a:ext cx="913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EFRAIMA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2" y="3749262"/>
              <a:ext cx="7244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GADA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100" b="1" dirty="0"/>
                <a:t>BENJAMINA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JODA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814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ROBENA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SIMEONA</a:t>
              </a:r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2034" y="2241319"/>
            <a:ext cx="76445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fahafatesan’i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dia </a:t>
            </a:r>
            <a:r>
              <a:rPr lang="fr-FR" sz="2000" b="1" dirty="0" err="1"/>
              <a:t>manome</a:t>
            </a:r>
            <a:r>
              <a:rPr lang="fr-FR" sz="2000" b="1" dirty="0"/>
              <a:t> </a:t>
            </a:r>
            <a:r>
              <a:rPr lang="fr-FR" sz="2000" b="1" dirty="0" err="1"/>
              <a:t>antoka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fa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mandova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verin’i</a:t>
            </a:r>
            <a:r>
              <a:rPr lang="fr-FR" sz="2000" b="1" dirty="0"/>
              <a:t> Adama </a:t>
            </a:r>
            <a:r>
              <a:rPr lang="fr-FR" sz="2000" b="1" dirty="0" err="1"/>
              <a:t>sy</a:t>
            </a:r>
            <a:r>
              <a:rPr lang="fr-FR" sz="2000" b="1" dirty="0"/>
              <a:t> Eva </a:t>
            </a:r>
            <a:r>
              <a:rPr lang="fr-FR" sz="2000" b="1" dirty="0" err="1"/>
              <a:t>isika</a:t>
            </a:r>
            <a:r>
              <a:rPr lang="fr-FR" sz="2000" b="1" dirty="0"/>
              <a:t>. Na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dia </a:t>
            </a:r>
            <a:r>
              <a:rPr lang="fr-FR" sz="2000" b="1" dirty="0" err="1"/>
              <a:t>mbola</a:t>
            </a:r>
            <a:r>
              <a:rPr lang="fr-FR" sz="2000" b="1" dirty="0"/>
              <a:t> “</a:t>
            </a:r>
            <a:r>
              <a:rPr lang="fr-FR" sz="2000" b="1" dirty="0" err="1"/>
              <a:t>mpifatotra</a:t>
            </a:r>
            <a:r>
              <a:rPr lang="fr-FR" sz="2000" b="1" dirty="0"/>
              <a:t>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fanantenana</a:t>
            </a:r>
            <a:r>
              <a:rPr lang="fr-FR" sz="2000" b="1" dirty="0"/>
              <a:t>” </a:t>
            </a:r>
            <a:r>
              <a:rPr lang="fr-FR" sz="2000" b="1" dirty="0" err="1"/>
              <a:t>hahazo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en" sz="2000" b="1" dirty="0"/>
              <a:t>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33901" y="1192051"/>
            <a:ext cx="76445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Eny</a:t>
            </a:r>
            <a:r>
              <a:rPr lang="fr-FR" sz="2000" b="1" dirty="0"/>
              <a:t> </a:t>
            </a:r>
            <a:r>
              <a:rPr lang="fr-FR" sz="2000" b="1" dirty="0" err="1"/>
              <a:t>atsefatsefaky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filazana</a:t>
            </a:r>
            <a:r>
              <a:rPr lang="fr-FR" sz="2000" b="1" dirty="0"/>
              <a:t> </a:t>
            </a:r>
            <a:r>
              <a:rPr lang="fr-FR" sz="2000" b="1" dirty="0" err="1"/>
              <a:t>toerana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vahoaka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foko</a:t>
            </a:r>
            <a:r>
              <a:rPr lang="fr-FR" sz="2000" b="1" dirty="0"/>
              <a:t>, no </a:t>
            </a:r>
            <a:r>
              <a:rPr lang="fr-FR" sz="2000" b="1" dirty="0" err="1"/>
              <a:t>ahitantsika</a:t>
            </a:r>
            <a:r>
              <a:rPr lang="fr-FR" sz="2000" b="1" dirty="0"/>
              <a:t> </a:t>
            </a:r>
            <a:r>
              <a:rPr lang="fr-FR" sz="2000" b="1" dirty="0" err="1"/>
              <a:t>faritany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lovan’ny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, </a:t>
            </a:r>
            <a:r>
              <a:rPr lang="fr-FR" sz="2000" b="1" dirty="0" err="1"/>
              <a:t>nefa</a:t>
            </a:r>
            <a:r>
              <a:rPr lang="fr-FR" sz="2000" b="1" dirty="0"/>
              <a:t>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azony</a:t>
            </a:r>
            <a:r>
              <a:rPr lang="fr-FR" sz="2000" b="1" dirty="0"/>
              <a:t> </a:t>
            </a:r>
            <a:r>
              <a:rPr lang="fr-FR" sz="2000" b="1" dirty="0" err="1"/>
              <a:t>tanteraka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ILAY TANY IZAY VERY 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nesorin'i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Andriamanitra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tamin'ny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saha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Edena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hiasa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nanalana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azy</a:t>
            </a:r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(Genesisy 3:23)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663332" y="2278155"/>
            <a:ext cx="6016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nankatò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dia </a:t>
            </a:r>
            <a:r>
              <a:rPr lang="fr-FR" sz="2000" b="1" dirty="0" err="1"/>
              <a:t>noroahina</a:t>
            </a:r>
            <a:r>
              <a:rPr lang="fr-FR" sz="2000" b="1" dirty="0"/>
              <a:t> </a:t>
            </a:r>
            <a:r>
              <a:rPr lang="fr-FR" sz="2000" b="1" dirty="0" err="1"/>
              <a:t>hiala</a:t>
            </a:r>
            <a:r>
              <a:rPr lang="fr-FR" sz="2000" b="1" dirty="0"/>
              <a:t> tao (</a:t>
            </a:r>
            <a:r>
              <a:rPr lang="fr-FR" sz="2000" b="1" dirty="0" err="1"/>
              <a:t>Gen</a:t>
            </a:r>
            <a:r>
              <a:rPr lang="fr-FR" sz="2000" b="1" dirty="0"/>
              <a:t>. 3:23). Very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fahefany</a:t>
            </a:r>
            <a:r>
              <a:rPr lang="fr-FR" sz="2000" b="1" dirty="0"/>
              <a:t> </a:t>
            </a:r>
            <a:r>
              <a:rPr lang="fr-FR" sz="2000" b="1" dirty="0" err="1"/>
              <a:t>manapaka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674" y="2351673"/>
            <a:ext cx="1414399" cy="2121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1984375" y="1290129"/>
            <a:ext cx="79458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Notendren’Andriamanitra</a:t>
            </a:r>
            <a:r>
              <a:rPr lang="fr-FR" sz="2000" b="1" dirty="0"/>
              <a:t> ho </a:t>
            </a:r>
            <a:r>
              <a:rPr lang="fr-FR" sz="2000" b="1" dirty="0" err="1"/>
              <a:t>mpitantana</a:t>
            </a:r>
            <a:r>
              <a:rPr lang="fr-FR" sz="2000" b="1" dirty="0"/>
              <a:t> </a:t>
            </a:r>
            <a:r>
              <a:rPr lang="fr-FR" sz="2000" b="1" dirty="0" err="1"/>
              <a:t>an’izao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i Adama </a:t>
            </a:r>
            <a:r>
              <a:rPr lang="fr-FR" sz="2000" b="1" dirty="0" err="1"/>
              <a:t>sy</a:t>
            </a:r>
            <a:r>
              <a:rPr lang="fr-FR" sz="2000" b="1" dirty="0"/>
              <a:t> i Eva (</a:t>
            </a:r>
            <a:r>
              <a:rPr lang="fr-FR" sz="2000" b="1" dirty="0" err="1"/>
              <a:t>Gen</a:t>
            </a:r>
            <a:r>
              <a:rPr lang="fr-FR" sz="2000" b="1" dirty="0"/>
              <a:t>. 1:27–28), ka </a:t>
            </a:r>
            <a:r>
              <a:rPr lang="fr-FR" sz="2000" b="1" dirty="0" err="1"/>
              <a:t>namponeniny</a:t>
            </a:r>
            <a:r>
              <a:rPr lang="fr-FR" sz="2000" b="1" dirty="0"/>
              <a:t> tao </a:t>
            </a:r>
            <a:r>
              <a:rPr lang="fr-FR" sz="2000" b="1" dirty="0" err="1"/>
              <a:t>amin’ny</a:t>
            </a:r>
            <a:r>
              <a:rPr lang="fr-FR" sz="2000" b="1" dirty="0"/>
              <a:t> Saha </a:t>
            </a:r>
            <a:r>
              <a:rPr lang="fr-FR" sz="2000" b="1" dirty="0" err="1"/>
              <a:t>Edena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en" sz="2000" b="1" dirty="0"/>
              <a:t>(Gen. 2:8).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2955143" y="5510217"/>
            <a:ext cx="68305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Nanova</a:t>
            </a:r>
            <a:r>
              <a:rPr lang="fr-FR" sz="2000" b="1" dirty="0"/>
              <a:t>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drafitra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am-boalohany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fankatoavan’ny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. </a:t>
            </a:r>
            <a:r>
              <a:rPr lang="fr-FR" sz="2000" b="1" dirty="0" err="1"/>
              <a:t>Nanangana</a:t>
            </a:r>
            <a:r>
              <a:rPr lang="fr-FR" sz="2000" b="1" dirty="0"/>
              <a:t> </a:t>
            </a:r>
            <a:r>
              <a:rPr lang="fr-FR" sz="2000" b="1" dirty="0" err="1"/>
              <a:t>zanaka</a:t>
            </a:r>
            <a:r>
              <a:rPr lang="fr-FR" sz="2000" b="1" dirty="0"/>
              <a:t> ho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Abrahama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vato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handova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fikasany</a:t>
            </a:r>
            <a:r>
              <a:rPr lang="fr-FR" sz="2000" b="1" dirty="0"/>
              <a:t>: </a:t>
            </a:r>
            <a:r>
              <a:rPr lang="fr-FR" sz="2000" b="1" dirty="0" err="1"/>
              <a:t>isika</a:t>
            </a:r>
            <a:r>
              <a:rPr lang="fr-FR" sz="2000" b="1" dirty="0"/>
              <a:t> (</a:t>
            </a:r>
            <a:r>
              <a:rPr lang="fr-FR" sz="2000" b="1" dirty="0" err="1"/>
              <a:t>Lioka</a:t>
            </a:r>
            <a:r>
              <a:rPr lang="fr-FR" sz="2000" b="1" dirty="0"/>
              <a:t> </a:t>
            </a:r>
            <a:r>
              <a:rPr lang="en" sz="2000" b="1" dirty="0"/>
              <a:t>3:8; Hebreo 6:11-12).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2955143" y="4559562"/>
            <a:ext cx="64292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Niitatra</a:t>
            </a:r>
            <a:r>
              <a:rPr lang="fr-FR" sz="2000" b="1" dirty="0"/>
              <a:t> </a:t>
            </a:r>
            <a:r>
              <a:rPr lang="fr-FR" sz="2000" b="1" dirty="0" err="1"/>
              <a:t>niadalana</a:t>
            </a:r>
            <a:r>
              <a:rPr lang="fr-FR" sz="2000" b="1" dirty="0"/>
              <a:t> ho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manontolo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fananany</a:t>
            </a:r>
            <a:r>
              <a:rPr lang="fr-FR" sz="2000" b="1" dirty="0"/>
              <a:t>,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nihatra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firenena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fahalalana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</a:t>
            </a:r>
            <a:r>
              <a:rPr lang="en" sz="2000" b="1" dirty="0"/>
              <a:t>(Is. 11:9).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663332" y="3236123"/>
            <a:ext cx="60602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Kanefa</a:t>
            </a:r>
            <a:r>
              <a:rPr lang="fr-FR" sz="2000" b="1" dirty="0"/>
              <a:t>,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drafitra</a:t>
            </a:r>
            <a:r>
              <a:rPr lang="fr-FR" sz="2000" b="1" dirty="0"/>
              <a:t> </a:t>
            </a:r>
            <a:r>
              <a:rPr lang="fr-FR" sz="2000" b="1" dirty="0" err="1"/>
              <a:t>hamerenana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very</a:t>
            </a:r>
            <a:r>
              <a:rPr lang="fr-FR" sz="2000" b="1" dirty="0"/>
              <a:t>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olombelona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. Nomeny </a:t>
            </a:r>
            <a:r>
              <a:rPr lang="fr-FR" sz="2000" b="1" dirty="0" err="1"/>
              <a:t>sombi-tany</a:t>
            </a:r>
            <a:r>
              <a:rPr lang="fr-FR" sz="2000" b="1" dirty="0"/>
              <a:t> </a:t>
            </a:r>
            <a:r>
              <a:rPr lang="fr-FR" sz="2000" b="1" dirty="0" err="1"/>
              <a:t>kely</a:t>
            </a:r>
            <a:r>
              <a:rPr lang="fr-FR" sz="2000" b="1" dirty="0"/>
              <a:t> i </a:t>
            </a:r>
            <a:r>
              <a:rPr lang="fr-FR" sz="2000" b="1" dirty="0" err="1"/>
              <a:t>Abrahama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Isaka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Jakoba</a:t>
            </a:r>
            <a:r>
              <a:rPr lang="fr-FR" sz="2000" b="1" dirty="0"/>
              <a:t>: </a:t>
            </a:r>
            <a:r>
              <a:rPr lang="fr-FR" sz="2000" b="1" dirty="0" err="1"/>
              <a:t>Kanana</a:t>
            </a:r>
            <a:r>
              <a:rPr lang="fr-FR" sz="2000" b="1" dirty="0"/>
              <a:t> </a:t>
            </a:r>
            <a:r>
              <a:rPr lang="en" sz="2000" b="1" dirty="0"/>
              <a:t>(Gen. 13:14-15).</a:t>
            </a:r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0" y="-7782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NY TANY IZAY OMEN’ANDRIAMANITRA </a:t>
            </a:r>
            <a:endParaRPr lang="en" sz="4400" b="1" spc="600" dirty="0">
              <a:ln w="660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34210" y="1067060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Tahaka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an’i</a:t>
            </a:r>
            <a:r>
              <a:rPr lang="fr-FR" sz="2000" b="1" dirty="0">
                <a:solidFill>
                  <a:prstClr val="black"/>
                </a:solidFill>
              </a:rPr>
              <a:t> Adama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i Eva </a:t>
            </a:r>
            <a:r>
              <a:rPr lang="fr-FR" sz="2000" b="1" dirty="0" err="1">
                <a:solidFill>
                  <a:prstClr val="black"/>
                </a:solidFill>
              </a:rPr>
              <a:t>izay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nanao</a:t>
            </a:r>
            <a:r>
              <a:rPr lang="fr-FR" sz="2000" b="1" dirty="0">
                <a:solidFill>
                  <a:prstClr val="black"/>
                </a:solidFill>
              </a:rPr>
              <a:t> na </a:t>
            </a:r>
            <a:r>
              <a:rPr lang="fr-FR" sz="2000" b="1" dirty="0" err="1">
                <a:solidFill>
                  <a:prstClr val="black"/>
                </a:solidFill>
              </a:rPr>
              <a:t>inona</a:t>
            </a:r>
            <a:r>
              <a:rPr lang="fr-FR" sz="2000" b="1" dirty="0">
                <a:solidFill>
                  <a:prstClr val="black"/>
                </a:solidFill>
              </a:rPr>
              <a:t> na </a:t>
            </a:r>
            <a:r>
              <a:rPr lang="fr-FR" sz="2000" b="1" dirty="0" err="1">
                <a:solidFill>
                  <a:prstClr val="black"/>
                </a:solidFill>
              </a:rPr>
              <a:t>inona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mba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hanany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zo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honina</a:t>
            </a:r>
            <a:r>
              <a:rPr lang="fr-FR" sz="2000" b="1" dirty="0">
                <a:solidFill>
                  <a:prstClr val="black"/>
                </a:solidFill>
              </a:rPr>
              <a:t> tao </a:t>
            </a:r>
            <a:r>
              <a:rPr lang="fr-FR" sz="2000" b="1" dirty="0" err="1">
                <a:solidFill>
                  <a:prstClr val="black"/>
                </a:solidFill>
              </a:rPr>
              <a:t>amin'ny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saha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Edena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Abrahama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taranany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koa</a:t>
            </a:r>
            <a:r>
              <a:rPr lang="fr-FR" sz="2000" b="1" dirty="0">
                <a:solidFill>
                  <a:prstClr val="black"/>
                </a:solidFill>
              </a:rPr>
              <a:t> dia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nanao</a:t>
            </a:r>
            <a:r>
              <a:rPr lang="fr-FR" sz="2000" b="1" dirty="0">
                <a:solidFill>
                  <a:prstClr val="black"/>
                </a:solidFill>
              </a:rPr>
              <a:t> na </a:t>
            </a:r>
            <a:r>
              <a:rPr lang="fr-FR" sz="2000" b="1" dirty="0" err="1">
                <a:solidFill>
                  <a:prstClr val="black"/>
                </a:solidFill>
              </a:rPr>
              <a:t>inona</a:t>
            </a:r>
            <a:r>
              <a:rPr lang="fr-FR" sz="2000" b="1" dirty="0">
                <a:solidFill>
                  <a:prstClr val="black"/>
                </a:solidFill>
              </a:rPr>
              <a:t> na </a:t>
            </a:r>
            <a:r>
              <a:rPr lang="fr-FR" sz="2000" b="1" dirty="0" err="1">
                <a:solidFill>
                  <a:prstClr val="black"/>
                </a:solidFill>
              </a:rPr>
              <a:t>inona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mba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hahatonga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mendrika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Nampanantenaina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Fanomezana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avy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86531" y="614235"/>
            <a:ext cx="12024604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An'i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aminy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Izao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izao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mponina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aminy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(Salamo 24:1)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441" y="2175309"/>
            <a:ext cx="3830163" cy="3830163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15" y="4152352"/>
            <a:ext cx="4673591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30598" y="1950334"/>
            <a:ext cx="7779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Azo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ampitahaina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trano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hofaina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fanomezana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io</a:t>
            </a:r>
            <a:r>
              <a:rPr lang="fr-FR" sz="2000" b="1" dirty="0">
                <a:solidFill>
                  <a:prstClr val="black"/>
                </a:solidFill>
              </a:rPr>
              <a:t>. Na dia </a:t>
            </a:r>
            <a:r>
              <a:rPr lang="fr-FR" sz="2000" b="1" dirty="0" err="1">
                <a:solidFill>
                  <a:prstClr val="black"/>
                </a:solidFill>
              </a:rPr>
              <a:t>afaka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nonina</a:t>
            </a:r>
            <a:r>
              <a:rPr lang="fr-FR" sz="2000" b="1" dirty="0">
                <a:solidFill>
                  <a:prstClr val="black"/>
                </a:solidFill>
              </a:rPr>
              <a:t> tao </a:t>
            </a:r>
            <a:r>
              <a:rPr lang="fr-FR" sz="2000" b="1" dirty="0" err="1">
                <a:solidFill>
                  <a:prstClr val="black"/>
                </a:solidFill>
              </a:rPr>
              <a:t>Kanana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Isiraely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an’Andriamanitra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ihany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tany</a:t>
            </a:r>
            <a:r>
              <a:rPr lang="fr-FR" sz="2000" b="1" dirty="0">
                <a:solidFill>
                  <a:prstClr val="black"/>
                </a:solidFill>
              </a:rPr>
              <a:t> (Sal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24:1).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895851" y="3849271"/>
            <a:ext cx="31412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Toy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Edena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nisy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hofan-trano</a:t>
            </a:r>
            <a:r>
              <a:rPr lang="fr-FR" sz="2000" b="1" dirty="0">
                <a:solidFill>
                  <a:prstClr val="black"/>
                </a:solidFill>
              </a:rPr>
              <a:t> “</a:t>
            </a:r>
            <a:r>
              <a:rPr lang="fr-FR" sz="2000" b="1" dirty="0" err="1">
                <a:solidFill>
                  <a:prstClr val="black"/>
                </a:solidFill>
              </a:rPr>
              <a:t>haloa</a:t>
            </a:r>
            <a:r>
              <a:rPr lang="fr-FR" sz="2000" b="1" dirty="0">
                <a:solidFill>
                  <a:prstClr val="black"/>
                </a:solidFill>
              </a:rPr>
              <a:t>”: </a:t>
            </a:r>
            <a:r>
              <a:rPr lang="fr-FR" sz="2000" b="1" dirty="0" err="1">
                <a:solidFill>
                  <a:prstClr val="black"/>
                </a:solidFill>
              </a:rPr>
              <a:t>fankatoavana</a:t>
            </a:r>
            <a:r>
              <a:rPr lang="fr-FR" sz="2000" b="1" dirty="0">
                <a:solidFill>
                  <a:prstClr val="black"/>
                </a:solidFill>
              </a:rPr>
              <a:t> (Lev. 20:22). Tena </a:t>
            </a:r>
            <a:r>
              <a:rPr lang="fr-FR" sz="2000" b="1" dirty="0" err="1">
                <a:solidFill>
                  <a:prstClr val="black"/>
                </a:solidFill>
              </a:rPr>
              <a:t>mahakasika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fifandraisana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: </a:t>
            </a:r>
            <a:r>
              <a:rPr lang="fr-FR" sz="2000" b="1" dirty="0" err="1">
                <a:solidFill>
                  <a:prstClr val="black"/>
                </a:solidFill>
              </a:rPr>
              <a:t>fitiavana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an’Andriamanitra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fankasitrahana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fitahiany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2097" y="2819464"/>
            <a:ext cx="80349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Ny </a:t>
            </a:r>
            <a:r>
              <a:rPr lang="fr-FR" sz="2000" b="1" dirty="0" err="1">
                <a:solidFill>
                  <a:prstClr val="black"/>
                </a:solidFill>
              </a:rPr>
              <a:t>tompon-trano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mikarakara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tafo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fantson-drano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sns</a:t>
            </a:r>
            <a:r>
              <a:rPr lang="fr-FR" sz="2000" b="1" dirty="0">
                <a:solidFill>
                  <a:prstClr val="black"/>
                </a:solidFill>
              </a:rPr>
              <a:t>. Toy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koa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Andriamanitra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manome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ranonorana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miaro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vokatra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sns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mba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hahafahan’ny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Isiraely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miaina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am-pahatokiana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nomen’Andriamanitra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469204" y="6119577"/>
            <a:ext cx="4665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 err="1">
                <a:solidFill>
                  <a:prstClr val="black"/>
                </a:solidFill>
              </a:rPr>
              <a:t>Omaly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toy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ankehitriny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momba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finoana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hatrany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(Heb. 11:9-13).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0" y="0"/>
            <a:ext cx="7103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ln/>
                <a:solidFill>
                  <a:schemeClr val="accent3"/>
                </a:solidFill>
              </a:rPr>
              <a:t>MAHAZO NY TANY 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ankehitriny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zarao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izao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izao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lovan'ny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firenena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sivy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antsasaky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firenen'i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Manase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(Josoa 13:7)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33065" y="1330511"/>
            <a:ext cx="705127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Rehefa</a:t>
            </a:r>
            <a:r>
              <a:rPr lang="fr-FR" sz="1900" b="1" dirty="0"/>
              <a:t> </a:t>
            </a:r>
            <a:r>
              <a:rPr lang="fr-FR" sz="1900" b="1" dirty="0" err="1"/>
              <a:t>antitra</a:t>
            </a:r>
            <a:r>
              <a:rPr lang="fr-FR" sz="1900" b="1" dirty="0"/>
              <a:t> i </a:t>
            </a:r>
            <a:r>
              <a:rPr lang="fr-FR" sz="1900" b="1" dirty="0" err="1"/>
              <a:t>Josoa</a:t>
            </a:r>
            <a:r>
              <a:rPr lang="fr-FR" sz="1900" b="1" dirty="0"/>
              <a:t>, dia </a:t>
            </a:r>
            <a:r>
              <a:rPr lang="fr-FR" sz="1900" b="1" dirty="0" err="1"/>
              <a:t>nandidy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Andriamanitra</a:t>
            </a:r>
            <a:r>
              <a:rPr lang="fr-FR" sz="1900" b="1" dirty="0"/>
              <a:t> </a:t>
            </a:r>
            <a:r>
              <a:rPr lang="fr-FR" sz="1900" b="1" dirty="0" err="1"/>
              <a:t>hizara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tany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fokon’ny</a:t>
            </a:r>
            <a:r>
              <a:rPr lang="fr-FR" sz="1900" b="1" dirty="0"/>
              <a:t> </a:t>
            </a:r>
            <a:r>
              <a:rPr lang="fr-FR" sz="1900" b="1" dirty="0" err="1"/>
              <a:t>Isiraely</a:t>
            </a:r>
            <a:r>
              <a:rPr lang="fr-FR" sz="1900" b="1" dirty="0"/>
              <a:t>, </a:t>
            </a:r>
            <a:r>
              <a:rPr lang="fr-FR" sz="1900" b="1" dirty="0" err="1"/>
              <a:t>anisan’izany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faritany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mbola</a:t>
            </a:r>
            <a:r>
              <a:rPr lang="fr-FR" sz="1900" b="1" dirty="0"/>
              <a:t> </a:t>
            </a:r>
            <a:r>
              <a:rPr lang="fr-FR" sz="1900" b="1" dirty="0" err="1"/>
              <a:t>azo</a:t>
            </a:r>
            <a:r>
              <a:rPr lang="fr-FR" sz="1900" b="1" dirty="0"/>
              <a:t> </a:t>
            </a:r>
            <a:r>
              <a:rPr lang="en" sz="1900" b="1" dirty="0"/>
              <a:t>(Jos. 13:1-7).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743177" y="2972487"/>
            <a:ext cx="4572115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Na dia </a:t>
            </a:r>
            <a:r>
              <a:rPr lang="fr-FR" sz="1900" b="1" dirty="0" err="1"/>
              <a:t>niady</a:t>
            </a:r>
            <a:r>
              <a:rPr lang="fr-FR" sz="1900" b="1" dirty="0"/>
              <a:t> ho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fandresena</a:t>
            </a:r>
            <a:r>
              <a:rPr lang="fr-FR" sz="1900" b="1" dirty="0"/>
              <a:t> </a:t>
            </a:r>
            <a:r>
              <a:rPr lang="fr-FR" sz="1900" b="1" dirty="0" err="1"/>
              <a:t>aza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, dia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noho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fahamendrehany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fahombiazany</a:t>
            </a:r>
            <a:r>
              <a:rPr lang="fr-FR" sz="1900" b="1" dirty="0"/>
              <a:t>, fa </a:t>
            </a:r>
            <a:r>
              <a:rPr lang="fr-FR" sz="1900" b="1" dirty="0" err="1"/>
              <a:t>an’Andriamanitra</a:t>
            </a:r>
            <a:r>
              <a:rPr lang="fr-FR" sz="1900" b="1" dirty="0"/>
              <a:t> (</a:t>
            </a:r>
            <a:r>
              <a:rPr lang="fr-FR" sz="1900" b="1" dirty="0" err="1"/>
              <a:t>Deot</a:t>
            </a:r>
            <a:r>
              <a:rPr lang="fr-FR" sz="1900" b="1" dirty="0"/>
              <a:t>. 9:5). </a:t>
            </a:r>
            <a:r>
              <a:rPr lang="fr-FR" sz="1900" b="1" dirty="0" err="1"/>
              <a:t>Tahaka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Isiraely</a:t>
            </a:r>
            <a:r>
              <a:rPr lang="fr-FR" sz="1900" b="1" dirty="0"/>
              <a:t>, dia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misy</a:t>
            </a:r>
            <a:r>
              <a:rPr lang="fr-FR" sz="1900" b="1" dirty="0"/>
              <a:t> na </a:t>
            </a:r>
            <a:r>
              <a:rPr lang="fr-FR" sz="1900" b="1" dirty="0" err="1"/>
              <a:t>inona</a:t>
            </a:r>
            <a:r>
              <a:rPr lang="fr-FR" sz="1900" b="1" dirty="0"/>
              <a:t> na </a:t>
            </a:r>
            <a:r>
              <a:rPr lang="fr-FR" sz="1900" b="1" dirty="0" err="1"/>
              <a:t>inona</a:t>
            </a:r>
            <a:r>
              <a:rPr lang="fr-FR" sz="1900" b="1" dirty="0"/>
              <a:t> </a:t>
            </a:r>
            <a:r>
              <a:rPr lang="fr-FR" sz="1900" b="1" dirty="0" err="1"/>
              <a:t>azontsika</a:t>
            </a:r>
            <a:r>
              <a:rPr lang="fr-FR" sz="1900" b="1" dirty="0"/>
              <a:t> </a:t>
            </a:r>
            <a:r>
              <a:rPr lang="fr-FR" sz="1900" b="1" dirty="0" err="1"/>
              <a:t>atao</a:t>
            </a:r>
            <a:r>
              <a:rPr lang="fr-FR" sz="1900" b="1" dirty="0"/>
              <a:t> </a:t>
            </a:r>
            <a:r>
              <a:rPr lang="fr-FR" sz="1900" b="1" dirty="0" err="1"/>
              <a:t>hahazoana</a:t>
            </a:r>
            <a:r>
              <a:rPr lang="fr-FR" sz="1900" b="1" dirty="0"/>
              <a:t> </a:t>
            </a:r>
            <a:r>
              <a:rPr lang="fr-FR" sz="1900" b="1" dirty="0" err="1"/>
              <a:t>famonjena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handovana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teny</a:t>
            </a:r>
            <a:r>
              <a:rPr lang="fr-FR" sz="1900" b="1" dirty="0"/>
              <a:t> </a:t>
            </a:r>
            <a:r>
              <a:rPr lang="fr-FR" sz="1900" b="1" dirty="0" err="1"/>
              <a:t>fikasana</a:t>
            </a:r>
            <a:r>
              <a:rPr lang="fr-FR" sz="1900" b="1" dirty="0"/>
              <a:t> (</a:t>
            </a:r>
            <a:r>
              <a:rPr lang="fr-FR" sz="1900" b="1" dirty="0" err="1"/>
              <a:t>Efes</a:t>
            </a:r>
            <a:r>
              <a:rPr lang="fr-FR" sz="1900" b="1" dirty="0"/>
              <a:t>. 2:8-9; Gal. 3:29). Fa </a:t>
            </a:r>
            <a:r>
              <a:rPr lang="fr-FR" sz="1900" b="1" dirty="0" err="1"/>
              <a:t>raha</a:t>
            </a:r>
            <a:r>
              <a:rPr lang="fr-FR" sz="1900" b="1" dirty="0"/>
              <a:t> </a:t>
            </a:r>
            <a:r>
              <a:rPr lang="fr-FR" sz="1900" b="1" dirty="0" err="1"/>
              <a:t>niady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… </a:t>
            </a:r>
            <a:r>
              <a:rPr lang="fr-FR" sz="1900" b="1" dirty="0" err="1"/>
              <a:t>inona</a:t>
            </a:r>
            <a:r>
              <a:rPr lang="fr-FR" sz="1900" b="1" dirty="0"/>
              <a:t> no </a:t>
            </a:r>
            <a:r>
              <a:rPr lang="fr-FR" sz="1900" b="1" dirty="0" err="1"/>
              <a:t>tokony</a:t>
            </a:r>
            <a:r>
              <a:rPr lang="fr-FR" sz="1900" b="1" dirty="0"/>
              <a:t> </a:t>
            </a:r>
            <a:r>
              <a:rPr lang="fr-FR" sz="1900" b="1" dirty="0" err="1"/>
              <a:t>hataontsika</a:t>
            </a:r>
            <a:r>
              <a:rPr lang="fr-FR" sz="1900" b="1" dirty="0"/>
              <a:t> </a:t>
            </a:r>
            <a:r>
              <a:rPr lang="fr-FR" sz="1900" b="1" dirty="0" err="1"/>
              <a:t>ankehitriny</a:t>
            </a:r>
            <a:r>
              <a:rPr lang="en" sz="1900" b="1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743177" y="5615366"/>
            <a:ext cx="447715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Rehefa</a:t>
            </a:r>
            <a:r>
              <a:rPr lang="fr-FR" sz="1900" b="1" dirty="0"/>
              <a:t> </a:t>
            </a:r>
            <a:r>
              <a:rPr lang="fr-FR" sz="1900" b="1" dirty="0" err="1"/>
              <a:t>voavonjy</a:t>
            </a:r>
            <a:r>
              <a:rPr lang="fr-FR" sz="1900" b="1" dirty="0"/>
              <a:t>, dia </a:t>
            </a:r>
            <a:r>
              <a:rPr lang="fr-FR" sz="1900" b="1" dirty="0" err="1"/>
              <a:t>zavatra</a:t>
            </a:r>
            <a:r>
              <a:rPr lang="fr-FR" sz="1900" b="1" dirty="0"/>
              <a:t> </a:t>
            </a:r>
            <a:r>
              <a:rPr lang="fr-FR" sz="1900" b="1" dirty="0" err="1"/>
              <a:t>roa</a:t>
            </a:r>
            <a:r>
              <a:rPr lang="fr-FR" sz="1900" b="1" dirty="0"/>
              <a:t> no </a:t>
            </a:r>
            <a:r>
              <a:rPr lang="fr-FR" sz="1900" b="1" dirty="0" err="1"/>
              <a:t>takin’Andriamanitra</a:t>
            </a:r>
            <a:r>
              <a:rPr lang="fr-FR" sz="1900" b="1" dirty="0"/>
              <a:t> </a:t>
            </a: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mpandova</a:t>
            </a:r>
            <a:r>
              <a:rPr lang="fr-FR" sz="1900" b="1" dirty="0"/>
              <a:t> Azy: </a:t>
            </a:r>
            <a:r>
              <a:rPr lang="fr-FR" sz="1900" b="1" dirty="0" err="1"/>
              <a:t>fankatoavana</a:t>
            </a:r>
            <a:r>
              <a:rPr lang="fr-FR" sz="1900" b="1" dirty="0"/>
              <a:t> (Fil. 2:12)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fankasitrahana</a:t>
            </a:r>
            <a:r>
              <a:rPr lang="fr-FR" sz="1900" b="1" dirty="0"/>
              <a:t> (</a:t>
            </a:r>
            <a:r>
              <a:rPr lang="fr-FR" sz="1900" b="1" dirty="0" err="1"/>
              <a:t>Heb</a:t>
            </a:r>
            <a:r>
              <a:rPr lang="en" sz="1900" b="1" dirty="0"/>
              <a:t>. 12:28).</a:t>
            </a:r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429000"/>
            <a:ext cx="2494740" cy="32441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042" y="159635"/>
            <a:ext cx="4776829" cy="3330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8430" y="3741157"/>
            <a:ext cx="2451551" cy="2957208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28078" y="3741157"/>
            <a:ext cx="2285328" cy="2957208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33064" y="2168668"/>
            <a:ext cx="698320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Azy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tany</a:t>
            </a:r>
            <a:r>
              <a:rPr lang="fr-FR" sz="1900" b="1" dirty="0"/>
              <a:t>, </a:t>
            </a:r>
            <a:r>
              <a:rPr lang="fr-FR" sz="1900" b="1" dirty="0" err="1"/>
              <a:t>saingy</a:t>
            </a:r>
            <a:r>
              <a:rPr lang="fr-FR" sz="1900" b="1" dirty="0"/>
              <a:t> </a:t>
            </a:r>
            <a:r>
              <a:rPr lang="fr-FR" sz="1900" b="1" dirty="0" err="1"/>
              <a:t>mbola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maintsy</a:t>
            </a:r>
            <a:r>
              <a:rPr lang="fr-FR" sz="1900" b="1" dirty="0"/>
              <a:t> </a:t>
            </a:r>
            <a:r>
              <a:rPr lang="fr-FR" sz="1900" b="1" dirty="0" err="1"/>
              <a:t>nanao</a:t>
            </a:r>
            <a:r>
              <a:rPr lang="fr-FR" sz="1900" b="1" dirty="0"/>
              <a:t> </a:t>
            </a:r>
            <a:r>
              <a:rPr lang="fr-FR" sz="1900" b="1" dirty="0" err="1"/>
              <a:t>ezaka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mba</a:t>
            </a:r>
            <a:r>
              <a:rPr lang="fr-FR" sz="1900" b="1" dirty="0"/>
              <a:t> </a:t>
            </a:r>
            <a:r>
              <a:rPr lang="fr-FR" sz="1900" b="1" dirty="0" err="1"/>
              <a:t>hahazoana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.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miasa</a:t>
            </a:r>
            <a:r>
              <a:rPr lang="fr-FR" sz="1900" b="1" dirty="0"/>
              <a:t> </a:t>
            </a:r>
            <a:r>
              <a:rPr lang="fr-FR" sz="1900" b="1" dirty="0" err="1"/>
              <a:t>irery</a:t>
            </a:r>
            <a:r>
              <a:rPr lang="fr-FR" sz="1900" b="1" dirty="0"/>
              <a:t> </a:t>
            </a:r>
            <a:r>
              <a:rPr lang="fr-FR" sz="1900" b="1" dirty="0" err="1"/>
              <a:t>Andriamanitra</a:t>
            </a:r>
            <a:r>
              <a:rPr lang="fr-FR" sz="1900" b="1" dirty="0"/>
              <a:t>; fa </a:t>
            </a:r>
            <a:r>
              <a:rPr lang="fr-FR" sz="1900" b="1" dirty="0" err="1"/>
              <a:t>tiany</a:t>
            </a:r>
            <a:r>
              <a:rPr lang="fr-FR" sz="1900" b="1" dirty="0"/>
              <a:t> </a:t>
            </a:r>
            <a:r>
              <a:rPr lang="fr-FR" sz="1900" b="1" dirty="0" err="1"/>
              <a:t>hanao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anjarantsika</a:t>
            </a:r>
            <a:r>
              <a:rPr lang="fr-FR" sz="1900" b="1" dirty="0"/>
              <a:t> </a:t>
            </a:r>
            <a:r>
              <a:rPr lang="fr-FR" sz="1900" b="1" dirty="0" err="1"/>
              <a:t>isika</a:t>
            </a:r>
            <a:r>
              <a:rPr lang="en" sz="19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4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MIHAZONA ILAY FANOMEZANA </a:t>
            </a:r>
            <a:endParaRPr lang="en" sz="4400" b="1" spc="60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1314450" y="686097"/>
            <a:ext cx="956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hatao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varo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-maty,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satria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fa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vahiny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mpivahiny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amiko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ianareo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(Levitikosy 25:23)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727736" y="1455538"/>
            <a:ext cx="646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lova, dia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fitsipika</a:t>
            </a:r>
            <a:r>
              <a:rPr lang="fr-FR" sz="2000" b="1" dirty="0"/>
              <a:t> </a:t>
            </a:r>
            <a:r>
              <a:rPr lang="fr-FR" sz="2000" b="1" dirty="0" err="1"/>
              <a:t>manokana</a:t>
            </a:r>
            <a:r>
              <a:rPr lang="fr-FR" sz="2000" b="1" dirty="0"/>
              <a:t> </a:t>
            </a:r>
            <a:r>
              <a:rPr lang="fr-FR" sz="2000" b="1" dirty="0" err="1"/>
              <a:t>nifehy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fampiasana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: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taona</a:t>
            </a:r>
            <a:r>
              <a:rPr lang="fr-FR" sz="2000" b="1" dirty="0"/>
              <a:t> </a:t>
            </a:r>
            <a:r>
              <a:rPr lang="fr-FR" sz="2000" b="1" dirty="0" err="1"/>
              <a:t>sabata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Jobily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34" y="14174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0659" y="14174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0" y="4035735"/>
            <a:ext cx="69767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jobily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famerenana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tompony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am-boalohany</a:t>
            </a:r>
            <a:r>
              <a:rPr lang="fr-FR" sz="2000" b="1" dirty="0"/>
              <a:t>, dia </a:t>
            </a:r>
            <a:r>
              <a:rPr lang="fr-FR" sz="2000" b="1" dirty="0" err="1"/>
              <a:t>natao</a:t>
            </a:r>
            <a:r>
              <a:rPr lang="fr-FR" sz="2000" b="1" dirty="0"/>
              <a:t> </a:t>
            </a:r>
            <a:r>
              <a:rPr lang="fr-FR" sz="2000" b="1" dirty="0" err="1"/>
              <a:t>hisorohana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fitoviana</a:t>
            </a:r>
            <a:r>
              <a:rPr lang="fr-FR" sz="2000" b="1" dirty="0"/>
              <a:t> ara-</a:t>
            </a:r>
            <a:r>
              <a:rPr lang="fr-FR" sz="2000" b="1" dirty="0" err="1"/>
              <a:t>tsosialy</a:t>
            </a:r>
            <a:r>
              <a:rPr lang="fr-FR" sz="2000" b="1" dirty="0"/>
              <a:t> </a:t>
            </a:r>
            <a:r>
              <a:rPr lang="en" sz="2000" b="1" dirty="0"/>
              <a:t>(Lev. 25:10, 23, 40-41).</a:t>
            </a:r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0209" y="3601873"/>
            <a:ext cx="2099163" cy="2446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70726" y="4189978"/>
            <a:ext cx="2099163" cy="2424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745386" y="2184826"/>
            <a:ext cx="64466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taona</a:t>
            </a:r>
            <a:r>
              <a:rPr lang="fr-FR" sz="2000" b="1" dirty="0"/>
              <a:t> </a:t>
            </a:r>
            <a:r>
              <a:rPr lang="fr-FR" sz="2000" b="1" dirty="0" err="1"/>
              <a:t>Sabata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fampiharana</a:t>
            </a:r>
            <a:r>
              <a:rPr lang="fr-FR" sz="2000" b="1" dirty="0"/>
              <a:t> </a:t>
            </a:r>
            <a:r>
              <a:rPr lang="fr-FR" sz="2000" b="1" dirty="0" err="1"/>
              <a:t>mivelatra</a:t>
            </a:r>
            <a:r>
              <a:rPr lang="fr-FR" sz="2000" b="1" dirty="0"/>
              <a:t> </a:t>
            </a:r>
            <a:r>
              <a:rPr lang="fr-FR" sz="2000" b="1" dirty="0" err="1"/>
              <a:t>kokoa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Sabata</a:t>
            </a:r>
            <a:r>
              <a:rPr lang="fr-FR" sz="2000" b="1" dirty="0"/>
              <a:t>, dia </a:t>
            </a:r>
            <a:r>
              <a:rPr lang="fr-FR" sz="2000" b="1" dirty="0" err="1"/>
              <a:t>mamela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hiala</a:t>
            </a:r>
            <a:r>
              <a:rPr lang="fr-FR" sz="2000" b="1" dirty="0"/>
              <a:t> </a:t>
            </a:r>
            <a:r>
              <a:rPr lang="fr-FR" sz="2000" b="1" dirty="0" err="1"/>
              <a:t>sasatra</a:t>
            </a:r>
            <a:r>
              <a:rPr lang="fr-FR" sz="2000" b="1" dirty="0"/>
              <a:t> (Lev. 25:2-5). Ny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fitandremana</a:t>
            </a:r>
            <a:r>
              <a:rPr lang="fr-FR" sz="2000" b="1" dirty="0"/>
              <a:t> </a:t>
            </a:r>
            <a:r>
              <a:rPr lang="fr-FR" sz="2000" b="1" dirty="0" err="1"/>
              <a:t>an'io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no </a:t>
            </a:r>
            <a:r>
              <a:rPr lang="fr-FR" sz="2000" b="1" dirty="0" err="1"/>
              <a:t>anisan’ny</a:t>
            </a:r>
            <a:r>
              <a:rPr lang="fr-FR" sz="2000" b="1" dirty="0"/>
              <a:t> </a:t>
            </a:r>
            <a:r>
              <a:rPr lang="fr-FR" sz="2000" b="1" dirty="0" err="1"/>
              <a:t>antony</a:t>
            </a:r>
            <a:r>
              <a:rPr lang="fr-FR" sz="2000" b="1" dirty="0"/>
              <a:t> </a:t>
            </a:r>
            <a:r>
              <a:rPr lang="fr-FR" sz="2000" b="1" dirty="0" err="1"/>
              <a:t>nahatonga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sesitany</a:t>
            </a:r>
            <a:r>
              <a:rPr lang="fr-FR" sz="2000" b="1" dirty="0"/>
              <a:t> (2 Tan</a:t>
            </a:r>
            <a:r>
              <a:rPr lang="en" sz="2000" b="1" dirty="0"/>
              <a:t>. 36:20-21).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-1" y="4975381"/>
            <a:ext cx="77002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Raha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marina,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izany</a:t>
            </a:r>
            <a:r>
              <a:rPr lang="en-US" sz="2000" b="1" dirty="0"/>
              <a:t> no </a:t>
            </a:r>
            <a:r>
              <a:rPr lang="en-US" sz="2000" b="1" dirty="0" err="1"/>
              <a:t>tena</a:t>
            </a:r>
            <a:r>
              <a:rPr lang="en-US" sz="2000" b="1" dirty="0"/>
              <a:t> </a:t>
            </a:r>
            <a:r>
              <a:rPr lang="en-US" sz="2000" b="1" dirty="0" err="1"/>
              <a:t>ivon’ny</a:t>
            </a:r>
            <a:r>
              <a:rPr lang="en-US" sz="2000" b="1" dirty="0"/>
              <a:t> </a:t>
            </a:r>
            <a:r>
              <a:rPr lang="en-US" sz="2000" b="1" dirty="0" err="1"/>
              <a:t>filazantsara</a:t>
            </a:r>
            <a:r>
              <a:rPr lang="en-US" sz="2000" b="1" dirty="0"/>
              <a:t>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tanjona</a:t>
            </a:r>
            <a:r>
              <a:rPr lang="en-US" sz="2000" b="1" dirty="0"/>
              <a:t> </a:t>
            </a:r>
            <a:r>
              <a:rPr lang="en-US" sz="2000" b="1" dirty="0" err="1"/>
              <a:t>kendreny</a:t>
            </a:r>
            <a:r>
              <a:rPr lang="en-US" sz="2000" b="1" dirty="0"/>
              <a:t>: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hamafa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fahasamihafana</a:t>
            </a:r>
            <a:r>
              <a:rPr lang="en-US" sz="2000" b="1" dirty="0"/>
              <a:t> </a:t>
            </a:r>
            <a:r>
              <a:rPr lang="en-US" sz="2000" b="1" dirty="0" err="1"/>
              <a:t>misy</a:t>
            </a:r>
            <a:r>
              <a:rPr lang="en-US" sz="2000" b="1" dirty="0"/>
              <a:t> </a:t>
            </a:r>
            <a:r>
              <a:rPr lang="en-US" sz="2000" b="1" dirty="0" err="1"/>
              <a:t>eo</a:t>
            </a:r>
            <a:r>
              <a:rPr lang="en-US" sz="2000" b="1" dirty="0"/>
              <a:t> </a:t>
            </a:r>
            <a:r>
              <a:rPr lang="en-US" sz="2000" b="1" dirty="0" err="1"/>
              <a:t>amin'ny</a:t>
            </a:r>
            <a:r>
              <a:rPr lang="en-US" sz="2000" b="1" dirty="0"/>
              <a:t> </a:t>
            </a:r>
            <a:r>
              <a:rPr lang="en-US" sz="2000" b="1" dirty="0" err="1"/>
              <a:t>mahantra</a:t>
            </a:r>
            <a:r>
              <a:rPr lang="en-US" sz="2000" b="1" dirty="0"/>
              <a:t>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manan-karena</a:t>
            </a:r>
            <a:r>
              <a:rPr lang="en-US" sz="2000" b="1" dirty="0"/>
              <a:t>,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mpampiasa</a:t>
            </a:r>
            <a:r>
              <a:rPr lang="en-US" sz="2000" b="1" dirty="0"/>
              <a:t>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mpiasa</a:t>
            </a:r>
            <a:r>
              <a:rPr lang="en-US" sz="2000" b="1" dirty="0"/>
              <a:t>, </a:t>
            </a:r>
            <a:r>
              <a:rPr lang="en-US" sz="2000" b="1" dirty="0" err="1"/>
              <a:t>ireo</a:t>
            </a:r>
            <a:r>
              <a:rPr lang="en-US" sz="2000" b="1" dirty="0"/>
              <a:t> </a:t>
            </a:r>
            <a:r>
              <a:rPr lang="en-US" sz="2000" b="1" dirty="0" err="1"/>
              <a:t>mahazo</a:t>
            </a:r>
            <a:r>
              <a:rPr lang="en-US" sz="2000" b="1" dirty="0"/>
              <a:t> </a:t>
            </a:r>
            <a:r>
              <a:rPr lang="en-US" sz="2000" b="1" dirty="0" err="1"/>
              <a:t>tombontsoa</a:t>
            </a:r>
            <a:r>
              <a:rPr lang="en-US" sz="2000" b="1" dirty="0"/>
              <a:t>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ireo</a:t>
            </a:r>
            <a:r>
              <a:rPr lang="en-US" sz="2000" b="1" dirty="0"/>
              <a:t> </a:t>
            </a:r>
            <a:r>
              <a:rPr lang="en-US" sz="2000" b="1" dirty="0" err="1"/>
              <a:t>fadiranovana</a:t>
            </a:r>
            <a:r>
              <a:rPr lang="en-US" sz="2000" b="1" dirty="0"/>
              <a:t>, ka </a:t>
            </a:r>
            <a:r>
              <a:rPr lang="en-US" sz="2000" b="1" dirty="0" err="1"/>
              <a:t>hametraka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olona</a:t>
            </a:r>
            <a:r>
              <a:rPr lang="en-US" sz="2000" b="1" dirty="0"/>
              <a:t> </a:t>
            </a:r>
            <a:r>
              <a:rPr lang="en-US" sz="2000" b="1" dirty="0" err="1"/>
              <a:t>rehetra</a:t>
            </a:r>
            <a:r>
              <a:rPr lang="en-US" sz="2000" b="1" dirty="0"/>
              <a:t> </a:t>
            </a:r>
            <a:r>
              <a:rPr lang="en-US" sz="2000" b="1" dirty="0" err="1"/>
              <a:t>eo</a:t>
            </a:r>
            <a:r>
              <a:rPr lang="en-US" sz="2000" b="1" dirty="0"/>
              <a:t> </a:t>
            </a:r>
            <a:r>
              <a:rPr lang="en-US" sz="2000" b="1" dirty="0" err="1"/>
              <a:t>amin’ny</a:t>
            </a:r>
            <a:r>
              <a:rPr lang="en-US" sz="2000" b="1" dirty="0"/>
              <a:t> </a:t>
            </a:r>
            <a:r>
              <a:rPr lang="en-US" sz="2000" b="1" dirty="0" err="1"/>
              <a:t>toerana</a:t>
            </a:r>
            <a:r>
              <a:rPr lang="en-US" sz="2000" b="1" dirty="0"/>
              <a:t> </a:t>
            </a:r>
            <a:r>
              <a:rPr lang="en-US" sz="2000" b="1" dirty="0" err="1"/>
              <a:t>iray</a:t>
            </a:r>
            <a:r>
              <a:rPr lang="en-US" sz="2000" b="1" dirty="0"/>
              <a:t> </a:t>
            </a:r>
            <a:r>
              <a:rPr lang="en-US" sz="2000" b="1" dirty="0" err="1"/>
              <a:t>mitovy</a:t>
            </a:r>
            <a:r>
              <a:rPr lang="en-US" sz="2000" b="1" dirty="0"/>
              <a:t> </a:t>
            </a:r>
            <a:r>
              <a:rPr lang="en-US" sz="2000" b="1" dirty="0" err="1"/>
              <a:t>amin’ny</a:t>
            </a:r>
            <a:r>
              <a:rPr lang="en-US" sz="2000" b="1" dirty="0"/>
              <a:t> </a:t>
            </a:r>
            <a:r>
              <a:rPr lang="en-US" sz="2000" b="1" dirty="0" err="1"/>
              <a:t>alalan'ny</a:t>
            </a:r>
            <a:r>
              <a:rPr lang="en-US" sz="2000" b="1" dirty="0"/>
              <a:t> </a:t>
            </a:r>
            <a:r>
              <a:rPr lang="en-US" sz="2000" b="1" dirty="0" err="1"/>
              <a:t>fanekena</a:t>
            </a:r>
            <a:r>
              <a:rPr lang="en-US" sz="2000" b="1" dirty="0"/>
              <a:t> fa </a:t>
            </a:r>
            <a:r>
              <a:rPr lang="en-US" sz="2000" b="1" dirty="0" err="1"/>
              <a:t>ilaintsika</a:t>
            </a:r>
            <a:r>
              <a:rPr lang="en-US" sz="2000" b="1" dirty="0"/>
              <a:t> </a:t>
            </a:r>
            <a:r>
              <a:rPr lang="en-US" sz="2000" b="1" dirty="0" err="1"/>
              <a:t>tanteraka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fahasoavan’Andriamanitra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AZO INDRAY NY TANY  </a:t>
            </a:r>
            <a:endParaRPr lang="en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585787" y="680948"/>
            <a:ext cx="110204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honina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any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nomeko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an'i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Jakoba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mpanompoko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ilay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efa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nonenan'ny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razanareo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ka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honina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any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zanany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mbamin'ny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zafiny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mandrakizay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Davida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mpanompoko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no ho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Mpanapaka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azy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mandrakizay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(Ezekiela 37:25)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1922341" y="1652143"/>
            <a:ext cx="7962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fankatoavany</a:t>
            </a:r>
            <a:r>
              <a:rPr lang="fr-FR" sz="2000" b="1" dirty="0"/>
              <a:t> dia </a:t>
            </a:r>
            <a:r>
              <a:rPr lang="fr-FR" sz="2000" b="1" dirty="0" err="1"/>
              <a:t>nesorina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taniny</a:t>
            </a:r>
            <a:r>
              <a:rPr lang="fr-FR" sz="2000" b="1" dirty="0"/>
              <a:t> ka </a:t>
            </a:r>
            <a:r>
              <a:rPr lang="fr-FR" sz="2000" b="1" dirty="0" err="1"/>
              <a:t>nalefa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Babylona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nandao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en" sz="2000" b="1" dirty="0"/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744075" y="1714500"/>
            <a:ext cx="2362199" cy="1891957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0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0" y="3878626"/>
            <a:ext cx="2894791" cy="2894791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14718" y="4652810"/>
            <a:ext cx="4491556" cy="2003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266949" y="2265218"/>
            <a:ext cx="75723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Nampanantena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fa </a:t>
            </a:r>
            <a:r>
              <a:rPr lang="fr-FR" sz="2000" b="1" dirty="0" err="1"/>
              <a:t>hampody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ka </a:t>
            </a:r>
            <a:r>
              <a:rPr lang="fr-FR" sz="2000" b="1" dirty="0" err="1"/>
              <a:t>hanome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mandrakizay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,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hametraka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Davida ho </a:t>
            </a:r>
            <a:r>
              <a:rPr lang="fr-FR" sz="2000" b="1" dirty="0" err="1"/>
              <a:t>mpanjakany</a:t>
            </a:r>
            <a:r>
              <a:rPr lang="fr-FR" sz="2000" b="1" dirty="0"/>
              <a:t> (</a:t>
            </a:r>
            <a:r>
              <a:rPr lang="fr-FR" sz="2000" b="1" dirty="0" err="1"/>
              <a:t>Ezek</a:t>
            </a:r>
            <a:r>
              <a:rPr lang="fr-FR" sz="2000" b="1" dirty="0"/>
              <a:t>. 37:25). </a:t>
            </a:r>
            <a:r>
              <a:rPr lang="fr-FR" sz="2000" b="1" dirty="0" err="1"/>
              <a:t>Saingy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nahazo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mandrakizay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Davida dia </a:t>
            </a:r>
            <a:r>
              <a:rPr lang="fr-FR" sz="2000" b="1" dirty="0" err="1"/>
              <a:t>maty</a:t>
            </a:r>
            <a:r>
              <a:rPr lang="fr-FR" sz="2000" b="1" dirty="0"/>
              <a:t>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ela</a:t>
            </a:r>
            <a:r>
              <a:rPr lang="fr-FR" sz="2000" b="1" dirty="0"/>
              <a:t>. </a:t>
            </a:r>
            <a:r>
              <a:rPr lang="fr-FR" sz="2000" b="1" dirty="0" err="1"/>
              <a:t>Inona</a:t>
            </a:r>
            <a:r>
              <a:rPr lang="fr-FR" sz="2000" b="1" dirty="0"/>
              <a:t> </a:t>
            </a:r>
            <a:r>
              <a:rPr lang="fr-FR" sz="2000" b="1" dirty="0" err="1"/>
              <a:t>àry</a:t>
            </a:r>
            <a:r>
              <a:rPr lang="fr-FR" sz="2000" b="1" dirty="0"/>
              <a:t> no </a:t>
            </a:r>
            <a:r>
              <a:rPr lang="fr-FR" sz="2000" b="1" dirty="0" err="1"/>
              <a:t>hevitr’io</a:t>
            </a:r>
            <a:r>
              <a:rPr lang="fr-FR" sz="2000" b="1" dirty="0"/>
              <a:t> </a:t>
            </a:r>
            <a:r>
              <a:rPr lang="fr-FR" sz="2000" b="1" dirty="0" err="1"/>
              <a:t>faminaniana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en" sz="2000" b="1" dirty="0"/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3146973" y="4375070"/>
            <a:ext cx="43222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Izy</a:t>
            </a:r>
            <a:r>
              <a:rPr lang="fr-FR" sz="2000" b="1" dirty="0"/>
              <a:t> no </a:t>
            </a:r>
            <a:r>
              <a:rPr lang="fr-FR" sz="2000" b="1" dirty="0" err="1"/>
              <a:t>fahatanterahan’ny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fikasana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(Rom. 15:8; 2 </a:t>
            </a:r>
            <a:r>
              <a:rPr lang="fr-FR" sz="2000" b="1" dirty="0" err="1"/>
              <a:t>Kor</a:t>
            </a:r>
            <a:r>
              <a:rPr lang="fr-FR" sz="2000" b="1" dirty="0"/>
              <a:t>. 1:20). Ao </a:t>
            </a:r>
            <a:r>
              <a:rPr lang="fr-FR" sz="2000" b="1" dirty="0" err="1"/>
              <a:t>Aminy</a:t>
            </a:r>
            <a:r>
              <a:rPr lang="fr-FR" sz="2000" b="1" dirty="0"/>
              <a:t> no </a:t>
            </a:r>
            <a:r>
              <a:rPr lang="fr-FR" sz="2000" b="1" dirty="0" err="1"/>
              <a:t>ahazoantsika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fitahiana</a:t>
            </a:r>
            <a:r>
              <a:rPr lang="fr-FR" sz="2000" b="1" dirty="0"/>
              <a:t> </a:t>
            </a:r>
            <a:r>
              <a:rPr lang="fr-FR" sz="2000" b="1" dirty="0" err="1"/>
              <a:t>ankehitriny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ho </a:t>
            </a:r>
            <a:r>
              <a:rPr lang="fr-FR" sz="2000" b="1" dirty="0" err="1"/>
              <a:t>avy</a:t>
            </a:r>
            <a:r>
              <a:rPr lang="fr-FR" sz="2000" b="1" dirty="0"/>
              <a:t>, dia </a:t>
            </a:r>
            <a:r>
              <a:rPr lang="fr-FR" sz="2000" b="1" dirty="0" err="1"/>
              <a:t>ny</a:t>
            </a:r>
            <a:r>
              <a:rPr lang="fr-FR" sz="2000" b="1" dirty="0"/>
              <a:t> lova </a:t>
            </a:r>
            <a:r>
              <a:rPr lang="fr-FR" sz="2000" b="1" dirty="0" err="1"/>
              <a:t>nampanantenaina</a:t>
            </a:r>
            <a:r>
              <a:rPr lang="fr-FR" sz="2000" b="1" dirty="0"/>
              <a:t> (1 Pet. 1:3-4). </a:t>
            </a:r>
            <a:r>
              <a:rPr lang="fr-FR" sz="2000" b="1" dirty="0" err="1"/>
              <a:t>Tsy</a:t>
            </a:r>
            <a:r>
              <a:rPr lang="fr-FR" sz="2000" b="1" dirty="0"/>
              <a:t> ho </a:t>
            </a:r>
            <a:r>
              <a:rPr lang="fr-FR" sz="2000" b="1" dirty="0" err="1"/>
              <a:t>ela</a:t>
            </a:r>
            <a:r>
              <a:rPr lang="fr-FR" sz="2000" b="1" dirty="0"/>
              <a:t> dia </a:t>
            </a:r>
            <a:r>
              <a:rPr lang="fr-FR" sz="2000" b="1" dirty="0" err="1"/>
              <a:t>hanitsaka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Nampanantenaina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tongotsika</a:t>
            </a:r>
            <a:r>
              <a:rPr lang="en" sz="2000" b="1" dirty="0"/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3146972" y="3782373"/>
            <a:ext cx="8959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Jesosy</a:t>
            </a:r>
            <a:r>
              <a:rPr lang="fr-FR" sz="2000" b="1" dirty="0"/>
              <a:t> no </a:t>
            </a:r>
            <a:r>
              <a:rPr lang="fr-FR" sz="2000" b="1" dirty="0" err="1"/>
              <a:t>ambara</a:t>
            </a:r>
            <a:r>
              <a:rPr lang="fr-FR" sz="2000" b="1" dirty="0"/>
              <a:t> </a:t>
            </a:r>
            <a:r>
              <a:rPr lang="fr-FR" sz="2000" b="1" dirty="0" err="1"/>
              <a:t>etoana</a:t>
            </a:r>
            <a:r>
              <a:rPr lang="fr-FR" sz="2000" b="1" dirty="0"/>
              <a:t>: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Mpanjaka</a:t>
            </a:r>
            <a:r>
              <a:rPr lang="fr-FR" sz="2000" b="1" dirty="0"/>
              <a:t> </a:t>
            </a:r>
            <a:r>
              <a:rPr lang="fr-FR" sz="2000" b="1" dirty="0" err="1"/>
              <a:t>manjaka</a:t>
            </a:r>
            <a:r>
              <a:rPr lang="fr-FR" sz="2000" b="1" dirty="0"/>
              <a:t> </a:t>
            </a:r>
            <a:r>
              <a:rPr lang="fr-FR" sz="2000" b="1" dirty="0" err="1"/>
              <a:t>mandrakizay</a:t>
            </a:r>
            <a:r>
              <a:rPr lang="fr-FR" sz="2000" b="1" dirty="0"/>
              <a:t>.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manome</a:t>
            </a:r>
            <a:r>
              <a:rPr lang="fr-FR" sz="2000" b="1" dirty="0"/>
              <a:t> </a:t>
            </a:r>
            <a:r>
              <a:rPr lang="fr-FR" sz="2000" b="1" dirty="0" err="1"/>
              <a:t>toky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lova </a:t>
            </a:r>
            <a:r>
              <a:rPr lang="fr-FR" sz="2000" b="1" dirty="0" err="1"/>
              <a:t>mandrakizay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rany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2199964" y="554260"/>
            <a:ext cx="7496175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latin typeface="Constantia" panose="02030602050306030303" pitchFamily="18" charset="0"/>
              </a:rPr>
              <a:t>Noho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fankatoavany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an'Andriamanitra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verin'i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Adama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sy</a:t>
            </a:r>
            <a:r>
              <a:rPr lang="en-US" sz="2200" b="1" dirty="0">
                <a:latin typeface="Constantia" panose="02030602050306030303" pitchFamily="18" charset="0"/>
              </a:rPr>
              <a:t> Eva </a:t>
            </a:r>
            <a:r>
              <a:rPr lang="en-US" sz="2200" b="1" dirty="0" err="1">
                <a:latin typeface="Constantia" panose="02030602050306030303" pitchFamily="18" charset="0"/>
              </a:rPr>
              <a:t>Edena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ary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noho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fahotana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voaozona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manontolo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Nefa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raha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manaraka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fitsipika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nomen'Andriamanitra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vahoakany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dia</a:t>
            </a:r>
            <a:r>
              <a:rPr lang="en-US" sz="2200" b="1" dirty="0">
                <a:latin typeface="Constantia" panose="02030602050306030303" pitchFamily="18" charset="0"/>
              </a:rPr>
              <a:t> ho </a:t>
            </a:r>
            <a:r>
              <a:rPr lang="en-US" sz="2200" b="1" dirty="0" err="1">
                <a:latin typeface="Constantia" panose="02030602050306030303" pitchFamily="18" charset="0"/>
              </a:rPr>
              <a:t>tafaverina</a:t>
            </a:r>
            <a:r>
              <a:rPr lang="en-US" sz="2200" b="1" dirty="0">
                <a:latin typeface="Constantia" panose="02030602050306030303" pitchFamily="18" charset="0"/>
              </a:rPr>
              <a:t> ho </a:t>
            </a:r>
            <a:r>
              <a:rPr lang="en-US" sz="2200" b="1" dirty="0" err="1">
                <a:latin typeface="Constantia" panose="02030602050306030303" pitchFamily="18" charset="0"/>
              </a:rPr>
              <a:t>lonaka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kanto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taniny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Andriamanitra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mihitsy</a:t>
            </a:r>
            <a:r>
              <a:rPr lang="en-US" sz="2200" b="1" dirty="0">
                <a:latin typeface="Constantia" panose="02030602050306030303" pitchFamily="18" charset="0"/>
              </a:rPr>
              <a:t> no </a:t>
            </a:r>
            <a:r>
              <a:rPr lang="en-US" sz="2200" b="1" dirty="0" err="1">
                <a:latin typeface="Constantia" panose="02030602050306030303" pitchFamily="18" charset="0"/>
              </a:rPr>
              <a:t>nanome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azy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toro-</a:t>
            </a:r>
            <a:r>
              <a:rPr lang="en-US" sz="2200" b="1" dirty="0" err="1">
                <a:latin typeface="Constantia" panose="02030602050306030303" pitchFamily="18" charset="0"/>
              </a:rPr>
              <a:t>lalana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momba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fikarakarana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taniny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ary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tokony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hiara-miasa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izy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eo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fanorenana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an'izy</a:t>
            </a:r>
            <a:r>
              <a:rPr lang="en-US" sz="2200" b="1" dirty="0">
                <a:latin typeface="Constantia" panose="02030602050306030303" pitchFamily="18" charset="0"/>
              </a:rPr>
              <a:t> io. </a:t>
            </a:r>
            <a:r>
              <a:rPr lang="en-US" sz="2200" b="1" dirty="0" err="1">
                <a:latin typeface="Constantia" panose="02030602050306030303" pitchFamily="18" charset="0"/>
              </a:rPr>
              <a:t>Amin'izay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taniny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manontolo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eo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ambanin'ny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fanaraha-mason'Andriamanitra</a:t>
            </a:r>
            <a:r>
              <a:rPr lang="en-US" sz="2200" b="1" dirty="0">
                <a:latin typeface="Constantia" panose="02030602050306030303" pitchFamily="18" charset="0"/>
              </a:rPr>
              <a:t> no ho tonga </a:t>
            </a:r>
            <a:r>
              <a:rPr lang="en-US" sz="2200" b="1" dirty="0" err="1">
                <a:latin typeface="Constantia" panose="02030602050306030303" pitchFamily="18" charset="0"/>
              </a:rPr>
              <a:t>lesona</a:t>
            </a:r>
            <a:r>
              <a:rPr lang="en-US" sz="2200" b="1" dirty="0">
                <a:latin typeface="Constantia" panose="02030602050306030303" pitchFamily="18" charset="0"/>
              </a:rPr>
              <a:t> azo </a:t>
            </a:r>
            <a:r>
              <a:rPr lang="en-US" sz="2200" b="1" dirty="0" err="1">
                <a:latin typeface="Constantia" panose="02030602050306030303" pitchFamily="18" charset="0"/>
              </a:rPr>
              <a:t>tsapai-tanana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ara-panahy</a:t>
            </a:r>
            <a:r>
              <a:rPr lang="en-US" sz="2200" b="1" dirty="0">
                <a:latin typeface="Constantia" panose="02030602050306030303" pitchFamily="18" charset="0"/>
              </a:rPr>
              <a:t> ho </a:t>
            </a:r>
            <a:r>
              <a:rPr lang="en-US" sz="2200" b="1" dirty="0" err="1">
                <a:latin typeface="Constantia" panose="02030602050306030303" pitchFamily="18" charset="0"/>
              </a:rPr>
              <a:t>an'ny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firenena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rehetra</a:t>
            </a:r>
            <a:r>
              <a:rPr lang="en-US" sz="2200" b="1" dirty="0">
                <a:latin typeface="Constantia" panose="02030602050306030303" pitchFamily="18" charset="0"/>
              </a:rPr>
              <a:t>. Ny </a:t>
            </a:r>
            <a:r>
              <a:rPr lang="en-US" sz="2200" b="1" dirty="0" err="1">
                <a:latin typeface="Constantia" panose="02030602050306030303" pitchFamily="18" charset="0"/>
              </a:rPr>
              <a:t>fankatoavana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lalàna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nataony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teo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amin'ny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zavaboary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nahatonga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hanome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harenany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dia</a:t>
            </a:r>
            <a:r>
              <a:rPr lang="en-US" sz="2200" b="1" dirty="0">
                <a:latin typeface="Constantia" panose="02030602050306030303" pitchFamily="18" charset="0"/>
              </a:rPr>
              <a:t> toy </a:t>
            </a:r>
            <a:r>
              <a:rPr lang="en-US" sz="2200" b="1" dirty="0" err="1">
                <a:latin typeface="Constantia" panose="02030602050306030303" pitchFamily="18" charset="0"/>
              </a:rPr>
              <a:t>izany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koa</a:t>
            </a:r>
            <a:r>
              <a:rPr lang="en-US" sz="2200" b="1" dirty="0">
                <a:latin typeface="Constantia" panose="02030602050306030303" pitchFamily="18" charset="0"/>
              </a:rPr>
              <a:t> fa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fankatoavana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lalàna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ara-pitondrantena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hahatonga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fon'ny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vahoaka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hampiseho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ireo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lafin'ny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toetra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amam-panahin'Andriamanitra</a:t>
            </a:r>
            <a:r>
              <a:rPr lang="en" sz="22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4123600" y="6519446"/>
            <a:ext cx="3944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EGW (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Henoinareo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ny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Fanoharana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p. 250</a:t>
            </a:r>
            <a:r>
              <a:rPr lang="en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1198</Words>
  <Application>Microsoft Office PowerPoint</Application>
  <PresentationFormat>Panorámica</PresentationFormat>
  <Paragraphs>69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96</cp:revision>
  <dcterms:created xsi:type="dcterms:W3CDTF">2025-10-25T14:24:07Z</dcterms:created>
  <dcterms:modified xsi:type="dcterms:W3CDTF">2025-11-27T06:27:25Z</dcterms:modified>
</cp:coreProperties>
</file>