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fr-FR" sz="1800" b="1" dirty="0" err="1"/>
            <a:t>Nankany</a:t>
          </a:r>
          <a:r>
            <a:rPr lang="fr-FR" sz="1800" b="1" dirty="0"/>
            <a:t> </a:t>
          </a:r>
          <a:r>
            <a:rPr lang="fr-FR" sz="1800" b="1" dirty="0" err="1"/>
            <a:t>Frygia</a:t>
          </a:r>
          <a:r>
            <a:rPr lang="fr-FR" sz="1800" b="1" dirty="0"/>
            <a:t> i </a:t>
          </a:r>
          <a:r>
            <a:rPr lang="fr-FR" sz="1800" b="1" dirty="0" err="1"/>
            <a:t>Paoly</a:t>
          </a:r>
          <a:r>
            <a:rPr lang="fr-FR" sz="1800" b="1" dirty="0"/>
            <a:t> </a:t>
          </a:r>
          <a:r>
            <a:rPr lang="en" sz="1800" b="1" dirty="0"/>
            <a:t>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pl-PL" sz="1800" b="1" dirty="0"/>
            <a:t>Tsy afaka nitory tany na tao Galatia izy </a:t>
          </a:r>
          <a:r>
            <a:rPr lang="en" sz="1800" b="1" dirty="0"/>
            <a:t>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fr-FR" sz="1800" b="1" dirty="0"/>
            <a:t>Tonga </a:t>
          </a:r>
          <a:r>
            <a:rPr lang="fr-FR" sz="1800" b="1" dirty="0" err="1"/>
            <a:t>tany</a:t>
          </a:r>
          <a:r>
            <a:rPr lang="fr-FR" sz="1800" b="1" dirty="0"/>
            <a:t> </a:t>
          </a:r>
          <a:r>
            <a:rPr lang="fr-FR" sz="1800" b="1" dirty="0" err="1"/>
            <a:t>Mysia</a:t>
          </a:r>
          <a:r>
            <a:rPr lang="fr-FR" sz="1800" b="1" dirty="0"/>
            <a:t> </a:t>
          </a:r>
          <a:r>
            <a:rPr lang="fr-FR" sz="1800" b="1" dirty="0" err="1"/>
            <a:t>izy</a:t>
          </a:r>
          <a:r>
            <a:rPr lang="fr-FR" sz="1800" b="1" dirty="0"/>
            <a:t> </a:t>
          </a:r>
          <a:r>
            <a:rPr lang="en" sz="1800" b="1" dirty="0"/>
            <a:t>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fr-FR" sz="1800" b="1" dirty="0" err="1"/>
            <a:t>Nitady</a:t>
          </a:r>
          <a:r>
            <a:rPr lang="fr-FR" sz="1800" b="1" dirty="0"/>
            <a:t> </a:t>
          </a:r>
          <a:r>
            <a:rPr lang="fr-FR" sz="1800" b="1" dirty="0" err="1"/>
            <a:t>hankany</a:t>
          </a:r>
          <a:r>
            <a:rPr lang="fr-FR" sz="1800" b="1" dirty="0"/>
            <a:t> </a:t>
          </a:r>
          <a:r>
            <a:rPr lang="fr-FR" sz="1800" b="1" dirty="0" err="1"/>
            <a:t>Bitynia</a:t>
          </a:r>
          <a:r>
            <a:rPr lang="fr-FR" sz="1800" b="1" dirty="0"/>
            <a:t> </a:t>
          </a:r>
          <a:r>
            <a:rPr lang="fr-FR" sz="1800" b="1" dirty="0" err="1"/>
            <a:t>izy</a:t>
          </a:r>
          <a:r>
            <a:rPr lang="fr-FR" sz="1800" b="1" dirty="0"/>
            <a:t>, fa </a:t>
          </a:r>
          <a:r>
            <a:rPr lang="fr-FR" sz="1800" b="1" dirty="0" err="1"/>
            <a:t>tsy</a:t>
          </a:r>
          <a:r>
            <a:rPr lang="fr-FR" sz="1800" b="1" dirty="0"/>
            <a:t> </a:t>
          </a:r>
          <a:r>
            <a:rPr lang="fr-FR" sz="1800" b="1" dirty="0" err="1"/>
            <a:t>afaka</a:t>
          </a:r>
          <a:r>
            <a:rPr lang="fr-FR" sz="1800" b="1" dirty="0"/>
            <a:t> </a:t>
          </a:r>
          <a:r>
            <a:rPr lang="en" sz="1800" b="1" dirty="0"/>
            <a:t>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pl-PL" sz="1800" b="1" dirty="0"/>
            <a:t>Nankany Troasy izy, ary nahita fahitana tao </a:t>
          </a:r>
          <a:r>
            <a:rPr lang="en" sz="1800" b="1" dirty="0"/>
            <a:t>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pl-PL" sz="1800" b="1" dirty="0"/>
            <a:t>Nandeha sambo nankany Samotrakia izy</a:t>
          </a:r>
          <a:r>
            <a:rPr lang="en" sz="1800" b="1" dirty="0"/>
            <a:t>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fr-FR" sz="1800" b="1" dirty="0"/>
            <a:t>Avy </a:t>
          </a:r>
          <a:r>
            <a:rPr lang="fr-FR" sz="1800" b="1" dirty="0" err="1"/>
            <a:t>eo</a:t>
          </a:r>
          <a:r>
            <a:rPr lang="fr-FR" sz="1800" b="1" dirty="0"/>
            <a:t> dia </a:t>
          </a:r>
          <a:r>
            <a:rPr lang="fr-FR" sz="1800" b="1" dirty="0" err="1"/>
            <a:t>nankany</a:t>
          </a:r>
          <a:r>
            <a:rPr lang="fr-FR" sz="1800" b="1" dirty="0"/>
            <a:t> </a:t>
          </a:r>
          <a:r>
            <a:rPr lang="fr-FR" sz="1800" b="1" dirty="0" err="1"/>
            <a:t>Neapolia</a:t>
          </a:r>
          <a:r>
            <a:rPr lang="fr-FR" sz="1800" b="1" dirty="0"/>
            <a:t> </a:t>
          </a:r>
          <a:r>
            <a:rPr lang="en" sz="1800" b="1" dirty="0"/>
            <a:t>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fr-FR" sz="1800" b="1" dirty="0"/>
            <a:t>Tonga </a:t>
          </a:r>
          <a:r>
            <a:rPr lang="fr-FR" sz="1800" b="1" dirty="0" err="1"/>
            <a:t>tany</a:t>
          </a:r>
          <a:r>
            <a:rPr lang="fr-FR" sz="1800" b="1" dirty="0"/>
            <a:t> </a:t>
          </a:r>
          <a:r>
            <a:rPr lang="fr-FR" sz="1800" b="1" dirty="0" err="1"/>
            <a:t>Filipy</a:t>
          </a:r>
          <a:r>
            <a:rPr lang="fr-FR" sz="1800" b="1" dirty="0"/>
            <a:t> </a:t>
          </a:r>
          <a:r>
            <a:rPr lang="fr-FR" sz="1800" b="1" dirty="0" err="1"/>
            <a:t>izy</a:t>
          </a:r>
          <a:r>
            <a:rPr lang="fr-FR" sz="1800" b="1" dirty="0"/>
            <a:t> </a:t>
          </a:r>
          <a:r>
            <a:rPr lang="fr-FR" sz="1800" b="1" dirty="0" err="1"/>
            <a:t>tamin’ny</a:t>
          </a:r>
          <a:r>
            <a:rPr lang="fr-FR" sz="1800" b="1" dirty="0"/>
            <a:t> </a:t>
          </a:r>
          <a:r>
            <a:rPr lang="fr-FR" sz="1800" b="1" dirty="0" err="1"/>
            <a:t>farany</a:t>
          </a:r>
          <a:r>
            <a:rPr lang="fr-FR" sz="1800" b="1" dirty="0"/>
            <a:t> </a:t>
          </a:r>
          <a:r>
            <a:rPr lang="en" sz="1800" b="1" dirty="0"/>
            <a:t>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Mampiseho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amintsika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lafin-javatra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lehibe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fampidirana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ao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taratasy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an’ny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Filipiana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Kolosiana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mitovy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(Fil. 1:1; Kol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imason’Andriamanitra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dia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masina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mahatoky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mambran'ny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fiangonana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na dia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fahadisoana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lamina ao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fiangonana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manome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fahefana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andraikitra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bebe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kokoa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mambra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sasany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noho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Paoly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dia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apostoly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fitarihana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ambony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indrindra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mpiara-miasa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mpitandrina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eveka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mpitarika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an-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toerana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loholona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diakona no mandamina ny fiangonana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551779" custScaleY="279636" custLinFactNeighborY="-40631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61361" custScaleY="220554" custLinFactNeighborY="-40631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ScaleY="140049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/>
            <a:t>Nankany</a:t>
          </a:r>
          <a:r>
            <a:rPr lang="fr-FR" sz="1800" b="1" kern="1200" dirty="0"/>
            <a:t> </a:t>
          </a:r>
          <a:r>
            <a:rPr lang="fr-FR" sz="1800" b="1" kern="1200" dirty="0" err="1"/>
            <a:t>Frygia</a:t>
          </a:r>
          <a:r>
            <a:rPr lang="fr-FR" sz="1800" b="1" kern="1200" dirty="0"/>
            <a:t> i </a:t>
          </a:r>
          <a:r>
            <a:rPr lang="fr-FR" sz="1800" b="1" kern="1200" dirty="0" err="1"/>
            <a:t>Paoly</a:t>
          </a:r>
          <a:r>
            <a:rPr lang="fr-FR" sz="1800" b="1" kern="1200" dirty="0"/>
            <a:t> </a:t>
          </a:r>
          <a:r>
            <a:rPr lang="en" sz="1800" b="1" kern="1200" dirty="0"/>
            <a:t>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Tsy afaka nitory tany na tao Galatia izy </a:t>
          </a:r>
          <a:r>
            <a:rPr lang="en" sz="1800" b="1" kern="1200" dirty="0"/>
            <a:t>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Tonga </a:t>
          </a:r>
          <a:r>
            <a:rPr lang="fr-FR" sz="1800" b="1" kern="1200" dirty="0" err="1"/>
            <a:t>tany</a:t>
          </a:r>
          <a:r>
            <a:rPr lang="fr-FR" sz="1800" b="1" kern="1200" dirty="0"/>
            <a:t> </a:t>
          </a:r>
          <a:r>
            <a:rPr lang="fr-FR" sz="1800" b="1" kern="1200" dirty="0" err="1"/>
            <a:t>Mysia</a:t>
          </a:r>
          <a:r>
            <a:rPr lang="fr-FR" sz="1800" b="1" kern="1200" dirty="0"/>
            <a:t> </a:t>
          </a:r>
          <a:r>
            <a:rPr lang="fr-FR" sz="1800" b="1" kern="1200" dirty="0" err="1"/>
            <a:t>izy</a:t>
          </a:r>
          <a:r>
            <a:rPr lang="fr-FR" sz="1800" b="1" kern="1200" dirty="0"/>
            <a:t> </a:t>
          </a:r>
          <a:r>
            <a:rPr lang="en" sz="1800" b="1" kern="1200" dirty="0"/>
            <a:t>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/>
            <a:t>Nitady</a:t>
          </a:r>
          <a:r>
            <a:rPr lang="fr-FR" sz="1800" b="1" kern="1200" dirty="0"/>
            <a:t> </a:t>
          </a:r>
          <a:r>
            <a:rPr lang="fr-FR" sz="1800" b="1" kern="1200" dirty="0" err="1"/>
            <a:t>hankany</a:t>
          </a:r>
          <a:r>
            <a:rPr lang="fr-FR" sz="1800" b="1" kern="1200" dirty="0"/>
            <a:t> </a:t>
          </a:r>
          <a:r>
            <a:rPr lang="fr-FR" sz="1800" b="1" kern="1200" dirty="0" err="1"/>
            <a:t>Bitynia</a:t>
          </a:r>
          <a:r>
            <a:rPr lang="fr-FR" sz="1800" b="1" kern="1200" dirty="0"/>
            <a:t> </a:t>
          </a:r>
          <a:r>
            <a:rPr lang="fr-FR" sz="1800" b="1" kern="1200" dirty="0" err="1"/>
            <a:t>izy</a:t>
          </a:r>
          <a:r>
            <a:rPr lang="fr-FR" sz="1800" b="1" kern="1200" dirty="0"/>
            <a:t>, fa </a:t>
          </a:r>
          <a:r>
            <a:rPr lang="fr-FR" sz="1800" b="1" kern="1200" dirty="0" err="1"/>
            <a:t>tsy</a:t>
          </a:r>
          <a:r>
            <a:rPr lang="fr-FR" sz="1800" b="1" kern="1200" dirty="0"/>
            <a:t> </a:t>
          </a:r>
          <a:r>
            <a:rPr lang="fr-FR" sz="1800" b="1" kern="1200" dirty="0" err="1"/>
            <a:t>afaka</a:t>
          </a:r>
          <a:r>
            <a:rPr lang="fr-FR" sz="1800" b="1" kern="1200" dirty="0"/>
            <a:t> </a:t>
          </a:r>
          <a:r>
            <a:rPr lang="en" sz="1800" b="1" kern="1200" dirty="0"/>
            <a:t>(7b)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Nankany Troasy izy, ary nahita fahitana tao </a:t>
          </a:r>
          <a:r>
            <a:rPr lang="en" sz="1800" b="1" kern="1200" dirty="0"/>
            <a:t>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Nandeha sambo nankany Samotrakia izy</a:t>
          </a:r>
          <a:r>
            <a:rPr lang="en" sz="1800" b="1" kern="1200" dirty="0"/>
            <a:t>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Avy </a:t>
          </a:r>
          <a:r>
            <a:rPr lang="fr-FR" sz="1800" b="1" kern="1200" dirty="0" err="1"/>
            <a:t>eo</a:t>
          </a:r>
          <a:r>
            <a:rPr lang="fr-FR" sz="1800" b="1" kern="1200" dirty="0"/>
            <a:t> dia </a:t>
          </a:r>
          <a:r>
            <a:rPr lang="fr-FR" sz="1800" b="1" kern="1200" dirty="0" err="1"/>
            <a:t>nankany</a:t>
          </a:r>
          <a:r>
            <a:rPr lang="fr-FR" sz="1800" b="1" kern="1200" dirty="0"/>
            <a:t> </a:t>
          </a:r>
          <a:r>
            <a:rPr lang="fr-FR" sz="1800" b="1" kern="1200" dirty="0" err="1"/>
            <a:t>Neapolia</a:t>
          </a:r>
          <a:r>
            <a:rPr lang="fr-FR" sz="1800" b="1" kern="1200" dirty="0"/>
            <a:t> </a:t>
          </a:r>
          <a:r>
            <a:rPr lang="en" sz="1800" b="1" kern="1200" dirty="0"/>
            <a:t>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Tonga </a:t>
          </a:r>
          <a:r>
            <a:rPr lang="fr-FR" sz="1800" b="1" kern="1200" dirty="0" err="1"/>
            <a:t>tany</a:t>
          </a:r>
          <a:r>
            <a:rPr lang="fr-FR" sz="1800" b="1" kern="1200" dirty="0"/>
            <a:t> </a:t>
          </a:r>
          <a:r>
            <a:rPr lang="fr-FR" sz="1800" b="1" kern="1200" dirty="0" err="1"/>
            <a:t>Filipy</a:t>
          </a:r>
          <a:r>
            <a:rPr lang="fr-FR" sz="1800" b="1" kern="1200" dirty="0"/>
            <a:t> </a:t>
          </a:r>
          <a:r>
            <a:rPr lang="fr-FR" sz="1800" b="1" kern="1200" dirty="0" err="1"/>
            <a:t>izy</a:t>
          </a:r>
          <a:r>
            <a:rPr lang="fr-FR" sz="1800" b="1" kern="1200" dirty="0"/>
            <a:t> </a:t>
          </a:r>
          <a:r>
            <a:rPr lang="fr-FR" sz="1800" b="1" kern="1200" dirty="0" err="1"/>
            <a:t>tamin’ny</a:t>
          </a:r>
          <a:r>
            <a:rPr lang="fr-FR" sz="1800" b="1" kern="1200" dirty="0"/>
            <a:t> </a:t>
          </a:r>
          <a:r>
            <a:rPr lang="fr-FR" sz="1800" b="1" kern="1200" dirty="0" err="1"/>
            <a:t>farany</a:t>
          </a:r>
          <a:r>
            <a:rPr lang="fr-FR" sz="1800" b="1" kern="1200" dirty="0"/>
            <a:t> </a:t>
          </a:r>
          <a:r>
            <a:rPr lang="en" sz="1800" b="1" kern="1200" dirty="0"/>
            <a:t>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191686" y="1665850"/>
          <a:ext cx="617174" cy="2145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625"/>
              </a:lnTo>
              <a:lnTo>
                <a:pt x="617174" y="2145625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191686" y="1665850"/>
          <a:ext cx="617174" cy="1594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4841"/>
              </a:lnTo>
              <a:lnTo>
                <a:pt x="617174" y="1594841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191686" y="1665850"/>
          <a:ext cx="617174" cy="1044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4057"/>
              </a:lnTo>
              <a:lnTo>
                <a:pt x="617174" y="1044057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191686" y="1665850"/>
          <a:ext cx="617174" cy="415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603"/>
              </a:lnTo>
              <a:lnTo>
                <a:pt x="617174" y="4156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53125" y="710382"/>
          <a:ext cx="22216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21672" y="45720"/>
              </a:lnTo>
              <a:lnTo>
                <a:pt x="2221672" y="9999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142782" y="710382"/>
          <a:ext cx="3810343" cy="91440"/>
        </a:xfrm>
        <a:custGeom>
          <a:avLst/>
          <a:gdLst/>
          <a:ahLst/>
          <a:cxnLst/>
          <a:rect l="0" t="0" r="0" b="0"/>
          <a:pathLst>
            <a:path>
              <a:moveTo>
                <a:pt x="3810343" y="45720"/>
              </a:moveTo>
              <a:lnTo>
                <a:pt x="0" y="45720"/>
              </a:lnTo>
              <a:lnTo>
                <a:pt x="0" y="9999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458840" y="0"/>
          <a:ext cx="8988570" cy="756102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Mampiseho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amintsika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lafin-javatra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lehibe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ireo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fampidirana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ao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taratasy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an’ny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Filipiana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Kolosiana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mitovy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(Fil. 1:1; Kol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58840" y="0"/>
        <a:ext cx="8988570" cy="756102"/>
      </dsp:txXfrm>
    </dsp:sp>
    <dsp:sp modelId="{F9AE677E-BA85-49CB-9D3B-953F8417212C}">
      <dsp:nvSpPr>
        <dsp:cNvPr id="0" name=""/>
        <dsp:cNvSpPr/>
      </dsp:nvSpPr>
      <dsp:spPr>
        <a:xfrm>
          <a:off x="2563" y="810374"/>
          <a:ext cx="4280437" cy="1084641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imason’Andriamanitra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dia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masina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mahatoky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mambran'ny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fiangonana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na dia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fahadisoana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3" y="810374"/>
        <a:ext cx="4280437" cy="1084641"/>
      </dsp:txXfrm>
    </dsp:sp>
    <dsp:sp modelId="{EA48EA70-2FFB-4370-BD91-D187F270BA36}">
      <dsp:nvSpPr>
        <dsp:cNvPr id="0" name=""/>
        <dsp:cNvSpPr/>
      </dsp:nvSpPr>
      <dsp:spPr>
        <a:xfrm>
          <a:off x="4445908" y="810374"/>
          <a:ext cx="7457778" cy="855476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lamina ao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fiangonana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manome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fahefana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andraikitra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bebe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kokoa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mambra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sasany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noho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445908" y="810374"/>
        <a:ext cx="7457778" cy="855476"/>
      </dsp:txXfrm>
    </dsp:sp>
    <dsp:sp modelId="{51582FC8-24F4-4E65-BCC8-1BF7E8A4CD5F}">
      <dsp:nvSpPr>
        <dsp:cNvPr id="0" name=""/>
        <dsp:cNvSpPr/>
      </dsp:nvSpPr>
      <dsp:spPr>
        <a:xfrm>
          <a:off x="5808860" y="1809845"/>
          <a:ext cx="5531865" cy="54321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Paoly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dia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apostoly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fitarihana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ambony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indrindra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08860" y="1809845"/>
        <a:ext cx="5531865" cy="543216"/>
      </dsp:txXfrm>
    </dsp:sp>
    <dsp:sp modelId="{428C67BA-E862-48DD-9CD9-BBA0A0D7B395}">
      <dsp:nvSpPr>
        <dsp:cNvPr id="0" name=""/>
        <dsp:cNvSpPr/>
      </dsp:nvSpPr>
      <dsp:spPr>
        <a:xfrm>
          <a:off x="5808860" y="2515970"/>
          <a:ext cx="5531865" cy="38787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mpiara-miasa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mpitandrina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808860" y="2515970"/>
        <a:ext cx="5531865" cy="387876"/>
      </dsp:txXfrm>
    </dsp:sp>
    <dsp:sp modelId="{BE6EF37F-EF03-4052-934A-E646F749B2C0}">
      <dsp:nvSpPr>
        <dsp:cNvPr id="0" name=""/>
        <dsp:cNvSpPr/>
      </dsp:nvSpPr>
      <dsp:spPr>
        <a:xfrm>
          <a:off x="5808860" y="3066754"/>
          <a:ext cx="5531865" cy="387876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eveka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mpitarika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an-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toerana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loholona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808860" y="3066754"/>
        <a:ext cx="5531865" cy="387876"/>
      </dsp:txXfrm>
    </dsp:sp>
    <dsp:sp modelId="{9B3CE791-AD26-43CE-82AE-A54337EA1F93}">
      <dsp:nvSpPr>
        <dsp:cNvPr id="0" name=""/>
        <dsp:cNvSpPr/>
      </dsp:nvSpPr>
      <dsp:spPr>
        <a:xfrm>
          <a:off x="5808860" y="3617538"/>
          <a:ext cx="5531865" cy="387876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diakona no mandamina ny fiangonana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08860" y="3617538"/>
        <a:ext cx="5531865" cy="387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ENJEHINA, NEFA TSY NAFOY 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8824405" y="6440021"/>
            <a:ext cx="3367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Lesona 1 hatao ny 3 Janoary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39329" y="-116698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TANTARAN'I FILIPY </a:t>
            </a:r>
            <a:endParaRPr kumimoji="0" lang="en" sz="44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-26816" y="447448"/>
            <a:ext cx="915383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nony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alina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nisy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fahitana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niseho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tamin'i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Paoly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koa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indro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nisy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lehilahy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Makedoniana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nitsangana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nangataka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hoe: “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Mità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mankaty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Makedonia, ka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vonjeo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izahay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(Asa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298268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Fanaon’i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rehefa</a:t>
            </a:r>
            <a:r>
              <a:rPr lang="fr-FR" sz="2000" b="1" dirty="0">
                <a:solidFill>
                  <a:prstClr val="black"/>
                </a:solidFill>
              </a:rPr>
              <a:t> tonga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tanàna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vaovao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mitsidika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synagoga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synagoga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anefa</a:t>
            </a:r>
            <a:r>
              <a:rPr lang="fr-FR" sz="2000" b="1" dirty="0">
                <a:solidFill>
                  <a:prstClr val="black"/>
                </a:solidFill>
              </a:rPr>
              <a:t> tao </a:t>
            </a:r>
            <a:r>
              <a:rPr lang="fr-FR" sz="2000" b="1" dirty="0" err="1">
                <a:solidFill>
                  <a:prstClr val="black"/>
                </a:solidFill>
              </a:rPr>
              <a:t>Filipy</a:t>
            </a:r>
            <a:r>
              <a:rPr lang="fr-FR" sz="2000" b="1" dirty="0">
                <a:solidFill>
                  <a:prstClr val="black"/>
                </a:solidFill>
              </a:rPr>
              <a:t>! </a:t>
            </a:r>
            <a:r>
              <a:rPr lang="fr-FR" sz="2000" b="1" dirty="0" err="1">
                <a:solidFill>
                  <a:prstClr val="black"/>
                </a:solidFill>
              </a:rPr>
              <a:t>Nahita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toerana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fivavahana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Sabata</a:t>
            </a:r>
            <a:r>
              <a:rPr lang="fr-FR" sz="2000" b="1" dirty="0">
                <a:solidFill>
                  <a:prstClr val="black"/>
                </a:solidFill>
              </a:rPr>
              <a:t>, ka </a:t>
            </a:r>
            <a:r>
              <a:rPr lang="fr-FR" sz="2000" b="1" dirty="0" err="1">
                <a:solidFill>
                  <a:prstClr val="black"/>
                </a:solidFill>
              </a:rPr>
              <a:t>teo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nitoriany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vehivavy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vory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teo</a:t>
            </a:r>
            <a:r>
              <a:rPr lang="fr-FR" sz="2000" b="1" dirty="0">
                <a:solidFill>
                  <a:prstClr val="black"/>
                </a:solidFill>
              </a:rPr>
              <a:t> (Asa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283281"/>
            <a:ext cx="3629811" cy="348130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29490" y="3040058"/>
            <a:ext cx="50735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Saingy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nitoemoemoe-poana</a:t>
            </a:r>
            <a:r>
              <a:rPr lang="fr-FR" sz="2000" b="1" dirty="0">
                <a:solidFill>
                  <a:prstClr val="black"/>
                </a:solidFill>
              </a:rPr>
              <a:t> 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fahavalo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Nampiasa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olona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mpilaza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avy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entina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hanakorontanana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sain’ny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olona</a:t>
            </a:r>
            <a:r>
              <a:rPr lang="fr-FR" sz="2000" b="1" dirty="0">
                <a:solidFill>
                  <a:prstClr val="black"/>
                </a:solidFill>
              </a:rPr>
              <a:t> fa </a:t>
            </a:r>
            <a:r>
              <a:rPr lang="fr-FR" sz="2000" b="1" dirty="0" err="1">
                <a:solidFill>
                  <a:prstClr val="black"/>
                </a:solidFill>
              </a:rPr>
              <a:t>hoe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manohana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(Asa 16:16-17). </a:t>
            </a:r>
            <a:r>
              <a:rPr lang="fr-FR" sz="2000" b="1" dirty="0" err="1">
                <a:solidFill>
                  <a:prstClr val="black"/>
                </a:solidFill>
              </a:rPr>
              <a:t>Rehefa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nafahana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ilay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zazavavy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nanomboka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olana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Silasy</a:t>
            </a:r>
            <a:r>
              <a:rPr lang="fr-FR" sz="2000" b="1" dirty="0">
                <a:solidFill>
                  <a:prstClr val="black"/>
                </a:solidFill>
              </a:rPr>
              <a:t> (Asa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454711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Avy </a:t>
            </a:r>
            <a:r>
              <a:rPr lang="fr-FR" sz="2000" b="1" dirty="0" err="1">
                <a:solidFill>
                  <a:prstClr val="black"/>
                </a:solidFill>
              </a:rPr>
              <a:t>tamin'io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fihaonana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io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nipoitra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Eoropeana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niova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voalohany</a:t>
            </a:r>
            <a:r>
              <a:rPr lang="fr-FR" sz="2000" b="1" dirty="0">
                <a:solidFill>
                  <a:prstClr val="black"/>
                </a:solidFill>
              </a:rPr>
              <a:t>: Lydia. </a:t>
            </a:r>
            <a:r>
              <a:rPr lang="fr-FR" sz="2000" b="1" dirty="0" err="1">
                <a:solidFill>
                  <a:prstClr val="black"/>
                </a:solidFill>
              </a:rPr>
              <a:t>Natao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batisa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ankohonany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rehetra</a:t>
            </a:r>
            <a:r>
              <a:rPr lang="fr-FR" sz="2000" b="1" dirty="0">
                <a:solidFill>
                  <a:prstClr val="black"/>
                </a:solidFill>
              </a:rPr>
              <a:t> (Asa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153620"/>
            <a:ext cx="4901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Ny </a:t>
            </a:r>
            <a:r>
              <a:rPr lang="fr-FR" sz="2000" b="1" dirty="0" err="1">
                <a:solidFill>
                  <a:prstClr val="black"/>
                </a:solidFill>
              </a:rPr>
              <a:t>vokany</a:t>
            </a:r>
            <a:r>
              <a:rPr lang="fr-FR" sz="2000" b="1" dirty="0">
                <a:solidFill>
                  <a:prstClr val="black"/>
                </a:solidFill>
              </a:rPr>
              <a:t>: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fiovampon’ny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mpiandry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tranomaizina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ankohonany</a:t>
            </a:r>
            <a:r>
              <a:rPr lang="fr-FR" sz="2000" b="1" dirty="0">
                <a:solidFill>
                  <a:prstClr val="black"/>
                </a:solidFill>
              </a:rPr>
              <a:t> (Asa 16:25-33).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isalasalana</a:t>
            </a:r>
            <a:r>
              <a:rPr lang="fr-FR" sz="2000" b="1" dirty="0">
                <a:solidFill>
                  <a:prstClr val="black"/>
                </a:solidFill>
              </a:rPr>
              <a:t> fa </a:t>
            </a:r>
            <a:r>
              <a:rPr lang="fr-FR" sz="2000" b="1" dirty="0" err="1">
                <a:solidFill>
                  <a:prstClr val="black"/>
                </a:solidFill>
              </a:rPr>
              <a:t>niditra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Eoropa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Filazantsara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hery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fitarihan’ny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Fanahy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Masina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TANTARAN'I KOLOSIA 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tahaka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efa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renareo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tamin'i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Epafra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mpanompo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namanay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sady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malala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mpanompon'i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Kristy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mahatoky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anay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(Kolosiana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58631" y="138602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Naman’i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nigadrany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Roma i </a:t>
            </a:r>
            <a:r>
              <a:rPr lang="fr-FR" sz="2000" b="1" dirty="0" err="1">
                <a:solidFill>
                  <a:prstClr val="black"/>
                </a:solidFill>
              </a:rPr>
              <a:t>Epafra</a:t>
            </a:r>
            <a:r>
              <a:rPr lang="fr-FR" sz="2000" b="1" dirty="0">
                <a:solidFill>
                  <a:prstClr val="black"/>
                </a:solidFill>
              </a:rPr>
              <a:t> (Fil. 23). </a:t>
            </a:r>
            <a:r>
              <a:rPr lang="fr-FR" sz="2000" b="1" dirty="0" err="1">
                <a:solidFill>
                  <a:prstClr val="black"/>
                </a:solidFill>
              </a:rPr>
              <a:t>Teratany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Kolosiana</a:t>
            </a:r>
            <a:r>
              <a:rPr lang="fr-FR" sz="2000" b="1" dirty="0">
                <a:solidFill>
                  <a:prstClr val="black"/>
                </a:solidFill>
              </a:rPr>
              <a:t> (Kol. 4:12),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nampiditra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filazantsara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tamin’io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tanàna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io</a:t>
            </a:r>
            <a:r>
              <a:rPr lang="fr-FR" sz="2000" b="1" dirty="0">
                <a:solidFill>
                  <a:prstClr val="black"/>
                </a:solidFill>
              </a:rPr>
              <a:t> (Kol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1:7).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7353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7353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7352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489805" y="4571900"/>
            <a:ext cx="59656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Onesimosy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iray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mpanompon’i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Filemona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nandositra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nankany</a:t>
            </a:r>
            <a:r>
              <a:rPr lang="fr-FR" sz="2000" b="1" dirty="0">
                <a:solidFill>
                  <a:prstClr val="black"/>
                </a:solidFill>
              </a:rPr>
              <a:t> Roma,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nandraisany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Jesosy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alalan’i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(Fil. 10–11). </a:t>
            </a:r>
            <a:r>
              <a:rPr lang="fr-FR" sz="2000" b="1" dirty="0" err="1">
                <a:solidFill>
                  <a:prstClr val="black"/>
                </a:solidFill>
              </a:rPr>
              <a:t>Nasehon’i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fifandraisana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tokony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tompo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mpanompo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lehibe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mpiasa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rehefa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namerina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Onesimosy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tompony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(Film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24218" y="2671186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Tanàna</a:t>
            </a:r>
            <a:r>
              <a:rPr lang="fr-FR" sz="2000" b="1" dirty="0">
                <a:solidFill>
                  <a:prstClr val="black"/>
                </a:solidFill>
              </a:rPr>
              <a:t> tao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faritanin’i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Frygia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akaikin’i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Laodikia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Heriapolisy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Kolosia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nitorian’i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Epafra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(Kol. 4:13). </a:t>
            </a:r>
            <a:r>
              <a:rPr lang="fr-FR" sz="2000" b="1" dirty="0" err="1">
                <a:solidFill>
                  <a:prstClr val="black"/>
                </a:solidFill>
              </a:rPr>
              <a:t>Nisy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Jiosy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marobe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nonina</a:t>
            </a:r>
            <a:r>
              <a:rPr lang="fr-FR" sz="2000" b="1" dirty="0">
                <a:solidFill>
                  <a:prstClr val="black"/>
                </a:solidFill>
              </a:rPr>
              <a:t> tao. </a:t>
            </a:r>
            <a:r>
              <a:rPr lang="fr-FR" sz="2000" b="1" dirty="0" err="1">
                <a:solidFill>
                  <a:prstClr val="black"/>
                </a:solidFill>
              </a:rPr>
              <a:t>Iray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Jiosy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niavaka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indrindra</a:t>
            </a:r>
            <a:r>
              <a:rPr lang="fr-FR" sz="2000" b="1" dirty="0">
                <a:solidFill>
                  <a:prstClr val="black"/>
                </a:solidFill>
              </a:rPr>
              <a:t> tao i </a:t>
            </a:r>
            <a:r>
              <a:rPr lang="fr-FR" sz="2000" b="1" dirty="0" err="1">
                <a:solidFill>
                  <a:prstClr val="black"/>
                </a:solidFill>
              </a:rPr>
              <a:t>Filemona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mpiara-miasa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tao an-</a:t>
            </a:r>
            <a:r>
              <a:rPr lang="fr-FR" sz="2000" b="1" dirty="0" err="1">
                <a:solidFill>
                  <a:prstClr val="black"/>
                </a:solidFill>
              </a:rPr>
              <a:t>tranony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nivorian'ny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fiangonana</a:t>
            </a:r>
            <a:r>
              <a:rPr lang="fr-FR" sz="2000" b="1" dirty="0">
                <a:solidFill>
                  <a:prstClr val="black"/>
                </a:solidFill>
              </a:rPr>
              <a:t> (Film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1-2).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fr-FR" sz="40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FIANGONANA TANY FILIPY SY TANY KOLOSIA </a:t>
            </a:r>
            <a:endParaRPr kumimoji="0" lang="en" sz="40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Paoly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Timoty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mpanompon'i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Kristy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Jesosy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mamangy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masina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ao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amin'i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Kristy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Jesosy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mbamin'ny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mpitandrina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diakona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any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Filipy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Filipiana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957631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6850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Nisaotra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Filipiana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noho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fanampiana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nataon’izy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am-ponja</a:t>
            </a:r>
            <a:r>
              <a:rPr lang="fr-FR" sz="2000" b="1" dirty="0">
                <a:solidFill>
                  <a:prstClr val="black"/>
                </a:solidFill>
              </a:rPr>
              <a:t> (Fil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4:18).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1" y="3394059"/>
            <a:ext cx="4900458" cy="3336739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8066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Ho </a:t>
            </a:r>
            <a:r>
              <a:rPr lang="fr-FR" sz="2000" b="1" dirty="0" err="1">
                <a:solidFill>
                  <a:prstClr val="black"/>
                </a:solidFill>
              </a:rPr>
              <a:t>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Kolosiana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naniraka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mpiara-miasa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hampahery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>
                <a:solidFill>
                  <a:prstClr val="black"/>
                </a:solidFill>
              </a:rPr>
              <a:t> (Kol</a:t>
            </a:r>
            <a:r>
              <a:rPr kumimoji="0" lang="e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4:7-9).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307374"/>
            <a:ext cx="10217839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Andeha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heverintsika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kely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fanandramana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niainan’i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Paoly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Tamin’ny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fotoana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toa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nilaina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indrindra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asan’ny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apostoly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hampahery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fiangonana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nozahan-toetra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nenjehina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nesorina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taminy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fahafahany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nofatorana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rojo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Saingy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io no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fotoana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hiasan’ny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Tompo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sarobidy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fandresena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azo.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Raha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amin'ny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fisehoana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ivelany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toa ho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kely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indrindra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no ho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azon'i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Paoly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atao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nefa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fahamarinana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nahita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lalana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idirana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amin’ny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lapan’ny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mpanjaka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toriteny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miezinezina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nataon’i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Paoly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anatrehan’ireo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olona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ambony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ireo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fa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fatorany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nanintona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sain’izy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ireo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Tamin’ny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alalan’ny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fatorany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naha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mpandresy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an’i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Kristy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Ny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faharetana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halemem-panahy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nanehoany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fandeferany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tamin'ny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fitazomana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maharitra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sady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ara-drariny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nahatonga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ireo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lehilahy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ireo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handrefy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toetrany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81504" y="6519446"/>
            <a:ext cx="365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10 Desambra)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051835"/>
            <a:ext cx="4790579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Mifalia</a:t>
            </a:r>
            <a:r>
              <a:rPr kumimoji="0" lang="en-US" sz="3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mandrakariva</a:t>
            </a:r>
            <a:r>
              <a:rPr kumimoji="0" lang="en-US" sz="3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amin'ny</a:t>
            </a:r>
            <a:r>
              <a:rPr kumimoji="0" lang="en-US" sz="3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Tompo</a:t>
            </a:r>
            <a:r>
              <a:rPr kumimoji="0" lang="en-US" sz="3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hoy </a:t>
            </a:r>
            <a:r>
              <a:rPr kumimoji="0" lang="en-US" sz="3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izaho</a:t>
            </a:r>
            <a:r>
              <a:rPr kumimoji="0" lang="en-US" sz="3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indray</a:t>
            </a:r>
            <a:r>
              <a:rPr kumimoji="0" lang="en-US" sz="3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3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Mifalia</a:t>
            </a:r>
            <a:r>
              <a:rPr kumimoji="0" lang="es-ES" sz="3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Filipiana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srgbClr val="AA0069"/>
                </a:solidFill>
              </a:rPr>
              <a:t>Ny </a:t>
            </a:r>
            <a:r>
              <a:rPr lang="fr-FR" sz="2000" b="1" dirty="0" err="1">
                <a:solidFill>
                  <a:srgbClr val="AA0069"/>
                </a:solidFill>
              </a:rPr>
              <a:t>mpanoratra</a:t>
            </a:r>
            <a:r>
              <a:rPr lang="fr-FR" sz="2000" b="1" dirty="0">
                <a:solidFill>
                  <a:srgbClr val="AA0069"/>
                </a:solidFill>
              </a:rPr>
              <a:t> </a:t>
            </a:r>
            <a:r>
              <a:rPr lang="fr-FR" sz="2000" b="1" dirty="0" err="1">
                <a:solidFill>
                  <a:srgbClr val="AA0069"/>
                </a:solidFill>
              </a:rPr>
              <a:t>ny</a:t>
            </a:r>
            <a:r>
              <a:rPr lang="fr-FR" sz="2000" b="1" dirty="0">
                <a:solidFill>
                  <a:srgbClr val="AA0069"/>
                </a:solidFill>
              </a:rPr>
              <a:t> </a:t>
            </a:r>
            <a:r>
              <a:rPr lang="fr-FR" sz="2000" b="1" dirty="0" err="1">
                <a:solidFill>
                  <a:srgbClr val="AA0069"/>
                </a:solidFill>
              </a:rPr>
              <a:t>epistily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mpifatotra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Ambasadaoro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migadra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>
              <a:spcBef>
                <a:spcPts val="1800"/>
              </a:spcBef>
              <a:defRPr/>
            </a:pPr>
            <a:r>
              <a:rPr lang="fr-FR" sz="2000" b="1" dirty="0">
                <a:solidFill>
                  <a:srgbClr val="00AA6B"/>
                </a:solidFill>
              </a:rPr>
              <a:t>Ny </a:t>
            </a:r>
            <a:r>
              <a:rPr lang="fr-FR" sz="2000" b="1" dirty="0" err="1">
                <a:solidFill>
                  <a:srgbClr val="00AA6B"/>
                </a:solidFill>
              </a:rPr>
              <a:t>mpandray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Tantaran'i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Filipy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Tantaran'i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Kolosia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Ny </a:t>
            </a:r>
            <a:r>
              <a:rPr lang="fr-FR" sz="2000" b="1" dirty="0" err="1">
                <a:solidFill>
                  <a:prstClr val="black"/>
                </a:solidFill>
              </a:rPr>
              <a:t>fiangonana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Filipy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Kolosia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254992" y="96386"/>
            <a:ext cx="693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asa </a:t>
            </a:r>
            <a:r>
              <a:rPr lang="fr-FR" sz="2000" b="1" dirty="0" err="1">
                <a:solidFill>
                  <a:prstClr val="black"/>
                </a:solidFill>
              </a:rPr>
              <a:t>fanompoan'i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naneho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tamin'ireo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rehetra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te </a:t>
            </a:r>
            <a:r>
              <a:rPr lang="fr-FR" sz="2000" b="1" dirty="0" err="1">
                <a:solidFill>
                  <a:prstClr val="black"/>
                </a:solidFill>
              </a:rPr>
              <a:t>hihaino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ilay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tokana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afaka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mampifandray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: </a:t>
            </a:r>
            <a:r>
              <a:rPr lang="fr-FR" sz="2000" b="1" dirty="0" err="1">
                <a:solidFill>
                  <a:prstClr val="black"/>
                </a:solidFill>
              </a:rPr>
              <a:t>Jesosy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Kristy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ilay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Mpamonjy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257681" y="2549860"/>
            <a:ext cx="68653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Tamin’ny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fanaovana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nanehoany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amintsika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fomba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ahafahan’ny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fiangonan’Andriamanitra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ankehitriny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mifandray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hanatanteraka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eto</a:t>
            </a:r>
            <a:r>
              <a:rPr lang="fr-FR" sz="2000" b="1" dirty="0">
                <a:solidFill>
                  <a:prstClr val="black"/>
                </a:solidFill>
              </a:rPr>
              <a:t> an-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nankinin’i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Jesosy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amintsika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254991" y="1299245"/>
            <a:ext cx="69370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Tamin’ny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taratasy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nosoratany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Filipiana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Kolosiana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nanao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rehetra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natao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hahatonga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fiangonana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akaiky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kokoa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lanitra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hampifanakaiky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kokoa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samy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Kristiana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218095" y="2436949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NY MPANORATRA NY EPISTILY 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PAOLY MPIFATOTRA </a:t>
            </a:r>
            <a:endParaRPr kumimoji="0" lang="en" sz="44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908699" y="494286"/>
            <a:ext cx="8655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Paoly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mpifatotra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an'i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Kristy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Jesosy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Timoty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rahalahy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mamangy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an'i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malalanay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mpiara-miasa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aminay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(Filemona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663033" y="1103596"/>
            <a:ext cx="45476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Nanoratra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epistily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dimy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farafahakeliny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fotoana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voalohany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nigadrany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Roma – </a:t>
            </a:r>
            <a:r>
              <a:rPr lang="fr-FR" sz="2000" b="1" dirty="0" err="1">
                <a:solidFill>
                  <a:prstClr val="black"/>
                </a:solidFill>
              </a:rPr>
              <a:t>teo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taona</a:t>
            </a:r>
            <a:r>
              <a:rPr lang="fr-FR" sz="2000" b="1" dirty="0">
                <a:solidFill>
                  <a:prstClr val="black"/>
                </a:solidFill>
              </a:rPr>
              <a:t> 60-62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any</a:t>
            </a:r>
            <a:r>
              <a:rPr lang="fr-FR" sz="2000" b="1" dirty="0">
                <a:solidFill>
                  <a:prstClr val="black"/>
                </a:solidFill>
              </a:rPr>
              <a:t>: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Efesiana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Filipiana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Kolosiana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Filemona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fiangonan’i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Laodikia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mbola</a:t>
            </a:r>
            <a:r>
              <a:rPr lang="fr-FR" sz="2000" b="1" dirty="0">
                <a:solidFill>
                  <a:prstClr val="black"/>
                </a:solidFill>
              </a:rPr>
              <a:t> tonga </a:t>
            </a:r>
            <a:r>
              <a:rPr lang="fr-FR" sz="2000" b="1" dirty="0" err="1">
                <a:solidFill>
                  <a:prstClr val="black"/>
                </a:solidFill>
              </a:rPr>
              <a:t>amintsika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6471" y="3465495"/>
            <a:ext cx="62374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satria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vesatra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fiampangana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natao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taminy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navela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nipetraka</a:t>
            </a:r>
            <a:r>
              <a:rPr lang="fr-FR" sz="2000" b="1" dirty="0">
                <a:solidFill>
                  <a:prstClr val="black"/>
                </a:solidFill>
              </a:rPr>
              <a:t> tao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trano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nohofaina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nambenan’ny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miaramila</a:t>
            </a:r>
            <a:r>
              <a:rPr lang="fr-FR" sz="2000" b="1" dirty="0">
                <a:solidFill>
                  <a:prstClr val="black"/>
                </a:solidFill>
              </a:rPr>
              <a:t> Romana (Asa 28:16). </a:t>
            </a:r>
            <a:r>
              <a:rPr lang="fr-FR" sz="2000" b="1" dirty="0" err="1">
                <a:solidFill>
                  <a:prstClr val="black"/>
                </a:solidFill>
              </a:rPr>
              <a:t>Nahatonga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afaka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nanohy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fitoriana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filazantsara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eny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hatramin’ny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mpiambina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pretoriana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Filipiana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1:13).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85496" y="5289482"/>
            <a:ext cx="9100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Hitantsika</a:t>
            </a:r>
            <a:r>
              <a:rPr lang="fr-FR" sz="2000" b="1" dirty="0">
                <a:solidFill>
                  <a:prstClr val="black"/>
                </a:solidFill>
              </a:rPr>
              <a:t> fa </a:t>
            </a:r>
            <a:r>
              <a:rPr lang="fr-FR" sz="2000" b="1" dirty="0" err="1">
                <a:solidFill>
                  <a:prstClr val="black"/>
                </a:solidFill>
              </a:rPr>
              <a:t>manana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mpiara-miasa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maro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rehefa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dinihina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epistily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(Kol. 4:7-14; Fil. 23-24). </a:t>
            </a:r>
            <a:r>
              <a:rPr lang="fr-FR" sz="2000" b="1" dirty="0" err="1">
                <a:solidFill>
                  <a:prstClr val="black"/>
                </a:solidFill>
              </a:rPr>
              <a:t>Nifandray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ankohonan’i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Kaisara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(Fil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4:22).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85496" y="6146983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Nanantena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afahana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ela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(Film. 22), </a:t>
            </a:r>
            <a:r>
              <a:rPr lang="fr-FR" sz="2000" b="1" dirty="0" err="1">
                <a:solidFill>
                  <a:prstClr val="black"/>
                </a:solidFill>
              </a:rPr>
              <a:t>fanantenana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nananany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intsony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nigadrany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fanindroany</a:t>
            </a:r>
            <a:r>
              <a:rPr lang="fr-FR" sz="2000" b="1" dirty="0">
                <a:solidFill>
                  <a:prstClr val="black"/>
                </a:solidFill>
              </a:rPr>
              <a:t> (2 Tim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4:6).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fr-FR" sz="44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</a:rPr>
              <a:t>AMBASADAORO MIGADRA </a:t>
            </a:r>
            <a:endParaRPr kumimoji="0" lang="en" sz="44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Iraka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migadra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noho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mba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hiteny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fahasahiana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, toy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mety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hoteneniko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                        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(Efesiana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1900" b="1" dirty="0" err="1">
                <a:solidFill>
                  <a:prstClr val="black"/>
                </a:solidFill>
              </a:rPr>
              <a:t>Nanomboka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tamin’ny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fotoana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nanapahany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hevitra</a:t>
            </a:r>
            <a:r>
              <a:rPr lang="fr-FR" sz="1900" b="1" dirty="0">
                <a:solidFill>
                  <a:prstClr val="black"/>
                </a:solidFill>
              </a:rPr>
              <a:t> ho </a:t>
            </a:r>
            <a:r>
              <a:rPr lang="fr-FR" sz="1900" b="1" dirty="0" err="1">
                <a:solidFill>
                  <a:prstClr val="black"/>
                </a:solidFill>
              </a:rPr>
              <a:t>ambasadaoron’i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Kristy</a:t>
            </a:r>
            <a:r>
              <a:rPr lang="fr-FR" sz="1900" b="1" dirty="0">
                <a:solidFill>
                  <a:prstClr val="black"/>
                </a:solidFill>
              </a:rPr>
              <a:t>, dia </a:t>
            </a:r>
            <a:r>
              <a:rPr lang="fr-FR" sz="1900" b="1" dirty="0" err="1">
                <a:solidFill>
                  <a:prstClr val="black"/>
                </a:solidFill>
              </a:rPr>
              <a:t>tsy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mora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fiainan’i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Paoly</a:t>
            </a:r>
            <a:r>
              <a:rPr lang="fr-FR" sz="1900" b="1" dirty="0">
                <a:solidFill>
                  <a:prstClr val="black"/>
                </a:solidFill>
              </a:rPr>
              <a:t> (2 </a:t>
            </a:r>
            <a:r>
              <a:rPr lang="fr-FR" sz="1900" b="1" dirty="0" err="1">
                <a:solidFill>
                  <a:prstClr val="black"/>
                </a:solidFill>
              </a:rPr>
              <a:t>Kor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6:4-5).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57386" y="3590838"/>
            <a:ext cx="67515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1900" b="1" dirty="0">
                <a:solidFill>
                  <a:prstClr val="black"/>
                </a:solidFill>
              </a:rPr>
              <a:t>Tao </a:t>
            </a:r>
            <a:r>
              <a:rPr lang="fr-FR" sz="1900" b="1" dirty="0" err="1">
                <a:solidFill>
                  <a:prstClr val="black"/>
                </a:solidFill>
              </a:rPr>
              <a:t>anatin’izany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zava-tsarotra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maro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izany</a:t>
            </a:r>
            <a:r>
              <a:rPr lang="fr-FR" sz="1900" b="1" dirty="0">
                <a:solidFill>
                  <a:prstClr val="black"/>
                </a:solidFill>
              </a:rPr>
              <a:t>, dia </a:t>
            </a:r>
            <a:r>
              <a:rPr lang="fr-FR" sz="1900" b="1" dirty="0" err="1">
                <a:solidFill>
                  <a:prstClr val="black"/>
                </a:solidFill>
              </a:rPr>
              <a:t>tsy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mba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nahatsiaro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tena</a:t>
            </a:r>
            <a:r>
              <a:rPr lang="fr-FR" sz="1900" b="1" dirty="0">
                <a:solidFill>
                  <a:prstClr val="black"/>
                </a:solidFill>
              </a:rPr>
              <a:t> ho </a:t>
            </a:r>
            <a:r>
              <a:rPr lang="fr-FR" sz="1900" b="1" dirty="0" err="1">
                <a:solidFill>
                  <a:prstClr val="black"/>
                </a:solidFill>
              </a:rPr>
              <a:t>nafoy</a:t>
            </a:r>
            <a:r>
              <a:rPr lang="fr-FR" sz="1900" b="1" dirty="0">
                <a:solidFill>
                  <a:prstClr val="black"/>
                </a:solidFill>
              </a:rPr>
              <a:t> i </a:t>
            </a:r>
            <a:r>
              <a:rPr lang="fr-FR" sz="1900" b="1" dirty="0" err="1">
                <a:solidFill>
                  <a:prstClr val="black"/>
                </a:solidFill>
              </a:rPr>
              <a:t>Paoly</a:t>
            </a:r>
            <a:r>
              <a:rPr lang="fr-FR" sz="1900" b="1" dirty="0">
                <a:solidFill>
                  <a:prstClr val="black"/>
                </a:solidFill>
              </a:rPr>
              <a:t> (2 </a:t>
            </a:r>
            <a:r>
              <a:rPr lang="fr-FR" sz="1900" b="1" dirty="0" err="1">
                <a:solidFill>
                  <a:prstClr val="black"/>
                </a:solidFill>
              </a:rPr>
              <a:t>Kor</a:t>
            </a:r>
            <a:r>
              <a:rPr lang="fr-FR" sz="1900" b="1" dirty="0">
                <a:solidFill>
                  <a:prstClr val="black"/>
                </a:solidFill>
              </a:rPr>
              <a:t>. 4:7-9). </a:t>
            </a:r>
            <a:r>
              <a:rPr lang="fr-FR" sz="1900" b="1" dirty="0" err="1">
                <a:solidFill>
                  <a:prstClr val="black"/>
                </a:solidFill>
              </a:rPr>
              <a:t>Raha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tsy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afaka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nitory</a:t>
            </a:r>
            <a:r>
              <a:rPr lang="fr-FR" sz="1900" b="1" dirty="0">
                <a:solidFill>
                  <a:prstClr val="black"/>
                </a:solidFill>
              </a:rPr>
              <a:t> an-</a:t>
            </a:r>
            <a:r>
              <a:rPr lang="fr-FR" sz="1900" b="1" dirty="0" err="1">
                <a:solidFill>
                  <a:prstClr val="black"/>
                </a:solidFill>
              </a:rPr>
              <a:t>kalalahana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izy</a:t>
            </a:r>
            <a:r>
              <a:rPr lang="fr-FR" sz="1900" b="1" dirty="0">
                <a:solidFill>
                  <a:prstClr val="black"/>
                </a:solidFill>
              </a:rPr>
              <a:t>, dia </a:t>
            </a:r>
            <a:r>
              <a:rPr lang="fr-FR" sz="1900" b="1" dirty="0" err="1">
                <a:solidFill>
                  <a:prstClr val="black"/>
                </a:solidFill>
              </a:rPr>
              <a:t>nanjary</a:t>
            </a:r>
            <a:r>
              <a:rPr lang="fr-FR" sz="1900" b="1" dirty="0">
                <a:solidFill>
                  <a:prstClr val="black"/>
                </a:solidFill>
              </a:rPr>
              <a:t> “</a:t>
            </a:r>
            <a:r>
              <a:rPr lang="fr-FR" sz="1900" b="1" dirty="0" err="1">
                <a:solidFill>
                  <a:prstClr val="black"/>
                </a:solidFill>
              </a:rPr>
              <a:t>ambasadora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migadra</a:t>
            </a:r>
            <a:r>
              <a:rPr lang="fr-FR" sz="1900" b="1" dirty="0">
                <a:solidFill>
                  <a:prstClr val="black"/>
                </a:solidFill>
              </a:rPr>
              <a:t>” (</a:t>
            </a:r>
            <a:r>
              <a:rPr lang="fr-FR" sz="1900" b="1" dirty="0" err="1">
                <a:solidFill>
                  <a:prstClr val="black"/>
                </a:solidFill>
              </a:rPr>
              <a:t>Efes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6:20).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127944" y="4710867"/>
            <a:ext cx="6102716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1900" b="1" dirty="0" err="1">
                <a:solidFill>
                  <a:prstClr val="black"/>
                </a:solidFill>
              </a:rPr>
              <a:t>Mampianatra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antsika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fihetsik’i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Paoly</a:t>
            </a:r>
            <a:r>
              <a:rPr lang="fr-FR" sz="1900" b="1" dirty="0">
                <a:solidFill>
                  <a:prstClr val="black"/>
                </a:solidFill>
              </a:rPr>
              <a:t> fa </a:t>
            </a:r>
            <a:r>
              <a:rPr lang="fr-FR" sz="1900" b="1" dirty="0" err="1">
                <a:solidFill>
                  <a:prstClr val="black"/>
                </a:solidFill>
              </a:rPr>
              <a:t>rehefa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mandalo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ady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sarotra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isika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amin’ny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fitoriana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filazantsara</a:t>
            </a:r>
            <a:r>
              <a:rPr lang="fr-FR" sz="1900" b="1" dirty="0">
                <a:solidFill>
                  <a:prstClr val="black"/>
                </a:solidFill>
              </a:rPr>
              <a:t>, dia </a:t>
            </a:r>
            <a:r>
              <a:rPr lang="fr-FR" sz="1900" b="1" dirty="0" err="1">
                <a:solidFill>
                  <a:prstClr val="black"/>
                </a:solidFill>
              </a:rPr>
              <a:t>tsy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maintsy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mametraka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fitokiantsika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tanteraka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amin’Andriamanitra</a:t>
            </a:r>
            <a:r>
              <a:rPr lang="fr-FR" sz="1900" b="1" dirty="0">
                <a:solidFill>
                  <a:prstClr val="black"/>
                </a:solidFill>
              </a:rPr>
              <a:t>; </a:t>
            </a:r>
            <a:r>
              <a:rPr lang="fr-FR" sz="1900" b="1" dirty="0" err="1">
                <a:solidFill>
                  <a:prstClr val="black"/>
                </a:solidFill>
              </a:rPr>
              <a:t>mihazona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mandrakariva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ao</a:t>
            </a:r>
            <a:r>
              <a:rPr lang="en-US" sz="1900" b="1" dirty="0">
                <a:solidFill>
                  <a:prstClr val="black"/>
                </a:solidFill>
              </a:rPr>
              <a:t> an-</a:t>
            </a:r>
            <a:r>
              <a:rPr lang="en-US" sz="1900" b="1" dirty="0" err="1">
                <a:solidFill>
                  <a:prstClr val="black"/>
                </a:solidFill>
              </a:rPr>
              <a:t>tsaina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ny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Teniny</a:t>
            </a:r>
            <a:r>
              <a:rPr lang="en-US" sz="1900" b="1" dirty="0">
                <a:solidFill>
                  <a:prstClr val="black"/>
                </a:solidFill>
              </a:rPr>
              <a:t> (2 Tim. 2:15); </a:t>
            </a:r>
            <a:r>
              <a:rPr lang="en-US" sz="1900" b="1" dirty="0" err="1">
                <a:solidFill>
                  <a:prstClr val="black"/>
                </a:solidFill>
              </a:rPr>
              <a:t>ary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mifikitra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amin’ny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Fanahy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Masina</a:t>
            </a:r>
            <a:r>
              <a:rPr lang="fr-FR" sz="1900" b="1" dirty="0">
                <a:solidFill>
                  <a:prstClr val="black"/>
                </a:solidFill>
              </a:rPr>
              <a:t>, </a:t>
            </a:r>
            <a:r>
              <a:rPr lang="fr-FR" sz="1900" b="1" dirty="0" err="1">
                <a:solidFill>
                  <a:prstClr val="black"/>
                </a:solidFill>
              </a:rPr>
              <a:t>ilay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Mpananatra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izay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manome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hery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sy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tanjaka</a:t>
            </a:r>
            <a:r>
              <a:rPr lang="fr-FR" sz="1900" b="1" dirty="0">
                <a:solidFill>
                  <a:prstClr val="black"/>
                </a:solidFill>
              </a:rPr>
              <a:t> ho </a:t>
            </a:r>
            <a:r>
              <a:rPr lang="fr-FR" sz="1900" b="1" dirty="0" err="1">
                <a:solidFill>
                  <a:prstClr val="black"/>
                </a:solidFill>
              </a:rPr>
              <a:t>antsika</a:t>
            </a:r>
            <a:r>
              <a:rPr lang="fr-FR" sz="1900" b="1" dirty="0">
                <a:solidFill>
                  <a:prstClr val="black"/>
                </a:solidFill>
              </a:rPr>
              <a:t> (Zak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4:6).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278" y="4920696"/>
            <a:ext cx="2904802" cy="1836529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557388" y="2156340"/>
            <a:ext cx="602671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1900" b="1" dirty="0" err="1">
                <a:solidFill>
                  <a:prstClr val="black"/>
                </a:solidFill>
              </a:rPr>
              <a:t>Fanagadrana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an’i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Paoly</a:t>
            </a:r>
            <a:r>
              <a:rPr lang="fr-FR" sz="1900" b="1" dirty="0">
                <a:solidFill>
                  <a:prstClr val="black"/>
                </a:solidFill>
              </a:rPr>
              <a:t> in-</a:t>
            </a:r>
            <a:r>
              <a:rPr lang="fr-FR" sz="1900" b="1" dirty="0" err="1">
                <a:solidFill>
                  <a:prstClr val="black"/>
                </a:solidFill>
              </a:rPr>
              <a:t>telo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ihany</a:t>
            </a:r>
            <a:r>
              <a:rPr lang="fr-FR" sz="1900" b="1" dirty="0">
                <a:solidFill>
                  <a:prstClr val="black"/>
                </a:solidFill>
              </a:rPr>
              <a:t>, </a:t>
            </a:r>
            <a:r>
              <a:rPr lang="fr-FR" sz="1900" b="1" dirty="0" err="1">
                <a:solidFill>
                  <a:prstClr val="black"/>
                </a:solidFill>
              </a:rPr>
              <a:t>talohan’ny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nitondrana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azy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tany</a:t>
            </a:r>
            <a:r>
              <a:rPr lang="fr-FR" sz="1900" b="1" dirty="0">
                <a:solidFill>
                  <a:prstClr val="black"/>
                </a:solidFill>
              </a:rPr>
              <a:t> Roma no </a:t>
            </a:r>
            <a:r>
              <a:rPr lang="fr-FR" sz="1900" b="1" dirty="0" err="1">
                <a:solidFill>
                  <a:prstClr val="black"/>
                </a:solidFill>
              </a:rPr>
              <a:t>voarakitra</a:t>
            </a:r>
            <a:r>
              <a:rPr lang="fr-FR" sz="1900" b="1" dirty="0">
                <a:solidFill>
                  <a:prstClr val="black"/>
                </a:solidFill>
              </a:rPr>
              <a:t> ao </a:t>
            </a:r>
            <a:r>
              <a:rPr lang="fr-FR" sz="1900" b="1" dirty="0" err="1">
                <a:solidFill>
                  <a:prstClr val="black"/>
                </a:solidFill>
              </a:rPr>
              <a:t>amin'ny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Baiboly</a:t>
            </a:r>
            <a:r>
              <a:rPr lang="fr-FR" sz="1900" b="1" dirty="0">
                <a:solidFill>
                  <a:prstClr val="black"/>
                </a:solidFill>
              </a:rPr>
              <a:t>: </a:t>
            </a:r>
            <a:r>
              <a:rPr lang="fr-FR" sz="1900" b="1" dirty="0" err="1">
                <a:solidFill>
                  <a:prstClr val="black"/>
                </a:solidFill>
              </a:rPr>
              <a:t>tany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Filipy</a:t>
            </a:r>
            <a:r>
              <a:rPr lang="fr-FR" sz="1900" b="1" dirty="0">
                <a:solidFill>
                  <a:prstClr val="black"/>
                </a:solidFill>
              </a:rPr>
              <a:t> (Asa 16:22-24); </a:t>
            </a:r>
            <a:r>
              <a:rPr lang="fr-FR" sz="1900" b="1" dirty="0" err="1">
                <a:solidFill>
                  <a:prstClr val="black"/>
                </a:solidFill>
              </a:rPr>
              <a:t>tany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Jerosalema</a:t>
            </a:r>
            <a:r>
              <a:rPr lang="fr-FR" sz="1900" b="1" dirty="0">
                <a:solidFill>
                  <a:prstClr val="black"/>
                </a:solidFill>
              </a:rPr>
              <a:t> (Asa 23:10); </a:t>
            </a:r>
            <a:r>
              <a:rPr lang="fr-FR" sz="1900" b="1" dirty="0" err="1">
                <a:solidFill>
                  <a:prstClr val="black"/>
                </a:solidFill>
              </a:rPr>
              <a:t>ary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tany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Kaisaria</a:t>
            </a:r>
            <a:r>
              <a:rPr lang="fr-FR" sz="1900" b="1" dirty="0">
                <a:solidFill>
                  <a:prstClr val="black"/>
                </a:solidFill>
              </a:rPr>
              <a:t> (Asa 23:33-35). </a:t>
            </a:r>
            <a:r>
              <a:rPr lang="fr-FR" sz="1900" b="1" dirty="0" err="1">
                <a:solidFill>
                  <a:prstClr val="black"/>
                </a:solidFill>
              </a:rPr>
              <a:t>Nefa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azo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antoka</a:t>
            </a:r>
            <a:r>
              <a:rPr lang="fr-FR" sz="1900" b="1" dirty="0">
                <a:solidFill>
                  <a:prstClr val="black"/>
                </a:solidFill>
              </a:rPr>
              <a:t> fa </a:t>
            </a:r>
            <a:r>
              <a:rPr lang="fr-FR" sz="1900" b="1" dirty="0" err="1">
                <a:solidFill>
                  <a:prstClr val="black"/>
                </a:solidFill>
              </a:rPr>
              <a:t>nisy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maro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hafa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koa</a:t>
            </a:r>
            <a:r>
              <a:rPr lang="fr-FR" sz="1900" b="1" dirty="0">
                <a:solidFill>
                  <a:prstClr val="black"/>
                </a:solidFill>
              </a:rPr>
              <a:t> (2 </a:t>
            </a:r>
            <a:r>
              <a:rPr lang="fr-FR" sz="1900" b="1" dirty="0" err="1">
                <a:solidFill>
                  <a:prstClr val="black"/>
                </a:solidFill>
              </a:rPr>
              <a:t>Korintiana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11:23).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10892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NY MPANDRAY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599450"/>
            <a:ext cx="747388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Tsapan'ny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Apostoly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Paoly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fa manana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andraikitra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lehibe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amin'ny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fikarakarana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ireo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fanahy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niova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nandritra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asany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Ambonin'izany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rehetra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niriny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mafy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hahatonga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ireny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mahatoky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"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mba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reharehako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amin'ny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andron'i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Kristy," hoy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"ka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nihazakazaka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aho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nisasatra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."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Filipiana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Nampangovitra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vokatry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asany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Tsapany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fa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famonjena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tenany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mety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tandindomin-doza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raha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mahatanteraka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adidiny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raha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miara-miasa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fiangonana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amin'ny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asa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famonjena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fanahy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6033140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64706" y="-139821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TANTARAN'I FILIPY </a:t>
            </a:r>
            <a:endParaRPr kumimoji="0" lang="en" sz="44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442657" y="415363"/>
            <a:ext cx="6749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nony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alina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fahitana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niseho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Paoly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indro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lehilahy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Makedoniana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nitsangana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nangataka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hoe: “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Mità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mankaty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Makedonia, ka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vonjeo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izahay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(Asa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484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Asa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23590" y="3401497"/>
            <a:ext cx="777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F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44969" y="3151316"/>
            <a:ext cx="82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Troasy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68913" y="2941349"/>
            <a:ext cx="553396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prstClr val="black"/>
                </a:solidFill>
              </a:rPr>
              <a:t>Zara-</a:t>
            </a:r>
            <a:r>
              <a:rPr lang="fr-FR" b="1" dirty="0" err="1">
                <a:solidFill>
                  <a:prstClr val="black"/>
                </a:solidFill>
              </a:rPr>
              <a:t>tanin'ny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Makedonia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99497" y="2861667"/>
            <a:ext cx="132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fr-FR" b="1" dirty="0" err="1">
                <a:solidFill>
                  <a:prstClr val="black"/>
                </a:solidFill>
              </a:rPr>
              <a:t>Samotrakia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23449" y="2879735"/>
            <a:ext cx="628408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09005" y="2163307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86804" y="2258514"/>
            <a:ext cx="70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Filipy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Niova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drafitra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nataon'i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dia </a:t>
            </a:r>
            <a:r>
              <a:rPr lang="fr-FR" sz="2000" b="1" dirty="0" err="1">
                <a:solidFill>
                  <a:prstClr val="black"/>
                </a:solidFill>
              </a:rPr>
              <a:t>misionera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faharoa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nataony</a:t>
            </a:r>
            <a:r>
              <a:rPr lang="fr-FR" sz="2000" b="1" dirty="0">
                <a:solidFill>
                  <a:prstClr val="black"/>
                </a:solidFill>
              </a:rPr>
              <a:t>. Ny </a:t>
            </a:r>
            <a:r>
              <a:rPr lang="fr-FR" sz="2000" b="1" dirty="0" err="1">
                <a:solidFill>
                  <a:prstClr val="black"/>
                </a:solidFill>
              </a:rPr>
              <a:t>Fanahy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Masina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nitarika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diany</a:t>
            </a:r>
            <a:r>
              <a:rPr lang="fr-FR" sz="2000" b="1" dirty="0">
                <a:solidFill>
                  <a:prstClr val="black"/>
                </a:solidFill>
              </a:rPr>
              <a:t>. (Asa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1288933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682854" y="5357514"/>
            <a:ext cx="645600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1900" b="1" dirty="0" err="1">
                <a:solidFill>
                  <a:prstClr val="black"/>
                </a:solidFill>
              </a:rPr>
              <a:t>Filipy</a:t>
            </a:r>
            <a:r>
              <a:rPr lang="fr-FR" sz="1900" b="1" dirty="0">
                <a:solidFill>
                  <a:prstClr val="black"/>
                </a:solidFill>
              </a:rPr>
              <a:t> no </a:t>
            </a:r>
            <a:r>
              <a:rPr lang="fr-FR" sz="1900" b="1" dirty="0" err="1">
                <a:solidFill>
                  <a:prstClr val="black"/>
                </a:solidFill>
              </a:rPr>
              <a:t>toerana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nofidin’ny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Fanahy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Masina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hanombohana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fitoriana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Filazantsara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tany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Eoropa</a:t>
            </a:r>
            <a:r>
              <a:rPr lang="fr-FR" sz="1900" b="1" dirty="0">
                <a:solidFill>
                  <a:prstClr val="black"/>
                </a:solidFill>
              </a:rPr>
              <a:t>. </a:t>
            </a:r>
            <a:r>
              <a:rPr lang="fr-FR" sz="1900" b="1" dirty="0" err="1">
                <a:solidFill>
                  <a:prstClr val="black"/>
                </a:solidFill>
              </a:rPr>
              <a:t>Amin'ny</a:t>
            </a:r>
            <a:r>
              <a:rPr lang="fr-FR" sz="1900" b="1" dirty="0">
                <a:solidFill>
                  <a:prstClr val="black"/>
                </a:solidFill>
              </a:rPr>
              <a:t> maha-</a:t>
            </a:r>
            <a:r>
              <a:rPr lang="fr-FR" sz="1900" b="1" dirty="0" err="1">
                <a:solidFill>
                  <a:prstClr val="black"/>
                </a:solidFill>
              </a:rPr>
              <a:t>tanàna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romana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tanteraka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azy</a:t>
            </a:r>
            <a:r>
              <a:rPr lang="fr-FR" sz="1900" b="1" dirty="0">
                <a:solidFill>
                  <a:prstClr val="black"/>
                </a:solidFill>
              </a:rPr>
              <a:t>, dia </a:t>
            </a:r>
            <a:r>
              <a:rPr lang="fr-FR" sz="1900" b="1" dirty="0" err="1">
                <a:solidFill>
                  <a:prstClr val="black"/>
                </a:solidFill>
              </a:rPr>
              <a:t>tsy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nandoa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hetra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Filipiana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ary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nanana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zom-pirenena</a:t>
            </a:r>
            <a:r>
              <a:rPr lang="fr-FR" sz="1900" b="1" dirty="0">
                <a:solidFill>
                  <a:prstClr val="black"/>
                </a:solidFill>
              </a:rPr>
              <a:t> Romana </a:t>
            </a:r>
            <a:r>
              <a:rPr lang="fr-FR" sz="1900" b="1" dirty="0" err="1">
                <a:solidFill>
                  <a:prstClr val="black"/>
                </a:solidFill>
              </a:rPr>
              <a:t>avy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hatrany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izay</a:t>
            </a:r>
            <a:r>
              <a:rPr lang="fr-FR" sz="1900" b="1" dirty="0">
                <a:solidFill>
                  <a:prstClr val="black"/>
                </a:solidFill>
              </a:rPr>
              <a:t> </a:t>
            </a:r>
            <a:r>
              <a:rPr lang="fr-FR" sz="1900" b="1" dirty="0" err="1">
                <a:solidFill>
                  <a:prstClr val="black"/>
                </a:solidFill>
              </a:rPr>
              <a:t>teraka</a:t>
            </a:r>
            <a:r>
              <a:rPr lang="fr-FR" sz="1900" b="1" dirty="0">
                <a:solidFill>
                  <a:prstClr val="black"/>
                </a:solidFill>
              </a:rPr>
              <a:t> tao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1490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46</cp:revision>
  <dcterms:created xsi:type="dcterms:W3CDTF">2025-12-27T23:49:19Z</dcterms:created>
  <dcterms:modified xsi:type="dcterms:W3CDTF">2025-12-31T05:46:40Z</dcterms:modified>
</cp:coreProperties>
</file>