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8" r:id="rId4"/>
    <p:sldId id="257" r:id="rId5"/>
    <p:sldId id="304" r:id="rId6"/>
    <p:sldId id="259" r:id="rId7"/>
    <p:sldId id="260" r:id="rId8"/>
    <p:sldId id="306" r:id="rId9"/>
    <p:sldId id="300" r:id="rId10"/>
    <p:sldId id="305" r:id="rId11"/>
    <p:sldId id="263" r:id="rId12"/>
    <p:sldId id="307" r:id="rId13"/>
    <p:sldId id="301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D138B"/>
    <a:srgbClr val="A744E6"/>
    <a:srgbClr val="A40000"/>
    <a:srgbClr val="C04500"/>
    <a:srgbClr val="FFD780"/>
    <a:srgbClr val="977F4F"/>
    <a:srgbClr val="9B9815"/>
    <a:srgbClr val="C2BE1C"/>
    <a:srgbClr val="C8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25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B5D0E-7939-48BC-84E4-4A48E0E77280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7073D3-9DB3-4AD0-9A03-18BDCE43AE2D}">
      <dgm:prSet phldrT="[Texto]" phldr="0" custT="1"/>
      <dgm:spPr/>
      <dgm:t>
        <a:bodyPr/>
        <a:lstStyle/>
        <a:p>
          <a:r>
            <a:rPr lang="pt-BR" sz="2000" b="1" noProof="0" dirty="0"/>
            <a:t>Hitombo ao aminareo anie ny fitiavana</a:t>
          </a:r>
          <a:endParaRPr lang="en" sz="2000" b="1" noProof="0" dirty="0"/>
        </a:p>
      </dgm:t>
    </dgm:pt>
    <dgm:pt modelId="{74BA48BB-6E2E-4193-9C11-DD8C8CDCFC6A}" type="par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ACECA24E-7C09-4485-8CD0-195620C44F16}" type="sib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9E66B9BC-61E9-44AC-AC76-0B9746B521E7}">
      <dgm:prSet phldrT="[Texto]" phldr="0" custT="1"/>
      <dgm:spPr/>
      <dgm:t>
        <a:bodyPr/>
        <a:lstStyle/>
        <a:p>
          <a:r>
            <a:rPr lang="nn-NO" sz="2000" b="1" noProof="0" dirty="0"/>
            <a:t>Hahatonga anareo ho hendry kokoa </a:t>
          </a:r>
          <a:endParaRPr lang="en" sz="2000" b="1" noProof="0" dirty="0"/>
        </a:p>
      </dgm:t>
    </dgm:pt>
    <dgm:pt modelId="{DBFFBED0-1E32-4518-B7E0-EC1D3C7B41CA}" type="par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A9A98F41-43EF-4982-9EF1-311C873B8042}" type="sib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8403EAE0-5385-45F9-BF63-EFE27FD2E761}">
      <dgm:prSet phldrT="[Texto]" phldr="0" custT="1"/>
      <dgm:spPr/>
      <dgm:t>
        <a:bodyPr/>
        <a:lstStyle/>
        <a:p>
          <a:r>
            <a:rPr lang="fr-FR" sz="2000" b="1" noProof="0" dirty="0" err="1"/>
            <a:t>Hahafantaranareo</a:t>
          </a:r>
          <a:r>
            <a:rPr lang="fr-FR" sz="2000" b="1" noProof="0" dirty="0"/>
            <a:t> </a:t>
          </a:r>
          <a:r>
            <a:rPr lang="fr-FR" sz="2000" b="1" noProof="0" dirty="0" err="1"/>
            <a:t>izay</a:t>
          </a:r>
          <a:r>
            <a:rPr lang="fr-FR" sz="2000" b="1" noProof="0" dirty="0"/>
            <a:t> </a:t>
          </a:r>
          <a:r>
            <a:rPr lang="fr-FR" sz="2000" b="1" noProof="0" dirty="0" err="1"/>
            <a:t>tsara</a:t>
          </a:r>
          <a:r>
            <a:rPr lang="fr-FR" sz="2000" b="1" noProof="0" dirty="0"/>
            <a:t> </a:t>
          </a:r>
          <a:r>
            <a:rPr lang="fr-FR" sz="2000" b="1" noProof="0" dirty="0" err="1"/>
            <a:t>indrindra</a:t>
          </a:r>
          <a:endParaRPr lang="en" sz="2000" b="1" noProof="0" dirty="0"/>
        </a:p>
      </dgm:t>
    </dgm:pt>
    <dgm:pt modelId="{6CC774D1-8AC0-438C-921C-616A3E58FC7B}" type="parTrans" cxnId="{749CE038-90AE-49BD-8CA1-7AF604688B4E}">
      <dgm:prSet/>
      <dgm:spPr/>
      <dgm:t>
        <a:bodyPr/>
        <a:lstStyle/>
        <a:p>
          <a:endParaRPr lang="es-ES" sz="2000" b="1"/>
        </a:p>
      </dgm:t>
    </dgm:pt>
    <dgm:pt modelId="{2D3ECEAE-E2FA-4590-BBD4-98E9372269B8}" type="sibTrans" cxnId="{749CE038-90AE-49BD-8CA1-7AF604688B4E}">
      <dgm:prSet/>
      <dgm:spPr/>
      <dgm:t>
        <a:bodyPr/>
        <a:lstStyle/>
        <a:p>
          <a:endParaRPr lang="es-ES"/>
        </a:p>
      </dgm:t>
    </dgm:pt>
    <dgm:pt modelId="{D11A2E7F-6145-4BDB-ABC8-C02E52E37B0E}">
      <dgm:prSet phldrT="[Texto]" phldr="0" custT="1"/>
      <dgm:spPr/>
      <dgm:t>
        <a:bodyPr/>
        <a:lstStyle/>
        <a:p>
          <a:r>
            <a:rPr lang="fr-FR" sz="2000" b="1" noProof="0" dirty="0"/>
            <a:t>Ho </a:t>
          </a:r>
          <a:r>
            <a:rPr lang="fr-FR" sz="2000" b="1" noProof="0" dirty="0" err="1"/>
            <a:t>madio</a:t>
          </a:r>
          <a:r>
            <a:rPr lang="fr-FR" sz="2000" b="1" noProof="0" dirty="0"/>
            <a:t> </a:t>
          </a:r>
          <a:r>
            <a:rPr lang="fr-FR" sz="2000" b="1" noProof="0" dirty="0" err="1"/>
            <a:t>sy</a:t>
          </a:r>
          <a:r>
            <a:rPr lang="fr-FR" sz="2000" b="1" noProof="0" dirty="0"/>
            <a:t> </a:t>
          </a:r>
          <a:r>
            <a:rPr lang="fr-FR" sz="2000" b="1" noProof="0" dirty="0" err="1"/>
            <a:t>tsy</a:t>
          </a:r>
          <a:r>
            <a:rPr lang="fr-FR" sz="2000" b="1" noProof="0" dirty="0"/>
            <a:t> </a:t>
          </a:r>
          <a:r>
            <a:rPr lang="fr-FR" sz="2000" b="1" noProof="0" dirty="0" err="1"/>
            <a:t>hanan-tsiny</a:t>
          </a:r>
          <a:r>
            <a:rPr lang="fr-FR" sz="2000" b="1" noProof="0" dirty="0"/>
            <a:t> </a:t>
          </a:r>
          <a:r>
            <a:rPr lang="fr-FR" sz="2000" b="1" noProof="0" dirty="0" err="1"/>
            <a:t>ianareo</a:t>
          </a:r>
          <a:endParaRPr lang="en" sz="2000" b="1" noProof="0" dirty="0"/>
        </a:p>
      </dgm:t>
    </dgm:pt>
    <dgm:pt modelId="{CDBDC9C1-26AE-4F3B-BDD6-125B7F4A7C70}" type="par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5D745443-8E69-4665-B502-EE16E97DB88E}" type="sib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D9618F52-55B1-4448-8A7B-6F4DE42E674B}">
      <dgm:prSet phldrT="[Texto]" phldr="0" custT="1"/>
      <dgm:spPr/>
      <dgm:t>
        <a:bodyPr/>
        <a:lstStyle/>
        <a:p>
          <a:r>
            <a:rPr lang="fr-FR" sz="2000" b="1" noProof="0" dirty="0" err="1"/>
            <a:t>Hamoa</a:t>
          </a:r>
          <a:r>
            <a:rPr lang="fr-FR" sz="2000" b="1" noProof="0" dirty="0"/>
            <a:t> </a:t>
          </a:r>
          <a:r>
            <a:rPr lang="fr-FR" sz="2000" b="1" noProof="0" dirty="0" err="1"/>
            <a:t>voa</a:t>
          </a:r>
          <a:r>
            <a:rPr lang="fr-FR" sz="2000" b="1" noProof="0" dirty="0"/>
            <a:t> </a:t>
          </a:r>
          <a:r>
            <a:rPr lang="fr-FR" sz="2000" b="1" noProof="0" dirty="0" err="1"/>
            <a:t>amin’ny</a:t>
          </a:r>
          <a:r>
            <a:rPr lang="fr-FR" sz="2000" b="1" noProof="0" dirty="0"/>
            <a:t> </a:t>
          </a:r>
          <a:r>
            <a:rPr lang="fr-FR" sz="2000" b="1" noProof="0" dirty="0" err="1"/>
            <a:t>alalan’i</a:t>
          </a:r>
          <a:r>
            <a:rPr lang="fr-FR" sz="2000" b="1" noProof="0" dirty="0"/>
            <a:t> </a:t>
          </a:r>
          <a:r>
            <a:rPr lang="fr-FR" sz="2000" b="1" noProof="0" dirty="0" err="1"/>
            <a:t>Jesosy</a:t>
          </a:r>
          <a:r>
            <a:rPr lang="fr-FR" sz="2000" b="1" noProof="0" dirty="0"/>
            <a:t> </a:t>
          </a:r>
          <a:r>
            <a:rPr lang="fr-FR" sz="2000" b="1" noProof="0" dirty="0" err="1"/>
            <a:t>Kristy</a:t>
          </a:r>
          <a:r>
            <a:rPr lang="fr-FR" sz="2000" b="1" noProof="0" dirty="0"/>
            <a:t>  </a:t>
          </a:r>
          <a:r>
            <a:rPr lang="fr-FR" sz="2000" b="1" noProof="0" dirty="0" err="1"/>
            <a:t>ianareo</a:t>
          </a:r>
          <a:endParaRPr lang="en" sz="2000" b="1" noProof="0" dirty="0"/>
        </a:p>
      </dgm:t>
    </dgm:pt>
    <dgm:pt modelId="{F01BB8BB-359E-4640-B140-2F96E0B97A7E}" type="par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F3A55AD3-F6F7-47A9-8094-B4FD1F13AC85}" type="sib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99B19406-8AB7-4B2A-B561-A5DD98DE9C64}">
      <dgm:prSet phldrT="[Texto]" phldr="0" custT="1"/>
      <dgm:spPr/>
      <dgm:t>
        <a:bodyPr/>
        <a:lstStyle/>
        <a:p>
          <a:r>
            <a:rPr lang="it-IT" sz="2000" b="1" noProof="0" dirty="0"/>
            <a:t>Hitondra voninahitra sy fiderana an’Andriamanitra </a:t>
          </a:r>
          <a:endParaRPr lang="en" sz="2000" b="1" noProof="0" dirty="0"/>
        </a:p>
      </dgm:t>
    </dgm:pt>
    <dgm:pt modelId="{2DAF21E5-152B-41FA-8566-F956FE90AF3B}" type="par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981A18B7-2BAE-49B0-9AA8-5DA9ED3F4AA3}" type="sib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F246B898-4B04-4856-826F-BA46643C4F12}" type="pres">
      <dgm:prSet presAssocID="{6D9B5D0E-7939-48BC-84E4-4A48E0E77280}" presName="rootnode" presStyleCnt="0">
        <dgm:presLayoutVars>
          <dgm:chMax/>
          <dgm:chPref/>
          <dgm:dir/>
          <dgm:animLvl val="lvl"/>
        </dgm:presLayoutVars>
      </dgm:prSet>
      <dgm:spPr/>
    </dgm:pt>
    <dgm:pt modelId="{F35A9218-0EA7-4386-A8F3-882D7D3D209A}" type="pres">
      <dgm:prSet presAssocID="{BB7073D3-9DB3-4AD0-9A03-18BDCE43AE2D}" presName="composite" presStyleCnt="0"/>
      <dgm:spPr/>
    </dgm:pt>
    <dgm:pt modelId="{CDEDEE18-2F4A-4842-908F-40437515B9BE}" type="pres">
      <dgm:prSet presAssocID="{BB7073D3-9DB3-4AD0-9A03-18BDCE43AE2D}" presName="LShape" presStyleLbl="alignNode1" presStyleIdx="0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73C552-E150-43B7-9181-6C20C86FE349}" type="pres">
      <dgm:prSet presAssocID="{BB7073D3-9DB3-4AD0-9A03-18BDCE43AE2D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7D75436-2C5A-4374-8BE3-B4A2753A70D8}" type="pres">
      <dgm:prSet presAssocID="{BB7073D3-9DB3-4AD0-9A03-18BDCE43AE2D}" presName="Triangle" presStyleLbl="alignNode1" presStyleIdx="1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C69109B-749A-487F-B64F-130B3632472B}" type="pres">
      <dgm:prSet presAssocID="{ACECA24E-7C09-4485-8CD0-195620C44F16}" presName="sibTrans" presStyleCnt="0"/>
      <dgm:spPr/>
    </dgm:pt>
    <dgm:pt modelId="{EA2E3ACD-74E0-46A7-B3D7-3499D16BDA13}" type="pres">
      <dgm:prSet presAssocID="{ACECA24E-7C09-4485-8CD0-195620C44F16}" presName="space" presStyleCnt="0"/>
      <dgm:spPr/>
    </dgm:pt>
    <dgm:pt modelId="{9EEE4C0D-C3D9-47F2-A6AE-79F8DC9FA90C}" type="pres">
      <dgm:prSet presAssocID="{9E66B9BC-61E9-44AC-AC76-0B9746B521E7}" presName="composite" presStyleCnt="0"/>
      <dgm:spPr/>
    </dgm:pt>
    <dgm:pt modelId="{DCA00E30-EAB0-4E3A-A2F1-BEA78C727435}" type="pres">
      <dgm:prSet presAssocID="{9E66B9BC-61E9-44AC-AC76-0B9746B521E7}" presName="LShape" presStyleLbl="alignNode1" presStyleIdx="2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5BE3CF9-4D8B-4742-AFC5-881852CCCED6}" type="pres">
      <dgm:prSet presAssocID="{9E66B9BC-61E9-44AC-AC76-0B9746B521E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647920E-FF91-4C18-85D4-B46630961676}" type="pres">
      <dgm:prSet presAssocID="{9E66B9BC-61E9-44AC-AC76-0B9746B521E7}" presName="Triangle" presStyleLbl="alignNode1" presStyleIdx="3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D2540D4B-46F1-454A-A6B6-31666B086FEF}" type="pres">
      <dgm:prSet presAssocID="{A9A98F41-43EF-4982-9EF1-311C873B8042}" presName="sibTrans" presStyleCnt="0"/>
      <dgm:spPr/>
    </dgm:pt>
    <dgm:pt modelId="{02F7C448-322A-4F24-9F10-1468685B4FFA}" type="pres">
      <dgm:prSet presAssocID="{A9A98F41-43EF-4982-9EF1-311C873B8042}" presName="space" presStyleCnt="0"/>
      <dgm:spPr/>
    </dgm:pt>
    <dgm:pt modelId="{9DF02F61-1739-402D-B30E-6338247057AD}" type="pres">
      <dgm:prSet presAssocID="{8403EAE0-5385-45F9-BF63-EFE27FD2E761}" presName="composite" presStyleCnt="0"/>
      <dgm:spPr/>
    </dgm:pt>
    <dgm:pt modelId="{F602706B-F6E9-4C52-BA43-CECC909FA77F}" type="pres">
      <dgm:prSet presAssocID="{8403EAE0-5385-45F9-BF63-EFE27FD2E761}" presName="LShape" presStyleLbl="alignNode1" presStyleIdx="4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02E6287-1003-4F2F-9256-6CF6C7766CBF}" type="pres">
      <dgm:prSet presAssocID="{8403EAE0-5385-45F9-BF63-EFE27FD2E76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C4AA45B-22E2-4660-BD73-56E5D53B53C4}" type="pres">
      <dgm:prSet presAssocID="{8403EAE0-5385-45F9-BF63-EFE27FD2E761}" presName="Triangle" presStyleLbl="alignNode1" presStyleIdx="5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3333F13-1F8D-4A51-B351-5915BA06D691}" type="pres">
      <dgm:prSet presAssocID="{2D3ECEAE-E2FA-4590-BBD4-98E9372269B8}" presName="sibTrans" presStyleCnt="0"/>
      <dgm:spPr/>
    </dgm:pt>
    <dgm:pt modelId="{0A88807A-787D-4AEC-B139-0AECD7BC02CC}" type="pres">
      <dgm:prSet presAssocID="{2D3ECEAE-E2FA-4590-BBD4-98E9372269B8}" presName="space" presStyleCnt="0"/>
      <dgm:spPr/>
    </dgm:pt>
    <dgm:pt modelId="{CD228E25-7474-4D92-B3D9-7D8CB9AEC321}" type="pres">
      <dgm:prSet presAssocID="{D11A2E7F-6145-4BDB-ABC8-C02E52E37B0E}" presName="composite" presStyleCnt="0"/>
      <dgm:spPr/>
    </dgm:pt>
    <dgm:pt modelId="{AA1F59CF-AF52-45A7-9C1E-D6FA18C09F4B}" type="pres">
      <dgm:prSet presAssocID="{D11A2E7F-6145-4BDB-ABC8-C02E52E37B0E}" presName="LShape" presStyleLbl="alignNode1" presStyleIdx="6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460954-CAFC-446E-8A61-6727148C5823}" type="pres">
      <dgm:prSet presAssocID="{D11A2E7F-6145-4BDB-ABC8-C02E52E37B0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CFCC498-7F3E-4F24-BC13-0EA9A2BF0B69}" type="pres">
      <dgm:prSet presAssocID="{D11A2E7F-6145-4BDB-ABC8-C02E52E37B0E}" presName="Triangle" presStyleLbl="alignNode1" presStyleIdx="7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6FE9E29-D4D9-49EC-A330-F11215F15E17}" type="pres">
      <dgm:prSet presAssocID="{5D745443-8E69-4665-B502-EE16E97DB88E}" presName="sibTrans" presStyleCnt="0"/>
      <dgm:spPr/>
    </dgm:pt>
    <dgm:pt modelId="{AA496A49-1193-45CB-AFB2-E742D3913619}" type="pres">
      <dgm:prSet presAssocID="{5D745443-8E69-4665-B502-EE16E97DB88E}" presName="space" presStyleCnt="0"/>
      <dgm:spPr/>
    </dgm:pt>
    <dgm:pt modelId="{95EBE0EB-B20F-485C-B88A-5C44710D4A9B}" type="pres">
      <dgm:prSet presAssocID="{D9618F52-55B1-4448-8A7B-6F4DE42E674B}" presName="composite" presStyleCnt="0"/>
      <dgm:spPr/>
    </dgm:pt>
    <dgm:pt modelId="{9404D6B4-34B7-4FEB-8D8B-FE766A754DAE}" type="pres">
      <dgm:prSet presAssocID="{D9618F52-55B1-4448-8A7B-6F4DE42E674B}" presName="LShape" presStyleLbl="alignNode1" presStyleIdx="8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0958D3-FF49-4208-9824-52C5BDF645AC}" type="pres">
      <dgm:prSet presAssocID="{D9618F52-55B1-4448-8A7B-6F4DE42E674B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E7C1B98-0BD6-4D32-9954-4FBDDD521E46}" type="pres">
      <dgm:prSet presAssocID="{D9618F52-55B1-4448-8A7B-6F4DE42E674B}" presName="Triangle" presStyleLbl="alignNode1" presStyleIdx="9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CA60D9-B2C9-4CF2-A837-46E71FE39F4D}" type="pres">
      <dgm:prSet presAssocID="{F3A55AD3-F6F7-47A9-8094-B4FD1F13AC85}" presName="sibTrans" presStyleCnt="0"/>
      <dgm:spPr/>
    </dgm:pt>
    <dgm:pt modelId="{CF008FE7-35EE-475C-A80C-51DE314733D8}" type="pres">
      <dgm:prSet presAssocID="{F3A55AD3-F6F7-47A9-8094-B4FD1F13AC85}" presName="space" presStyleCnt="0"/>
      <dgm:spPr/>
    </dgm:pt>
    <dgm:pt modelId="{3190306B-39BB-4328-9204-423193359B75}" type="pres">
      <dgm:prSet presAssocID="{99B19406-8AB7-4B2A-B561-A5DD98DE9C64}" presName="composite" presStyleCnt="0"/>
      <dgm:spPr/>
    </dgm:pt>
    <dgm:pt modelId="{321C2226-C9D3-4142-9F23-19C9BECAB2C1}" type="pres">
      <dgm:prSet presAssocID="{99B19406-8AB7-4B2A-B561-A5DD98DE9C64}" presName="LShape" presStyleLbl="alignNode1" presStyleIdx="10" presStyleCnt="11"/>
      <dgm:spPr>
        <a:solidFill>
          <a:srgbClr val="0070C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C283CFD-3532-4147-80B1-CA62AFE55B77}" type="pres">
      <dgm:prSet presAssocID="{99B19406-8AB7-4B2A-B561-A5DD98DE9C6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6B96B15-D3CD-47E9-9490-359C8103999C}" type="presOf" srcId="{D11A2E7F-6145-4BDB-ABC8-C02E52E37B0E}" destId="{AE460954-CAFC-446E-8A61-6727148C5823}" srcOrd="0" destOrd="0" presId="urn:microsoft.com/office/officeart/2009/3/layout/StepUpProcess"/>
    <dgm:cxn modelId="{47912B1B-3288-46A2-BBA0-01E31B477280}" type="presOf" srcId="{D9618F52-55B1-4448-8A7B-6F4DE42E674B}" destId="{650958D3-FF49-4208-9824-52C5BDF645AC}" srcOrd="0" destOrd="0" presId="urn:microsoft.com/office/officeart/2009/3/layout/StepUpProcess"/>
    <dgm:cxn modelId="{21A2DE1E-9E6E-49BC-8E26-5D1890A26149}" srcId="{6D9B5D0E-7939-48BC-84E4-4A48E0E77280}" destId="{9E66B9BC-61E9-44AC-AC76-0B9746B521E7}" srcOrd="1" destOrd="0" parTransId="{DBFFBED0-1E32-4518-B7E0-EC1D3C7B41CA}" sibTransId="{A9A98F41-43EF-4982-9EF1-311C873B8042}"/>
    <dgm:cxn modelId="{749CE038-90AE-49BD-8CA1-7AF604688B4E}" srcId="{6D9B5D0E-7939-48BC-84E4-4A48E0E77280}" destId="{8403EAE0-5385-45F9-BF63-EFE27FD2E761}" srcOrd="2" destOrd="0" parTransId="{6CC774D1-8AC0-438C-921C-616A3E58FC7B}" sibTransId="{2D3ECEAE-E2FA-4590-BBD4-98E9372269B8}"/>
    <dgm:cxn modelId="{DB556969-01F2-4379-A9AD-34BBA8BDC884}" type="presOf" srcId="{9E66B9BC-61E9-44AC-AC76-0B9746B521E7}" destId="{35BE3CF9-4D8B-4742-AFC5-881852CCCED6}" srcOrd="0" destOrd="0" presId="urn:microsoft.com/office/officeart/2009/3/layout/StepUpProcess"/>
    <dgm:cxn modelId="{5C19176B-FC7E-40EB-A524-D77CA7EC1E37}" srcId="{6D9B5D0E-7939-48BC-84E4-4A48E0E77280}" destId="{99B19406-8AB7-4B2A-B561-A5DD98DE9C64}" srcOrd="5" destOrd="0" parTransId="{2DAF21E5-152B-41FA-8566-F956FE90AF3B}" sibTransId="{981A18B7-2BAE-49B0-9AA8-5DA9ED3F4AA3}"/>
    <dgm:cxn modelId="{FB08DD50-F36F-4131-93E1-1EC29363D213}" srcId="{6D9B5D0E-7939-48BC-84E4-4A48E0E77280}" destId="{D9618F52-55B1-4448-8A7B-6F4DE42E674B}" srcOrd="4" destOrd="0" parTransId="{F01BB8BB-359E-4640-B140-2F96E0B97A7E}" sibTransId="{F3A55AD3-F6F7-47A9-8094-B4FD1F13AC85}"/>
    <dgm:cxn modelId="{7828B781-2061-4E47-AFA1-B965AB4A8B17}" srcId="{6D9B5D0E-7939-48BC-84E4-4A48E0E77280}" destId="{BB7073D3-9DB3-4AD0-9A03-18BDCE43AE2D}" srcOrd="0" destOrd="0" parTransId="{74BA48BB-6E2E-4193-9C11-DD8C8CDCFC6A}" sibTransId="{ACECA24E-7C09-4485-8CD0-195620C44F16}"/>
    <dgm:cxn modelId="{B2190789-843A-41EE-ACD5-3B78EF7E6DFF}" type="presOf" srcId="{BB7073D3-9DB3-4AD0-9A03-18BDCE43AE2D}" destId="{AE73C552-E150-43B7-9181-6C20C86FE349}" srcOrd="0" destOrd="0" presId="urn:microsoft.com/office/officeart/2009/3/layout/StepUpProcess"/>
    <dgm:cxn modelId="{E768E193-9A95-4DED-8D92-E32F107B2513}" type="presOf" srcId="{8403EAE0-5385-45F9-BF63-EFE27FD2E761}" destId="{202E6287-1003-4F2F-9256-6CF6C7766CBF}" srcOrd="0" destOrd="0" presId="urn:microsoft.com/office/officeart/2009/3/layout/StepUpProcess"/>
    <dgm:cxn modelId="{FB4B60A7-D560-4D72-AA24-4383A89BCE57}" srcId="{6D9B5D0E-7939-48BC-84E4-4A48E0E77280}" destId="{D11A2E7F-6145-4BDB-ABC8-C02E52E37B0E}" srcOrd="3" destOrd="0" parTransId="{CDBDC9C1-26AE-4F3B-BDD6-125B7F4A7C70}" sibTransId="{5D745443-8E69-4665-B502-EE16E97DB88E}"/>
    <dgm:cxn modelId="{34B256BB-0432-4B89-9F64-47AED486082C}" type="presOf" srcId="{6D9B5D0E-7939-48BC-84E4-4A48E0E77280}" destId="{F246B898-4B04-4856-826F-BA46643C4F12}" srcOrd="0" destOrd="0" presId="urn:microsoft.com/office/officeart/2009/3/layout/StepUpProcess"/>
    <dgm:cxn modelId="{00F355FE-89E6-4E8F-8134-F98664E946BA}" type="presOf" srcId="{99B19406-8AB7-4B2A-B561-A5DD98DE9C64}" destId="{2C283CFD-3532-4147-80B1-CA62AFE55B77}" srcOrd="0" destOrd="0" presId="urn:microsoft.com/office/officeart/2009/3/layout/StepUpProcess"/>
    <dgm:cxn modelId="{039AE9DD-CDE0-497C-BE9D-84D9F07AD3C0}" type="presParOf" srcId="{F246B898-4B04-4856-826F-BA46643C4F12}" destId="{F35A9218-0EA7-4386-A8F3-882D7D3D209A}" srcOrd="0" destOrd="0" presId="urn:microsoft.com/office/officeart/2009/3/layout/StepUpProcess"/>
    <dgm:cxn modelId="{B98359C7-10D0-4869-B6FF-D856F25DDE2B}" type="presParOf" srcId="{F35A9218-0EA7-4386-A8F3-882D7D3D209A}" destId="{CDEDEE18-2F4A-4842-908F-40437515B9BE}" srcOrd="0" destOrd="0" presId="urn:microsoft.com/office/officeart/2009/3/layout/StepUpProcess"/>
    <dgm:cxn modelId="{E83D2923-1602-4151-ACDB-2163366FE29A}" type="presParOf" srcId="{F35A9218-0EA7-4386-A8F3-882D7D3D209A}" destId="{AE73C552-E150-43B7-9181-6C20C86FE349}" srcOrd="1" destOrd="0" presId="urn:microsoft.com/office/officeart/2009/3/layout/StepUpProcess"/>
    <dgm:cxn modelId="{EA1637A4-F882-4884-B018-C39DE463A27A}" type="presParOf" srcId="{F35A9218-0EA7-4386-A8F3-882D7D3D209A}" destId="{47D75436-2C5A-4374-8BE3-B4A2753A70D8}" srcOrd="2" destOrd="0" presId="urn:microsoft.com/office/officeart/2009/3/layout/StepUpProcess"/>
    <dgm:cxn modelId="{F5C5EE98-3C1B-41D7-A906-87ABEFDA3DD7}" type="presParOf" srcId="{F246B898-4B04-4856-826F-BA46643C4F12}" destId="{3C69109B-749A-487F-B64F-130B3632472B}" srcOrd="1" destOrd="0" presId="urn:microsoft.com/office/officeart/2009/3/layout/StepUpProcess"/>
    <dgm:cxn modelId="{6FB01895-46B9-476C-9554-68018D68CD1D}" type="presParOf" srcId="{3C69109B-749A-487F-B64F-130B3632472B}" destId="{EA2E3ACD-74E0-46A7-B3D7-3499D16BDA13}" srcOrd="0" destOrd="0" presId="urn:microsoft.com/office/officeart/2009/3/layout/StepUpProcess"/>
    <dgm:cxn modelId="{3E498CB9-03C0-4426-9DFE-1236C99E8219}" type="presParOf" srcId="{F246B898-4B04-4856-826F-BA46643C4F12}" destId="{9EEE4C0D-C3D9-47F2-A6AE-79F8DC9FA90C}" srcOrd="2" destOrd="0" presId="urn:microsoft.com/office/officeart/2009/3/layout/StepUpProcess"/>
    <dgm:cxn modelId="{105B6D90-9AFD-4194-9C8D-8B8A5E691D55}" type="presParOf" srcId="{9EEE4C0D-C3D9-47F2-A6AE-79F8DC9FA90C}" destId="{DCA00E30-EAB0-4E3A-A2F1-BEA78C727435}" srcOrd="0" destOrd="0" presId="urn:microsoft.com/office/officeart/2009/3/layout/StepUpProcess"/>
    <dgm:cxn modelId="{59553E05-4439-4E8A-B753-FCC1150F23DB}" type="presParOf" srcId="{9EEE4C0D-C3D9-47F2-A6AE-79F8DC9FA90C}" destId="{35BE3CF9-4D8B-4742-AFC5-881852CCCED6}" srcOrd="1" destOrd="0" presId="urn:microsoft.com/office/officeart/2009/3/layout/StepUpProcess"/>
    <dgm:cxn modelId="{81D4BEE3-7915-4C36-BCBD-D229A1B982B5}" type="presParOf" srcId="{9EEE4C0D-C3D9-47F2-A6AE-79F8DC9FA90C}" destId="{7647920E-FF91-4C18-85D4-B46630961676}" srcOrd="2" destOrd="0" presId="urn:microsoft.com/office/officeart/2009/3/layout/StepUpProcess"/>
    <dgm:cxn modelId="{2EE1A09F-2CF5-49FB-9A03-0BCD1B703BF5}" type="presParOf" srcId="{F246B898-4B04-4856-826F-BA46643C4F12}" destId="{D2540D4B-46F1-454A-A6B6-31666B086FEF}" srcOrd="3" destOrd="0" presId="urn:microsoft.com/office/officeart/2009/3/layout/StepUpProcess"/>
    <dgm:cxn modelId="{89BEB143-1590-4395-B900-D408C301CD45}" type="presParOf" srcId="{D2540D4B-46F1-454A-A6B6-31666B086FEF}" destId="{02F7C448-322A-4F24-9F10-1468685B4FFA}" srcOrd="0" destOrd="0" presId="urn:microsoft.com/office/officeart/2009/3/layout/StepUpProcess"/>
    <dgm:cxn modelId="{60C245AF-10B4-442F-B152-59BF0ACEA3D4}" type="presParOf" srcId="{F246B898-4B04-4856-826F-BA46643C4F12}" destId="{9DF02F61-1739-402D-B30E-6338247057AD}" srcOrd="4" destOrd="0" presId="urn:microsoft.com/office/officeart/2009/3/layout/StepUpProcess"/>
    <dgm:cxn modelId="{995641C0-CD45-48F0-8E08-AA9FB55F8958}" type="presParOf" srcId="{9DF02F61-1739-402D-B30E-6338247057AD}" destId="{F602706B-F6E9-4C52-BA43-CECC909FA77F}" srcOrd="0" destOrd="0" presId="urn:microsoft.com/office/officeart/2009/3/layout/StepUpProcess"/>
    <dgm:cxn modelId="{C8709EFB-BED9-4475-9019-C15250992FF8}" type="presParOf" srcId="{9DF02F61-1739-402D-B30E-6338247057AD}" destId="{202E6287-1003-4F2F-9256-6CF6C7766CBF}" srcOrd="1" destOrd="0" presId="urn:microsoft.com/office/officeart/2009/3/layout/StepUpProcess"/>
    <dgm:cxn modelId="{A143E52C-75D9-4FB1-B46C-8A862A36D3F4}" type="presParOf" srcId="{9DF02F61-1739-402D-B30E-6338247057AD}" destId="{FC4AA45B-22E2-4660-BD73-56E5D53B53C4}" srcOrd="2" destOrd="0" presId="urn:microsoft.com/office/officeart/2009/3/layout/StepUpProcess"/>
    <dgm:cxn modelId="{751AC70A-8645-4129-853F-AFDBC236CF51}" type="presParOf" srcId="{F246B898-4B04-4856-826F-BA46643C4F12}" destId="{13333F13-1F8D-4A51-B351-5915BA06D691}" srcOrd="5" destOrd="0" presId="urn:microsoft.com/office/officeart/2009/3/layout/StepUpProcess"/>
    <dgm:cxn modelId="{01153253-8172-48B0-A48B-CD60F68AB1E0}" type="presParOf" srcId="{13333F13-1F8D-4A51-B351-5915BA06D691}" destId="{0A88807A-787D-4AEC-B139-0AECD7BC02CC}" srcOrd="0" destOrd="0" presId="urn:microsoft.com/office/officeart/2009/3/layout/StepUpProcess"/>
    <dgm:cxn modelId="{F5A4FDEE-23FA-4320-B492-2ED85848F3CC}" type="presParOf" srcId="{F246B898-4B04-4856-826F-BA46643C4F12}" destId="{CD228E25-7474-4D92-B3D9-7D8CB9AEC321}" srcOrd="6" destOrd="0" presId="urn:microsoft.com/office/officeart/2009/3/layout/StepUpProcess"/>
    <dgm:cxn modelId="{4D6E4A23-6DFD-4015-ADBF-31ED3548B6CB}" type="presParOf" srcId="{CD228E25-7474-4D92-B3D9-7D8CB9AEC321}" destId="{AA1F59CF-AF52-45A7-9C1E-D6FA18C09F4B}" srcOrd="0" destOrd="0" presId="urn:microsoft.com/office/officeart/2009/3/layout/StepUpProcess"/>
    <dgm:cxn modelId="{3C932B20-B5B7-47F5-9D29-7CA28322F04E}" type="presParOf" srcId="{CD228E25-7474-4D92-B3D9-7D8CB9AEC321}" destId="{AE460954-CAFC-446E-8A61-6727148C5823}" srcOrd="1" destOrd="0" presId="urn:microsoft.com/office/officeart/2009/3/layout/StepUpProcess"/>
    <dgm:cxn modelId="{3372549A-4B04-4917-B275-83341C37FAC8}" type="presParOf" srcId="{CD228E25-7474-4D92-B3D9-7D8CB9AEC321}" destId="{ACFCC498-7F3E-4F24-BC13-0EA9A2BF0B69}" srcOrd="2" destOrd="0" presId="urn:microsoft.com/office/officeart/2009/3/layout/StepUpProcess"/>
    <dgm:cxn modelId="{FA0E7D38-5E77-4170-BBC2-276A11C941F3}" type="presParOf" srcId="{F246B898-4B04-4856-826F-BA46643C4F12}" destId="{26FE9E29-D4D9-49EC-A330-F11215F15E17}" srcOrd="7" destOrd="0" presId="urn:microsoft.com/office/officeart/2009/3/layout/StepUpProcess"/>
    <dgm:cxn modelId="{7644BBDE-4442-48F9-AF22-656D536D2049}" type="presParOf" srcId="{26FE9E29-D4D9-49EC-A330-F11215F15E17}" destId="{AA496A49-1193-45CB-AFB2-E742D3913619}" srcOrd="0" destOrd="0" presId="urn:microsoft.com/office/officeart/2009/3/layout/StepUpProcess"/>
    <dgm:cxn modelId="{6ACEFD6F-B8B5-4ACC-9459-6B02FFEED7A9}" type="presParOf" srcId="{F246B898-4B04-4856-826F-BA46643C4F12}" destId="{95EBE0EB-B20F-485C-B88A-5C44710D4A9B}" srcOrd="8" destOrd="0" presId="urn:microsoft.com/office/officeart/2009/3/layout/StepUpProcess"/>
    <dgm:cxn modelId="{24B264B1-6135-45E6-9BFA-A2A438ACD86F}" type="presParOf" srcId="{95EBE0EB-B20F-485C-B88A-5C44710D4A9B}" destId="{9404D6B4-34B7-4FEB-8D8B-FE766A754DAE}" srcOrd="0" destOrd="0" presId="urn:microsoft.com/office/officeart/2009/3/layout/StepUpProcess"/>
    <dgm:cxn modelId="{5C94E29F-843D-4429-B7FF-A51A5CB2F5FB}" type="presParOf" srcId="{95EBE0EB-B20F-485C-B88A-5C44710D4A9B}" destId="{650958D3-FF49-4208-9824-52C5BDF645AC}" srcOrd="1" destOrd="0" presId="urn:microsoft.com/office/officeart/2009/3/layout/StepUpProcess"/>
    <dgm:cxn modelId="{9088573D-A266-4240-BED2-AA089F3565F5}" type="presParOf" srcId="{95EBE0EB-B20F-485C-B88A-5C44710D4A9B}" destId="{AE7C1B98-0BD6-4D32-9954-4FBDDD521E46}" srcOrd="2" destOrd="0" presId="urn:microsoft.com/office/officeart/2009/3/layout/StepUpProcess"/>
    <dgm:cxn modelId="{169E04CD-4C29-467F-B9C4-75F4BAFD2EB9}" type="presParOf" srcId="{F246B898-4B04-4856-826F-BA46643C4F12}" destId="{65CA60D9-B2C9-4CF2-A837-46E71FE39F4D}" srcOrd="9" destOrd="0" presId="urn:microsoft.com/office/officeart/2009/3/layout/StepUpProcess"/>
    <dgm:cxn modelId="{233D79CC-00D1-46D9-9D6D-05DDB7A0CA72}" type="presParOf" srcId="{65CA60D9-B2C9-4CF2-A837-46E71FE39F4D}" destId="{CF008FE7-35EE-475C-A80C-51DE314733D8}" srcOrd="0" destOrd="0" presId="urn:microsoft.com/office/officeart/2009/3/layout/StepUpProcess"/>
    <dgm:cxn modelId="{BD2AA902-AA4E-467B-B55E-0E4B1BAD6AE4}" type="presParOf" srcId="{F246B898-4B04-4856-826F-BA46643C4F12}" destId="{3190306B-39BB-4328-9204-423193359B75}" srcOrd="10" destOrd="0" presId="urn:microsoft.com/office/officeart/2009/3/layout/StepUpProcess"/>
    <dgm:cxn modelId="{D144F51D-F42C-499A-9A4A-AA2BFDAA77DD}" type="presParOf" srcId="{3190306B-39BB-4328-9204-423193359B75}" destId="{321C2226-C9D3-4142-9F23-19C9BECAB2C1}" srcOrd="0" destOrd="0" presId="urn:microsoft.com/office/officeart/2009/3/layout/StepUpProcess"/>
    <dgm:cxn modelId="{F66156A8-35C6-4905-A336-75B026B981AA}" type="presParOf" srcId="{3190306B-39BB-4328-9204-423193359B75}" destId="{2C283CFD-3532-4147-80B1-CA62AFE55B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6A50-5E43-4168-8839-B52602AD8B2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6FD5F77-E7A9-4856-96AE-70A0DCCABEE9}">
      <dgm:prSet custT="1"/>
      <dgm:spPr/>
      <dgm:t>
        <a:bodyPr/>
        <a:lstStyle/>
        <a:p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Mba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hahazo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fahalalana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an’Andriamanitra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hanome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azy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fahendrena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fahazavan-tsaina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FB9E0-3B0B-49E3-A416-223DB54C16DC}" type="par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4457F-6B42-4207-9523-5B839824497C}" type="sib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7285-8B35-4418-AEC0-01E9CA77FE33}">
      <dgm:prSet custT="1"/>
      <dgm:spPr/>
      <dgm:t>
        <a:bodyPr/>
        <a:lstStyle/>
        <a:p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Mivelona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toy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zanak’Andriamanitra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ka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manao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ankasitrahany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zavatra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rehetra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F5BB8-A1B8-4019-AA44-7F293AE6F5E1}" type="par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D4514-0666-4EE4-950A-D5F6C14684FD}" type="sib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CDED8-FAE2-4789-896A-6B08D6368C8C}">
      <dgm:prSet custT="1"/>
      <dgm:spPr/>
      <dgm:t>
        <a:bodyPr/>
        <a:lstStyle/>
        <a:p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Mba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hahavokatra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hitombo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fahalalana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80790-97B1-44C1-B886-721272C62FD1}" type="par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D297D-803D-42D9-8EEE-200EFFA515A6}" type="sib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0F79-1A39-42FB-9A71-41992F896A3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Mba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ampahatanjahina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herin’Andriamanitra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mba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hananany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faharetana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BE45D-B068-434F-8E42-44542B2744AE}" type="par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A580A-5444-4425-859D-79C83B56A92B}" type="sib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088B6-92F6-4F34-9916-9574F7C8CB89}" type="pres">
      <dgm:prSet presAssocID="{E7EA6A50-5E43-4168-8839-B52602AD8B24}" presName="linear" presStyleCnt="0">
        <dgm:presLayoutVars>
          <dgm:animLvl val="lvl"/>
          <dgm:resizeHandles val="exact"/>
        </dgm:presLayoutVars>
      </dgm:prSet>
      <dgm:spPr/>
    </dgm:pt>
    <dgm:pt modelId="{C57C976D-F155-46D2-B6B0-AAEC246080DA}" type="pres">
      <dgm:prSet presAssocID="{06FD5F77-E7A9-4856-96AE-70A0DCCABE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8CAFD0-4CC9-4E73-BC6E-633E6AA10B0F}" type="pres">
      <dgm:prSet presAssocID="{FA14457F-6B42-4207-9523-5B839824497C}" presName="spacer" presStyleCnt="0"/>
      <dgm:spPr/>
    </dgm:pt>
    <dgm:pt modelId="{8ED814D4-24A7-4EE6-98D6-F5EF96E58A5E}" type="pres">
      <dgm:prSet presAssocID="{81DB7285-8B35-4418-AEC0-01E9CA77F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CD8B70-CBD9-4BBD-949C-60C08638DCED}" type="pres">
      <dgm:prSet presAssocID="{243D4514-0666-4EE4-950A-D5F6C14684FD}" presName="spacer" presStyleCnt="0"/>
      <dgm:spPr/>
    </dgm:pt>
    <dgm:pt modelId="{D6B98BC7-4DD1-46DD-9A75-7E74C926B220}" type="pres">
      <dgm:prSet presAssocID="{73FCDED8-FAE2-4789-896A-6B08D6368C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B12C65-2FE2-4013-9ECB-DB2A8CDB65EB}" type="pres">
      <dgm:prSet presAssocID="{2D2D297D-803D-42D9-8EEE-200EFFA515A6}" presName="spacer" presStyleCnt="0"/>
      <dgm:spPr/>
    </dgm:pt>
    <dgm:pt modelId="{51C553D5-6DF9-4050-9DE4-1DCE1A8DC5FD}" type="pres">
      <dgm:prSet presAssocID="{9A290F79-1A39-42FB-9A71-41992F89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44161C-50CE-4EA8-A6F9-C3C0FEA6B057}" srcId="{E7EA6A50-5E43-4168-8839-B52602AD8B24}" destId="{73FCDED8-FAE2-4789-896A-6B08D6368C8C}" srcOrd="2" destOrd="0" parTransId="{A7880790-97B1-44C1-B886-721272C62FD1}" sibTransId="{2D2D297D-803D-42D9-8EEE-200EFFA515A6}"/>
    <dgm:cxn modelId="{3A581E44-5163-45A9-8780-3F5D93DA610C}" type="presOf" srcId="{06FD5F77-E7A9-4856-96AE-70A0DCCABEE9}" destId="{C57C976D-F155-46D2-B6B0-AAEC246080DA}" srcOrd="0" destOrd="0" presId="urn:microsoft.com/office/officeart/2005/8/layout/vList2"/>
    <dgm:cxn modelId="{08A88A69-54B3-45CB-A4AA-2E8822269261}" type="presOf" srcId="{9A290F79-1A39-42FB-9A71-41992F896A32}" destId="{51C553D5-6DF9-4050-9DE4-1DCE1A8DC5FD}" srcOrd="0" destOrd="0" presId="urn:microsoft.com/office/officeart/2005/8/layout/vList2"/>
    <dgm:cxn modelId="{3D5EB859-D445-4615-841B-F1227F6CEA54}" type="presOf" srcId="{E7EA6A50-5E43-4168-8839-B52602AD8B24}" destId="{277088B6-92F6-4F34-9916-9574F7C8CB89}" srcOrd="0" destOrd="0" presId="urn:microsoft.com/office/officeart/2005/8/layout/vList2"/>
    <dgm:cxn modelId="{5B9835A5-5724-461B-9E53-5B182B56E507}" srcId="{E7EA6A50-5E43-4168-8839-B52602AD8B24}" destId="{9A290F79-1A39-42FB-9A71-41992F896A32}" srcOrd="3" destOrd="0" parTransId="{D64BE45D-B068-434F-8E42-44542B2744AE}" sibTransId="{EC9A580A-5444-4425-859D-79C83B56A92B}"/>
    <dgm:cxn modelId="{49637FAB-101B-499F-B226-11FC4DF22DAB}" srcId="{E7EA6A50-5E43-4168-8839-B52602AD8B24}" destId="{81DB7285-8B35-4418-AEC0-01E9CA77FE33}" srcOrd="1" destOrd="0" parTransId="{EDBF5BB8-A1B8-4019-AA44-7F293AE6F5E1}" sibTransId="{243D4514-0666-4EE4-950A-D5F6C14684FD}"/>
    <dgm:cxn modelId="{30D192AB-B4E2-41B2-AD50-B4FEB1E71888}" srcId="{E7EA6A50-5E43-4168-8839-B52602AD8B24}" destId="{06FD5F77-E7A9-4856-96AE-70A0DCCABEE9}" srcOrd="0" destOrd="0" parTransId="{28DFB9E0-3B0B-49E3-A416-223DB54C16DC}" sibTransId="{FA14457F-6B42-4207-9523-5B839824497C}"/>
    <dgm:cxn modelId="{B1D656CF-D78C-42F5-880B-5940984E959A}" type="presOf" srcId="{73FCDED8-FAE2-4789-896A-6B08D6368C8C}" destId="{D6B98BC7-4DD1-46DD-9A75-7E74C926B220}" srcOrd="0" destOrd="0" presId="urn:microsoft.com/office/officeart/2005/8/layout/vList2"/>
    <dgm:cxn modelId="{D984E5EF-9A57-4941-83AF-1CA5E428042D}" type="presOf" srcId="{81DB7285-8B35-4418-AEC0-01E9CA77FE33}" destId="{8ED814D4-24A7-4EE6-98D6-F5EF96E58A5E}" srcOrd="0" destOrd="0" presId="urn:microsoft.com/office/officeart/2005/8/layout/vList2"/>
    <dgm:cxn modelId="{BF1205FD-253C-4745-8510-52D30F5F2E57}" type="presParOf" srcId="{277088B6-92F6-4F34-9916-9574F7C8CB89}" destId="{C57C976D-F155-46D2-B6B0-AAEC246080DA}" srcOrd="0" destOrd="0" presId="urn:microsoft.com/office/officeart/2005/8/layout/vList2"/>
    <dgm:cxn modelId="{E026BFA6-ACCB-48B8-945D-68BE85353E24}" type="presParOf" srcId="{277088B6-92F6-4F34-9916-9574F7C8CB89}" destId="{B88CAFD0-4CC9-4E73-BC6E-633E6AA10B0F}" srcOrd="1" destOrd="0" presId="urn:microsoft.com/office/officeart/2005/8/layout/vList2"/>
    <dgm:cxn modelId="{B6C1FA69-523B-4B66-9C24-115518D0C0CE}" type="presParOf" srcId="{277088B6-92F6-4F34-9916-9574F7C8CB89}" destId="{8ED814D4-24A7-4EE6-98D6-F5EF96E58A5E}" srcOrd="2" destOrd="0" presId="urn:microsoft.com/office/officeart/2005/8/layout/vList2"/>
    <dgm:cxn modelId="{E8564C18-7F68-4CF1-ABB8-D3C486BB6406}" type="presParOf" srcId="{277088B6-92F6-4F34-9916-9574F7C8CB89}" destId="{5ACD8B70-CBD9-4BBD-949C-60C08638DCED}" srcOrd="3" destOrd="0" presId="urn:microsoft.com/office/officeart/2005/8/layout/vList2"/>
    <dgm:cxn modelId="{A5CBD0A4-8538-44A6-940C-1BC9D9B498A1}" type="presParOf" srcId="{277088B6-92F6-4F34-9916-9574F7C8CB89}" destId="{D6B98BC7-4DD1-46DD-9A75-7E74C926B220}" srcOrd="4" destOrd="0" presId="urn:microsoft.com/office/officeart/2005/8/layout/vList2"/>
    <dgm:cxn modelId="{C9836C76-23E7-4EED-80EB-CBA62734E3AF}" type="presParOf" srcId="{277088B6-92F6-4F34-9916-9574F7C8CB89}" destId="{04B12C65-2FE2-4013-9ECB-DB2A8CDB65EB}" srcOrd="5" destOrd="0" presId="urn:microsoft.com/office/officeart/2005/8/layout/vList2"/>
    <dgm:cxn modelId="{837681BA-8B87-4ADC-A7A3-2CDD9BD31C5E}" type="presParOf" srcId="{277088B6-92F6-4F34-9916-9574F7C8CB89}" destId="{51C553D5-6DF9-4050-9DE4-1DCE1A8DC5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1527-4C45-4525-9CD0-4AA289B2566E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1F8674-B447-47F4-A268-FBF1D1CFA43A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Baiboly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119:105)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FE497-D1DE-446F-B4D7-3B09E34240AE}" type="par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A12AD-ED01-4DEF-B753-98D7EE9995AF}" type="sib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44F5-A53A-46BE-AD47-D232C05A81A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fr-FR" sz="1600" b="1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1600" b="1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fanahin’ny</a:t>
          </a:r>
          <a:r>
            <a:rPr lang="fr-FR" sz="1600" b="1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faminaniana</a:t>
          </a:r>
          <a:r>
            <a:rPr lang="fr-FR" sz="1600" b="1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1600" b="1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Apok</a:t>
          </a:r>
          <a:r>
            <a:rPr lang="fr-FR" sz="1600" b="1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19:10), </a:t>
          </a:r>
          <a:r>
            <a:rPr lang="fr-FR" sz="1600" b="1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1600" b="1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aseho</a:t>
          </a:r>
          <a:r>
            <a:rPr lang="fr-FR" sz="1600" b="1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1600" b="1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alalan’i</a:t>
          </a:r>
          <a:r>
            <a:rPr lang="fr-FR" sz="1600" b="1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Ellen G. White</a:t>
          </a:r>
          <a:endParaRPr lang="en" sz="1600" baseline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255C1-F4FB-4EB8-BE5F-26AF5D69E222}" type="par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469A2-097C-4912-9FBC-765694281CB2}" type="sib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05F20-7B80-4165-BA92-5E618C085C6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sv-SE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fitarihana sy fitantan’Andriamanitra (Kol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4:3)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83FF5-EDCF-4C9C-B787-D1CE9C34CD49}" type="par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37110-7BF3-424C-AFCB-73D67BED7F27}" type="sib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1D691-FC9F-40FF-AE3D-890B59177E1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Fanahy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Masina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(Is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30:21)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E83FC-8824-44EB-85E3-42A008F26938}" type="par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95735-2CC4-47D8-A0E4-80ED67A2E087}" type="sib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FDFAB-FC01-48AF-A1DE-EDFDEB896E10}" type="pres">
      <dgm:prSet presAssocID="{08471527-4C45-4525-9CD0-4AA289B2566E}" presName="Name0" presStyleCnt="0">
        <dgm:presLayoutVars>
          <dgm:dir/>
          <dgm:resizeHandles val="exact"/>
        </dgm:presLayoutVars>
      </dgm:prSet>
      <dgm:spPr/>
    </dgm:pt>
    <dgm:pt modelId="{EC77ED32-43B8-408C-9259-02CB0E13CDE0}" type="pres">
      <dgm:prSet presAssocID="{401F8674-B447-47F4-A268-FBF1D1CFA43A}" presName="composite" presStyleCnt="0"/>
      <dgm:spPr/>
    </dgm:pt>
    <dgm:pt modelId="{E8EB9D21-3E30-45C2-BD9E-5320BDAEAB30}" type="pres">
      <dgm:prSet presAssocID="{401F8674-B447-47F4-A268-FBF1D1CFA43A}" presName="rect1" presStyleLbl="bgImgPlace1" presStyleIdx="0" presStyleCnt="4" custLinFactNeighborX="13131" custLinFactNeighborY="-17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1311745-2858-4BE4-ADF3-C3D9A7386CF5}" type="pres">
      <dgm:prSet presAssocID="{401F8674-B447-47F4-A268-FBF1D1CFA43A}" presName="wedgeRectCallout1" presStyleLbl="node1" presStyleIdx="0" presStyleCnt="4" custScaleY="114718" custLinFactNeighborX="14751" custLinFactNeighborY="-7467">
        <dgm:presLayoutVars>
          <dgm:bulletEnabled val="1"/>
        </dgm:presLayoutVars>
      </dgm:prSet>
      <dgm:spPr/>
    </dgm:pt>
    <dgm:pt modelId="{75E59199-3C36-43CF-B4A4-ED20A230470A}" type="pres">
      <dgm:prSet presAssocID="{C4EA12AD-ED01-4DEF-B753-98D7EE9995AF}" presName="sibTrans" presStyleCnt="0"/>
      <dgm:spPr/>
    </dgm:pt>
    <dgm:pt modelId="{A8ECFE5A-7B38-48EE-8CA6-7BF7A9D1776E}" type="pres">
      <dgm:prSet presAssocID="{54A944F5-A53A-46BE-AD47-D232C05A81A2}" presName="composite" presStyleCnt="0"/>
      <dgm:spPr/>
    </dgm:pt>
    <dgm:pt modelId="{68A2714C-A2A2-4460-842C-53874DC714E7}" type="pres">
      <dgm:prSet presAssocID="{54A944F5-A53A-46BE-AD47-D232C05A81A2}" presName="rect1" presStyleLbl="bgImgPlace1" presStyleIdx="1" presStyleCnt="4" custLinFactNeighborX="7413" custLinFactNeighborY="-2613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8EC401FB-C870-4B4F-AA1C-64DC475DF4D6}" type="pres">
      <dgm:prSet presAssocID="{54A944F5-A53A-46BE-AD47-D232C05A81A2}" presName="wedgeRectCallout1" presStyleLbl="node1" presStyleIdx="1" presStyleCnt="4" custScaleX="145764" custScaleY="114718" custLinFactNeighborX="8330" custLinFactNeighborY="-7467">
        <dgm:presLayoutVars>
          <dgm:bulletEnabled val="1"/>
        </dgm:presLayoutVars>
      </dgm:prSet>
      <dgm:spPr/>
    </dgm:pt>
    <dgm:pt modelId="{E1D6F68E-D5B9-462B-9BD3-375FBC393B66}" type="pres">
      <dgm:prSet presAssocID="{39C469A2-097C-4912-9FBC-765694281CB2}" presName="sibTrans" presStyleCnt="0"/>
      <dgm:spPr/>
    </dgm:pt>
    <dgm:pt modelId="{4CC48657-6E9A-4036-9348-DEEF3E1D4FCD}" type="pres">
      <dgm:prSet presAssocID="{0C005F20-7B80-4165-BA92-5E618C085C64}" presName="composite" presStyleCnt="0"/>
      <dgm:spPr/>
    </dgm:pt>
    <dgm:pt modelId="{29760ED7-9D83-46E7-BA8F-3196B005E7F3}" type="pres">
      <dgm:prSet presAssocID="{0C005F20-7B80-4165-BA92-5E618C085C64}" presName="rect1" presStyleLbl="bgImgPlace1" presStyleIdx="2" presStyleCnt="4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DB16F35-AA2D-44E9-ABD8-EE0FFF5BB64A}" type="pres">
      <dgm:prSet presAssocID="{0C005F20-7B80-4165-BA92-5E618C085C64}" presName="wedgeRectCallout1" presStyleLbl="node1" presStyleIdx="2" presStyleCnt="4" custScaleY="114718">
        <dgm:presLayoutVars>
          <dgm:bulletEnabled val="1"/>
        </dgm:presLayoutVars>
      </dgm:prSet>
      <dgm:spPr/>
    </dgm:pt>
    <dgm:pt modelId="{7AD49E0C-3737-4CE8-A939-2BDD64BB768F}" type="pres">
      <dgm:prSet presAssocID="{5AE37110-7BF3-424C-AFCB-73D67BED7F27}" presName="sibTrans" presStyleCnt="0"/>
      <dgm:spPr/>
    </dgm:pt>
    <dgm:pt modelId="{9FA1C8BC-3F31-4119-8B0C-5EC5182537FF}" type="pres">
      <dgm:prSet presAssocID="{73B1D691-FC9F-40FF-AE3D-890B59177E1A}" presName="composite" presStyleCnt="0"/>
      <dgm:spPr/>
    </dgm:pt>
    <dgm:pt modelId="{43E7D701-2AE7-4034-B6A7-FEDA8EBADCE7}" type="pres">
      <dgm:prSet presAssocID="{73B1D691-FC9F-40FF-AE3D-890B59177E1A}" presName="rect1" presStyleLbl="bgImgPlace1" presStyleIdx="3" presStyleCnt="4" custLinFactNeighborX="-4499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F74229B-F2E1-4902-A560-A64009464455}" type="pres">
      <dgm:prSet presAssocID="{73B1D691-FC9F-40FF-AE3D-890B59177E1A}" presName="wedgeRectCallout1" presStyleLbl="node1" presStyleIdx="3" presStyleCnt="4" custScaleY="114718" custLinFactNeighborX="-5049">
        <dgm:presLayoutVars>
          <dgm:bulletEnabled val="1"/>
        </dgm:presLayoutVars>
      </dgm:prSet>
      <dgm:spPr/>
    </dgm:pt>
  </dgm:ptLst>
  <dgm:cxnLst>
    <dgm:cxn modelId="{E3499E0C-10C1-4094-AE50-5B672E850DB0}" type="presOf" srcId="{0C005F20-7B80-4165-BA92-5E618C085C64}" destId="{EDB16F35-AA2D-44E9-ABD8-EE0FFF5BB64A}" srcOrd="0" destOrd="0" presId="urn:microsoft.com/office/officeart/2008/layout/BendingPictureCaptionList"/>
    <dgm:cxn modelId="{AAFDB35B-48FD-44F3-8A77-3AAA4446DC08}" type="presOf" srcId="{54A944F5-A53A-46BE-AD47-D232C05A81A2}" destId="{8EC401FB-C870-4B4F-AA1C-64DC475DF4D6}" srcOrd="0" destOrd="0" presId="urn:microsoft.com/office/officeart/2008/layout/BendingPictureCaptionList"/>
    <dgm:cxn modelId="{B8447260-8602-4B15-A98A-F1AC20C7A972}" srcId="{08471527-4C45-4525-9CD0-4AA289B2566E}" destId="{73B1D691-FC9F-40FF-AE3D-890B59177E1A}" srcOrd="3" destOrd="0" parTransId="{7D7E83FC-8824-44EB-85E3-42A008F26938}" sibTransId="{3BD95735-2CC4-47D8-A0E4-80ED67A2E087}"/>
    <dgm:cxn modelId="{9D4B3267-527A-49C6-843D-FBA178F8714D}" srcId="{08471527-4C45-4525-9CD0-4AA289B2566E}" destId="{401F8674-B447-47F4-A268-FBF1D1CFA43A}" srcOrd="0" destOrd="0" parTransId="{1E8FE497-D1DE-446F-B4D7-3B09E34240AE}" sibTransId="{C4EA12AD-ED01-4DEF-B753-98D7EE9995AF}"/>
    <dgm:cxn modelId="{CE507EAD-B67C-412B-8CE0-413B820A151C}" srcId="{08471527-4C45-4525-9CD0-4AA289B2566E}" destId="{54A944F5-A53A-46BE-AD47-D232C05A81A2}" srcOrd="1" destOrd="0" parTransId="{59E255C1-F4FB-4EB8-BE5F-26AF5D69E222}" sibTransId="{39C469A2-097C-4912-9FBC-765694281CB2}"/>
    <dgm:cxn modelId="{6CD184B7-1E0F-44F7-ACB6-1ED00A00EB43}" type="presOf" srcId="{401F8674-B447-47F4-A268-FBF1D1CFA43A}" destId="{A1311745-2858-4BE4-ADF3-C3D9A7386CF5}" srcOrd="0" destOrd="0" presId="urn:microsoft.com/office/officeart/2008/layout/BendingPictureCaptionList"/>
    <dgm:cxn modelId="{271D56C7-BC5A-4CBF-9545-8033A5C04976}" type="presOf" srcId="{08471527-4C45-4525-9CD0-4AA289B2566E}" destId="{BBDFDFAB-FC01-48AF-A1DE-EDFDEB896E10}" srcOrd="0" destOrd="0" presId="urn:microsoft.com/office/officeart/2008/layout/BendingPictureCaptionList"/>
    <dgm:cxn modelId="{07411DCB-5916-4AF8-859B-CE9905AA3489}" srcId="{08471527-4C45-4525-9CD0-4AA289B2566E}" destId="{0C005F20-7B80-4165-BA92-5E618C085C64}" srcOrd="2" destOrd="0" parTransId="{77E83FF5-EDCF-4C9C-B787-D1CE9C34CD49}" sibTransId="{5AE37110-7BF3-424C-AFCB-73D67BED7F27}"/>
    <dgm:cxn modelId="{1ED7DBE5-C379-455D-9919-CAE3243537C9}" type="presOf" srcId="{73B1D691-FC9F-40FF-AE3D-890B59177E1A}" destId="{9F74229B-F2E1-4902-A560-A64009464455}" srcOrd="0" destOrd="0" presId="urn:microsoft.com/office/officeart/2008/layout/BendingPictureCaptionList"/>
    <dgm:cxn modelId="{6D158827-703C-4448-957C-F7437F73948E}" type="presParOf" srcId="{BBDFDFAB-FC01-48AF-A1DE-EDFDEB896E10}" destId="{EC77ED32-43B8-408C-9259-02CB0E13CDE0}" srcOrd="0" destOrd="0" presId="urn:microsoft.com/office/officeart/2008/layout/BendingPictureCaptionList"/>
    <dgm:cxn modelId="{E8B66121-CF4F-4914-AB09-CFE9DA358F3B}" type="presParOf" srcId="{EC77ED32-43B8-408C-9259-02CB0E13CDE0}" destId="{E8EB9D21-3E30-45C2-BD9E-5320BDAEAB30}" srcOrd="0" destOrd="0" presId="urn:microsoft.com/office/officeart/2008/layout/BendingPictureCaptionList"/>
    <dgm:cxn modelId="{BED14E9D-1B17-40EA-9E7B-93F28E357F7B}" type="presParOf" srcId="{EC77ED32-43B8-408C-9259-02CB0E13CDE0}" destId="{A1311745-2858-4BE4-ADF3-C3D9A7386CF5}" srcOrd="1" destOrd="0" presId="urn:microsoft.com/office/officeart/2008/layout/BendingPictureCaptionList"/>
    <dgm:cxn modelId="{63685E6F-B72D-42A4-AEE4-AC00D2D7AC91}" type="presParOf" srcId="{BBDFDFAB-FC01-48AF-A1DE-EDFDEB896E10}" destId="{75E59199-3C36-43CF-B4A4-ED20A230470A}" srcOrd="1" destOrd="0" presId="urn:microsoft.com/office/officeart/2008/layout/BendingPictureCaptionList"/>
    <dgm:cxn modelId="{91C55965-C0CE-4F68-8576-8D13BFEE3AC4}" type="presParOf" srcId="{BBDFDFAB-FC01-48AF-A1DE-EDFDEB896E10}" destId="{A8ECFE5A-7B38-48EE-8CA6-7BF7A9D1776E}" srcOrd="2" destOrd="0" presId="urn:microsoft.com/office/officeart/2008/layout/BendingPictureCaptionList"/>
    <dgm:cxn modelId="{B5CDF050-704E-4FE2-B620-5DBDF7DBFE2C}" type="presParOf" srcId="{A8ECFE5A-7B38-48EE-8CA6-7BF7A9D1776E}" destId="{68A2714C-A2A2-4460-842C-53874DC714E7}" srcOrd="0" destOrd="0" presId="urn:microsoft.com/office/officeart/2008/layout/BendingPictureCaptionList"/>
    <dgm:cxn modelId="{2E5FF67F-79C5-455F-AB3F-490777CC9751}" type="presParOf" srcId="{A8ECFE5A-7B38-48EE-8CA6-7BF7A9D1776E}" destId="{8EC401FB-C870-4B4F-AA1C-64DC475DF4D6}" srcOrd="1" destOrd="0" presId="urn:microsoft.com/office/officeart/2008/layout/BendingPictureCaptionList"/>
    <dgm:cxn modelId="{5886C345-7D43-429A-B75E-407755947F92}" type="presParOf" srcId="{BBDFDFAB-FC01-48AF-A1DE-EDFDEB896E10}" destId="{E1D6F68E-D5B9-462B-9BD3-375FBC393B66}" srcOrd="3" destOrd="0" presId="urn:microsoft.com/office/officeart/2008/layout/BendingPictureCaptionList"/>
    <dgm:cxn modelId="{F41F2A04-8C81-4A8F-AC3A-ED19B9D42864}" type="presParOf" srcId="{BBDFDFAB-FC01-48AF-A1DE-EDFDEB896E10}" destId="{4CC48657-6E9A-4036-9348-DEEF3E1D4FCD}" srcOrd="4" destOrd="0" presId="urn:microsoft.com/office/officeart/2008/layout/BendingPictureCaptionList"/>
    <dgm:cxn modelId="{75FAAC3A-FE09-4B5F-A50F-2BB9DED8ABD6}" type="presParOf" srcId="{4CC48657-6E9A-4036-9348-DEEF3E1D4FCD}" destId="{29760ED7-9D83-46E7-BA8F-3196B005E7F3}" srcOrd="0" destOrd="0" presId="urn:microsoft.com/office/officeart/2008/layout/BendingPictureCaptionList"/>
    <dgm:cxn modelId="{E3330A50-CF37-498F-942B-722A54DDC1C0}" type="presParOf" srcId="{4CC48657-6E9A-4036-9348-DEEF3E1D4FCD}" destId="{EDB16F35-AA2D-44E9-ABD8-EE0FFF5BB64A}" srcOrd="1" destOrd="0" presId="urn:microsoft.com/office/officeart/2008/layout/BendingPictureCaptionList"/>
    <dgm:cxn modelId="{9DC35000-1AF2-4299-B2C8-31FC3556EA7E}" type="presParOf" srcId="{BBDFDFAB-FC01-48AF-A1DE-EDFDEB896E10}" destId="{7AD49E0C-3737-4CE8-A939-2BDD64BB768F}" srcOrd="5" destOrd="0" presId="urn:microsoft.com/office/officeart/2008/layout/BendingPictureCaptionList"/>
    <dgm:cxn modelId="{E388F909-487D-4137-AD3F-67F83F620948}" type="presParOf" srcId="{BBDFDFAB-FC01-48AF-A1DE-EDFDEB896E10}" destId="{9FA1C8BC-3F31-4119-8B0C-5EC5182537FF}" srcOrd="6" destOrd="0" presId="urn:microsoft.com/office/officeart/2008/layout/BendingPictureCaptionList"/>
    <dgm:cxn modelId="{87D257B8-A312-4E59-BCDF-46EE9DACF088}" type="presParOf" srcId="{9FA1C8BC-3F31-4119-8B0C-5EC5182537FF}" destId="{43E7D701-2AE7-4034-B6A7-FEDA8EBADCE7}" srcOrd="0" destOrd="0" presId="urn:microsoft.com/office/officeart/2008/layout/BendingPictureCaptionList"/>
    <dgm:cxn modelId="{A76A2E70-1B83-401A-8569-02216346B1EF}" type="presParOf" srcId="{9FA1C8BC-3F31-4119-8B0C-5EC5182537FF}" destId="{9F74229B-F2E1-4902-A560-A640094644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E18-2F4A-4842-908F-40437515B9BE}">
      <dsp:nvSpPr>
        <dsp:cNvPr id="0" name=""/>
        <dsp:cNvSpPr/>
      </dsp:nvSpPr>
      <dsp:spPr>
        <a:xfrm rot="5400000">
          <a:off x="488602" y="2018205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3C552-E150-43B7-9181-6C20C86FE349}">
      <dsp:nvSpPr>
        <dsp:cNvPr id="0" name=""/>
        <dsp:cNvSpPr/>
      </dsp:nvSpPr>
      <dsp:spPr>
        <a:xfrm>
          <a:off x="315490" y="253380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/>
            <a:t>Hitombo ao aminareo anie ny fitiavana</a:t>
          </a:r>
          <a:endParaRPr lang="en" sz="2000" b="1" kern="1200" noProof="0" dirty="0"/>
        </a:p>
      </dsp:txBody>
      <dsp:txXfrm>
        <a:off x="315490" y="2533806"/>
        <a:ext cx="1557936" cy="1365622"/>
      </dsp:txXfrm>
    </dsp:sp>
    <dsp:sp modelId="{47D75436-2C5A-4374-8BE3-B4A2753A70D8}">
      <dsp:nvSpPr>
        <dsp:cNvPr id="0" name=""/>
        <dsp:cNvSpPr/>
      </dsp:nvSpPr>
      <dsp:spPr>
        <a:xfrm>
          <a:off x="1579476" y="1891160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00E30-EAB0-4E3A-A2F1-BEA78C727435}">
      <dsp:nvSpPr>
        <dsp:cNvPr id="0" name=""/>
        <dsp:cNvSpPr/>
      </dsp:nvSpPr>
      <dsp:spPr>
        <a:xfrm rot="5400000">
          <a:off x="2395821" y="1546262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E3CF9-4D8B-4742-AFC5-881852CCCED6}">
      <dsp:nvSpPr>
        <dsp:cNvPr id="0" name=""/>
        <dsp:cNvSpPr/>
      </dsp:nvSpPr>
      <dsp:spPr>
        <a:xfrm>
          <a:off x="2222708" y="2061862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noProof="0" dirty="0"/>
            <a:t>Hahatonga anareo ho hendry kokoa </a:t>
          </a:r>
          <a:endParaRPr lang="en" sz="2000" b="1" kern="1200" noProof="0" dirty="0"/>
        </a:p>
      </dsp:txBody>
      <dsp:txXfrm>
        <a:off x="2222708" y="2061862"/>
        <a:ext cx="1557936" cy="1365622"/>
      </dsp:txXfrm>
    </dsp:sp>
    <dsp:sp modelId="{7647920E-FF91-4C18-85D4-B46630961676}">
      <dsp:nvSpPr>
        <dsp:cNvPr id="0" name=""/>
        <dsp:cNvSpPr/>
      </dsp:nvSpPr>
      <dsp:spPr>
        <a:xfrm>
          <a:off x="3486694" y="141921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2706B-F6E9-4C52-BA43-CECC909FA77F}">
      <dsp:nvSpPr>
        <dsp:cNvPr id="0" name=""/>
        <dsp:cNvSpPr/>
      </dsp:nvSpPr>
      <dsp:spPr>
        <a:xfrm rot="5400000">
          <a:off x="4303039" y="1074319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E6287-1003-4F2F-9256-6CF6C7766CBF}">
      <dsp:nvSpPr>
        <dsp:cNvPr id="0" name=""/>
        <dsp:cNvSpPr/>
      </dsp:nvSpPr>
      <dsp:spPr>
        <a:xfrm>
          <a:off x="4129926" y="1589919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/>
            <a:t>Hahafantaranareo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izay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tsara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indrindra</a:t>
          </a:r>
          <a:endParaRPr lang="en" sz="2000" b="1" kern="1200" noProof="0" dirty="0"/>
        </a:p>
      </dsp:txBody>
      <dsp:txXfrm>
        <a:off x="4129926" y="1589919"/>
        <a:ext cx="1557936" cy="1365622"/>
      </dsp:txXfrm>
    </dsp:sp>
    <dsp:sp modelId="{FC4AA45B-22E2-4660-BD73-56E5D53B53C4}">
      <dsp:nvSpPr>
        <dsp:cNvPr id="0" name=""/>
        <dsp:cNvSpPr/>
      </dsp:nvSpPr>
      <dsp:spPr>
        <a:xfrm>
          <a:off x="5393912" y="947274"/>
          <a:ext cx="293950" cy="29395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59CF-AF52-45A7-9C1E-D6FA18C09F4B}">
      <dsp:nvSpPr>
        <dsp:cNvPr id="0" name=""/>
        <dsp:cNvSpPr/>
      </dsp:nvSpPr>
      <dsp:spPr>
        <a:xfrm rot="5400000">
          <a:off x="6210257" y="602376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60954-CAFC-446E-8A61-6727148C5823}">
      <dsp:nvSpPr>
        <dsp:cNvPr id="0" name=""/>
        <dsp:cNvSpPr/>
      </dsp:nvSpPr>
      <dsp:spPr>
        <a:xfrm>
          <a:off x="6037144" y="111797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/>
            <a:t>Ho </a:t>
          </a:r>
          <a:r>
            <a:rPr lang="fr-FR" sz="2000" b="1" kern="1200" noProof="0" dirty="0" err="1"/>
            <a:t>madio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sy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tsy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hanan-tsiny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ianareo</a:t>
          </a:r>
          <a:endParaRPr lang="en" sz="2000" b="1" kern="1200" noProof="0" dirty="0"/>
        </a:p>
      </dsp:txBody>
      <dsp:txXfrm>
        <a:off x="6037144" y="1117976"/>
        <a:ext cx="1557936" cy="1365622"/>
      </dsp:txXfrm>
    </dsp:sp>
    <dsp:sp modelId="{ACFCC498-7F3E-4F24-BC13-0EA9A2BF0B69}">
      <dsp:nvSpPr>
        <dsp:cNvPr id="0" name=""/>
        <dsp:cNvSpPr/>
      </dsp:nvSpPr>
      <dsp:spPr>
        <a:xfrm>
          <a:off x="7301130" y="475331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4D6B4-34B7-4FEB-8D8B-FE766A754DAE}">
      <dsp:nvSpPr>
        <dsp:cNvPr id="0" name=""/>
        <dsp:cNvSpPr/>
      </dsp:nvSpPr>
      <dsp:spPr>
        <a:xfrm rot="5400000">
          <a:off x="8117475" y="130433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958D3-FF49-4208-9824-52C5BDF645AC}">
      <dsp:nvSpPr>
        <dsp:cNvPr id="0" name=""/>
        <dsp:cNvSpPr/>
      </dsp:nvSpPr>
      <dsp:spPr>
        <a:xfrm>
          <a:off x="7944363" y="646033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/>
            <a:t>Hamoa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voa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amin’ny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alalan’i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Jesosy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Kristy</a:t>
          </a:r>
          <a:r>
            <a:rPr lang="fr-FR" sz="2000" b="1" kern="1200" noProof="0" dirty="0"/>
            <a:t>  </a:t>
          </a:r>
          <a:r>
            <a:rPr lang="fr-FR" sz="2000" b="1" kern="1200" noProof="0" dirty="0" err="1"/>
            <a:t>ianareo</a:t>
          </a:r>
          <a:endParaRPr lang="en" sz="2000" b="1" kern="1200" noProof="0" dirty="0"/>
        </a:p>
      </dsp:txBody>
      <dsp:txXfrm>
        <a:off x="7944363" y="646033"/>
        <a:ext cx="1557936" cy="1365622"/>
      </dsp:txXfrm>
    </dsp:sp>
    <dsp:sp modelId="{AE7C1B98-0BD6-4D32-9954-4FBDDD521E46}">
      <dsp:nvSpPr>
        <dsp:cNvPr id="0" name=""/>
        <dsp:cNvSpPr/>
      </dsp:nvSpPr>
      <dsp:spPr>
        <a:xfrm>
          <a:off x="9208349" y="338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C2226-C9D3-4142-9F23-19C9BECAB2C1}">
      <dsp:nvSpPr>
        <dsp:cNvPr id="0" name=""/>
        <dsp:cNvSpPr/>
      </dsp:nvSpPr>
      <dsp:spPr>
        <a:xfrm rot="5400000">
          <a:off x="10024694" y="-341510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83CFD-3532-4147-80B1-CA62AFE55B77}">
      <dsp:nvSpPr>
        <dsp:cNvPr id="0" name=""/>
        <dsp:cNvSpPr/>
      </dsp:nvSpPr>
      <dsp:spPr>
        <a:xfrm>
          <a:off x="9851581" y="174090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/>
            <a:t>Hitondra voninahitra sy fiderana an’Andriamanitra </a:t>
          </a:r>
          <a:endParaRPr lang="en" sz="2000" b="1" kern="1200" noProof="0" dirty="0"/>
        </a:p>
      </dsp:txBody>
      <dsp:txXfrm>
        <a:off x="9851581" y="174090"/>
        <a:ext cx="1557936" cy="136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976D-F155-46D2-B6B0-AAEC246080DA}">
      <dsp:nvSpPr>
        <dsp:cNvPr id="0" name=""/>
        <dsp:cNvSpPr/>
      </dsp:nvSpPr>
      <dsp:spPr>
        <a:xfrm>
          <a:off x="0" y="549"/>
          <a:ext cx="5447488" cy="679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Mba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hahazo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fahalalana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an’Andriamanitra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hanome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azy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fahendrena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fahazavan-tsaina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93" y="33742"/>
        <a:ext cx="5381102" cy="613585"/>
      </dsp:txXfrm>
    </dsp:sp>
    <dsp:sp modelId="{8ED814D4-24A7-4EE6-98D6-F5EF96E58A5E}">
      <dsp:nvSpPr>
        <dsp:cNvPr id="0" name=""/>
        <dsp:cNvSpPr/>
      </dsp:nvSpPr>
      <dsp:spPr>
        <a:xfrm>
          <a:off x="0" y="690251"/>
          <a:ext cx="5447488" cy="679971"/>
        </a:xfrm>
        <a:prstGeom prst="roundRect">
          <a:avLst/>
        </a:prstGeom>
        <a:gradFill rotWithShape="0">
          <a:gsLst>
            <a:gs pos="0">
              <a:schemeClr val="accent3">
                <a:hueOff val="-2520006"/>
                <a:satOff val="2325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20006"/>
                <a:satOff val="2325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20006"/>
                <a:satOff val="2325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Mivelona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toy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zanak’Andriamanitra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ka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manao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ankasitrahany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zavatra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rehetra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93" y="723444"/>
        <a:ext cx="5381102" cy="613585"/>
      </dsp:txXfrm>
    </dsp:sp>
    <dsp:sp modelId="{D6B98BC7-4DD1-46DD-9A75-7E74C926B220}">
      <dsp:nvSpPr>
        <dsp:cNvPr id="0" name=""/>
        <dsp:cNvSpPr/>
      </dsp:nvSpPr>
      <dsp:spPr>
        <a:xfrm>
          <a:off x="0" y="1379954"/>
          <a:ext cx="5447488" cy="679971"/>
        </a:xfrm>
        <a:prstGeom prst="roundRect">
          <a:avLst/>
        </a:prstGeom>
        <a:gradFill rotWithShape="0">
          <a:gsLst>
            <a:gs pos="0">
              <a:schemeClr val="accent3">
                <a:hueOff val="-5040011"/>
                <a:satOff val="4651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40011"/>
                <a:satOff val="4651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40011"/>
                <a:satOff val="4651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Mba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hahavokatra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hitombo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fahalalana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93" y="1413147"/>
        <a:ext cx="5381102" cy="613585"/>
      </dsp:txXfrm>
    </dsp:sp>
    <dsp:sp modelId="{51C553D5-6DF9-4050-9DE4-1DCE1A8DC5FD}">
      <dsp:nvSpPr>
        <dsp:cNvPr id="0" name=""/>
        <dsp:cNvSpPr/>
      </dsp:nvSpPr>
      <dsp:spPr>
        <a:xfrm>
          <a:off x="0" y="2069656"/>
          <a:ext cx="5447488" cy="679971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Mba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ampahatanjahina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herin’Andriamanitra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mba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hananany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faharetana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93" y="2102849"/>
        <a:ext cx="5381102" cy="613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D21-3E30-45C2-BD9E-5320BDAEAB30}">
      <dsp:nvSpPr>
        <dsp:cNvPr id="0" name=""/>
        <dsp:cNvSpPr/>
      </dsp:nvSpPr>
      <dsp:spPr>
        <a:xfrm>
          <a:off x="458169" y="991"/>
          <a:ext cx="2351652" cy="1881322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11745-2858-4BE4-ADF3-C3D9A7386CF5}">
      <dsp:nvSpPr>
        <dsp:cNvPr id="0" name=""/>
        <dsp:cNvSpPr/>
      </dsp:nvSpPr>
      <dsp:spPr>
        <a:xfrm>
          <a:off x="669756" y="1596877"/>
          <a:ext cx="2092970" cy="755375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Baiboly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119:105)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9756" y="1596877"/>
        <a:ext cx="2092970" cy="755375"/>
      </dsp:txXfrm>
    </dsp:sp>
    <dsp:sp modelId="{68A2714C-A2A2-4460-842C-53874DC714E7}">
      <dsp:nvSpPr>
        <dsp:cNvPr id="0" name=""/>
        <dsp:cNvSpPr/>
      </dsp:nvSpPr>
      <dsp:spPr>
        <a:xfrm>
          <a:off x="3177784" y="0"/>
          <a:ext cx="2351652" cy="1881322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401FB-C870-4B4F-AA1C-64DC475DF4D6}">
      <dsp:nvSpPr>
        <dsp:cNvPr id="0" name=""/>
        <dsp:cNvSpPr/>
      </dsp:nvSpPr>
      <dsp:spPr>
        <a:xfrm>
          <a:off x="2910536" y="1596877"/>
          <a:ext cx="3050798" cy="755375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5335692"/>
                <a:satOff val="2524"/>
                <a:lumOff val="3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35692"/>
                <a:satOff val="2524"/>
                <a:lumOff val="3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35692"/>
                <a:satOff val="2524"/>
                <a:lumOff val="3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1600" b="1" kern="12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fanahin’ny</a:t>
          </a:r>
          <a:r>
            <a:rPr lang="fr-FR" sz="1600" b="1" kern="12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faminaniana</a:t>
          </a:r>
          <a:r>
            <a:rPr lang="fr-FR" sz="1600" b="1" kern="12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1600" b="1" kern="12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Apok</a:t>
          </a:r>
          <a:r>
            <a:rPr lang="fr-FR" sz="1600" b="1" kern="12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19:10), </a:t>
          </a:r>
          <a:r>
            <a:rPr lang="fr-FR" sz="1600" b="1" kern="12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1600" b="1" kern="12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aseho</a:t>
          </a:r>
          <a:r>
            <a:rPr lang="fr-FR" sz="1600" b="1" kern="12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1600" b="1" kern="12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alalan’i</a:t>
          </a:r>
          <a:r>
            <a:rPr lang="fr-FR" sz="1600" b="1" kern="12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Ellen G. White</a:t>
          </a:r>
          <a:endParaRPr lang="en" sz="1600" kern="1200" baseline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10536" y="1596877"/>
        <a:ext cx="3050798" cy="755375"/>
      </dsp:txXfrm>
    </dsp:sp>
    <dsp:sp modelId="{29760ED7-9D83-46E7-BA8F-3196B005E7F3}">
      <dsp:nvSpPr>
        <dsp:cNvPr id="0" name=""/>
        <dsp:cNvSpPr/>
      </dsp:nvSpPr>
      <dsp:spPr>
        <a:xfrm>
          <a:off x="6022154" y="1311"/>
          <a:ext cx="2351652" cy="1881322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B16F35-AA2D-44E9-ABD8-EE0FFF5BB64A}">
      <dsp:nvSpPr>
        <dsp:cNvPr id="0" name=""/>
        <dsp:cNvSpPr/>
      </dsp:nvSpPr>
      <dsp:spPr>
        <a:xfrm>
          <a:off x="6233803" y="1646045"/>
          <a:ext cx="2092970" cy="755375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0671383"/>
                <a:satOff val="5049"/>
                <a:lumOff val="77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71383"/>
                <a:satOff val="5049"/>
                <a:lumOff val="77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71383"/>
                <a:satOff val="5049"/>
                <a:lumOff val="77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fitarihana sy fitantan’Andriamanitra (Kol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4:3)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33803" y="1646045"/>
        <a:ext cx="2092970" cy="755375"/>
      </dsp:txXfrm>
    </dsp:sp>
    <dsp:sp modelId="{43E7D701-2AE7-4034-B6A7-FEDA8EBADCE7}">
      <dsp:nvSpPr>
        <dsp:cNvPr id="0" name=""/>
        <dsp:cNvSpPr/>
      </dsp:nvSpPr>
      <dsp:spPr>
        <a:xfrm>
          <a:off x="8503171" y="1311"/>
          <a:ext cx="2351652" cy="1881322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74229B-F2E1-4902-A560-A64009464455}">
      <dsp:nvSpPr>
        <dsp:cNvPr id="0" name=""/>
        <dsp:cNvSpPr/>
      </dsp:nvSpPr>
      <dsp:spPr>
        <a:xfrm>
          <a:off x="8714947" y="1646045"/>
          <a:ext cx="2092970" cy="755375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6007075"/>
                <a:satOff val="7573"/>
                <a:lumOff val="1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007075"/>
                <a:satOff val="7573"/>
                <a:lumOff val="1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007075"/>
                <a:satOff val="7573"/>
                <a:lumOff val="1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Fanahy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Masina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(Is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30:21)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14947" y="1646045"/>
        <a:ext cx="2092970" cy="755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D569D-A6D3-43FA-9430-0DB135A07576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5A6A-6A4A-4F2D-8A41-A01048327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3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2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98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861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25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F68A6-7BD5-0D87-6972-D940B072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D0D9F7-67AD-1418-2D6B-F45EBAF6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4186B-2278-AF9C-8706-DB10215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44765-AAD4-633A-7098-6FF1988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6AA6E-0598-8881-A808-DC38722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2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B3CB-B1EB-6CDE-52D3-6D8FBB4A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2326CD-B7E1-2563-2106-1F845780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7D759-BEE0-DBE7-D488-BD4C2681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22E0D-9472-63D6-30DA-2C5BD294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4DFD9-2471-00A5-C9B1-6CCE41F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6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10353-66D0-8ABC-BB73-A10B950E6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CF690-50AD-7D46-3A1B-E902F37D2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DDC40-AA86-CCE0-DC5D-B3881399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C85FD-B805-9320-D54F-EE07E7E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A4379-61C2-B30B-705C-FC2B7CC1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9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4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6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5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0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8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FF8C-5089-CADC-4E36-FD96A5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4707-A70B-93A5-8509-41718C1E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5CC396-5D8B-58B7-E28C-A002EA1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59F1-E9BF-BF5F-49A9-5AA4CE0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004B6-7EA4-BCAE-5B70-A1E3BB0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31AC-0B5F-F9A9-DD74-D7300E2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C2605-3A6F-1D90-6D76-FEDC60C6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AF842-B57F-FCFE-D1FB-C8C1A20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73C29-D284-C934-9B99-6291FAF3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415C5-D02C-50D8-77DB-7C5AFAF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0060-7C90-FCF5-3BDB-F773A45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51805-2CA7-2B56-C927-32DE0560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D7DCB-E92F-4161-9C62-05631121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B30A0-70ED-9326-35A0-0F28CC4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4B1E4-D70C-2C3A-4C02-3E89E84F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93E9A-B509-98B9-CE0C-9DF8F227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22C8-32D8-F3A1-D3A9-CE9F24BB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B8BF0-27F8-D9FF-5552-CB60861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5DF83-0D7A-FC82-90C3-B0F96621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972D0C-1C14-F917-4FB8-33A649F8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0987FF-20AD-999B-8479-57B29D2F4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AFBE91-6D0B-EAE2-BAEA-BB41F2D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FC2A1-41C5-F818-4AF5-E2B92AD6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F4ABEE-D685-095C-A923-FEBD7DF7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A526-66E1-0501-A409-7B39FD42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443C8C-B22B-F248-EE42-64CD8E95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AFEF62-DEBA-F8AB-5D31-AE08F59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53AEA6-C68B-BAA6-5220-C383E31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2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459742-B927-28E6-70CD-750B3B84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9F5F7-A17C-12C5-9058-C98D79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68610-7837-569A-F545-2025DB3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8B83-D128-EDFB-489C-EAE0E356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2C0F5-527E-FA27-987F-624B9334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D4AF7-4BEA-BE40-0390-039FFA73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C3983D-5C65-402F-E7A0-BF8697C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8A801-B9E1-8BC3-0646-1FD57099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56129-75C1-037E-EB54-FAC671D4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7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BA105-17D1-53D9-CD1D-41B55B9A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9C794F-FEBE-4698-B330-6F103B0D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BDE71B-D58F-5C7A-AB18-3DE8BD9E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B39DB-CE63-F71A-FFC9-B3CFC599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32A46-E609-E3FA-95A9-FEE2EFB7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9E5377-EA0C-8892-6147-0DF94C9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9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16A7E8-CFDD-AB85-A039-0CD51181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26B65-38C8-E4DB-7605-1A4C289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6C43-A9C4-4B0E-26CF-E2B05AC4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62C30-6719-66B9-18F6-1B07D371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415E5-62BE-1974-197D-1EAE38B9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6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35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41.jpeg"/><Relationship Id="rId10" Type="http://schemas.openxmlformats.org/officeDocument/2006/relationships/diagramData" Target="../diagrams/data3.xml"/><Relationship Id="rId4" Type="http://schemas.openxmlformats.org/officeDocument/2006/relationships/image" Target="../media/image36.jpe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556B8F-FE6B-F356-6296-FC0EC44A9637}"/>
              </a:ext>
            </a:extLst>
          </p:cNvPr>
          <p:cNvSpPr txBox="1"/>
          <p:nvPr/>
        </p:nvSpPr>
        <p:spPr>
          <a:xfrm>
            <a:off x="990600" y="542925"/>
            <a:ext cx="945832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ANTON'NY FISAORANA SY NY FIVAVAHANA </a:t>
            </a:r>
            <a:endParaRPr lang="en" sz="36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98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6E10F-357C-F365-B8E1-517CC317737F}"/>
              </a:ext>
            </a:extLst>
          </p:cNvPr>
          <p:cNvSpPr txBox="1"/>
          <p:nvPr/>
        </p:nvSpPr>
        <p:spPr>
          <a:xfrm>
            <a:off x="914399" y="6448425"/>
            <a:ext cx="417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hatao ny 10 Janoary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6735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F7364FD-E419-765A-E16D-7AE26A9EFD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623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98E66-D5E7-42A9-2633-2C4CB31D24A5}"/>
              </a:ext>
            </a:extLst>
          </p:cNvPr>
          <p:cNvSpPr txBox="1"/>
          <p:nvPr/>
        </p:nvSpPr>
        <p:spPr>
          <a:xfrm>
            <a:off x="0" y="-103893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ANTONY TOKONY HISAORANA </a:t>
            </a:r>
            <a:endParaRPr lang="en" sz="4400" b="1" spc="3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4FECA-FFE9-1235-CA75-0A75F28F8F53}"/>
              </a:ext>
            </a:extLst>
          </p:cNvPr>
          <p:cNvSpPr txBox="1"/>
          <p:nvPr/>
        </p:nvSpPr>
        <p:spPr>
          <a:xfrm>
            <a:off x="0" y="510676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fr-FR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Misaotra</a:t>
            </a:r>
            <a:r>
              <a:rPr lang="fr-F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an'Andriamanitra</a:t>
            </a:r>
            <a:r>
              <a:rPr lang="fr-F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Rain'i</a:t>
            </a:r>
            <a:r>
              <a:rPr lang="fr-F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Jesosy</a:t>
            </a:r>
            <a:r>
              <a:rPr lang="fr-F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Kristy</a:t>
            </a:r>
            <a:r>
              <a:rPr lang="fr-F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Tompontsika</a:t>
            </a:r>
            <a:r>
              <a:rPr lang="fr-F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izahay</a:t>
            </a:r>
            <a:r>
              <a:rPr lang="fr-F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amin'ny</a:t>
            </a:r>
            <a:r>
              <a:rPr lang="fr-F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fangatahanay</a:t>
            </a:r>
            <a:r>
              <a:rPr lang="fr-F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mandrakariva</a:t>
            </a:r>
            <a:r>
              <a:rPr lang="fr-F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ho </a:t>
            </a:r>
            <a:r>
              <a:rPr lang="fr-FR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anareo</a:t>
            </a:r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noProof="0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Kolosiana</a:t>
            </a:r>
            <a:r>
              <a:rPr lang="en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5D1943-4169-D232-E392-7CFBFA040C97}"/>
              </a:ext>
            </a:extLst>
          </p:cNvPr>
          <p:cNvSpPr txBox="1"/>
          <p:nvPr/>
        </p:nvSpPr>
        <p:spPr>
          <a:xfrm>
            <a:off x="-1" y="1176224"/>
            <a:ext cx="8787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namerina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ao </a:t>
            </a:r>
            <a:r>
              <a:rPr lang="fr-FR" sz="2000" b="1" dirty="0" err="1"/>
              <a:t>amin’ny</a:t>
            </a:r>
            <a:r>
              <a:rPr lang="fr-FR" sz="2000" b="1" dirty="0"/>
              <a:t> 1 </a:t>
            </a:r>
            <a:r>
              <a:rPr lang="fr-FR" sz="2000" b="1" dirty="0" err="1"/>
              <a:t>Korintiana</a:t>
            </a:r>
            <a:r>
              <a:rPr lang="fr-FR" sz="2000" b="1" dirty="0"/>
              <a:t> 13:13 i </a:t>
            </a:r>
            <a:r>
              <a:rPr lang="fr-FR" sz="2000" b="1" dirty="0" err="1"/>
              <a:t>Paoly</a:t>
            </a:r>
            <a:r>
              <a:rPr lang="fr-FR" sz="2000" b="1" dirty="0"/>
              <a:t>, dia </a:t>
            </a:r>
            <a:r>
              <a:rPr lang="fr-FR" sz="2000" b="1" dirty="0" err="1"/>
              <a:t>misaotra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manana</a:t>
            </a:r>
            <a:r>
              <a:rPr lang="fr-FR" sz="2000" b="1" dirty="0"/>
              <a:t> </a:t>
            </a:r>
            <a:r>
              <a:rPr lang="fr-FR" sz="2000" b="1" dirty="0" err="1"/>
              <a:t>ireto</a:t>
            </a:r>
            <a:r>
              <a:rPr lang="fr-FR" sz="2000" b="1" dirty="0"/>
              <a:t> </a:t>
            </a:r>
            <a:r>
              <a:rPr lang="fr-FR" sz="2000" b="1" dirty="0" err="1"/>
              <a:t>toetra</a:t>
            </a:r>
            <a:r>
              <a:rPr lang="fr-FR" sz="2000" b="1" dirty="0"/>
              <a:t> </a:t>
            </a:r>
            <a:r>
              <a:rPr lang="fr-FR" sz="2000" b="1" dirty="0" err="1"/>
              <a:t>tsaran'ny</a:t>
            </a:r>
            <a:r>
              <a:rPr lang="fr-FR" sz="2000" b="1" dirty="0"/>
              <a:t> </a:t>
            </a:r>
            <a:r>
              <a:rPr lang="fr-FR" sz="2000" b="1" dirty="0" err="1"/>
              <a:t>Kristiana</a:t>
            </a:r>
            <a:r>
              <a:rPr lang="fr-FR" sz="2000" b="1" dirty="0"/>
              <a:t> </a:t>
            </a:r>
            <a:r>
              <a:rPr lang="fr-FR" sz="2000" b="1" dirty="0" err="1"/>
              <a:t>telo</a:t>
            </a:r>
            <a:r>
              <a:rPr lang="fr-FR" sz="2000" b="1" dirty="0"/>
              <a:t> </a:t>
            </a:r>
            <a:r>
              <a:rPr lang="fr-FR" sz="2000" b="1" dirty="0" err="1"/>
              <a:t>ireto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Kolosiana</a:t>
            </a:r>
            <a:r>
              <a:rPr lang="fr-FR" sz="2000" b="1" dirty="0"/>
              <a:t>: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finoana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fanantenana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fitiavana</a:t>
            </a:r>
            <a:r>
              <a:rPr lang="fr-FR" sz="2000" b="1" dirty="0"/>
              <a:t> (Kol</a:t>
            </a:r>
            <a:r>
              <a:rPr lang="en" sz="2000" b="1" noProof="0" dirty="0"/>
              <a:t>. 1:4-5).</a:t>
            </a:r>
          </a:p>
        </p:txBody>
      </p:sp>
      <p:pic>
        <p:nvPicPr>
          <p:cNvPr id="4" name="Imagen 3" descr="Imagen que contiene interior, persona, mujer, tabla&#10;&#10;El contenido generado por IA puede ser incorrecto.">
            <a:extLst>
              <a:ext uri="{FF2B5EF4-FFF2-40B4-BE49-F238E27FC236}">
                <a16:creationId xmlns:a16="http://schemas.microsoft.com/office/drawing/2014/main" id="{677F6DDB-DF9E-E08D-38AB-5FC603CB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632" y="4156587"/>
            <a:ext cx="2589162" cy="25891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13677C94-9868-E8B2-0F00-ACE5599805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166" y="1350706"/>
            <a:ext cx="3544628" cy="2701413"/>
          </a:xfrm>
          <a:prstGeom prst="rect">
            <a:avLst/>
          </a:prstGeom>
          <a:ln w="381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persona, interior, hombre, viendo&#10;&#10;El contenido generado por IA puede ser incorrecto.">
            <a:extLst>
              <a:ext uri="{FF2B5EF4-FFF2-40B4-BE49-F238E27FC236}">
                <a16:creationId xmlns:a16="http://schemas.microsoft.com/office/drawing/2014/main" id="{4964615A-1B94-FB61-AF7E-5FE15A03D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94" y="2404958"/>
            <a:ext cx="2764323" cy="4252806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0D4A0-D114-1ED9-3A91-D64EE6EFBEC6}"/>
              </a:ext>
            </a:extLst>
          </p:cNvPr>
          <p:cNvSpPr txBox="1"/>
          <p:nvPr/>
        </p:nvSpPr>
        <p:spPr>
          <a:xfrm>
            <a:off x="3041983" y="2162624"/>
            <a:ext cx="54518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Avy “ao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”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toetra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</a:t>
            </a:r>
            <a:r>
              <a:rPr lang="fr-FR" sz="2000" b="1" dirty="0" err="1"/>
              <a:t>manova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fifandraisantsika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“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”,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nampitaina</a:t>
            </a:r>
            <a:r>
              <a:rPr lang="fr-FR" sz="2000" b="1" dirty="0"/>
              <a:t> </a:t>
            </a:r>
            <a:r>
              <a:rPr lang="fr-FR" sz="2000" b="1" dirty="0" err="1"/>
              <a:t>amintsika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alalan’ny</a:t>
            </a:r>
            <a:r>
              <a:rPr lang="fr-FR" sz="2000" b="1" dirty="0"/>
              <a:t> “</a:t>
            </a:r>
            <a:r>
              <a:rPr lang="fr-FR" sz="2000" b="1" dirty="0" err="1"/>
              <a:t>tenin’ny</a:t>
            </a:r>
            <a:r>
              <a:rPr lang="fr-FR" sz="2000" b="1" dirty="0"/>
              <a:t> </a:t>
            </a:r>
            <a:r>
              <a:rPr lang="fr-FR" sz="2000" b="1" dirty="0" err="1"/>
              <a:t>fahamarinan'ny</a:t>
            </a:r>
            <a:r>
              <a:rPr lang="fr-FR" sz="2000" b="1" dirty="0"/>
              <a:t> </a:t>
            </a:r>
            <a:r>
              <a:rPr lang="fr-FR" sz="2000" b="1" dirty="0" err="1"/>
              <a:t>filazantsara</a:t>
            </a:r>
            <a:r>
              <a:rPr lang="en" sz="2000" b="1" noProof="0" dirty="0"/>
              <a:t>”.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B64D26-A13F-8B08-FB25-961CB28EA41B}"/>
              </a:ext>
            </a:extLst>
          </p:cNvPr>
          <p:cNvSpPr txBox="1"/>
          <p:nvPr/>
        </p:nvSpPr>
        <p:spPr>
          <a:xfrm>
            <a:off x="3041983" y="4911225"/>
            <a:ext cx="65159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herin’Andriamanitra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ampitaina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alalan’ny</a:t>
            </a:r>
            <a:r>
              <a:rPr lang="fr-FR" sz="2000" b="1" dirty="0"/>
              <a:t> </a:t>
            </a:r>
            <a:r>
              <a:rPr lang="fr-FR" sz="2000" b="1" dirty="0" err="1"/>
              <a:t>filazantsara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asan’ny</a:t>
            </a:r>
            <a:r>
              <a:rPr lang="fr-FR" sz="2000" b="1" dirty="0"/>
              <a:t> </a:t>
            </a:r>
            <a:r>
              <a:rPr lang="fr-FR" sz="2000" b="1" dirty="0" err="1"/>
              <a:t>Fanahy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, no </a:t>
            </a:r>
            <a:r>
              <a:rPr lang="fr-FR" sz="2000" b="1" dirty="0" err="1"/>
              <a:t>mahatonga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 ho “</a:t>
            </a:r>
            <a:r>
              <a:rPr lang="fr-FR" sz="2000" b="1" dirty="0" err="1"/>
              <a:t>tenin’ny</a:t>
            </a:r>
            <a:r>
              <a:rPr lang="fr-FR" sz="2000" b="1" dirty="0"/>
              <a:t> </a:t>
            </a:r>
            <a:r>
              <a:rPr lang="fr-FR" sz="2000" b="1" dirty="0" err="1"/>
              <a:t>fiainana</a:t>
            </a:r>
            <a:r>
              <a:rPr lang="fr-FR" sz="2000" b="1" dirty="0"/>
              <a:t>” (Fil. 2:16).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,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mandray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filazantsara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, dia </a:t>
            </a:r>
            <a:r>
              <a:rPr lang="fr-FR" sz="2000" b="1" dirty="0" err="1"/>
              <a:t>manana</a:t>
            </a:r>
            <a:r>
              <a:rPr lang="fr-FR" sz="2000" b="1" dirty="0"/>
              <a:t> </a:t>
            </a:r>
            <a:r>
              <a:rPr lang="fr-FR" sz="2000" b="1" dirty="0" err="1"/>
              <a:t>fiainana</a:t>
            </a:r>
            <a:r>
              <a:rPr lang="fr-FR" sz="2000" b="1" dirty="0"/>
              <a:t> </a:t>
            </a:r>
            <a:r>
              <a:rPr lang="fr-FR" sz="2000" b="1" dirty="0" err="1"/>
              <a:t>mandrakizay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lova </a:t>
            </a:r>
            <a:r>
              <a:rPr lang="fr-FR" sz="2000" b="1" dirty="0" err="1"/>
              <a:t>izay</a:t>
            </a:r>
            <a:r>
              <a:rPr lang="fr-FR" sz="2000" b="1" dirty="0"/>
              <a:t> “</a:t>
            </a:r>
            <a:r>
              <a:rPr lang="fr-FR" sz="2000" b="1" dirty="0" err="1"/>
              <a:t>tehirizina</a:t>
            </a:r>
            <a:r>
              <a:rPr lang="fr-FR" sz="2000" b="1" dirty="0"/>
              <a:t> </a:t>
            </a:r>
            <a:r>
              <a:rPr lang="fr-FR" sz="2000" b="1" dirty="0" err="1"/>
              <a:t>any</a:t>
            </a:r>
            <a:r>
              <a:rPr lang="fr-FR" sz="2000" b="1" dirty="0"/>
              <a:t> an-</a:t>
            </a:r>
            <a:r>
              <a:rPr lang="fr-FR" sz="2000" b="1" dirty="0" err="1"/>
              <a:t>danitra</a:t>
            </a:r>
            <a:r>
              <a:rPr lang="fr-FR" sz="2000" b="1" dirty="0"/>
              <a:t> ho </a:t>
            </a:r>
            <a:r>
              <a:rPr lang="fr-FR" sz="2000" b="1" dirty="0" err="1"/>
              <a:t>anareo</a:t>
            </a:r>
            <a:r>
              <a:rPr lang="fr-FR" sz="2000" b="1" dirty="0"/>
              <a:t>” (Kol</a:t>
            </a:r>
            <a:r>
              <a:rPr lang="en" sz="2000" b="1" noProof="0" dirty="0"/>
              <a:t>. 1:5).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09734-52EC-F1AA-5DEA-EF07C590E940}"/>
              </a:ext>
            </a:extLst>
          </p:cNvPr>
          <p:cNvSpPr txBox="1"/>
          <p:nvPr/>
        </p:nvSpPr>
        <p:spPr>
          <a:xfrm>
            <a:off x="3041983" y="3690813"/>
            <a:ext cx="54518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Nohamafisin’i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 fa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Kolosiana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no </a:t>
            </a:r>
            <a:r>
              <a:rPr lang="fr-FR" sz="2000" b="1" dirty="0" err="1"/>
              <a:t>nitoriana</a:t>
            </a:r>
            <a:r>
              <a:rPr lang="fr-FR" sz="2000" b="1" dirty="0"/>
              <a:t> </a:t>
            </a:r>
            <a:r>
              <a:rPr lang="fr-FR" sz="2000" b="1" dirty="0" err="1"/>
              <a:t>ity</a:t>
            </a:r>
            <a:r>
              <a:rPr lang="fr-FR" sz="2000" b="1" dirty="0"/>
              <a:t> </a:t>
            </a:r>
            <a:r>
              <a:rPr lang="fr-FR" sz="2000" b="1" dirty="0" err="1"/>
              <a:t>filazantsara</a:t>
            </a:r>
            <a:r>
              <a:rPr lang="fr-FR" sz="2000" b="1" dirty="0"/>
              <a:t> </a:t>
            </a:r>
            <a:r>
              <a:rPr lang="fr-FR" sz="2000" b="1" dirty="0" err="1"/>
              <a:t>ity</a:t>
            </a:r>
            <a:r>
              <a:rPr lang="fr-FR" sz="2000" b="1" dirty="0"/>
              <a:t>, fa “</a:t>
            </a:r>
            <a:r>
              <a:rPr lang="fr-FR" sz="2000" b="1" dirty="0" err="1"/>
              <a:t>eny</a:t>
            </a:r>
            <a:r>
              <a:rPr lang="fr-FR" sz="2000" b="1" dirty="0"/>
              <a:t> </a:t>
            </a:r>
            <a:r>
              <a:rPr lang="fr-FR" sz="2000" b="1" dirty="0" err="1"/>
              <a:t>amin’izao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” (Kol. 1:6) ... </a:t>
            </a:r>
            <a:r>
              <a:rPr lang="fr-FR" sz="2000" b="1" dirty="0" err="1"/>
              <a:t>ary</a:t>
            </a:r>
            <a:r>
              <a:rPr lang="fr-FR" sz="2000" b="1" dirty="0"/>
              <a:t> tao </a:t>
            </a:r>
            <a:r>
              <a:rPr lang="fr-FR" sz="2000" b="1" dirty="0" err="1"/>
              <a:t>anatin’ny</a:t>
            </a:r>
            <a:r>
              <a:rPr lang="fr-FR" sz="2000" b="1" dirty="0"/>
              <a:t> 30 </a:t>
            </a:r>
            <a:r>
              <a:rPr lang="fr-FR" sz="2000" b="1" dirty="0" err="1"/>
              <a:t>taona</a:t>
            </a:r>
            <a:r>
              <a:rPr lang="fr-FR" sz="2000" b="1" dirty="0"/>
              <a:t> </a:t>
            </a:r>
            <a:r>
              <a:rPr lang="fr-FR" sz="2000" b="1" dirty="0" err="1"/>
              <a:t>monja</a:t>
            </a:r>
            <a:r>
              <a:rPr lang="en" sz="2000" b="1" noProof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804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C0D5-A237-966D-212E-D3017B12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E3EC0A-41B2-E974-6E6F-402D9392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79184"/>
          </a:xfrm>
          <a:prstGeom prst="rect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53874A-5FDC-56BC-7A71-47A4D1C5443D}"/>
              </a:ext>
            </a:extLst>
          </p:cNvPr>
          <p:cNvSpPr txBox="1">
            <a:spLocks/>
          </p:cNvSpPr>
          <p:nvPr/>
        </p:nvSpPr>
        <p:spPr>
          <a:xfrm>
            <a:off x="-3111" y="-1283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fr-FR" sz="4400" b="1" spc="60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ANTOM-BAVAKA </a:t>
            </a:r>
            <a:endParaRPr lang="en" sz="4400" b="1" spc="600" noProof="0" dirty="0">
              <a:ln w="1905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96E3B3-EDDF-77E9-3818-5329237074B6}"/>
              </a:ext>
            </a:extLst>
          </p:cNvPr>
          <p:cNvSpPr txBox="1"/>
          <p:nvPr/>
        </p:nvSpPr>
        <p:spPr>
          <a:xfrm>
            <a:off x="-18662" y="427142"/>
            <a:ext cx="12191998" cy="8925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Ary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noho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izany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izahay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koa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hatramin'ny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andro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nandrenesanay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dia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tsy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mitsahatra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mivavaka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mangataka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anareo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mba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hofenoina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fahalalana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tsara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sitrapony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ianareo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fahendrena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fahazavan-tsaina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avy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Fanahy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noProof="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Kolosiana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1:9)</a:t>
            </a:r>
            <a:endParaRPr lang="en" b="1" noProof="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A19A7C-6B61-8582-8601-EAEC1B737040}"/>
              </a:ext>
            </a:extLst>
          </p:cNvPr>
          <p:cNvSpPr txBox="1"/>
          <p:nvPr/>
        </p:nvSpPr>
        <p:spPr>
          <a:xfrm>
            <a:off x="257175" y="1402764"/>
            <a:ext cx="628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Zava-tsoa</a:t>
            </a:r>
            <a:r>
              <a:rPr lang="fr-FR" sz="2000" b="1" dirty="0"/>
              <a:t> </a:t>
            </a:r>
            <a:r>
              <a:rPr lang="fr-FR" sz="2000" b="1" dirty="0" err="1"/>
              <a:t>maro</a:t>
            </a:r>
            <a:r>
              <a:rPr lang="fr-FR" sz="2000" b="1" dirty="0"/>
              <a:t> no </a:t>
            </a:r>
            <a:r>
              <a:rPr lang="fr-FR" sz="2000" b="1" dirty="0" err="1"/>
              <a:t>voarakitra</a:t>
            </a:r>
            <a:r>
              <a:rPr lang="fr-FR" sz="2000" b="1" dirty="0"/>
              <a:t> ao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vavaka</a:t>
            </a:r>
            <a:r>
              <a:rPr lang="fr-FR" sz="2000" b="1" dirty="0"/>
              <a:t> </a:t>
            </a:r>
            <a:r>
              <a:rPr lang="fr-FR" sz="2000" b="1" dirty="0" err="1"/>
              <a:t>nataon’i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 ho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Kolosiana</a:t>
            </a:r>
            <a:r>
              <a:rPr lang="fr-FR" sz="2000" b="1" dirty="0"/>
              <a:t> (Kol</a:t>
            </a:r>
            <a:r>
              <a:rPr lang="en" sz="2000" b="1" noProof="0" dirty="0"/>
              <a:t>. 1:9-11):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AE372C-A449-E813-E5C4-AFB9D1F02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632995"/>
              </p:ext>
            </p:extLst>
          </p:nvPr>
        </p:nvGraphicFramePr>
        <p:xfrm>
          <a:off x="6620078" y="1402764"/>
          <a:ext cx="5447488" cy="275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12F8FD0-54C0-53B6-DC96-4DB8B8929E86}"/>
              </a:ext>
            </a:extLst>
          </p:cNvPr>
          <p:cNvSpPr txBox="1"/>
          <p:nvPr/>
        </p:nvSpPr>
        <p:spPr>
          <a:xfrm>
            <a:off x="4641310" y="2178122"/>
            <a:ext cx="1861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“Fo </a:t>
            </a:r>
            <a:r>
              <a:rPr lang="fr-FR" sz="2000" b="1" dirty="0" err="1"/>
              <a:t>heni-kafaliana</a:t>
            </a:r>
            <a:r>
              <a:rPr lang="fr-FR" sz="2000" b="1" dirty="0"/>
              <a:t> </a:t>
            </a:r>
            <a:r>
              <a:rPr lang="fr-FR" sz="2000" b="1" dirty="0" err="1"/>
              <a:t>isaorana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Ray”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vavaka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(Kol. 1:12 DIEM</a:t>
            </a:r>
            <a:r>
              <a:rPr lang="en" sz="2000" b="1" noProof="0" dirty="0"/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A1B8CA-FF81-7183-07B9-37E52BD1E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352790"/>
              </p:ext>
            </p:extLst>
          </p:nvPr>
        </p:nvGraphicFramePr>
        <p:xfrm>
          <a:off x="1217451" y="4319081"/>
          <a:ext cx="11109999" cy="24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533F411-D2A5-A54E-71C1-140FF8B7E76C}"/>
              </a:ext>
            </a:extLst>
          </p:cNvPr>
          <p:cNvSpPr txBox="1"/>
          <p:nvPr/>
        </p:nvSpPr>
        <p:spPr>
          <a:xfrm>
            <a:off x="19452" y="3983071"/>
            <a:ext cx="17034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Misy</a:t>
            </a:r>
            <a:r>
              <a:rPr lang="fr-FR" b="1" dirty="0"/>
              <a:t> </a:t>
            </a:r>
            <a:r>
              <a:rPr lang="fr-FR" b="1" dirty="0" err="1"/>
              <a:t>loharanon-kevitra</a:t>
            </a:r>
            <a:r>
              <a:rPr lang="fr-FR" b="1" dirty="0"/>
              <a:t> </a:t>
            </a:r>
            <a:r>
              <a:rPr lang="fr-FR" b="1" dirty="0" err="1"/>
              <a:t>efatra</a:t>
            </a:r>
            <a:r>
              <a:rPr lang="fr-FR" b="1" dirty="0"/>
              <a:t> </a:t>
            </a:r>
            <a:r>
              <a:rPr lang="fr-FR" b="1" dirty="0" err="1"/>
              <a:t>ampiasain’Andriamanitra</a:t>
            </a:r>
            <a:r>
              <a:rPr lang="fr-FR" b="1" dirty="0"/>
              <a:t> </a:t>
            </a:r>
            <a:r>
              <a:rPr lang="fr-FR" b="1" dirty="0" err="1"/>
              <a:t>mba</a:t>
            </a:r>
            <a:r>
              <a:rPr lang="fr-FR" b="1" dirty="0"/>
              <a:t> </a:t>
            </a:r>
            <a:r>
              <a:rPr lang="fr-FR" b="1" dirty="0" err="1"/>
              <a:t>hahatonga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fivavak’i</a:t>
            </a:r>
            <a:r>
              <a:rPr lang="fr-FR" b="1" dirty="0"/>
              <a:t> </a:t>
            </a:r>
            <a:r>
              <a:rPr lang="fr-FR" b="1" dirty="0" err="1"/>
              <a:t>Paoly</a:t>
            </a:r>
            <a:r>
              <a:rPr lang="fr-FR" b="1" dirty="0"/>
              <a:t> ho </a:t>
            </a:r>
            <a:r>
              <a:rPr lang="fr-FR" b="1" dirty="0" err="1"/>
              <a:t>zava-misy</a:t>
            </a:r>
            <a:r>
              <a:rPr lang="fr-FR" b="1" dirty="0"/>
              <a:t> </a:t>
            </a:r>
            <a:r>
              <a:rPr lang="fr-FR" b="1" dirty="0" err="1"/>
              <a:t>amintsika</a:t>
            </a:r>
            <a:r>
              <a:rPr lang="en" b="1" noProof="0" dirty="0"/>
              <a:t>:</a:t>
            </a:r>
          </a:p>
        </p:txBody>
      </p:sp>
      <p:pic>
        <p:nvPicPr>
          <p:cNvPr id="21" name="Imagen 20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AB0A5775-E7F0-FD81-5FC1-BA03DE4B7B6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84" y="2090666"/>
            <a:ext cx="4657519" cy="1987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0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8" grpId="0"/>
      <p:bldGraphic spid="2" grpId="0">
        <p:bldSub>
          <a:bldDgm bld="one"/>
        </p:bldSub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5F8A81-8FF0-77F5-EE6B-A0A5174A18CA}"/>
              </a:ext>
            </a:extLst>
          </p:cNvPr>
          <p:cNvSpPr txBox="1"/>
          <p:nvPr/>
        </p:nvSpPr>
        <p:spPr>
          <a:xfrm>
            <a:off x="662735" y="629826"/>
            <a:ext cx="1135198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300" b="1" noProof="0" dirty="0">
                <a:latin typeface="Constantia" panose="02030602050306030303" pitchFamily="18" charset="0"/>
              </a:rPr>
              <a:t>“</a:t>
            </a:r>
            <a:r>
              <a:rPr lang="fr-FR" sz="2300" b="1" dirty="0" err="1">
                <a:latin typeface="Constantia" panose="02030602050306030303" pitchFamily="18" charset="0"/>
              </a:rPr>
              <a:t>Tokony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hifamatotra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amin'ny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fiainan'i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Kristy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fiainantsika</a:t>
            </a:r>
            <a:r>
              <a:rPr lang="fr-FR" sz="2300" b="1" dirty="0">
                <a:latin typeface="Constantia" panose="02030602050306030303" pitchFamily="18" charset="0"/>
              </a:rPr>
              <a:t>; </a:t>
            </a:r>
            <a:r>
              <a:rPr lang="fr-FR" sz="2300" b="1" dirty="0" err="1">
                <a:latin typeface="Constantia" panose="02030602050306030303" pitchFamily="18" charset="0"/>
              </a:rPr>
              <a:t>tokony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hisintona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hery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mandrakariva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avy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Aminy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isika</a:t>
            </a:r>
            <a:r>
              <a:rPr lang="fr-FR" sz="2300" b="1" dirty="0">
                <a:latin typeface="Constantia" panose="02030602050306030303" pitchFamily="18" charset="0"/>
              </a:rPr>
              <a:t>, ho </a:t>
            </a:r>
            <a:r>
              <a:rPr lang="fr-FR" sz="2300" b="1" dirty="0" err="1">
                <a:latin typeface="Constantia" panose="02030602050306030303" pitchFamily="18" charset="0"/>
              </a:rPr>
              <a:t>mpiombona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Aminy</a:t>
            </a:r>
            <a:r>
              <a:rPr lang="fr-FR" sz="2300" b="1" dirty="0">
                <a:latin typeface="Constantia" panose="02030602050306030303" pitchFamily="18" charset="0"/>
              </a:rPr>
              <a:t>, dia </a:t>
            </a:r>
            <a:r>
              <a:rPr lang="fr-FR" sz="2300" b="1" dirty="0" err="1">
                <a:latin typeface="Constantia" panose="02030602050306030303" pitchFamily="18" charset="0"/>
              </a:rPr>
              <a:t>Izy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Ilay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Mofo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velona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nidina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avy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any</a:t>
            </a:r>
            <a:r>
              <a:rPr lang="fr-FR" sz="2300" b="1" dirty="0">
                <a:latin typeface="Constantia" panose="02030602050306030303" pitchFamily="18" charset="0"/>
              </a:rPr>
              <a:t> an-</a:t>
            </a:r>
            <a:r>
              <a:rPr lang="fr-FR" sz="2300" b="1" dirty="0" err="1">
                <a:latin typeface="Constantia" panose="02030602050306030303" pitchFamily="18" charset="0"/>
              </a:rPr>
              <a:t>danitra</a:t>
            </a:r>
            <a:r>
              <a:rPr lang="fr-FR" sz="2300" b="1" dirty="0">
                <a:latin typeface="Constantia" panose="02030602050306030303" pitchFamily="18" charset="0"/>
              </a:rPr>
              <a:t>, </a:t>
            </a:r>
            <a:r>
              <a:rPr lang="fr-FR" sz="2300" b="1" dirty="0" err="1">
                <a:latin typeface="Constantia" panose="02030602050306030303" pitchFamily="18" charset="0"/>
              </a:rPr>
              <a:t>hanovo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avy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amin'Ilay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loharano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mangatsiatsiaka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lalandava</a:t>
            </a:r>
            <a:r>
              <a:rPr lang="fr-FR" sz="2300" b="1" dirty="0">
                <a:latin typeface="Constantia" panose="02030602050306030303" pitchFamily="18" charset="0"/>
              </a:rPr>
              <a:t>, </a:t>
            </a:r>
            <a:r>
              <a:rPr lang="fr-FR" sz="2300" b="1" dirty="0" err="1">
                <a:latin typeface="Constantia" panose="02030602050306030303" pitchFamily="18" charset="0"/>
              </a:rPr>
              <a:t>ary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vonona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mandrakariva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hanaparitaka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ireo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harenany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be</a:t>
            </a:r>
            <a:r>
              <a:rPr lang="fr-FR" sz="2300" b="1" dirty="0">
                <a:latin typeface="Constantia" panose="02030602050306030303" pitchFamily="18" charset="0"/>
              </a:rPr>
              <a:t> dia </a:t>
            </a:r>
            <a:r>
              <a:rPr lang="fr-FR" sz="2300" b="1" dirty="0" err="1">
                <a:latin typeface="Constantia" panose="02030602050306030303" pitchFamily="18" charset="0"/>
              </a:rPr>
              <a:t>be</a:t>
            </a:r>
            <a:r>
              <a:rPr lang="fr-FR" sz="2300" b="1" dirty="0">
                <a:latin typeface="Constantia" panose="02030602050306030303" pitchFamily="18" charset="0"/>
              </a:rPr>
              <a:t>. </a:t>
            </a:r>
            <a:r>
              <a:rPr lang="fr-FR" sz="2300" b="1" dirty="0" err="1">
                <a:latin typeface="Constantia" panose="02030602050306030303" pitchFamily="18" charset="0"/>
              </a:rPr>
              <a:t>Raha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ataontsika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eo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anoloantsika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mandrakariva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Tompo</a:t>
            </a:r>
            <a:r>
              <a:rPr lang="fr-FR" sz="2300" b="1" dirty="0">
                <a:latin typeface="Constantia" panose="02030602050306030303" pitchFamily="18" charset="0"/>
              </a:rPr>
              <a:t>, ka </a:t>
            </a:r>
            <a:r>
              <a:rPr lang="fr-FR" sz="2300" b="1" dirty="0" err="1">
                <a:latin typeface="Constantia" panose="02030602050306030303" pitchFamily="18" charset="0"/>
              </a:rPr>
              <a:t>havelantsika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fontsika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hifaly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amin'ny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fisaorana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sy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fiderana</a:t>
            </a:r>
            <a:r>
              <a:rPr lang="fr-FR" sz="2300" b="1" dirty="0">
                <a:latin typeface="Constantia" panose="02030602050306030303" pitchFamily="18" charset="0"/>
              </a:rPr>
              <a:t> Azy, dia ho </a:t>
            </a:r>
            <a:r>
              <a:rPr lang="fr-FR" sz="2300" b="1" dirty="0" err="1">
                <a:latin typeface="Constantia" panose="02030602050306030303" pitchFamily="18" charset="0"/>
              </a:rPr>
              <a:t>vaovao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lalandava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fiainantsika</a:t>
            </a:r>
            <a:r>
              <a:rPr lang="fr-FR" sz="2300" b="1" dirty="0">
                <a:latin typeface="Constantia" panose="02030602050306030303" pitchFamily="18" charset="0"/>
              </a:rPr>
              <a:t> ara-</a:t>
            </a:r>
            <a:r>
              <a:rPr lang="fr-FR" sz="2300" b="1" dirty="0" err="1">
                <a:latin typeface="Constantia" panose="02030602050306030303" pitchFamily="18" charset="0"/>
              </a:rPr>
              <a:t>pivavahana</a:t>
            </a:r>
            <a:r>
              <a:rPr lang="fr-FR" sz="2300" b="1" dirty="0">
                <a:latin typeface="Constantia" panose="02030602050306030303" pitchFamily="18" charset="0"/>
              </a:rPr>
              <a:t>. </a:t>
            </a:r>
            <a:r>
              <a:rPr lang="fr-FR" sz="2300" b="1" dirty="0" err="1">
                <a:latin typeface="Constantia" panose="02030602050306030303" pitchFamily="18" charset="0"/>
              </a:rPr>
              <a:t>Amin'ny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fivavahantsika</a:t>
            </a:r>
            <a:r>
              <a:rPr lang="fr-FR" sz="2300" b="1" dirty="0">
                <a:latin typeface="Constantia" panose="02030602050306030303" pitchFamily="18" charset="0"/>
              </a:rPr>
              <a:t>, dia </a:t>
            </a:r>
            <a:r>
              <a:rPr lang="fr-FR" sz="2300" b="1" dirty="0" err="1">
                <a:latin typeface="Constantia" panose="02030602050306030303" pitchFamily="18" charset="0"/>
              </a:rPr>
              <a:t>hiresaka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amin'Andriamanitra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tahaka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firesahantsika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amin'ny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namantsika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isika</a:t>
            </a:r>
            <a:r>
              <a:rPr lang="fr-FR" sz="2300" b="1" dirty="0">
                <a:latin typeface="Constantia" panose="02030602050306030303" pitchFamily="18" charset="0"/>
              </a:rPr>
              <a:t>. </a:t>
            </a:r>
            <a:r>
              <a:rPr lang="fr-FR" sz="2300" b="1" dirty="0" err="1">
                <a:latin typeface="Constantia" panose="02030602050306030303" pitchFamily="18" charset="0"/>
              </a:rPr>
              <a:t>Horesahiny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amintsika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manokana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ireo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zava-miafina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momba</a:t>
            </a:r>
            <a:r>
              <a:rPr lang="fr-FR" sz="2300" b="1" dirty="0">
                <a:latin typeface="Constantia" panose="02030602050306030303" pitchFamily="18" charset="0"/>
              </a:rPr>
              <a:t> Azy. </a:t>
            </a:r>
            <a:r>
              <a:rPr lang="fr-FR" sz="2300" b="1" dirty="0" err="1">
                <a:latin typeface="Constantia" panose="02030602050306030303" pitchFamily="18" charset="0"/>
              </a:rPr>
              <a:t>Matetika</a:t>
            </a:r>
            <a:r>
              <a:rPr lang="fr-FR" sz="2300" b="1" dirty="0">
                <a:latin typeface="Constantia" panose="02030602050306030303" pitchFamily="18" charset="0"/>
              </a:rPr>
              <a:t> dia ho tonga </a:t>
            </a:r>
            <a:r>
              <a:rPr lang="fr-FR" sz="2300" b="1" dirty="0" err="1">
                <a:latin typeface="Constantia" panose="02030602050306030303" pitchFamily="18" charset="0"/>
              </a:rPr>
              <a:t>amintsika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manokana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fahatsapana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fifaliana</a:t>
            </a:r>
            <a:r>
              <a:rPr lang="fr-FR" sz="2300" b="1" dirty="0">
                <a:latin typeface="Constantia" panose="02030602050306030303" pitchFamily="18" charset="0"/>
              </a:rPr>
              <a:t> mamy, </a:t>
            </a:r>
            <a:r>
              <a:rPr lang="fr-FR" sz="2300" b="1" dirty="0" err="1">
                <a:latin typeface="Constantia" panose="02030602050306030303" pitchFamily="18" charset="0"/>
              </a:rPr>
              <a:t>noho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fanatrehan'i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Jesosy</a:t>
            </a:r>
            <a:r>
              <a:rPr lang="fr-FR" sz="2300" b="1" dirty="0">
                <a:latin typeface="Constantia" panose="02030602050306030303" pitchFamily="18" charset="0"/>
              </a:rPr>
              <a:t>. </a:t>
            </a:r>
            <a:r>
              <a:rPr lang="fr-FR" sz="2300" b="1" dirty="0" err="1">
                <a:latin typeface="Constantia" panose="02030602050306030303" pitchFamily="18" charset="0"/>
              </a:rPr>
              <a:t>Matetika</a:t>
            </a:r>
            <a:r>
              <a:rPr lang="fr-FR" sz="2300" b="1" dirty="0">
                <a:latin typeface="Constantia" panose="02030602050306030303" pitchFamily="18" charset="0"/>
              </a:rPr>
              <a:t> no </a:t>
            </a:r>
            <a:r>
              <a:rPr lang="fr-FR" sz="2300" b="1" dirty="0" err="1">
                <a:latin typeface="Constantia" panose="02030602050306030303" pitchFamily="18" charset="0"/>
              </a:rPr>
              <a:t>hangorakoraka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ato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anatintsika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fontsika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raha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manatona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antsika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Izy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hiray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aminitska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tahaka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izay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nataony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tamin'i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Enoka</a:t>
            </a:r>
            <a:r>
              <a:rPr lang="fr-FR" sz="2300" b="1" dirty="0">
                <a:latin typeface="Constantia" panose="02030602050306030303" pitchFamily="18" charset="0"/>
              </a:rPr>
              <a:t>. </a:t>
            </a:r>
            <a:r>
              <a:rPr lang="fr-FR" sz="2300" b="1" dirty="0" err="1">
                <a:latin typeface="Constantia" panose="02030602050306030303" pitchFamily="18" charset="0"/>
              </a:rPr>
              <a:t>Rehefa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tena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izany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fanandramana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ataon'ny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Kristiana</a:t>
            </a:r>
            <a:r>
              <a:rPr lang="fr-FR" sz="2300" b="1" dirty="0">
                <a:latin typeface="Constantia" panose="02030602050306030303" pitchFamily="18" charset="0"/>
              </a:rPr>
              <a:t>, dia </a:t>
            </a:r>
            <a:r>
              <a:rPr lang="fr-FR" sz="2300" b="1" dirty="0" err="1">
                <a:latin typeface="Constantia" panose="02030602050306030303" pitchFamily="18" charset="0"/>
              </a:rPr>
              <a:t>hita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eo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amin'ny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fiainany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fahatsorana</a:t>
            </a:r>
            <a:r>
              <a:rPr lang="fr-FR" sz="2300" b="1" dirty="0">
                <a:latin typeface="Constantia" panose="02030602050306030303" pitchFamily="18" charset="0"/>
              </a:rPr>
              <a:t>,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fanetre-tena</a:t>
            </a:r>
            <a:r>
              <a:rPr lang="fr-FR" sz="2300" b="1" dirty="0">
                <a:latin typeface="Constantia" panose="02030602050306030303" pitchFamily="18" charset="0"/>
              </a:rPr>
              <a:t>,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fahalemem-panahy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sy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fahatsoram</a:t>
            </a:r>
            <a:r>
              <a:rPr lang="fr-FR" sz="2300" b="1" dirty="0">
                <a:latin typeface="Constantia" panose="02030602050306030303" pitchFamily="18" charset="0"/>
              </a:rPr>
              <a:t>-po, </a:t>
            </a:r>
            <a:r>
              <a:rPr lang="fr-FR" sz="2300" b="1" dirty="0" err="1">
                <a:latin typeface="Constantia" panose="02030602050306030303" pitchFamily="18" charset="0"/>
              </a:rPr>
              <a:t>izay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mampiseho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amin'izay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rehetra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mifandray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aminy</a:t>
            </a:r>
            <a:r>
              <a:rPr lang="fr-FR" sz="2300" b="1" dirty="0">
                <a:latin typeface="Constantia" panose="02030602050306030303" pitchFamily="18" charset="0"/>
              </a:rPr>
              <a:t> fa </a:t>
            </a:r>
            <a:r>
              <a:rPr lang="fr-FR" sz="2300" b="1" dirty="0" err="1">
                <a:latin typeface="Constantia" panose="02030602050306030303" pitchFamily="18" charset="0"/>
              </a:rPr>
              <a:t>efa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niaraka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tamin'i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Jesosy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izy</a:t>
            </a:r>
            <a:r>
              <a:rPr lang="fr-FR" sz="2300" b="1" dirty="0">
                <a:latin typeface="Constantia" panose="02030602050306030303" pitchFamily="18" charset="0"/>
              </a:rPr>
              <a:t>, </a:t>
            </a:r>
            <a:r>
              <a:rPr lang="fr-FR" sz="2300" b="1" dirty="0" err="1">
                <a:latin typeface="Constantia" panose="02030602050306030303" pitchFamily="18" charset="0"/>
              </a:rPr>
              <a:t>sady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nianatra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taminy</a:t>
            </a:r>
            <a:r>
              <a:rPr lang="en" sz="23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3123D6-5231-E355-4E6C-B9157863F64C}"/>
              </a:ext>
            </a:extLst>
          </p:cNvPr>
          <p:cNvSpPr txBox="1"/>
          <p:nvPr/>
        </p:nvSpPr>
        <p:spPr>
          <a:xfrm>
            <a:off x="8373839" y="6215971"/>
            <a:ext cx="3818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</a:t>
            </a:r>
            <a:r>
              <a:rPr lang="fr-FR" sz="1600" b="1" dirty="0" err="1"/>
              <a:t>Henoinareo</a:t>
            </a:r>
            <a:r>
              <a:rPr lang="fr-FR" sz="1600" b="1" dirty="0"/>
              <a:t> </a:t>
            </a:r>
            <a:r>
              <a:rPr lang="fr-FR" sz="1600" b="1" dirty="0" err="1"/>
              <a:t>ny</a:t>
            </a:r>
            <a:r>
              <a:rPr lang="fr-FR" sz="1600" b="1" dirty="0"/>
              <a:t> </a:t>
            </a:r>
            <a:r>
              <a:rPr lang="fr-FR" sz="1600" b="1" dirty="0" err="1"/>
              <a:t>Fanoharana</a:t>
            </a:r>
            <a:r>
              <a:rPr lang="fr-FR" sz="1600" b="1" dirty="0"/>
              <a:t>, p. </a:t>
            </a:r>
            <a:r>
              <a:rPr lang="fr-FR" sz="1600" b="1"/>
              <a:t>106</a:t>
            </a:r>
            <a:r>
              <a:rPr lang="en" sz="1600" b="1" noProof="0"/>
              <a:t>)</a:t>
            </a:r>
            <a:endParaRPr lang="en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27801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FB9CCCCC-0471-E94E-11B8-0835DB22D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7102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0DEF9-3977-838F-9C71-8075DAA2066E}"/>
              </a:ext>
            </a:extLst>
          </p:cNvPr>
          <p:cNvSpPr txBox="1"/>
          <p:nvPr/>
        </p:nvSpPr>
        <p:spPr>
          <a:xfrm>
            <a:off x="-60620" y="-1"/>
            <a:ext cx="3777794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fr-FR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fr-FR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matoky</a:t>
            </a:r>
            <a:r>
              <a:rPr kumimoji="0" lang="fr-FR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indrindra</a:t>
            </a:r>
            <a:r>
              <a:rPr kumimoji="0" lang="fr-FR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aho fa </a:t>
            </a:r>
            <a:r>
              <a:rPr kumimoji="0" lang="fr-FR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Izay</a:t>
            </a:r>
            <a:r>
              <a:rPr kumimoji="0" lang="fr-FR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nanomboka</a:t>
            </a:r>
            <a:r>
              <a:rPr kumimoji="0" lang="fr-FR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asa </a:t>
            </a:r>
            <a:r>
              <a:rPr kumimoji="0" lang="fr-FR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tsara</a:t>
            </a:r>
            <a:r>
              <a:rPr kumimoji="0" lang="fr-FR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ao </a:t>
            </a:r>
            <a:r>
              <a:rPr kumimoji="0" lang="fr-FR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anatinareo</a:t>
            </a:r>
            <a:r>
              <a:rPr kumimoji="0" lang="fr-FR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</a:t>
            </a:r>
            <a:r>
              <a:rPr kumimoji="0" lang="fr-FR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hahatanteraka</a:t>
            </a:r>
            <a:r>
              <a:rPr kumimoji="0" lang="fr-FR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izany</a:t>
            </a:r>
            <a:r>
              <a:rPr kumimoji="0" lang="fr-FR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mandra-pihavin'ny</a:t>
            </a:r>
            <a:r>
              <a:rPr kumimoji="0" lang="fr-FR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andron'i</a:t>
            </a:r>
            <a:r>
              <a:rPr kumimoji="0" lang="fr-FR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Jesosy</a:t>
            </a:r>
            <a:r>
              <a:rPr kumimoji="0" lang="fr-FR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Kristy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Filipiana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1:6</a:t>
            </a:r>
          </a:p>
        </p:txBody>
      </p:sp>
    </p:spTree>
    <p:extLst>
      <p:ext uri="{BB962C8B-B14F-4D97-AF65-F5344CB8AC3E}">
        <p14:creationId xmlns:p14="http://schemas.microsoft.com/office/powerpoint/2010/main" val="8838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C844AD-BC0E-7A3D-1C5A-F1E47B1DE62B}"/>
              </a:ext>
            </a:extLst>
          </p:cNvPr>
          <p:cNvSpPr txBox="1"/>
          <p:nvPr/>
        </p:nvSpPr>
        <p:spPr>
          <a:xfrm>
            <a:off x="3390239" y="4069811"/>
            <a:ext cx="8909374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rgbClr val="00BD53"/>
                </a:solidFill>
              </a:rPr>
              <a:t>Anton'ny</a:t>
            </a:r>
            <a:r>
              <a:rPr lang="fr-FR" sz="2000" b="1" dirty="0">
                <a:solidFill>
                  <a:srgbClr val="00BD53"/>
                </a:solidFill>
              </a:rPr>
              <a:t> </a:t>
            </a:r>
            <a:r>
              <a:rPr lang="fr-FR" sz="2000" b="1" dirty="0" err="1">
                <a:solidFill>
                  <a:srgbClr val="00BD53"/>
                </a:solidFill>
              </a:rPr>
              <a:t>fisaorana</a:t>
            </a:r>
            <a:r>
              <a:rPr lang="fr-FR" sz="2000" b="1" dirty="0">
                <a:solidFill>
                  <a:srgbClr val="00BD53"/>
                </a:solidFill>
              </a:rPr>
              <a:t> </a:t>
            </a:r>
            <a:r>
              <a:rPr lang="fr-FR" sz="2000" b="1" dirty="0" err="1">
                <a:solidFill>
                  <a:srgbClr val="00BD53"/>
                </a:solidFill>
              </a:rPr>
              <a:t>sy</a:t>
            </a:r>
            <a:r>
              <a:rPr lang="fr-FR" sz="2000" b="1" dirty="0">
                <a:solidFill>
                  <a:srgbClr val="00BD53"/>
                </a:solidFill>
              </a:rPr>
              <a:t> </a:t>
            </a:r>
            <a:r>
              <a:rPr lang="fr-FR" sz="2000" b="1" dirty="0" err="1">
                <a:solidFill>
                  <a:srgbClr val="00BD53"/>
                </a:solidFill>
              </a:rPr>
              <a:t>ny</a:t>
            </a:r>
            <a:r>
              <a:rPr lang="fr-FR" sz="2000" b="1" dirty="0">
                <a:solidFill>
                  <a:srgbClr val="00BD53"/>
                </a:solidFill>
              </a:rPr>
              <a:t> </a:t>
            </a:r>
            <a:r>
              <a:rPr lang="fr-FR" sz="2000" b="1" dirty="0" err="1">
                <a:solidFill>
                  <a:srgbClr val="00BD53"/>
                </a:solidFill>
              </a:rPr>
              <a:t>fivavahana</a:t>
            </a:r>
            <a:r>
              <a:rPr lang="fr-FR" sz="2000" b="1" dirty="0">
                <a:solidFill>
                  <a:srgbClr val="00BD53"/>
                </a:solidFill>
              </a:rPr>
              <a:t> ao </a:t>
            </a:r>
            <a:r>
              <a:rPr lang="fr-FR" sz="2000" b="1" dirty="0" err="1">
                <a:solidFill>
                  <a:srgbClr val="00BD53"/>
                </a:solidFill>
              </a:rPr>
              <a:t>amin’ny</a:t>
            </a:r>
            <a:r>
              <a:rPr lang="fr-FR" sz="2000" b="1" dirty="0">
                <a:solidFill>
                  <a:srgbClr val="00BD53"/>
                </a:solidFill>
              </a:rPr>
              <a:t> </a:t>
            </a:r>
            <a:r>
              <a:rPr lang="fr-FR" sz="2000" b="1" dirty="0" err="1">
                <a:solidFill>
                  <a:srgbClr val="00BD53"/>
                </a:solidFill>
              </a:rPr>
              <a:t>taratasy</a:t>
            </a:r>
            <a:r>
              <a:rPr lang="fr-FR" sz="2000" b="1" dirty="0">
                <a:solidFill>
                  <a:srgbClr val="00BD53"/>
                </a:solidFill>
              </a:rPr>
              <a:t> ho </a:t>
            </a:r>
            <a:r>
              <a:rPr lang="fr-FR" sz="2000" b="1" dirty="0" err="1">
                <a:solidFill>
                  <a:srgbClr val="00BD53"/>
                </a:solidFill>
              </a:rPr>
              <a:t>an’ny</a:t>
            </a:r>
            <a:r>
              <a:rPr lang="fr-FR" sz="2000" b="1" dirty="0">
                <a:solidFill>
                  <a:srgbClr val="00BD53"/>
                </a:solidFill>
              </a:rPr>
              <a:t> </a:t>
            </a:r>
            <a:r>
              <a:rPr lang="fr-FR" sz="2000" b="1" dirty="0" err="1">
                <a:solidFill>
                  <a:srgbClr val="00BD53"/>
                </a:solidFill>
              </a:rPr>
              <a:t>Filipiana</a:t>
            </a:r>
            <a:r>
              <a:rPr lang="en" sz="2000" b="1" noProof="0" dirty="0">
                <a:solidFill>
                  <a:srgbClr val="00BD5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/>
              <a:t>Antony </a:t>
            </a:r>
            <a:r>
              <a:rPr lang="fr-FR" sz="2000" b="1" dirty="0" err="1"/>
              <a:t>tokony</a:t>
            </a:r>
            <a:r>
              <a:rPr lang="fr-FR" sz="2000" b="1" dirty="0"/>
              <a:t> </a:t>
            </a:r>
            <a:r>
              <a:rPr lang="fr-FR" sz="2000" b="1" dirty="0" err="1"/>
              <a:t>hisaorana</a:t>
            </a:r>
            <a:r>
              <a:rPr lang="fr-FR" sz="2000" b="1" dirty="0"/>
              <a:t> </a:t>
            </a:r>
            <a:r>
              <a:rPr lang="en" sz="2000" b="1" noProof="0" dirty="0"/>
              <a:t>(</a:t>
            </a:r>
            <a:r>
              <a:rPr lang="fr-FR" sz="2000" b="1" noProof="0" dirty="0" err="1"/>
              <a:t>Filipiana</a:t>
            </a:r>
            <a:r>
              <a:rPr lang="en" sz="2000" b="1" noProof="0" dirty="0"/>
              <a:t> 1:3-8)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Antom-bavaka</a:t>
            </a:r>
            <a:r>
              <a:rPr lang="fr-FR" sz="2000" b="1" dirty="0"/>
              <a:t> </a:t>
            </a:r>
            <a:r>
              <a:rPr lang="en" sz="2000" b="1" noProof="0" dirty="0"/>
              <a:t>(</a:t>
            </a:r>
            <a:r>
              <a:rPr lang="fr-FR" sz="2000" b="1" noProof="0" dirty="0" err="1"/>
              <a:t>Filipiana</a:t>
            </a:r>
            <a:r>
              <a:rPr lang="en" sz="2000" b="1" noProof="0" dirty="0"/>
              <a:t> 1:9-11)</a:t>
            </a:r>
          </a:p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rgbClr val="BA9B00"/>
                </a:solidFill>
              </a:rPr>
              <a:t>Misaotra</a:t>
            </a:r>
            <a:r>
              <a:rPr lang="fr-FR" sz="2000" b="1" dirty="0">
                <a:solidFill>
                  <a:srgbClr val="BA9B00"/>
                </a:solidFill>
              </a:rPr>
              <a:t> </a:t>
            </a:r>
            <a:r>
              <a:rPr lang="fr-FR" sz="2000" b="1" dirty="0" err="1">
                <a:solidFill>
                  <a:srgbClr val="BA9B00"/>
                </a:solidFill>
              </a:rPr>
              <a:t>sy</a:t>
            </a:r>
            <a:r>
              <a:rPr lang="fr-FR" sz="2000" b="1" dirty="0">
                <a:solidFill>
                  <a:srgbClr val="BA9B00"/>
                </a:solidFill>
              </a:rPr>
              <a:t> </a:t>
            </a:r>
            <a:r>
              <a:rPr lang="fr-FR" sz="2000" b="1" dirty="0" err="1">
                <a:solidFill>
                  <a:srgbClr val="BA9B00"/>
                </a:solidFill>
              </a:rPr>
              <a:t>mivavaka</a:t>
            </a:r>
            <a:r>
              <a:rPr lang="fr-FR" sz="2000" b="1" dirty="0">
                <a:solidFill>
                  <a:srgbClr val="BA9B00"/>
                </a:solidFill>
              </a:rPr>
              <a:t> </a:t>
            </a:r>
            <a:r>
              <a:rPr lang="fr-FR" sz="2000" b="1" dirty="0" err="1">
                <a:solidFill>
                  <a:srgbClr val="BA9B00"/>
                </a:solidFill>
              </a:rPr>
              <a:t>amin’ny</a:t>
            </a:r>
            <a:r>
              <a:rPr lang="fr-FR" sz="2000" b="1" dirty="0">
                <a:solidFill>
                  <a:srgbClr val="BA9B00"/>
                </a:solidFill>
              </a:rPr>
              <a:t> </a:t>
            </a:r>
            <a:r>
              <a:rPr lang="fr-FR" sz="2000" b="1" dirty="0" err="1">
                <a:solidFill>
                  <a:srgbClr val="BA9B00"/>
                </a:solidFill>
              </a:rPr>
              <a:t>fotoan-tsarotra</a:t>
            </a:r>
            <a:r>
              <a:rPr lang="fr-FR" sz="2000" b="1" dirty="0">
                <a:solidFill>
                  <a:srgbClr val="BA9B00"/>
                </a:solidFill>
              </a:rPr>
              <a:t> </a:t>
            </a:r>
            <a:r>
              <a:rPr lang="en" sz="2000" b="1" noProof="0" dirty="0">
                <a:solidFill>
                  <a:srgbClr val="BA9B00"/>
                </a:solidFill>
              </a:rPr>
              <a:t>(</a:t>
            </a:r>
            <a:r>
              <a:rPr lang="fr-FR" sz="2000" b="1" noProof="0" dirty="0" err="1">
                <a:solidFill>
                  <a:srgbClr val="BA9B00"/>
                </a:solidFill>
              </a:rPr>
              <a:t>Filipiana</a:t>
            </a:r>
            <a:r>
              <a:rPr lang="en" sz="2000" b="1" noProof="0" dirty="0">
                <a:solidFill>
                  <a:srgbClr val="BA9B00"/>
                </a:solidFill>
              </a:rPr>
              <a:t> 1:12-18)</a:t>
            </a:r>
          </a:p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rgbClr val="A400B9"/>
                </a:solidFill>
              </a:rPr>
              <a:t>Anton'ny</a:t>
            </a:r>
            <a:r>
              <a:rPr lang="fr-FR" sz="2000" b="1" dirty="0">
                <a:solidFill>
                  <a:srgbClr val="A400B9"/>
                </a:solidFill>
              </a:rPr>
              <a:t> </a:t>
            </a:r>
            <a:r>
              <a:rPr lang="fr-FR" sz="2000" b="1" dirty="0" err="1">
                <a:solidFill>
                  <a:srgbClr val="A400B9"/>
                </a:solidFill>
              </a:rPr>
              <a:t>fisaorana</a:t>
            </a:r>
            <a:r>
              <a:rPr lang="fr-FR" sz="2000" b="1" dirty="0">
                <a:solidFill>
                  <a:srgbClr val="A400B9"/>
                </a:solidFill>
              </a:rPr>
              <a:t> </a:t>
            </a:r>
            <a:r>
              <a:rPr lang="fr-FR" sz="2000" b="1" dirty="0" err="1">
                <a:solidFill>
                  <a:srgbClr val="A400B9"/>
                </a:solidFill>
              </a:rPr>
              <a:t>sy</a:t>
            </a:r>
            <a:r>
              <a:rPr lang="fr-FR" sz="2000" b="1" dirty="0">
                <a:solidFill>
                  <a:srgbClr val="A400B9"/>
                </a:solidFill>
              </a:rPr>
              <a:t> </a:t>
            </a:r>
            <a:r>
              <a:rPr lang="fr-FR" sz="2000" b="1" dirty="0" err="1">
                <a:solidFill>
                  <a:srgbClr val="A400B9"/>
                </a:solidFill>
              </a:rPr>
              <a:t>ny</a:t>
            </a:r>
            <a:r>
              <a:rPr lang="fr-FR" sz="2000" b="1" dirty="0">
                <a:solidFill>
                  <a:srgbClr val="A400B9"/>
                </a:solidFill>
              </a:rPr>
              <a:t> </a:t>
            </a:r>
            <a:r>
              <a:rPr lang="fr-FR" sz="2000" b="1" dirty="0" err="1">
                <a:solidFill>
                  <a:srgbClr val="A400B9"/>
                </a:solidFill>
              </a:rPr>
              <a:t>fivavahana</a:t>
            </a:r>
            <a:r>
              <a:rPr lang="fr-FR" sz="2000" b="1" dirty="0">
                <a:solidFill>
                  <a:srgbClr val="A400B9"/>
                </a:solidFill>
              </a:rPr>
              <a:t> ao </a:t>
            </a:r>
            <a:r>
              <a:rPr lang="fr-FR" sz="2000" b="1" dirty="0" err="1">
                <a:solidFill>
                  <a:srgbClr val="A400B9"/>
                </a:solidFill>
              </a:rPr>
              <a:t>amin’ny</a:t>
            </a:r>
            <a:r>
              <a:rPr lang="fr-FR" sz="2000" b="1" dirty="0">
                <a:solidFill>
                  <a:srgbClr val="A400B9"/>
                </a:solidFill>
              </a:rPr>
              <a:t> </a:t>
            </a:r>
            <a:r>
              <a:rPr lang="fr-FR" sz="2000" b="1" dirty="0" err="1">
                <a:solidFill>
                  <a:srgbClr val="A400B9"/>
                </a:solidFill>
              </a:rPr>
              <a:t>taratasy</a:t>
            </a:r>
            <a:r>
              <a:rPr lang="fr-FR" sz="2000" b="1" dirty="0">
                <a:solidFill>
                  <a:srgbClr val="A400B9"/>
                </a:solidFill>
              </a:rPr>
              <a:t> ho </a:t>
            </a:r>
            <a:r>
              <a:rPr lang="fr-FR" sz="2000" b="1" dirty="0" err="1">
                <a:solidFill>
                  <a:srgbClr val="A400B9"/>
                </a:solidFill>
              </a:rPr>
              <a:t>an’ny</a:t>
            </a:r>
            <a:r>
              <a:rPr lang="fr-FR" sz="2000" b="1" dirty="0">
                <a:solidFill>
                  <a:srgbClr val="A400B9"/>
                </a:solidFill>
              </a:rPr>
              <a:t> </a:t>
            </a:r>
            <a:r>
              <a:rPr lang="fr-FR" sz="2000" b="1" dirty="0" err="1">
                <a:solidFill>
                  <a:srgbClr val="A400B9"/>
                </a:solidFill>
              </a:rPr>
              <a:t>Kolosiana</a:t>
            </a:r>
            <a:r>
              <a:rPr lang="en" sz="2000" b="1" noProof="0" dirty="0">
                <a:solidFill>
                  <a:srgbClr val="A400B9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/>
              <a:t>Antony </a:t>
            </a:r>
            <a:r>
              <a:rPr lang="fr-FR" sz="2000" b="1" dirty="0" err="1"/>
              <a:t>tokony</a:t>
            </a:r>
            <a:r>
              <a:rPr lang="fr-FR" sz="2000" b="1" dirty="0"/>
              <a:t> </a:t>
            </a:r>
            <a:r>
              <a:rPr lang="fr-FR" sz="2000" b="1" dirty="0" err="1"/>
              <a:t>hisaorana</a:t>
            </a:r>
            <a:r>
              <a:rPr lang="fr-FR" sz="2000" b="1" dirty="0"/>
              <a:t> </a:t>
            </a:r>
            <a:r>
              <a:rPr lang="en" sz="2000" b="1" noProof="0" dirty="0"/>
              <a:t>(</a:t>
            </a:r>
            <a:r>
              <a:rPr lang="fr-FR" sz="2000" b="1" noProof="0" dirty="0" err="1"/>
              <a:t>Kolosiana</a:t>
            </a:r>
            <a:r>
              <a:rPr lang="en" sz="2000" b="1" noProof="0" dirty="0"/>
              <a:t> 1:3-8)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Antom-bavaka</a:t>
            </a:r>
            <a:r>
              <a:rPr lang="fr-FR" sz="2000" b="1" dirty="0"/>
              <a:t> </a:t>
            </a:r>
            <a:r>
              <a:rPr lang="en" sz="2000" b="1" noProof="0" dirty="0"/>
              <a:t>(</a:t>
            </a:r>
            <a:r>
              <a:rPr lang="fr-FR" sz="2000" b="1" noProof="0" dirty="0" err="1"/>
              <a:t>Kolosiana</a:t>
            </a:r>
            <a:r>
              <a:rPr lang="en" sz="2000" b="1" noProof="0" dirty="0"/>
              <a:t> 1:9-12)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9E93C-72E0-2BA3-AB6E-4BC76622062C}"/>
              </a:ext>
            </a:extLst>
          </p:cNvPr>
          <p:cNvSpPr txBox="1"/>
          <p:nvPr/>
        </p:nvSpPr>
        <p:spPr>
          <a:xfrm>
            <a:off x="371475" y="209550"/>
            <a:ext cx="677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Vanim-potoana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mora</a:t>
            </a:r>
            <a:r>
              <a:rPr lang="fr-FR" sz="2000" b="1" dirty="0"/>
              <a:t> </a:t>
            </a:r>
            <a:r>
              <a:rPr lang="fr-FR" sz="2000" b="1" dirty="0" err="1"/>
              <a:t>tamin’i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tamin'izany</a:t>
            </a:r>
            <a:r>
              <a:rPr lang="fr-FR" sz="2000" b="1" dirty="0"/>
              <a:t>. </a:t>
            </a:r>
            <a:r>
              <a:rPr lang="fr-FR" sz="2000" b="1" dirty="0" err="1"/>
              <a:t>Mety</a:t>
            </a:r>
            <a:r>
              <a:rPr lang="fr-FR" sz="2000" b="1" dirty="0"/>
              <a:t> ho </a:t>
            </a:r>
            <a:r>
              <a:rPr lang="fr-FR" sz="2000" b="1" dirty="0" err="1"/>
              <a:t>mora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namoy</a:t>
            </a:r>
            <a:r>
              <a:rPr lang="fr-FR" sz="2000" b="1" dirty="0"/>
              <a:t> </a:t>
            </a:r>
            <a:r>
              <a:rPr lang="fr-FR" sz="2000" b="1" dirty="0" err="1"/>
              <a:t>fo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fahaverezan’ny</a:t>
            </a:r>
            <a:r>
              <a:rPr lang="fr-FR" sz="2000" b="1" dirty="0"/>
              <a:t> </a:t>
            </a:r>
            <a:r>
              <a:rPr lang="fr-FR" sz="2000" b="1" dirty="0" err="1"/>
              <a:t>fahafahany</a:t>
            </a:r>
            <a:r>
              <a:rPr lang="en" sz="2000" b="1" noProof="0" dirty="0"/>
              <a:t>.</a:t>
            </a:r>
          </a:p>
        </p:txBody>
      </p:sp>
      <p:pic>
        <p:nvPicPr>
          <p:cNvPr id="5" name="Imagen 4" descr="Hombre sentado en una mesa&#10;&#10;El contenido generado por IA puede ser incorrecto.">
            <a:extLst>
              <a:ext uri="{FF2B5EF4-FFF2-40B4-BE49-F238E27FC236}">
                <a16:creationId xmlns:a16="http://schemas.microsoft.com/office/drawing/2014/main" id="{9E4FF62A-5057-835B-4389-D20E7F157F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86" r="10086"/>
          <a:stretch>
            <a:fillRect/>
          </a:stretch>
        </p:blipFill>
        <p:spPr>
          <a:xfrm>
            <a:off x="136854" y="3429000"/>
            <a:ext cx="2597140" cy="3253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gente, niño&#10;&#10;El contenido generado por IA puede ser incorrecto.">
            <a:extLst>
              <a:ext uri="{FF2B5EF4-FFF2-40B4-BE49-F238E27FC236}">
                <a16:creationId xmlns:a16="http://schemas.microsoft.com/office/drawing/2014/main" id="{E2096B15-E925-784B-3853-4B33C3FC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518" y="196690"/>
            <a:ext cx="4571004" cy="3531247"/>
          </a:xfrm>
          <a:prstGeom prst="snip2DiagRect">
            <a:avLst>
              <a:gd name="adj1" fmla="val 178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Mesa de madera&#10;&#10;El contenido generado por IA puede ser incorrecto.">
            <a:extLst>
              <a:ext uri="{FF2B5EF4-FFF2-40B4-BE49-F238E27FC236}">
                <a16:creationId xmlns:a16="http://schemas.microsoft.com/office/drawing/2014/main" id="{2ECB39E5-8FE6-83DC-3186-29798D5A5B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98415" y="6026140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9EA58DCB-CCBE-23D8-F6CC-8CF20A6E5A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94150" y="4935919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F12A9219-1DDD-6A52-E167-4F28FA16F6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94150" y="4510827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F6340238-D3F8-016F-E637-00F4633A3EA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17076" y="6399096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0F81B698-37F1-4491-7B18-F3A9F7C0F3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23790" y="5290678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3B89BEAA-82FC-068A-3081-B5910D6298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23790" y="4160859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BEB505F1-BBC8-27DA-3A6D-DFAFAEB127C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94527" y="5687970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609EE-4F11-F8F1-6373-096EDA13D6E7}"/>
              </a:ext>
            </a:extLst>
          </p:cNvPr>
          <p:cNvSpPr txBox="1"/>
          <p:nvPr/>
        </p:nvSpPr>
        <p:spPr>
          <a:xfrm>
            <a:off x="371474" y="2241670"/>
            <a:ext cx="67722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nahasakana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hanohy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fifandraisany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Rainy</a:t>
            </a:r>
            <a:r>
              <a:rPr lang="fr-FR" sz="2000" b="1" dirty="0"/>
              <a:t>,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hanao</a:t>
            </a:r>
            <a:r>
              <a:rPr lang="fr-FR" sz="2000" b="1" dirty="0"/>
              <a:t> </a:t>
            </a:r>
            <a:r>
              <a:rPr lang="fr-FR" sz="2000" b="1" dirty="0" err="1"/>
              <a:t>fanelanelana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alalan’ny</a:t>
            </a:r>
            <a:r>
              <a:rPr lang="fr-FR" sz="2000" b="1" dirty="0"/>
              <a:t> </a:t>
            </a:r>
            <a:r>
              <a:rPr lang="fr-FR" sz="2000" b="1" dirty="0" err="1"/>
              <a:t>vavaka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fanagadrana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en" sz="2000" b="1" noProof="0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BE0CB-C5B8-226E-80B5-BD305CAD5D3A}"/>
              </a:ext>
            </a:extLst>
          </p:cNvPr>
          <p:cNvSpPr txBox="1"/>
          <p:nvPr/>
        </p:nvSpPr>
        <p:spPr>
          <a:xfrm>
            <a:off x="371474" y="917833"/>
            <a:ext cx="67722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Kanefa</a:t>
            </a:r>
            <a:r>
              <a:rPr lang="fr-FR" sz="2000" b="1" dirty="0"/>
              <a:t>, </a:t>
            </a:r>
            <a:r>
              <a:rPr lang="fr-FR" sz="2000" b="1" dirty="0" err="1"/>
              <a:t>tahaka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nihirany</a:t>
            </a:r>
            <a:r>
              <a:rPr lang="fr-FR" sz="2000" b="1" dirty="0"/>
              <a:t> tao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fonja</a:t>
            </a:r>
            <a:r>
              <a:rPr lang="fr-FR" sz="2000" b="1" dirty="0"/>
              <a:t> </a:t>
            </a:r>
            <a:r>
              <a:rPr lang="fr-FR" sz="2000" b="1" dirty="0" err="1"/>
              <a:t>nahatsiravina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Filipy</a:t>
            </a:r>
            <a:r>
              <a:rPr lang="fr-FR" sz="2000" b="1" dirty="0"/>
              <a:t>, dia </a:t>
            </a:r>
            <a:r>
              <a:rPr lang="fr-FR" sz="2000" b="1" dirty="0" err="1"/>
              <a:t>nahita</a:t>
            </a:r>
            <a:r>
              <a:rPr lang="fr-FR" sz="2000" b="1" dirty="0"/>
              <a:t> </a:t>
            </a:r>
            <a:r>
              <a:rPr lang="fr-FR" sz="2000" b="1" dirty="0" err="1"/>
              <a:t>antony</a:t>
            </a:r>
            <a:r>
              <a:rPr lang="fr-FR" sz="2000" b="1" dirty="0"/>
              <a:t> </a:t>
            </a:r>
            <a:r>
              <a:rPr lang="fr-FR" sz="2000" b="1" dirty="0" err="1"/>
              <a:t>hanehoana</a:t>
            </a:r>
            <a:r>
              <a:rPr lang="fr-FR" sz="2000" b="1" dirty="0"/>
              <a:t> </a:t>
            </a:r>
            <a:r>
              <a:rPr lang="fr-FR" sz="2000" b="1" dirty="0" err="1"/>
              <a:t>fankasitrahana</a:t>
            </a:r>
            <a:r>
              <a:rPr lang="fr-FR" sz="2000" b="1" dirty="0"/>
              <a:t> </a:t>
            </a:r>
            <a:r>
              <a:rPr lang="fr-FR" sz="2000" b="1" dirty="0" err="1"/>
              <a:t>hampitaina</a:t>
            </a:r>
            <a:r>
              <a:rPr lang="fr-FR" sz="2000" b="1" dirty="0"/>
              <a:t> </a:t>
            </a:r>
            <a:r>
              <a:rPr lang="fr-FR" sz="2000" b="1" dirty="0" err="1"/>
              <a:t>tamin’ireo</a:t>
            </a:r>
            <a:r>
              <a:rPr lang="fr-FR" sz="2000" b="1" dirty="0"/>
              <a:t> </a:t>
            </a:r>
            <a:r>
              <a:rPr lang="fr-FR" sz="2000" b="1" dirty="0" err="1"/>
              <a:t>rahalahiny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anabaviny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Filipy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Kolosia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en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9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CFD5-D5DE-FC1A-26A6-20317F1A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88FD22-876F-6A9E-E755-652EA380F2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B7B488-C711-6425-3290-5F8FBC8EBF29}"/>
              </a:ext>
            </a:extLst>
          </p:cNvPr>
          <p:cNvSpPr txBox="1"/>
          <p:nvPr/>
        </p:nvSpPr>
        <p:spPr>
          <a:xfrm>
            <a:off x="2127739" y="3587363"/>
            <a:ext cx="47112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3600" b="1" noProof="0" dirty="0">
                <a:ln/>
                <a:solidFill>
                  <a:schemeClr val="accent4"/>
                </a:solidFill>
              </a:rPr>
              <a:t>ANTON'NY FISAORANA SY NY FIVAVAHANA AO AMIN’NY TARATASY HO AN’NY FILIPIANA </a:t>
            </a:r>
            <a:endParaRPr lang="en" sz="3600" b="1" noProof="0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5A3F6A-DACB-3F89-F5BD-3C142FEC6E97}"/>
              </a:ext>
            </a:extLst>
          </p:cNvPr>
          <p:cNvSpPr txBox="1"/>
          <p:nvPr/>
        </p:nvSpPr>
        <p:spPr>
          <a:xfrm>
            <a:off x="1604395" y="-107531"/>
            <a:ext cx="909679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4400" b="1" dirty="0">
                <a:ln/>
                <a:solidFill>
                  <a:schemeClr val="accent4"/>
                </a:solidFill>
              </a:rPr>
              <a:t>ANTONY TOKONY HISAORANA </a:t>
            </a:r>
            <a:endParaRPr lang="en" sz="4400" b="1" noProof="0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13A8F-1674-457A-7E7B-5DFC18E1A23A}"/>
              </a:ext>
            </a:extLst>
          </p:cNvPr>
          <p:cNvSpPr txBox="1"/>
          <p:nvPr/>
        </p:nvSpPr>
        <p:spPr>
          <a:xfrm>
            <a:off x="1792438" y="488776"/>
            <a:ext cx="8795167" cy="1081980"/>
          </a:xfrm>
          <a:prstGeom prst="roundRect">
            <a:avLst>
              <a:gd name="adj" fmla="val 50000"/>
            </a:avLst>
          </a:prstGeom>
          <a:solidFill>
            <a:srgbClr val="FFFF99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fr-FR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matoky</a:t>
            </a: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indrindra</a:t>
            </a: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aho fa </a:t>
            </a:r>
            <a:r>
              <a:rPr lang="fr-FR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nanomboka</a:t>
            </a: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asa </a:t>
            </a:r>
            <a:r>
              <a:rPr lang="fr-FR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tsara</a:t>
            </a: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ao </a:t>
            </a:r>
            <a:r>
              <a:rPr lang="fr-FR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anatinareo</a:t>
            </a: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fr-FR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hahatanteraka</a:t>
            </a: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izany</a:t>
            </a: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mandra-pihavin'ny</a:t>
            </a: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andron'i</a:t>
            </a: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Jesosy</a:t>
            </a: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Kristy</a:t>
            </a:r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noProof="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Filipiana</a:t>
            </a:r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1:6)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7B81A-E2A1-1550-7F48-4721DF6F4D10}"/>
              </a:ext>
            </a:extLst>
          </p:cNvPr>
          <p:cNvSpPr txBox="1"/>
          <p:nvPr/>
        </p:nvSpPr>
        <p:spPr>
          <a:xfrm>
            <a:off x="1792438" y="1552649"/>
            <a:ext cx="8449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Fisaorana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mpino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Filipy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tena</a:t>
            </a:r>
            <a:r>
              <a:rPr lang="fr-FR" sz="2000" b="1" dirty="0"/>
              <a:t> </a:t>
            </a:r>
            <a:r>
              <a:rPr lang="fr-FR" sz="2000" b="1" dirty="0" err="1"/>
              <a:t>tiany</a:t>
            </a:r>
            <a:r>
              <a:rPr lang="fr-FR" sz="2000" b="1" dirty="0"/>
              <a:t> (Fil. 1:8), no </a:t>
            </a:r>
            <a:r>
              <a:rPr lang="fr-FR" sz="2000" b="1" dirty="0" err="1"/>
              <a:t>anombohan'i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taratasiny</a:t>
            </a:r>
            <a:r>
              <a:rPr lang="fr-FR" sz="2000" b="1" dirty="0"/>
              <a:t> (Fil</a:t>
            </a:r>
            <a:r>
              <a:rPr lang="en" sz="2000" b="1" noProof="0" dirty="0"/>
              <a:t>. 1:8).</a:t>
            </a:r>
          </a:p>
        </p:txBody>
      </p:sp>
      <p:pic>
        <p:nvPicPr>
          <p:cNvPr id="4" name="Imagen 3" descr="Una mujer con un vestido morado&#10;&#10;El contenido generado por IA puede ser incorrecto.">
            <a:extLst>
              <a:ext uri="{FF2B5EF4-FFF2-40B4-BE49-F238E27FC236}">
                <a16:creationId xmlns:a16="http://schemas.microsoft.com/office/drawing/2014/main" id="{EC2A74D0-676E-52D1-097C-0AFFED120C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0" r="7640" b="2927"/>
          <a:stretch>
            <a:fillRect/>
          </a:stretch>
        </p:blipFill>
        <p:spPr>
          <a:xfrm>
            <a:off x="9391060" y="2018883"/>
            <a:ext cx="2688815" cy="48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a persona con un micrófono en la mano&#10;&#10;El contenido generado por IA puede ser incorrecto.">
            <a:extLst>
              <a:ext uri="{FF2B5EF4-FFF2-40B4-BE49-F238E27FC236}">
                <a16:creationId xmlns:a16="http://schemas.microsoft.com/office/drawing/2014/main" id="{B6851412-FFD4-664F-7E56-63E17F3B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5" y="2249743"/>
            <a:ext cx="3571048" cy="450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50000"/>
                <a:lumOff val="50000"/>
              </a:schemeClr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CA3AB-6697-7D75-257E-8F7587886A68}"/>
              </a:ext>
            </a:extLst>
          </p:cNvPr>
          <p:cNvSpPr txBox="1"/>
          <p:nvPr/>
        </p:nvSpPr>
        <p:spPr>
          <a:xfrm>
            <a:off x="3879698" y="2222381"/>
            <a:ext cx="6362491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Toy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nitondran’ny</a:t>
            </a:r>
            <a:r>
              <a:rPr lang="fr-FR" sz="1900" b="1" dirty="0"/>
              <a:t> </a:t>
            </a:r>
            <a:r>
              <a:rPr lang="fr-FR" sz="1900" b="1" dirty="0" err="1"/>
              <a:t>mpisoronabe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saron-tratrany</a:t>
            </a:r>
            <a:r>
              <a:rPr lang="fr-FR" sz="1900" b="1" dirty="0"/>
              <a:t>, </a:t>
            </a:r>
            <a:r>
              <a:rPr lang="fr-FR" sz="1900" b="1" dirty="0" err="1"/>
              <a:t>teo</a:t>
            </a:r>
            <a:r>
              <a:rPr lang="fr-FR" sz="1900" b="1" dirty="0"/>
              <a:t> </a:t>
            </a:r>
            <a:r>
              <a:rPr lang="fr-FR" sz="1900" b="1" dirty="0" err="1"/>
              <a:t>akaikin’ny</a:t>
            </a:r>
            <a:r>
              <a:rPr lang="fr-FR" sz="1900" b="1" dirty="0"/>
              <a:t> </a:t>
            </a:r>
            <a:r>
              <a:rPr lang="fr-FR" sz="1900" b="1" dirty="0" err="1"/>
              <a:t>fony</a:t>
            </a:r>
            <a:r>
              <a:rPr lang="fr-FR" sz="1900" b="1" dirty="0"/>
              <a:t>,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anaran’ny</a:t>
            </a:r>
            <a:r>
              <a:rPr lang="fr-FR" sz="1900" b="1" dirty="0"/>
              <a:t> </a:t>
            </a:r>
            <a:r>
              <a:rPr lang="fr-FR" sz="1900" b="1" dirty="0" err="1"/>
              <a:t>fokon’ny</a:t>
            </a:r>
            <a:r>
              <a:rPr lang="fr-FR" sz="1900" b="1" dirty="0"/>
              <a:t> </a:t>
            </a:r>
            <a:r>
              <a:rPr lang="fr-FR" sz="1900" b="1" dirty="0" err="1"/>
              <a:t>Isiraely</a:t>
            </a:r>
            <a:r>
              <a:rPr lang="fr-FR" sz="1900" b="1" dirty="0"/>
              <a:t> </a:t>
            </a:r>
            <a:r>
              <a:rPr lang="fr-FR" sz="1900" b="1" dirty="0" err="1"/>
              <a:t>voasokitra</a:t>
            </a:r>
            <a:r>
              <a:rPr lang="fr-FR" sz="1900" b="1" dirty="0"/>
              <a:t> </a:t>
            </a:r>
            <a:r>
              <a:rPr lang="fr-FR" sz="1900" b="1" dirty="0" err="1"/>
              <a:t>tamin’ny</a:t>
            </a:r>
            <a:r>
              <a:rPr lang="fr-FR" sz="1900" b="1" dirty="0"/>
              <a:t> </a:t>
            </a:r>
            <a:r>
              <a:rPr lang="fr-FR" sz="1900" b="1" dirty="0" err="1"/>
              <a:t>vatosoa</a:t>
            </a:r>
            <a:r>
              <a:rPr lang="fr-FR" sz="1900" b="1" dirty="0"/>
              <a:t> </a:t>
            </a:r>
            <a:r>
              <a:rPr lang="fr-FR" sz="1900" b="1" dirty="0" err="1"/>
              <a:t>rehefa</a:t>
            </a:r>
            <a:r>
              <a:rPr lang="fr-FR" sz="1900" b="1" dirty="0"/>
              <a:t> </a:t>
            </a:r>
            <a:r>
              <a:rPr lang="fr-FR" sz="1900" b="1" dirty="0" err="1"/>
              <a:t>nitsangana</a:t>
            </a:r>
            <a:r>
              <a:rPr lang="fr-FR" sz="1900" b="1" dirty="0"/>
              <a:t> </a:t>
            </a:r>
            <a:r>
              <a:rPr lang="fr-FR" sz="1900" b="1" dirty="0" err="1"/>
              <a:t>teo</a:t>
            </a:r>
            <a:r>
              <a:rPr lang="fr-FR" sz="1900" b="1" dirty="0"/>
              <a:t> </a:t>
            </a:r>
            <a:r>
              <a:rPr lang="fr-FR" sz="1900" b="1" dirty="0" err="1"/>
              <a:t>anatrehan’Andriamanitra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, no </a:t>
            </a:r>
            <a:r>
              <a:rPr lang="fr-FR" sz="1900" b="1" dirty="0" err="1"/>
              <a:t>nitondran’i</a:t>
            </a:r>
            <a:r>
              <a:rPr lang="fr-FR" sz="1900" b="1" dirty="0"/>
              <a:t> </a:t>
            </a:r>
            <a:r>
              <a:rPr lang="fr-FR" sz="1900" b="1" dirty="0" err="1"/>
              <a:t>Paoly</a:t>
            </a:r>
            <a:r>
              <a:rPr lang="fr-FR" sz="1900" b="1" dirty="0"/>
              <a:t> “tao </a:t>
            </a:r>
            <a:r>
              <a:rPr lang="fr-FR" sz="1900" b="1" dirty="0" err="1"/>
              <a:t>am-pony</a:t>
            </a:r>
            <a:r>
              <a:rPr lang="fr-FR" sz="1900" b="1" dirty="0"/>
              <a:t>”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mambra</a:t>
            </a:r>
            <a:r>
              <a:rPr lang="fr-FR" sz="1900" b="1" dirty="0"/>
              <a:t> </a:t>
            </a:r>
            <a:r>
              <a:rPr lang="fr-FR" sz="1900" b="1" dirty="0" err="1"/>
              <a:t>tsirairay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fiangonana</a:t>
            </a:r>
            <a:r>
              <a:rPr lang="fr-FR" sz="1900" b="1" dirty="0"/>
              <a:t> </a:t>
            </a:r>
            <a:r>
              <a:rPr lang="fr-FR" sz="1900" b="1" dirty="0" err="1"/>
              <a:t>rehefa</a:t>
            </a:r>
            <a:r>
              <a:rPr lang="fr-FR" sz="1900" b="1" dirty="0"/>
              <a:t> </a:t>
            </a:r>
            <a:r>
              <a:rPr lang="fr-FR" sz="1900" b="1" dirty="0" err="1"/>
              <a:t>nitsangana</a:t>
            </a:r>
            <a:r>
              <a:rPr lang="fr-FR" sz="1900" b="1" dirty="0"/>
              <a:t> </a:t>
            </a:r>
            <a:r>
              <a:rPr lang="fr-FR" sz="1900" b="1" dirty="0" err="1"/>
              <a:t>teo</a:t>
            </a:r>
            <a:r>
              <a:rPr lang="fr-FR" sz="1900" b="1" dirty="0"/>
              <a:t> </a:t>
            </a:r>
            <a:r>
              <a:rPr lang="fr-FR" sz="1900" b="1" dirty="0" err="1"/>
              <a:t>anatrehan’Andriamanitra</a:t>
            </a:r>
            <a:r>
              <a:rPr lang="fr-FR" sz="1900" b="1" dirty="0"/>
              <a:t> </a:t>
            </a:r>
            <a:r>
              <a:rPr lang="fr-FR" sz="1900" b="1" dirty="0" err="1"/>
              <a:t>tamin’ny</a:t>
            </a:r>
            <a:r>
              <a:rPr lang="fr-FR" sz="1900" b="1" dirty="0"/>
              <a:t> </a:t>
            </a:r>
            <a:r>
              <a:rPr lang="fr-FR" sz="1900" b="1" dirty="0" err="1"/>
              <a:t>vavaka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</a:t>
            </a:r>
            <a:r>
              <a:rPr lang="fr-FR" sz="1900" b="1" dirty="0" err="1"/>
              <a:t>hanelanelana</a:t>
            </a:r>
            <a:r>
              <a:rPr lang="fr-FR" sz="1900" b="1" dirty="0"/>
              <a:t> ho </a:t>
            </a:r>
            <a:r>
              <a:rPr lang="fr-FR" sz="1900" b="1" dirty="0" err="1"/>
              <a:t>azy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(Fil</a:t>
            </a:r>
            <a:r>
              <a:rPr lang="en" sz="1900" b="1" noProof="0" dirty="0"/>
              <a:t>. 1:7).</a:t>
            </a:r>
          </a:p>
        </p:txBody>
      </p:sp>
      <p:pic>
        <p:nvPicPr>
          <p:cNvPr id="14" name="Imagen 13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9939F6D-12E1-0FD8-87F2-38C15922A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A69BED1-5CC0-337A-05F6-498ADE858C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1187" y="142875"/>
            <a:ext cx="1291540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047B0E-7265-519D-D05E-3259D2B90F9A}"/>
              </a:ext>
            </a:extLst>
          </p:cNvPr>
          <p:cNvSpPr txBox="1"/>
          <p:nvPr/>
        </p:nvSpPr>
        <p:spPr>
          <a:xfrm>
            <a:off x="3879698" y="5547003"/>
            <a:ext cx="628458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Ny </a:t>
            </a:r>
            <a:r>
              <a:rPr lang="fr-FR" sz="1900" b="1" dirty="0" err="1"/>
              <a:t>antony</a:t>
            </a:r>
            <a:r>
              <a:rPr lang="fr-FR" sz="1900" b="1" dirty="0"/>
              <a:t> </a:t>
            </a:r>
            <a:r>
              <a:rPr lang="fr-FR" sz="1900" b="1" dirty="0" err="1"/>
              <a:t>fahatelo</a:t>
            </a:r>
            <a:r>
              <a:rPr lang="fr-FR" sz="1900" b="1" dirty="0"/>
              <a:t> </a:t>
            </a:r>
            <a:r>
              <a:rPr lang="fr-FR" sz="1900" b="1" dirty="0" err="1"/>
              <a:t>nanehoana</a:t>
            </a:r>
            <a:r>
              <a:rPr lang="fr-FR" sz="1900" b="1" dirty="0"/>
              <a:t> </a:t>
            </a:r>
            <a:r>
              <a:rPr lang="fr-FR" sz="1900" b="1" dirty="0" err="1"/>
              <a:t>fisaorana</a:t>
            </a:r>
            <a:r>
              <a:rPr lang="fr-FR" sz="1900" b="1" dirty="0"/>
              <a:t> dia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fiombonan’ny</a:t>
            </a:r>
            <a:r>
              <a:rPr lang="fr-FR" sz="1900" b="1" dirty="0"/>
              <a:t> </a:t>
            </a:r>
            <a:r>
              <a:rPr lang="fr-FR" sz="1900" b="1" dirty="0" err="1"/>
              <a:t>Filipianina</a:t>
            </a:r>
            <a:r>
              <a:rPr lang="fr-FR" sz="1900" b="1" dirty="0"/>
              <a:t> </a:t>
            </a:r>
            <a:r>
              <a:rPr lang="fr-FR" sz="1900" b="1" dirty="0" err="1"/>
              <a:t>taminy</a:t>
            </a:r>
            <a:r>
              <a:rPr lang="fr-FR" sz="1900" b="1" dirty="0"/>
              <a:t> “na </a:t>
            </a:r>
            <a:r>
              <a:rPr lang="fr-FR" sz="1900" b="1" dirty="0" err="1"/>
              <a:t>amin'ny</a:t>
            </a:r>
            <a:r>
              <a:rPr lang="fr-FR" sz="1900" b="1" dirty="0"/>
              <a:t> </a:t>
            </a:r>
            <a:r>
              <a:rPr lang="fr-FR" sz="1900" b="1" dirty="0" err="1"/>
              <a:t>fifatorako</a:t>
            </a:r>
            <a:r>
              <a:rPr lang="fr-FR" sz="1900" b="1" dirty="0"/>
              <a:t>, na </a:t>
            </a:r>
            <a:r>
              <a:rPr lang="fr-FR" sz="1900" b="1" dirty="0" err="1"/>
              <a:t>amin'ny</a:t>
            </a:r>
            <a:r>
              <a:rPr lang="fr-FR" sz="1900" b="1" dirty="0"/>
              <a:t> </a:t>
            </a:r>
            <a:r>
              <a:rPr lang="fr-FR" sz="1900" b="1" dirty="0" err="1"/>
              <a:t>famaliako</a:t>
            </a:r>
            <a:r>
              <a:rPr lang="fr-FR" sz="1900" b="1" dirty="0"/>
              <a:t> </a:t>
            </a:r>
            <a:r>
              <a:rPr lang="fr-FR" sz="1900" b="1" dirty="0" err="1"/>
              <a:t>hahafa-tsiny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filazantsara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fampianarako</a:t>
            </a:r>
            <a:r>
              <a:rPr lang="fr-FR" sz="1900" b="1" dirty="0"/>
              <a:t> </a:t>
            </a:r>
            <a:r>
              <a:rPr lang="fr-FR" sz="1900" b="1" dirty="0" err="1"/>
              <a:t>hahamafy</a:t>
            </a:r>
            <a:r>
              <a:rPr lang="fr-FR" sz="1900" b="1" dirty="0"/>
              <a:t> </a:t>
            </a:r>
            <a:r>
              <a:rPr lang="fr-FR" sz="1900" b="1" dirty="0" err="1"/>
              <a:t>orina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.” (Fil</a:t>
            </a:r>
            <a:r>
              <a:rPr lang="en" sz="1900" b="1" noProof="0" dirty="0"/>
              <a:t>. 1:7).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2384CA-8486-A819-6895-A28CF18908DC}"/>
              </a:ext>
            </a:extLst>
          </p:cNvPr>
          <p:cNvSpPr txBox="1"/>
          <p:nvPr/>
        </p:nvSpPr>
        <p:spPr>
          <a:xfrm>
            <a:off x="3879698" y="4323274"/>
            <a:ext cx="567583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Mahafaoka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toetra</a:t>
            </a:r>
            <a:r>
              <a:rPr lang="fr-FR" sz="1900" b="1" dirty="0"/>
              <a:t> </a:t>
            </a:r>
            <a:r>
              <a:rPr lang="fr-FR" sz="1900" b="1" dirty="0" err="1"/>
              <a:t>mahatoky</a:t>
            </a:r>
            <a:r>
              <a:rPr lang="fr-FR" sz="1900" b="1" dirty="0"/>
              <a:t> </a:t>
            </a:r>
            <a:r>
              <a:rPr lang="fr-FR" sz="1900" b="1" dirty="0" err="1"/>
              <a:t>amin'ny</a:t>
            </a:r>
            <a:r>
              <a:rPr lang="fr-FR" sz="1900" b="1" dirty="0"/>
              <a:t> </a:t>
            </a:r>
            <a:r>
              <a:rPr lang="fr-FR" sz="1900" b="1" dirty="0" err="1"/>
              <a:t>filazantsara</a:t>
            </a:r>
            <a:r>
              <a:rPr lang="fr-FR" sz="1900" b="1" dirty="0"/>
              <a:t> </a:t>
            </a:r>
            <a:r>
              <a:rPr lang="fr-FR" sz="1900" b="1" dirty="0" err="1"/>
              <a:t>ananan'ny</a:t>
            </a:r>
            <a:r>
              <a:rPr lang="fr-FR" sz="1900" b="1" dirty="0"/>
              <a:t> </a:t>
            </a:r>
            <a:r>
              <a:rPr lang="fr-FR" sz="1900" b="1" dirty="0" err="1"/>
              <a:t>Filipiana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fankasitrahany</a:t>
            </a:r>
            <a:r>
              <a:rPr lang="fr-FR" sz="1900" b="1" dirty="0"/>
              <a:t>,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fanaovan’Andriamanitra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ho </a:t>
            </a:r>
            <a:r>
              <a:rPr lang="fr-FR" sz="1900" b="1" dirty="0" err="1"/>
              <a:t>tanteraka</a:t>
            </a:r>
            <a:r>
              <a:rPr lang="fr-FR" sz="1900" b="1" dirty="0"/>
              <a:t> </a:t>
            </a:r>
            <a:r>
              <a:rPr lang="fr-FR" sz="1900" b="1" dirty="0" err="1"/>
              <a:t>isan’andro</a:t>
            </a:r>
            <a:r>
              <a:rPr lang="fr-FR" sz="1900" b="1" dirty="0"/>
              <a:t> (Fil</a:t>
            </a:r>
            <a:r>
              <a:rPr lang="en" sz="1900" b="1" noProof="0" dirty="0"/>
              <a:t>. 1:5-6).</a:t>
            </a:r>
          </a:p>
        </p:txBody>
      </p:sp>
    </p:spTree>
    <p:extLst>
      <p:ext uri="{BB962C8B-B14F-4D97-AF65-F5344CB8AC3E}">
        <p14:creationId xmlns:p14="http://schemas.microsoft.com/office/powerpoint/2010/main" val="31817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176DF83-39C8-4073-9123-43701DAA5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87739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05AE099-0BCA-18FD-161C-35C64D40B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721298"/>
              </p:ext>
            </p:extLst>
          </p:nvPr>
        </p:nvGraphicFramePr>
        <p:xfrm>
          <a:off x="352425" y="2031861"/>
          <a:ext cx="11553825" cy="39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EC2-3F15-E827-0B8C-C52F6148428E}"/>
              </a:ext>
            </a:extLst>
          </p:cNvPr>
          <p:cNvSpPr txBox="1"/>
          <p:nvPr/>
        </p:nvSpPr>
        <p:spPr>
          <a:xfrm>
            <a:off x="-1" y="-1111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spc="30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ANTOM-BAVAKA </a:t>
            </a:r>
            <a:endParaRPr lang="en" sz="4400" b="1" spc="300" noProof="0" dirty="0">
              <a:ln/>
              <a:solidFill>
                <a:schemeClr val="accent3"/>
              </a:solidFill>
              <a:effectLst>
                <a:reflection blurRad="6350" stA="55000" endA="300" endPos="240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A4E1B1-B7CF-0D9D-90DD-35A37765B24C}"/>
              </a:ext>
            </a:extLst>
          </p:cNvPr>
          <p:cNvSpPr txBox="1"/>
          <p:nvPr/>
        </p:nvSpPr>
        <p:spPr>
          <a:xfrm>
            <a:off x="222301" y="499528"/>
            <a:ext cx="11814071" cy="141577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Ary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izao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no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angatahiko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, dia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mbola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hitomboan'ny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fitiavanareo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bebe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kokoa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amin'ny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fahalalana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tsara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sy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fahafantarana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rehetra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mba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hamantaranareo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izay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zavatra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tsara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indrindra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mba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ho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madio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am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-po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ary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tsy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hanan-tsiny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ho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amin'ny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andron'i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Kristy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ianareo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sady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feno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vokatry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fahamarinana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izay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avy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amin'ny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alalan'i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Jesosy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Kristy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, ho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voninahitra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sy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fiderana</a:t>
            </a:r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an'Andriamanitra</a:t>
            </a:r>
            <a:r>
              <a:rPr lang="en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</a:p>
          <a:p>
            <a:pPr algn="ctr"/>
            <a:r>
              <a:rPr lang="en" sz="14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noProof="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Filipiana</a:t>
            </a:r>
            <a:r>
              <a:rPr lang="en" sz="14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 1:9-11)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9F2F77-725B-4961-E0CC-8E81AFE088D9}"/>
              </a:ext>
            </a:extLst>
          </p:cNvPr>
          <p:cNvSpPr txBox="1"/>
          <p:nvPr/>
        </p:nvSpPr>
        <p:spPr>
          <a:xfrm>
            <a:off x="3205316" y="1916722"/>
            <a:ext cx="4514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Azontsika</a:t>
            </a:r>
            <a:r>
              <a:rPr lang="fr-FR" sz="2000" b="1" dirty="0"/>
              <a:t> raisina ho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“</a:t>
            </a:r>
            <a:r>
              <a:rPr lang="fr-FR" sz="2000" b="1" dirty="0" err="1"/>
              <a:t>antony</a:t>
            </a:r>
            <a:r>
              <a:rPr lang="fr-FR" sz="2000" b="1" dirty="0"/>
              <a:t> </a:t>
            </a:r>
            <a:r>
              <a:rPr lang="fr-FR" sz="2000" b="1" dirty="0" err="1"/>
              <a:t>mifampitohy</a:t>
            </a:r>
            <a:r>
              <a:rPr lang="fr-FR" sz="2000" b="1" dirty="0"/>
              <a:t>” no </a:t>
            </a:r>
            <a:r>
              <a:rPr lang="fr-FR" sz="2000" b="1" dirty="0" err="1"/>
              <a:t>nanosika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hivavaka</a:t>
            </a:r>
            <a:r>
              <a:rPr lang="fr-FR" sz="2000" b="1" dirty="0"/>
              <a:t> (Fil</a:t>
            </a:r>
            <a:r>
              <a:rPr lang="en" sz="2000" b="1" noProof="0" dirty="0"/>
              <a:t>. 1:9-11):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49D64B-C201-2445-FB75-E7C219B263DB}"/>
              </a:ext>
            </a:extLst>
          </p:cNvPr>
          <p:cNvSpPr txBox="1"/>
          <p:nvPr/>
        </p:nvSpPr>
        <p:spPr>
          <a:xfrm>
            <a:off x="477553" y="5781807"/>
            <a:ext cx="4902969" cy="1015663"/>
          </a:xfrm>
          <a:custGeom>
            <a:avLst/>
            <a:gdLst>
              <a:gd name="csX0" fmla="*/ 0 w 4902969"/>
              <a:gd name="csY0" fmla="*/ 0 h 1015663"/>
              <a:gd name="csX1" fmla="*/ 495745 w 4902969"/>
              <a:gd name="csY1" fmla="*/ 0 h 1015663"/>
              <a:gd name="csX2" fmla="*/ 1040519 w 4902969"/>
              <a:gd name="csY2" fmla="*/ 0 h 1015663"/>
              <a:gd name="csX3" fmla="*/ 1634323 w 4902969"/>
              <a:gd name="csY3" fmla="*/ 0 h 1015663"/>
              <a:gd name="csX4" fmla="*/ 2228127 w 4902969"/>
              <a:gd name="csY4" fmla="*/ 0 h 1015663"/>
              <a:gd name="csX5" fmla="*/ 2625812 w 4902969"/>
              <a:gd name="csY5" fmla="*/ 0 h 1015663"/>
              <a:gd name="csX6" fmla="*/ 3072527 w 4902969"/>
              <a:gd name="csY6" fmla="*/ 0 h 1015663"/>
              <a:gd name="csX7" fmla="*/ 3568272 w 4902969"/>
              <a:gd name="csY7" fmla="*/ 0 h 1015663"/>
              <a:gd name="csX8" fmla="*/ 4162076 w 4902969"/>
              <a:gd name="csY8" fmla="*/ 0 h 1015663"/>
              <a:gd name="csX9" fmla="*/ 4902969 w 4902969"/>
              <a:gd name="csY9" fmla="*/ 0 h 1015663"/>
              <a:gd name="csX10" fmla="*/ 4902969 w 4902969"/>
              <a:gd name="csY10" fmla="*/ 507832 h 1015663"/>
              <a:gd name="csX11" fmla="*/ 4902969 w 4902969"/>
              <a:gd name="csY11" fmla="*/ 1015663 h 1015663"/>
              <a:gd name="csX12" fmla="*/ 4505284 w 4902969"/>
              <a:gd name="csY12" fmla="*/ 1015663 h 1015663"/>
              <a:gd name="csX13" fmla="*/ 3911480 w 4902969"/>
              <a:gd name="csY13" fmla="*/ 1015663 h 1015663"/>
              <a:gd name="csX14" fmla="*/ 3366705 w 4902969"/>
              <a:gd name="csY14" fmla="*/ 1015663 h 1015663"/>
              <a:gd name="csX15" fmla="*/ 2969020 w 4902969"/>
              <a:gd name="csY15" fmla="*/ 1015663 h 1015663"/>
              <a:gd name="csX16" fmla="*/ 2424246 w 4902969"/>
              <a:gd name="csY16" fmla="*/ 1015663 h 1015663"/>
              <a:gd name="csX17" fmla="*/ 1977531 w 4902969"/>
              <a:gd name="csY17" fmla="*/ 1015663 h 1015663"/>
              <a:gd name="csX18" fmla="*/ 1481786 w 4902969"/>
              <a:gd name="csY18" fmla="*/ 1015663 h 1015663"/>
              <a:gd name="csX19" fmla="*/ 1084101 w 4902969"/>
              <a:gd name="csY19" fmla="*/ 1015663 h 1015663"/>
              <a:gd name="csX20" fmla="*/ 539327 w 4902969"/>
              <a:gd name="csY20" fmla="*/ 1015663 h 1015663"/>
              <a:gd name="csX21" fmla="*/ 0 w 4902969"/>
              <a:gd name="csY21" fmla="*/ 1015663 h 1015663"/>
              <a:gd name="csX22" fmla="*/ 0 w 4902969"/>
              <a:gd name="csY22" fmla="*/ 507832 h 1015663"/>
              <a:gd name="csX23" fmla="*/ 0 w 4902969"/>
              <a:gd name="csY23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4902969" h="1015663" extrusionOk="0">
                <a:moveTo>
                  <a:pt x="0" y="0"/>
                </a:moveTo>
                <a:cubicBezTo>
                  <a:pt x="154974" y="-48593"/>
                  <a:pt x="337625" y="46882"/>
                  <a:pt x="495745" y="0"/>
                </a:cubicBezTo>
                <a:cubicBezTo>
                  <a:pt x="653866" y="-46882"/>
                  <a:pt x="853649" y="33046"/>
                  <a:pt x="1040519" y="0"/>
                </a:cubicBezTo>
                <a:cubicBezTo>
                  <a:pt x="1227389" y="-33046"/>
                  <a:pt x="1381516" y="50991"/>
                  <a:pt x="1634323" y="0"/>
                </a:cubicBezTo>
                <a:cubicBezTo>
                  <a:pt x="1887130" y="-50991"/>
                  <a:pt x="2031858" y="61681"/>
                  <a:pt x="2228127" y="0"/>
                </a:cubicBezTo>
                <a:cubicBezTo>
                  <a:pt x="2424396" y="-61681"/>
                  <a:pt x="2430277" y="14040"/>
                  <a:pt x="2625812" y="0"/>
                </a:cubicBezTo>
                <a:cubicBezTo>
                  <a:pt x="2821348" y="-14040"/>
                  <a:pt x="2979933" y="15206"/>
                  <a:pt x="3072527" y="0"/>
                </a:cubicBezTo>
                <a:cubicBezTo>
                  <a:pt x="3165122" y="-15206"/>
                  <a:pt x="3443055" y="24141"/>
                  <a:pt x="3568272" y="0"/>
                </a:cubicBezTo>
                <a:cubicBezTo>
                  <a:pt x="3693490" y="-24141"/>
                  <a:pt x="3952670" y="51089"/>
                  <a:pt x="4162076" y="0"/>
                </a:cubicBezTo>
                <a:cubicBezTo>
                  <a:pt x="4371482" y="-51089"/>
                  <a:pt x="4615673" y="56814"/>
                  <a:pt x="4902969" y="0"/>
                </a:cubicBezTo>
                <a:cubicBezTo>
                  <a:pt x="4917276" y="169164"/>
                  <a:pt x="4893091" y="367297"/>
                  <a:pt x="4902969" y="507832"/>
                </a:cubicBezTo>
                <a:cubicBezTo>
                  <a:pt x="4912847" y="648367"/>
                  <a:pt x="4869710" y="788402"/>
                  <a:pt x="4902969" y="1015663"/>
                </a:cubicBezTo>
                <a:cubicBezTo>
                  <a:pt x="4760460" y="1037471"/>
                  <a:pt x="4657866" y="984246"/>
                  <a:pt x="4505284" y="1015663"/>
                </a:cubicBezTo>
                <a:cubicBezTo>
                  <a:pt x="4352702" y="1047080"/>
                  <a:pt x="4182766" y="988860"/>
                  <a:pt x="3911480" y="1015663"/>
                </a:cubicBezTo>
                <a:cubicBezTo>
                  <a:pt x="3640194" y="1042466"/>
                  <a:pt x="3608358" y="973767"/>
                  <a:pt x="3366705" y="1015663"/>
                </a:cubicBezTo>
                <a:cubicBezTo>
                  <a:pt x="3125053" y="1057559"/>
                  <a:pt x="3126525" y="989567"/>
                  <a:pt x="2969020" y="1015663"/>
                </a:cubicBezTo>
                <a:cubicBezTo>
                  <a:pt x="2811515" y="1041759"/>
                  <a:pt x="2660763" y="1002304"/>
                  <a:pt x="2424246" y="1015663"/>
                </a:cubicBezTo>
                <a:cubicBezTo>
                  <a:pt x="2187729" y="1029022"/>
                  <a:pt x="2144033" y="972091"/>
                  <a:pt x="1977531" y="1015663"/>
                </a:cubicBezTo>
                <a:cubicBezTo>
                  <a:pt x="1811030" y="1059235"/>
                  <a:pt x="1708446" y="992902"/>
                  <a:pt x="1481786" y="1015663"/>
                </a:cubicBezTo>
                <a:cubicBezTo>
                  <a:pt x="1255126" y="1038424"/>
                  <a:pt x="1185417" y="977853"/>
                  <a:pt x="1084101" y="1015663"/>
                </a:cubicBezTo>
                <a:cubicBezTo>
                  <a:pt x="982786" y="1053473"/>
                  <a:pt x="648845" y="964948"/>
                  <a:pt x="539327" y="1015663"/>
                </a:cubicBezTo>
                <a:cubicBezTo>
                  <a:pt x="429809" y="1066378"/>
                  <a:pt x="177777" y="974819"/>
                  <a:pt x="0" y="1015663"/>
                </a:cubicBezTo>
                <a:cubicBezTo>
                  <a:pt x="-36986" y="898133"/>
                  <a:pt x="19996" y="705355"/>
                  <a:pt x="0" y="507832"/>
                </a:cubicBezTo>
                <a:cubicBezTo>
                  <a:pt x="-19996" y="310309"/>
                  <a:pt x="47865" y="12144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916679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 dirty="0" err="1"/>
              <a:t>Ahoana</a:t>
            </a:r>
            <a:r>
              <a:rPr lang="fr-FR" sz="2000" b="1" dirty="0"/>
              <a:t> no “</a:t>
            </a:r>
            <a:r>
              <a:rPr lang="fr-FR" sz="2000" b="1" dirty="0" err="1"/>
              <a:t>hitomboan'ny</a:t>
            </a:r>
            <a:r>
              <a:rPr lang="fr-FR" sz="2000" b="1" dirty="0"/>
              <a:t> </a:t>
            </a:r>
            <a:r>
              <a:rPr lang="fr-FR" sz="2000" b="1" dirty="0" err="1"/>
              <a:t>fitiavantsika</a:t>
            </a:r>
            <a:r>
              <a:rPr lang="fr-FR" sz="2000" b="1" dirty="0"/>
              <a:t> bebe </a:t>
            </a:r>
            <a:r>
              <a:rPr lang="fr-FR" sz="2000" b="1" dirty="0" err="1"/>
              <a:t>kokoa</a:t>
            </a:r>
            <a:r>
              <a:rPr lang="fr-FR" sz="2000" b="1" dirty="0"/>
              <a:t>”? </a:t>
            </a:r>
            <a:r>
              <a:rPr lang="fr-FR" sz="2000" b="1" dirty="0" err="1"/>
              <a:t>Nahoana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no </a:t>
            </a:r>
            <a:r>
              <a:rPr lang="fr-FR" sz="2000" b="1" dirty="0" err="1"/>
              <a:t>zava-dehibe</a:t>
            </a:r>
            <a:r>
              <a:rPr lang="fr-FR" sz="2000" b="1" dirty="0"/>
              <a:t> ho </a:t>
            </a:r>
            <a:r>
              <a:rPr lang="fr-FR" sz="2000" b="1" dirty="0" err="1"/>
              <a:t>an'ny</a:t>
            </a:r>
            <a:r>
              <a:rPr lang="fr-FR" sz="2000" b="1" dirty="0"/>
              <a:t> </a:t>
            </a:r>
            <a:r>
              <a:rPr lang="fr-FR" sz="2000" b="1" dirty="0" err="1"/>
              <a:t>fiainana</a:t>
            </a:r>
            <a:r>
              <a:rPr lang="fr-FR" sz="2000" b="1" dirty="0"/>
              <a:t> </a:t>
            </a:r>
            <a:r>
              <a:rPr lang="fr-FR" sz="2000" b="1" dirty="0" err="1"/>
              <a:t>kristiana</a:t>
            </a:r>
            <a:r>
              <a:rPr lang="en" sz="2000" b="1" noProof="0" dirty="0"/>
              <a:t>?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83A1C1D-8709-83FC-D45B-326F93FC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039" y="4281793"/>
            <a:ext cx="4385187" cy="24666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E4263AC-DC81-57C1-84EF-F7679838B1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"/>
          <a:stretch>
            <a:fillRect/>
          </a:stretch>
        </p:blipFill>
        <p:spPr>
          <a:xfrm>
            <a:off x="5749609" y="4842588"/>
            <a:ext cx="1771454" cy="187788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B55D836D-258F-9886-D6E8-49657293EC5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10517"/>
            <a:ext cx="2659234" cy="15780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7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498B7-BEA2-7163-106B-3E1CF1A45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7767E7-B89D-5AD4-6E97-655CFD145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506A91-F86E-1967-3531-CFEA75766099}"/>
              </a:ext>
            </a:extLst>
          </p:cNvPr>
          <p:cNvSpPr txBox="1"/>
          <p:nvPr/>
        </p:nvSpPr>
        <p:spPr>
          <a:xfrm>
            <a:off x="2333626" y="3276600"/>
            <a:ext cx="4038599" cy="2390776"/>
          </a:xfrm>
          <a:prstGeom prst="rect">
            <a:avLst/>
          </a:prstGeom>
          <a:noFill/>
        </p:spPr>
        <p:txBody>
          <a:bodyPr wrap="square">
            <a:prstTxWarp prst="textInflateTop">
              <a:avLst>
                <a:gd name="adj" fmla="val 36633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4800" b="1" noProof="0" dirty="0">
                <a:ln/>
                <a:solidFill>
                  <a:schemeClr val="accent3">
                    <a:lumMod val="75000"/>
                  </a:schemeClr>
                </a:solidFill>
              </a:rPr>
              <a:t>MISAOTRA SY MIVAVAKA AMIN’NY FOTOAN-TSAROTRA </a:t>
            </a:r>
            <a:endParaRPr lang="en" sz="4800" b="1" noProof="0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EF92BE-5B1B-B4BB-4F05-17A0A628D4B0}"/>
              </a:ext>
            </a:extLst>
          </p:cNvPr>
          <p:cNvSpPr txBox="1"/>
          <p:nvPr/>
        </p:nvSpPr>
        <p:spPr>
          <a:xfrm>
            <a:off x="144026" y="586026"/>
            <a:ext cx="7989825" cy="8617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tiako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fantatrareo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ry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rahalahy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fa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zavatra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nanjo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ahy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dia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efa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tonga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fampandrosoana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filazantsara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kosa</a:t>
            </a:r>
            <a:r>
              <a:rPr lang="en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      </a:t>
            </a:r>
          </a:p>
          <a:p>
            <a:pPr algn="ctr"/>
            <a:r>
              <a:rPr lang="en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Filipiana</a:t>
            </a:r>
            <a:r>
              <a:rPr lang="en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15446-A361-EA05-838D-ADC51C060C8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FOTOANA METY HIAROVANA NY FILAZANTSARA </a:t>
            </a:r>
            <a:endParaRPr lang="en" sz="3600" b="1" noProof="0" dirty="0">
              <a:ln w="9525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6798FA-E70B-8959-C5CC-A79EAB3587AF}"/>
              </a:ext>
            </a:extLst>
          </p:cNvPr>
          <p:cNvSpPr txBox="1"/>
          <p:nvPr/>
        </p:nvSpPr>
        <p:spPr>
          <a:xfrm>
            <a:off x="175654" y="1447800"/>
            <a:ext cx="7972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Ketraka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Filipiana</a:t>
            </a:r>
            <a:r>
              <a:rPr lang="fr-FR" sz="2000" b="1" dirty="0"/>
              <a:t>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nandre</a:t>
            </a:r>
            <a:r>
              <a:rPr lang="fr-FR" sz="2000" b="1" dirty="0"/>
              <a:t> fa </a:t>
            </a:r>
            <a:r>
              <a:rPr lang="fr-FR" sz="2000" b="1" dirty="0" err="1"/>
              <a:t>naiditra</a:t>
            </a:r>
            <a:r>
              <a:rPr lang="fr-FR" sz="2000" b="1" dirty="0"/>
              <a:t> an-</a:t>
            </a:r>
            <a:r>
              <a:rPr lang="fr-FR" sz="2000" b="1" dirty="0" err="1"/>
              <a:t>tranomazina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Roma i </a:t>
            </a:r>
            <a:r>
              <a:rPr lang="fr-FR" sz="2000" b="1" dirty="0" err="1"/>
              <a:t>Paoly</a:t>
            </a:r>
            <a:r>
              <a:rPr lang="fr-FR" sz="2000" b="1" dirty="0"/>
              <a:t>, ka </a:t>
            </a:r>
            <a:r>
              <a:rPr lang="fr-FR" sz="2000" b="1" dirty="0" err="1"/>
              <a:t>naniraka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Epafrodito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hanampy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apostoly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(Fil</a:t>
            </a:r>
            <a:r>
              <a:rPr lang="en" sz="2000" b="1" noProof="0" dirty="0"/>
              <a:t>. 4:18).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0006A-EE14-761C-DDB1-20BFD68FD7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35"/>
          <a:stretch>
            <a:fillRect/>
          </a:stretch>
        </p:blipFill>
        <p:spPr>
          <a:xfrm>
            <a:off x="8278760" y="624184"/>
            <a:ext cx="3669277" cy="1792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78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49BA71-FEDF-FF78-F7EF-C738CDF4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3" y="2490611"/>
            <a:ext cx="2968927" cy="2870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7B361DC-6DA5-29D5-AA49-C1D19DD02D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57558" y="3838052"/>
            <a:ext cx="3819340" cy="2315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F8AACF-CB76-4CF8-3D8D-AFEFA7CECF9F}"/>
              </a:ext>
            </a:extLst>
          </p:cNvPr>
          <p:cNvSpPr txBox="1"/>
          <p:nvPr/>
        </p:nvSpPr>
        <p:spPr>
          <a:xfrm>
            <a:off x="3281197" y="2497806"/>
            <a:ext cx="86406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ory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, fa </a:t>
            </a:r>
            <a:r>
              <a:rPr lang="fr-FR" sz="2000" b="1" dirty="0" err="1"/>
              <a:t>nisaotra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fifatorany</a:t>
            </a:r>
            <a:r>
              <a:rPr lang="fr-FR" sz="2000" b="1" dirty="0"/>
              <a:t>. </a:t>
            </a:r>
            <a:r>
              <a:rPr lang="fr-FR" sz="2000" b="1" dirty="0" err="1"/>
              <a:t>Nahoana</a:t>
            </a:r>
            <a:r>
              <a:rPr lang="fr-FR" sz="2000" b="1" dirty="0"/>
              <a:t> no </a:t>
            </a:r>
            <a:r>
              <a:rPr lang="fr-FR" sz="2000" b="1" dirty="0" err="1"/>
              <a:t>misaotra</a:t>
            </a:r>
            <a:r>
              <a:rPr lang="fr-FR" sz="2000" b="1" dirty="0"/>
              <a:t>?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tamin’izany</a:t>
            </a:r>
            <a:r>
              <a:rPr lang="fr-FR" sz="2000" b="1" dirty="0"/>
              <a:t> </a:t>
            </a:r>
            <a:r>
              <a:rPr lang="fr-FR" sz="2000" b="1" dirty="0" err="1"/>
              <a:t>fomba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no </a:t>
            </a:r>
            <a:r>
              <a:rPr lang="fr-FR" sz="2000" b="1" dirty="0" err="1"/>
              <a:t>nahafahany</a:t>
            </a:r>
            <a:r>
              <a:rPr lang="fr-FR" sz="2000" b="1" dirty="0"/>
              <a:t> </a:t>
            </a:r>
            <a:r>
              <a:rPr lang="fr-FR" sz="2000" b="1" dirty="0" err="1"/>
              <a:t>nitory</a:t>
            </a:r>
            <a:r>
              <a:rPr lang="fr-FR" sz="2000" b="1" dirty="0"/>
              <a:t> </a:t>
            </a:r>
            <a:r>
              <a:rPr lang="fr-FR" sz="2000" b="1" dirty="0" err="1"/>
              <a:t>tamin’ireo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,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, dia </a:t>
            </a:r>
            <a:r>
              <a:rPr lang="fr-FR" sz="2000" b="1" dirty="0" err="1"/>
              <a:t>tsy</a:t>
            </a:r>
            <a:r>
              <a:rPr lang="fr-FR" sz="2000" b="1" dirty="0"/>
              <a:t> ho </a:t>
            </a:r>
            <a:r>
              <a:rPr lang="fr-FR" sz="2000" b="1" dirty="0" err="1"/>
              <a:t>tratrany</a:t>
            </a:r>
            <a:r>
              <a:rPr lang="fr-FR" sz="2000" b="1" dirty="0"/>
              <a:t> </a:t>
            </a:r>
            <a:r>
              <a:rPr lang="fr-FR" sz="2000" b="1" dirty="0" err="1"/>
              <a:t>mihitsy</a:t>
            </a:r>
            <a:r>
              <a:rPr lang="fr-FR" sz="2000" b="1" dirty="0"/>
              <a:t> (Fil</a:t>
            </a:r>
            <a:r>
              <a:rPr lang="en" sz="2000" b="1" noProof="0" dirty="0"/>
              <a:t>. 1:13).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67381-4836-A4C5-E2F3-6F258978A750}"/>
              </a:ext>
            </a:extLst>
          </p:cNvPr>
          <p:cNvSpPr txBox="1"/>
          <p:nvPr/>
        </p:nvSpPr>
        <p:spPr>
          <a:xfrm>
            <a:off x="3281197" y="3552355"/>
            <a:ext cx="47674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Ankoatra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,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nahita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fihetsiky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apostoly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rahalahy</a:t>
            </a:r>
            <a:r>
              <a:rPr lang="fr-FR" sz="2000" b="1" dirty="0"/>
              <a:t> </a:t>
            </a:r>
            <a:r>
              <a:rPr lang="fr-FR" sz="2000" b="1" dirty="0" err="1"/>
              <a:t>nahatoky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dia </a:t>
            </a:r>
            <a:r>
              <a:rPr lang="fr-FR" sz="2000" b="1" dirty="0" err="1"/>
              <a:t>nahazo</a:t>
            </a:r>
            <a:r>
              <a:rPr lang="fr-FR" sz="2000" b="1" dirty="0"/>
              <a:t> </a:t>
            </a:r>
            <a:r>
              <a:rPr lang="fr-FR" sz="2000" b="1" dirty="0" err="1"/>
              <a:t>fampaherezana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nanomboka</a:t>
            </a:r>
            <a:r>
              <a:rPr lang="fr-FR" sz="2000" b="1" dirty="0"/>
              <a:t> </a:t>
            </a:r>
            <a:r>
              <a:rPr lang="fr-FR" sz="2000" b="1" dirty="0" err="1"/>
              <a:t>nitory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filazantsara</a:t>
            </a:r>
            <a:r>
              <a:rPr lang="fr-FR" sz="2000" b="1" dirty="0"/>
              <a:t> na </a:t>
            </a:r>
            <a:r>
              <a:rPr lang="fr-FR" sz="2000" b="1" dirty="0" err="1"/>
              <a:t>inona</a:t>
            </a:r>
            <a:r>
              <a:rPr lang="fr-FR" sz="2000" b="1" dirty="0"/>
              <a:t> na </a:t>
            </a:r>
            <a:r>
              <a:rPr lang="fr-FR" sz="2000" b="1" dirty="0" err="1"/>
              <a:t>inona</a:t>
            </a:r>
            <a:r>
              <a:rPr lang="fr-FR" sz="2000" b="1" dirty="0"/>
              <a:t> </a:t>
            </a:r>
            <a:r>
              <a:rPr lang="fr-FR" sz="2000" b="1" dirty="0" err="1"/>
              <a:t>zava-tsarotra</a:t>
            </a:r>
            <a:r>
              <a:rPr lang="fr-FR" sz="2000" b="1" dirty="0"/>
              <a:t> </a:t>
            </a:r>
            <a:r>
              <a:rPr lang="fr-FR" sz="2000" b="1" dirty="0" err="1"/>
              <a:t>natrehiny</a:t>
            </a:r>
            <a:r>
              <a:rPr lang="fr-FR" sz="2000" b="1" dirty="0"/>
              <a:t> (Fil</a:t>
            </a:r>
            <a:r>
              <a:rPr lang="en" sz="2000" b="1" noProof="0" dirty="0"/>
              <a:t>. 1:14).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A28D3B-EB9F-B33B-2666-8265E376D846}"/>
              </a:ext>
            </a:extLst>
          </p:cNvPr>
          <p:cNvSpPr txBox="1"/>
          <p:nvPr/>
        </p:nvSpPr>
        <p:spPr>
          <a:xfrm>
            <a:off x="2269925" y="5491347"/>
            <a:ext cx="58781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hafa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nihevitra</a:t>
            </a:r>
            <a:r>
              <a:rPr lang="fr-FR" sz="2000" b="1" dirty="0"/>
              <a:t> fa </a:t>
            </a:r>
            <a:r>
              <a:rPr lang="fr-FR" sz="2000" b="1" dirty="0" err="1"/>
              <a:t>hitondra</a:t>
            </a:r>
            <a:r>
              <a:rPr lang="fr-FR" sz="2000" b="1" dirty="0"/>
              <a:t> </a:t>
            </a:r>
            <a:r>
              <a:rPr lang="fr-FR" sz="2000" b="1" dirty="0" err="1"/>
              <a:t>fahasahiranana</a:t>
            </a:r>
            <a:r>
              <a:rPr lang="fr-FR" sz="2000" b="1" dirty="0"/>
              <a:t> ho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firesahana</a:t>
            </a:r>
            <a:r>
              <a:rPr lang="fr-FR" sz="2000" b="1" dirty="0"/>
              <a:t> </a:t>
            </a:r>
            <a:r>
              <a:rPr lang="fr-FR" sz="2000" b="1" dirty="0" err="1"/>
              <a:t>ampahibemaso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filazantsara</a:t>
            </a:r>
            <a:r>
              <a:rPr lang="fr-FR" sz="2000" b="1" dirty="0"/>
              <a:t>, dia </a:t>
            </a:r>
            <a:r>
              <a:rPr lang="fr-FR" sz="2000" b="1" dirty="0" err="1"/>
              <a:t>nanampy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—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nahy</a:t>
            </a:r>
            <a:r>
              <a:rPr lang="fr-FR" sz="2000" b="1" dirty="0"/>
              <a:t>—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fampielezana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(Fil</a:t>
            </a:r>
            <a:r>
              <a:rPr lang="en" sz="2000" b="1" noProof="0" dirty="0"/>
              <a:t>. 1:15-18).</a:t>
            </a:r>
          </a:p>
        </p:txBody>
      </p:sp>
      <p:pic>
        <p:nvPicPr>
          <p:cNvPr id="17" name="Imagen 16" descr="Un dibujo de un grupo de personas en una calle&#10;&#10;El contenido generado por IA puede ser incorrecto.">
            <a:extLst>
              <a:ext uri="{FF2B5EF4-FFF2-40B4-BE49-F238E27FC236}">
                <a16:creationId xmlns:a16="http://schemas.microsoft.com/office/drawing/2014/main" id="{6BFDA191-2670-DFEB-2F7E-76DCEE6F8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63" y="5579138"/>
            <a:ext cx="1957655" cy="110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2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364FA-F78D-3181-C178-2B7EE036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C626D6-03B3-36B1-BE9E-D1EE47C1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10160E-1715-FC18-F63A-240823FBDF5B}"/>
              </a:ext>
            </a:extLst>
          </p:cNvPr>
          <p:cNvSpPr txBox="1"/>
          <p:nvPr/>
        </p:nvSpPr>
        <p:spPr>
          <a:xfrm>
            <a:off x="2175364" y="3577838"/>
            <a:ext cx="42159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ANTON'NY FISAORANA SY NY FIVAVAHANA AO AMIN’NY TARATASY HO AN’NY KOLOSIANA </a:t>
            </a:r>
            <a:endParaRPr lang="en" sz="3600" b="1" noProof="0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1187</Words>
  <Application>Microsoft Office PowerPoint</Application>
  <PresentationFormat>Panorámica</PresentationFormat>
  <Paragraphs>67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102</cp:revision>
  <dcterms:created xsi:type="dcterms:W3CDTF">2025-12-29T07:58:33Z</dcterms:created>
  <dcterms:modified xsi:type="dcterms:W3CDTF">2026-01-08T06:19:37Z</dcterms:modified>
</cp:coreProperties>
</file>