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Mihazona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firaisana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fr-FR" sz="1700" b="1" baseline="0" dirty="0" err="1"/>
            <a:t>Tsy</a:t>
          </a:r>
          <a:r>
            <a:rPr lang="fr-FR" sz="1700" b="1" baseline="0" dirty="0"/>
            <a:t> </a:t>
          </a:r>
          <a:r>
            <a:rPr lang="fr-FR" sz="1700" b="1" baseline="0" dirty="0" err="1"/>
            <a:t>tokony</a:t>
          </a:r>
          <a:r>
            <a:rPr lang="fr-FR" sz="1700" b="1" baseline="0" dirty="0"/>
            <a:t> </a:t>
          </a:r>
          <a:r>
            <a:rPr lang="fr-FR" sz="1700" b="1" baseline="0" dirty="0" err="1"/>
            <a:t>hisy</a:t>
          </a:r>
          <a:r>
            <a:rPr lang="fr-FR" sz="1700" b="1" baseline="0" dirty="0"/>
            <a:t> </a:t>
          </a:r>
          <a:r>
            <a:rPr lang="fr-FR" sz="1700" b="1" baseline="0" dirty="0" err="1"/>
            <a:t>fifosana</a:t>
          </a:r>
          <a:r>
            <a:rPr lang="fr-FR" sz="1700" b="1" baseline="0" dirty="0"/>
            <a:t>, </a:t>
          </a:r>
          <a:r>
            <a:rPr lang="fr-FR" sz="1700" b="1" baseline="0" dirty="0" err="1"/>
            <a:t>fifanakianana</a:t>
          </a:r>
          <a:r>
            <a:rPr lang="fr-FR" sz="1700" b="1" baseline="0" dirty="0"/>
            <a:t>, </a:t>
          </a:r>
          <a:r>
            <a:rPr lang="fr-FR" sz="1700" b="1" baseline="0" dirty="0" err="1"/>
            <a:t>fifandrafiana</a:t>
          </a:r>
          <a:r>
            <a:rPr lang="fr-FR" sz="1700" b="1" baseline="0" dirty="0"/>
            <a:t>, na </a:t>
          </a:r>
          <a:r>
            <a:rPr lang="fr-FR" sz="1700" b="1" baseline="0" dirty="0" err="1"/>
            <a:t>fifamaliana</a:t>
          </a:r>
          <a:r>
            <a:rPr lang="fr-FR" sz="1700" b="1" baseline="0" dirty="0"/>
            <a:t> </a:t>
          </a:r>
          <a:r>
            <a:rPr lang="fr-FR" sz="1700" b="1" baseline="0" dirty="0" err="1"/>
            <a:t>eo</a:t>
          </a:r>
          <a:r>
            <a:rPr lang="fr-FR" sz="1700" b="1" baseline="0" dirty="0"/>
            <a:t> </a:t>
          </a:r>
          <a:r>
            <a:rPr lang="fr-FR" sz="1700" b="1" baseline="0" dirty="0" err="1"/>
            <a:t>amintsika</a:t>
          </a:r>
          <a:r>
            <a:rPr lang="fr-FR" sz="1700" b="1" baseline="0" dirty="0"/>
            <a:t>, </a:t>
          </a:r>
          <a:r>
            <a:rPr lang="fr-FR" sz="1700" b="1" baseline="0" dirty="0" err="1"/>
            <a:t>rehefa</a:t>
          </a:r>
          <a:r>
            <a:rPr lang="fr-FR" sz="1700" b="1" baseline="0" dirty="0"/>
            <a:t> </a:t>
          </a:r>
          <a:r>
            <a:rPr lang="fr-FR" sz="1700" b="1" baseline="0" dirty="0" err="1"/>
            <a:t>miara-miasa</a:t>
          </a:r>
          <a:r>
            <a:rPr lang="en" sz="1700" b="1" baseline="0" dirty="0"/>
            <a:t>.</a:t>
          </a:r>
          <a:endParaRPr lang="es-ES" sz="1700" baseline="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Mitondra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manan-tsiny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fr-FR" sz="1700" b="1" baseline="0" dirty="0"/>
            <a:t>Ny </a:t>
          </a:r>
          <a:r>
            <a:rPr lang="fr-FR" sz="1700" b="1" baseline="0" dirty="0" err="1"/>
            <a:t>fankatoavana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Raintsika</a:t>
          </a:r>
          <a:r>
            <a:rPr lang="fr-FR" sz="1700" b="1" baseline="0" dirty="0"/>
            <a:t> </a:t>
          </a:r>
          <a:r>
            <a:rPr lang="fr-FR" sz="1700" b="1" baseline="0" dirty="0" err="1"/>
            <a:t>amin'ny</a:t>
          </a:r>
          <a:r>
            <a:rPr lang="fr-FR" sz="1700" b="1" baseline="0" dirty="0"/>
            <a:t> </a:t>
          </a:r>
          <a:r>
            <a:rPr lang="fr-FR" sz="1700" b="1" baseline="0" dirty="0" err="1"/>
            <a:t>fahatsorana</a:t>
          </a:r>
          <a:r>
            <a:rPr lang="fr-FR" sz="1700" b="1" baseline="0" dirty="0"/>
            <a:t> dia </a:t>
          </a:r>
          <a:r>
            <a:rPr lang="fr-FR" sz="1700" b="1" baseline="0" dirty="0" err="1"/>
            <a:t>mifanohitra</a:t>
          </a:r>
          <a:r>
            <a:rPr lang="fr-FR" sz="1700" b="1" baseline="0" dirty="0"/>
            <a:t> </a:t>
          </a:r>
          <a:r>
            <a:rPr lang="fr-FR" sz="1700" b="1" baseline="0" dirty="0" err="1"/>
            <a:t>tanteraka</a:t>
          </a:r>
          <a:r>
            <a:rPr lang="fr-FR" sz="1700" b="1" baseline="0" dirty="0"/>
            <a:t> </a:t>
          </a:r>
          <a:r>
            <a:rPr lang="fr-FR" sz="1700" b="1" baseline="0" dirty="0" err="1"/>
            <a:t>amin'ny</a:t>
          </a:r>
          <a:r>
            <a:rPr lang="fr-FR" sz="1700" b="1" baseline="0" dirty="0"/>
            <a:t> </a:t>
          </a:r>
          <a:r>
            <a:rPr lang="fr-FR" sz="1700" b="1" baseline="0" dirty="0" err="1"/>
            <a:t>faharatsiana</a:t>
          </a:r>
          <a:r>
            <a:rPr lang="fr-FR" sz="1700" b="1" baseline="0" dirty="0"/>
            <a:t> </a:t>
          </a:r>
          <a:r>
            <a:rPr lang="fr-FR" sz="1700" b="1" baseline="0" dirty="0" err="1"/>
            <a:t>sy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fanaranam</a:t>
          </a:r>
          <a:r>
            <a:rPr lang="fr-FR" sz="1700" b="1" baseline="0" dirty="0"/>
            <a:t>-po </a:t>
          </a:r>
          <a:r>
            <a:rPr lang="fr-FR" sz="1700" b="1" baseline="0" dirty="0" err="1"/>
            <a:t>izay</a:t>
          </a:r>
          <a:r>
            <a:rPr lang="fr-FR" sz="1700" b="1" baseline="0" dirty="0"/>
            <a:t> </a:t>
          </a:r>
          <a:r>
            <a:rPr lang="fr-FR" sz="1700" b="1" baseline="0" dirty="0" err="1"/>
            <a:t>misy</a:t>
          </a:r>
          <a:r>
            <a:rPr lang="fr-FR" sz="1700" b="1" baseline="0" dirty="0"/>
            <a:t> </a:t>
          </a:r>
          <a:r>
            <a:rPr lang="fr-FR" sz="1700" b="1" baseline="0" dirty="0" err="1"/>
            <a:t>manodidina</a:t>
          </a:r>
          <a:r>
            <a:rPr lang="fr-FR" sz="1700" b="1" baseline="0" dirty="0"/>
            <a:t> </a:t>
          </a:r>
          <a:r>
            <a:rPr lang="fr-FR" sz="1700" b="1" baseline="0" dirty="0" err="1"/>
            <a:t>antsika</a:t>
          </a:r>
          <a:r>
            <a:rPr lang="en" sz="1700" b="1" baseline="0" dirty="0"/>
            <a:t>.</a:t>
          </a:r>
          <a:endParaRPr lang="es-ES" sz="1700" baseline="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Mahatoky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Tenin’Andriamanitra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fr-FR" sz="1700" b="1" baseline="0" dirty="0" err="1"/>
            <a:t>Tsy</a:t>
          </a:r>
          <a:r>
            <a:rPr lang="fr-FR" sz="1700" b="1" baseline="0" dirty="0"/>
            <a:t> </a:t>
          </a:r>
          <a:r>
            <a:rPr lang="fr-FR" sz="1700" b="1" baseline="0" dirty="0" err="1"/>
            <a:t>maintsy</a:t>
          </a:r>
          <a:r>
            <a:rPr lang="fr-FR" sz="1700" b="1" baseline="0" dirty="0"/>
            <a:t> </a:t>
          </a:r>
          <a:r>
            <a:rPr lang="fr-FR" sz="1700" b="1" baseline="0" dirty="0" err="1"/>
            <a:t>mifanaraka</a:t>
          </a:r>
          <a:r>
            <a:rPr lang="fr-FR" sz="1700" b="1" baseline="0" dirty="0"/>
            <a:t> </a:t>
          </a:r>
          <a:r>
            <a:rPr lang="fr-FR" sz="1700" b="1" baseline="0" dirty="0" err="1"/>
            <a:t>amin’izay</a:t>
          </a:r>
          <a:r>
            <a:rPr lang="fr-FR" sz="1700" b="1" baseline="0" dirty="0"/>
            <a:t> </a:t>
          </a:r>
          <a:r>
            <a:rPr lang="fr-FR" sz="1700" b="1" baseline="0" dirty="0" err="1"/>
            <a:t>ampianarin’ny</a:t>
          </a:r>
          <a:r>
            <a:rPr lang="fr-FR" sz="1700" b="1" baseline="0" dirty="0"/>
            <a:t> </a:t>
          </a:r>
          <a:r>
            <a:rPr lang="fr-FR" sz="1700" b="1" baseline="0" dirty="0" err="1"/>
            <a:t>Baiboly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asantsika</a:t>
          </a:r>
          <a:r>
            <a:rPr lang="fr-FR" sz="1700" b="1" baseline="0" dirty="0"/>
            <a:t> </a:t>
          </a:r>
          <a:r>
            <a:rPr lang="fr-FR" sz="1700" b="1" baseline="0" dirty="0" err="1"/>
            <a:t>sy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fisainantsika</a:t>
          </a:r>
          <a:endParaRPr lang="es-ES" sz="1700" baseline="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Tsy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tokony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hisy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fifosana</a:t>
          </a:r>
          <a:r>
            <a:rPr lang="fr-FR" sz="1700" b="1" kern="1200" baseline="0" dirty="0"/>
            <a:t>, </a:t>
          </a:r>
          <a:r>
            <a:rPr lang="fr-FR" sz="1700" b="1" kern="1200" baseline="0" dirty="0" err="1"/>
            <a:t>fifanakianana</a:t>
          </a:r>
          <a:r>
            <a:rPr lang="fr-FR" sz="1700" b="1" kern="1200" baseline="0" dirty="0"/>
            <a:t>, </a:t>
          </a:r>
          <a:r>
            <a:rPr lang="fr-FR" sz="1700" b="1" kern="1200" baseline="0" dirty="0" err="1"/>
            <a:t>fifandrafiana</a:t>
          </a:r>
          <a:r>
            <a:rPr lang="fr-FR" sz="1700" b="1" kern="1200" baseline="0" dirty="0"/>
            <a:t>, na </a:t>
          </a:r>
          <a:r>
            <a:rPr lang="fr-FR" sz="1700" b="1" kern="1200" baseline="0" dirty="0" err="1"/>
            <a:t>fifamaliana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eo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amintsika</a:t>
          </a:r>
          <a:r>
            <a:rPr lang="fr-FR" sz="1700" b="1" kern="1200" baseline="0" dirty="0"/>
            <a:t>, </a:t>
          </a:r>
          <a:r>
            <a:rPr lang="fr-FR" sz="1700" b="1" kern="1200" baseline="0" dirty="0" err="1"/>
            <a:t>rehefa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miara-miasa</a:t>
          </a:r>
          <a:r>
            <a:rPr lang="en" sz="1700" b="1" kern="1200" baseline="0" dirty="0"/>
            <a:t>.</a:t>
          </a:r>
          <a:endParaRPr lang="es-ES" sz="1700" kern="1200" baseline="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Mihazona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firaisana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/>
            <a:t>Ny </a:t>
          </a:r>
          <a:r>
            <a:rPr lang="fr-FR" sz="1700" b="1" kern="1200" baseline="0" dirty="0" err="1"/>
            <a:t>fankatoavana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Raintsika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amin'ny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fahatsorana</a:t>
          </a:r>
          <a:r>
            <a:rPr lang="fr-FR" sz="1700" b="1" kern="1200" baseline="0" dirty="0"/>
            <a:t> dia </a:t>
          </a:r>
          <a:r>
            <a:rPr lang="fr-FR" sz="1700" b="1" kern="1200" baseline="0" dirty="0" err="1"/>
            <a:t>mifanohitra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tanteraka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amin'ny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faharatsiana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fanaranam</a:t>
          </a:r>
          <a:r>
            <a:rPr lang="fr-FR" sz="1700" b="1" kern="1200" baseline="0" dirty="0"/>
            <a:t>-po </a:t>
          </a:r>
          <a:r>
            <a:rPr lang="fr-FR" sz="1700" b="1" kern="1200" baseline="0" dirty="0" err="1"/>
            <a:t>izay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misy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manodidina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antsika</a:t>
          </a:r>
          <a:r>
            <a:rPr lang="en" sz="1700" b="1" kern="1200" baseline="0" dirty="0"/>
            <a:t>.</a:t>
          </a:r>
          <a:endParaRPr lang="es-ES" sz="1700" kern="1200" baseline="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Mitondra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manan-tsiny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Tsy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maintsy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mifanaraka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amin’izay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ampianarin’ny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Baiboly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asantsika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fisainantsika</a:t>
          </a:r>
          <a:endParaRPr lang="es-ES" sz="1700" kern="1200" baseline="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Mahatoky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Tenin’Andriamanitra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465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MAMIRAPIRATRA AO ANATIN'NY ALINA </a:t>
            </a:r>
            <a:endParaRPr kumimoji="0" lang="en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908474" y="0"/>
            <a:ext cx="3283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Lesona 5 hatao ny 31 Janoary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fr-FR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EPAFRODITO 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Nefa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nihevitra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tokony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hampandehaniko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hankaty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Epafrodito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rahalahiko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sady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mpiray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asa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amiko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miaramila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namako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irakareo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mpanompo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hanome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nilaiko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0" y="1358495"/>
            <a:ext cx="911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fantatry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Filipiana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nigadra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tany</a:t>
            </a:r>
            <a:r>
              <a:rPr lang="fr-FR" sz="2000" b="1" dirty="0">
                <a:solidFill>
                  <a:prstClr val="black"/>
                </a:solidFill>
              </a:rPr>
              <a:t> Roma i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nanapa-kevitra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handefa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fanampiana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amin'izay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ilainy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fandoavana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hofan-trano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sakafo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fitafiana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sns</a:t>
            </a:r>
            <a:r>
              <a:rPr lang="fr-FR" sz="2000" b="1" dirty="0">
                <a:solidFill>
                  <a:prstClr val="black"/>
                </a:solidFill>
              </a:rPr>
              <a:t>.) I </a:t>
            </a:r>
            <a:r>
              <a:rPr lang="fr-FR" sz="2000" b="1" dirty="0" err="1">
                <a:solidFill>
                  <a:prstClr val="black"/>
                </a:solidFill>
              </a:rPr>
              <a:t>Epafrodito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niandraikitra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fitondrana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fanampiana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an’ilay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apostoly</a:t>
            </a:r>
            <a:r>
              <a:rPr lang="fr-FR" sz="2000" b="1" dirty="0">
                <a:solidFill>
                  <a:prstClr val="black"/>
                </a:solidFill>
              </a:rPr>
              <a:t> (Fil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18" y="3650775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78842" y="3415805"/>
            <a:ext cx="5155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zotom-pony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filazantsara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nanao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vivery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ainy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ka </a:t>
            </a:r>
            <a:r>
              <a:rPr lang="fr-FR" sz="2000" b="1" dirty="0" err="1">
                <a:solidFill>
                  <a:prstClr val="black"/>
                </a:solidFill>
              </a:rPr>
              <a:t>narary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mafy</a:t>
            </a:r>
            <a:r>
              <a:rPr lang="fr-FR" sz="2000" b="1" dirty="0">
                <a:solidFill>
                  <a:prstClr val="black"/>
                </a:solidFill>
              </a:rPr>
              <a:t> (Fil. 2:27, 30).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nandre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Filipiana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nihevitra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antony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lehibe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nanapahan’i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hevitra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haniraka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hanatitra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epistily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(Fil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-1" y="2605417"/>
            <a:ext cx="91833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nitondra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fanampiana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fotsiny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Epafrodito</a:t>
            </a:r>
            <a:r>
              <a:rPr lang="fr-FR" sz="2000" b="1" dirty="0">
                <a:solidFill>
                  <a:prstClr val="black"/>
                </a:solidFill>
              </a:rPr>
              <a:t>, fa </a:t>
            </a:r>
            <a:r>
              <a:rPr lang="fr-FR" sz="2000" b="1" dirty="0" err="1">
                <a:solidFill>
                  <a:prstClr val="black"/>
                </a:solidFill>
              </a:rPr>
              <a:t>niaraka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nanampy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ilainy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niara-niasa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fampielezana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filazantsara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7" y="5721964"/>
            <a:ext cx="51390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Nangataka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mba</a:t>
            </a:r>
            <a:r>
              <a:rPr lang="fr-FR" sz="2000" b="1" dirty="0">
                <a:solidFill>
                  <a:prstClr val="black"/>
                </a:solidFill>
              </a:rPr>
              <a:t> “</a:t>
            </a:r>
            <a:r>
              <a:rPr lang="fr-FR" sz="2000" b="1" dirty="0" err="1">
                <a:solidFill>
                  <a:prstClr val="black"/>
                </a:solidFill>
              </a:rPr>
              <a:t>omeo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voninahitra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tahaka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” (Fil. 2:29).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isalasalana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Kristiana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nahatoky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Epafrodito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052815" y="524604"/>
            <a:ext cx="779037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Raha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mitalaho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any an-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danitra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Jesosy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Ilay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Mpanalalana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miasa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anatintsika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kosa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Fanahy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Masina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mba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hanao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hahatanteraka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araka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sitrapony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. Ny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lanitra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manontolo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no liana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amin'ny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famonjena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fanahy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. Koa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inona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indray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no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mbola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mampisalasala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amin'ny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fanampian'ny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Tompo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?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izay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mampianatra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olona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no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maintsy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manana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fifandraisana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velona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amin’Andriamanitra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Amin’ny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Fanahy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tokony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loharano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an’ny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olona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satria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Kristy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anatintsika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loharano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miboiboika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fiainana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mandrakizay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Mety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hitsapa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faharetantsika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finoantsika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alahelo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fanaintainana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saingy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eto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amintsika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famirapiratan’ny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fanatrehan’Ilay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hita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maso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ka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maintsy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miafina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ao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ambadik’i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Jesosy</a:t>
            </a:r>
            <a:r>
              <a:rPr lang="en-US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isika</a:t>
            </a:r>
            <a:r>
              <a:rPr kumimoji="0" lang="e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5837209" y="6110749"/>
            <a:ext cx="4236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</a:t>
            </a:r>
            <a:r>
              <a:rPr kumimoji="0" lang="e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8 Desambra)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71581" y="275960"/>
            <a:ext cx="5680447" cy="53553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Ataovy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zavatra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tsi-fimonomononana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tsi-fisalasalana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manan-tsiny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sady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misy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fitaka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ianareo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zanak'Andriamanitra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manana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adidy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firenena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meloka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maditra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isehoanareo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tahaka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fanazavana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amin'izao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tontolo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097175" y="3851392"/>
            <a:ext cx="7094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s-ES" sz="2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Fahazavana</a:t>
            </a:r>
            <a:r>
              <a:rPr lang="es-E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</a:t>
            </a:r>
            <a:r>
              <a:rPr lang="es-ES" sz="2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eo</a:t>
            </a:r>
            <a:r>
              <a:rPr lang="es-E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</a:t>
            </a:r>
            <a:r>
              <a:rPr lang="es-ES" sz="2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amin'izao</a:t>
            </a:r>
            <a:r>
              <a:rPr lang="es-E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</a:t>
            </a:r>
            <a:r>
              <a:rPr lang="es-ES" sz="2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tontolo</a:t>
            </a:r>
            <a:r>
              <a:rPr lang="es-E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</a:t>
            </a:r>
            <a:r>
              <a:rPr lang="es-ES" sz="2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izao</a:t>
            </a: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Maneho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taratra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an'Andriamanitra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2:12-13)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Fanazavana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amin’izao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tontolo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2:14-16)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Fanatitra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lvl="0">
              <a:spcBef>
                <a:spcPts val="18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Ohatra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ny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amin'ny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fahazavana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Timoty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Epafrodito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0" y="-19159"/>
            <a:ext cx="7541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</a:rPr>
              <a:t>Aoka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hazava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imason'ny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toy </a:t>
            </a:r>
            <a:r>
              <a:rPr lang="en-US" sz="2000" b="1" dirty="0" err="1">
                <a:solidFill>
                  <a:prstClr val="black"/>
                </a:solidFill>
              </a:rPr>
              <a:t>izany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fahazavanareo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hahitany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ataonareo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hankalazany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Rainareo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any an-</a:t>
            </a:r>
            <a:r>
              <a:rPr lang="en-US" sz="2000" b="1" dirty="0" err="1">
                <a:solidFill>
                  <a:prstClr val="black"/>
                </a:solidFill>
              </a:rPr>
              <a:t>danitra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(Mat.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5129" y="196185"/>
            <a:ext cx="3960159" cy="3429000"/>
          </a:xfrm>
          <a:custGeom>
            <a:avLst/>
            <a:gdLst>
              <a:gd name="csX0" fmla="*/ 0 w 3960159"/>
              <a:gd name="csY0" fmla="*/ 0 h 3429000"/>
              <a:gd name="csX1" fmla="*/ 644940 w 3960159"/>
              <a:gd name="csY1" fmla="*/ 0 h 3429000"/>
              <a:gd name="csX2" fmla="*/ 1131474 w 3960159"/>
              <a:gd name="csY2" fmla="*/ 0 h 3429000"/>
              <a:gd name="csX3" fmla="*/ 1578406 w 3960159"/>
              <a:gd name="csY3" fmla="*/ 0 h 3429000"/>
              <a:gd name="csX4" fmla="*/ 2104542 w 3960159"/>
              <a:gd name="csY4" fmla="*/ 0 h 3429000"/>
              <a:gd name="csX5" fmla="*/ 2749482 w 3960159"/>
              <a:gd name="csY5" fmla="*/ 0 h 3429000"/>
              <a:gd name="csX6" fmla="*/ 3394422 w 3960159"/>
              <a:gd name="csY6" fmla="*/ 0 h 3429000"/>
              <a:gd name="csX7" fmla="*/ 3960159 w 3960159"/>
              <a:gd name="csY7" fmla="*/ 0 h 3429000"/>
              <a:gd name="csX8" fmla="*/ 3960159 w 3960159"/>
              <a:gd name="csY8" fmla="*/ 605790 h 3429000"/>
              <a:gd name="csX9" fmla="*/ 3960159 w 3960159"/>
              <a:gd name="csY9" fmla="*/ 1211580 h 3429000"/>
              <a:gd name="csX10" fmla="*/ 3960159 w 3960159"/>
              <a:gd name="csY10" fmla="*/ 1680210 h 3429000"/>
              <a:gd name="csX11" fmla="*/ 3960159 w 3960159"/>
              <a:gd name="csY11" fmla="*/ 2320290 h 3429000"/>
              <a:gd name="csX12" fmla="*/ 3960159 w 3960159"/>
              <a:gd name="csY12" fmla="*/ 2857500 h 3429000"/>
              <a:gd name="csX13" fmla="*/ 3960159 w 3960159"/>
              <a:gd name="csY13" fmla="*/ 3429000 h 3429000"/>
              <a:gd name="csX14" fmla="*/ 3315219 w 3960159"/>
              <a:gd name="csY14" fmla="*/ 3429000 h 3429000"/>
              <a:gd name="csX15" fmla="*/ 2789083 w 3960159"/>
              <a:gd name="csY15" fmla="*/ 3429000 h 3429000"/>
              <a:gd name="csX16" fmla="*/ 2342151 w 3960159"/>
              <a:gd name="csY16" fmla="*/ 3429000 h 3429000"/>
              <a:gd name="csX17" fmla="*/ 1697211 w 3960159"/>
              <a:gd name="csY17" fmla="*/ 3429000 h 3429000"/>
              <a:gd name="csX18" fmla="*/ 1171076 w 3960159"/>
              <a:gd name="csY18" fmla="*/ 3429000 h 3429000"/>
              <a:gd name="csX19" fmla="*/ 605339 w 3960159"/>
              <a:gd name="csY19" fmla="*/ 3429000 h 3429000"/>
              <a:gd name="csX20" fmla="*/ 0 w 3960159"/>
              <a:gd name="csY20" fmla="*/ 3429000 h 3429000"/>
              <a:gd name="csX21" fmla="*/ 0 w 3960159"/>
              <a:gd name="csY21" fmla="*/ 2926080 h 3429000"/>
              <a:gd name="csX22" fmla="*/ 0 w 3960159"/>
              <a:gd name="csY22" fmla="*/ 2388870 h 3429000"/>
              <a:gd name="csX23" fmla="*/ 0 w 3960159"/>
              <a:gd name="csY23" fmla="*/ 1748790 h 3429000"/>
              <a:gd name="csX24" fmla="*/ 0 w 3960159"/>
              <a:gd name="csY24" fmla="*/ 1245870 h 3429000"/>
              <a:gd name="csX25" fmla="*/ 0 w 3960159"/>
              <a:gd name="csY25" fmla="*/ 708660 h 3429000"/>
              <a:gd name="csX26" fmla="*/ 0 w 3960159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3960159" h="3429000" fill="none" extrusionOk="0">
                <a:moveTo>
                  <a:pt x="0" y="0"/>
                </a:moveTo>
                <a:cubicBezTo>
                  <a:pt x="270580" y="-67875"/>
                  <a:pt x="334287" y="38676"/>
                  <a:pt x="644940" y="0"/>
                </a:cubicBezTo>
                <a:cubicBezTo>
                  <a:pt x="955593" y="-38676"/>
                  <a:pt x="966695" y="18980"/>
                  <a:pt x="1131474" y="0"/>
                </a:cubicBezTo>
                <a:cubicBezTo>
                  <a:pt x="1296253" y="-18980"/>
                  <a:pt x="1358768" y="49851"/>
                  <a:pt x="1578406" y="0"/>
                </a:cubicBezTo>
                <a:cubicBezTo>
                  <a:pt x="1798044" y="-49851"/>
                  <a:pt x="1956168" y="31966"/>
                  <a:pt x="2104542" y="0"/>
                </a:cubicBezTo>
                <a:cubicBezTo>
                  <a:pt x="2252916" y="-31966"/>
                  <a:pt x="2541859" y="45259"/>
                  <a:pt x="2749482" y="0"/>
                </a:cubicBezTo>
                <a:cubicBezTo>
                  <a:pt x="2957105" y="-45259"/>
                  <a:pt x="3083612" y="37025"/>
                  <a:pt x="3394422" y="0"/>
                </a:cubicBezTo>
                <a:cubicBezTo>
                  <a:pt x="3705232" y="-37025"/>
                  <a:pt x="3836230" y="30984"/>
                  <a:pt x="3960159" y="0"/>
                </a:cubicBezTo>
                <a:cubicBezTo>
                  <a:pt x="3998083" y="209112"/>
                  <a:pt x="3927407" y="433737"/>
                  <a:pt x="3960159" y="605790"/>
                </a:cubicBezTo>
                <a:cubicBezTo>
                  <a:pt x="3992911" y="777843"/>
                  <a:pt x="3926538" y="915917"/>
                  <a:pt x="3960159" y="1211580"/>
                </a:cubicBezTo>
                <a:cubicBezTo>
                  <a:pt x="3993780" y="1507243"/>
                  <a:pt x="3911527" y="1477748"/>
                  <a:pt x="3960159" y="1680210"/>
                </a:cubicBezTo>
                <a:cubicBezTo>
                  <a:pt x="4008791" y="1882672"/>
                  <a:pt x="3898491" y="2136628"/>
                  <a:pt x="3960159" y="2320290"/>
                </a:cubicBezTo>
                <a:cubicBezTo>
                  <a:pt x="4021827" y="2503952"/>
                  <a:pt x="3946876" y="2603853"/>
                  <a:pt x="3960159" y="2857500"/>
                </a:cubicBezTo>
                <a:cubicBezTo>
                  <a:pt x="3973442" y="3111147"/>
                  <a:pt x="3925622" y="3309109"/>
                  <a:pt x="3960159" y="3429000"/>
                </a:cubicBezTo>
                <a:cubicBezTo>
                  <a:pt x="3682726" y="3440456"/>
                  <a:pt x="3511589" y="3399345"/>
                  <a:pt x="3315219" y="3429000"/>
                </a:cubicBezTo>
                <a:cubicBezTo>
                  <a:pt x="3118849" y="3458655"/>
                  <a:pt x="2998462" y="3383708"/>
                  <a:pt x="2789083" y="3429000"/>
                </a:cubicBezTo>
                <a:cubicBezTo>
                  <a:pt x="2579704" y="3474292"/>
                  <a:pt x="2463812" y="3388510"/>
                  <a:pt x="2342151" y="3429000"/>
                </a:cubicBezTo>
                <a:cubicBezTo>
                  <a:pt x="2220490" y="3469490"/>
                  <a:pt x="1905516" y="3361902"/>
                  <a:pt x="1697211" y="3429000"/>
                </a:cubicBezTo>
                <a:cubicBezTo>
                  <a:pt x="1488906" y="3496098"/>
                  <a:pt x="1284940" y="3413965"/>
                  <a:pt x="1171076" y="3429000"/>
                </a:cubicBezTo>
                <a:cubicBezTo>
                  <a:pt x="1057212" y="3444035"/>
                  <a:pt x="756547" y="3412916"/>
                  <a:pt x="605339" y="3429000"/>
                </a:cubicBezTo>
                <a:cubicBezTo>
                  <a:pt x="454131" y="3445084"/>
                  <a:pt x="251112" y="3356638"/>
                  <a:pt x="0" y="3429000"/>
                </a:cubicBezTo>
                <a:cubicBezTo>
                  <a:pt x="-41640" y="3271127"/>
                  <a:pt x="52393" y="3161971"/>
                  <a:pt x="0" y="2926080"/>
                </a:cubicBezTo>
                <a:cubicBezTo>
                  <a:pt x="-52393" y="2690189"/>
                  <a:pt x="47734" y="2535217"/>
                  <a:pt x="0" y="2388870"/>
                </a:cubicBezTo>
                <a:cubicBezTo>
                  <a:pt x="-47734" y="2242523"/>
                  <a:pt x="17900" y="2016843"/>
                  <a:pt x="0" y="1748790"/>
                </a:cubicBezTo>
                <a:cubicBezTo>
                  <a:pt x="-17900" y="1480737"/>
                  <a:pt x="56058" y="1426497"/>
                  <a:pt x="0" y="1245870"/>
                </a:cubicBezTo>
                <a:cubicBezTo>
                  <a:pt x="-56058" y="1065243"/>
                  <a:pt x="51736" y="838828"/>
                  <a:pt x="0" y="708660"/>
                </a:cubicBezTo>
                <a:cubicBezTo>
                  <a:pt x="-51736" y="578492"/>
                  <a:pt x="54396" y="291573"/>
                  <a:pt x="0" y="0"/>
                </a:cubicBezTo>
                <a:close/>
              </a:path>
              <a:path w="3960159" h="3429000" stroke="0" extrusionOk="0">
                <a:moveTo>
                  <a:pt x="0" y="0"/>
                </a:moveTo>
                <a:cubicBezTo>
                  <a:pt x="153394" y="-13063"/>
                  <a:pt x="346814" y="56563"/>
                  <a:pt x="486534" y="0"/>
                </a:cubicBezTo>
                <a:cubicBezTo>
                  <a:pt x="626254" y="-56563"/>
                  <a:pt x="715172" y="50029"/>
                  <a:pt x="933466" y="0"/>
                </a:cubicBezTo>
                <a:cubicBezTo>
                  <a:pt x="1151760" y="-50029"/>
                  <a:pt x="1292233" y="34180"/>
                  <a:pt x="1420000" y="0"/>
                </a:cubicBezTo>
                <a:cubicBezTo>
                  <a:pt x="1547767" y="-34180"/>
                  <a:pt x="1755373" y="35779"/>
                  <a:pt x="1985737" y="0"/>
                </a:cubicBezTo>
                <a:cubicBezTo>
                  <a:pt x="2216101" y="-35779"/>
                  <a:pt x="2356377" y="33162"/>
                  <a:pt x="2630677" y="0"/>
                </a:cubicBezTo>
                <a:cubicBezTo>
                  <a:pt x="2904977" y="-33162"/>
                  <a:pt x="2878417" y="35933"/>
                  <a:pt x="3117211" y="0"/>
                </a:cubicBezTo>
                <a:cubicBezTo>
                  <a:pt x="3356005" y="-35933"/>
                  <a:pt x="3722222" y="13545"/>
                  <a:pt x="3960159" y="0"/>
                </a:cubicBezTo>
                <a:cubicBezTo>
                  <a:pt x="4027470" y="208144"/>
                  <a:pt x="3889846" y="444082"/>
                  <a:pt x="3960159" y="640080"/>
                </a:cubicBezTo>
                <a:cubicBezTo>
                  <a:pt x="4030472" y="836078"/>
                  <a:pt x="3923692" y="994264"/>
                  <a:pt x="3960159" y="1177290"/>
                </a:cubicBezTo>
                <a:cubicBezTo>
                  <a:pt x="3996626" y="1360316"/>
                  <a:pt x="3908039" y="1528313"/>
                  <a:pt x="3960159" y="1783080"/>
                </a:cubicBezTo>
                <a:cubicBezTo>
                  <a:pt x="4012279" y="2037847"/>
                  <a:pt x="3910118" y="2176406"/>
                  <a:pt x="3960159" y="2388870"/>
                </a:cubicBezTo>
                <a:cubicBezTo>
                  <a:pt x="4010200" y="2601334"/>
                  <a:pt x="3950686" y="2672717"/>
                  <a:pt x="3960159" y="2891790"/>
                </a:cubicBezTo>
                <a:cubicBezTo>
                  <a:pt x="3969632" y="3110863"/>
                  <a:pt x="3942733" y="3198877"/>
                  <a:pt x="3960159" y="3429000"/>
                </a:cubicBezTo>
                <a:cubicBezTo>
                  <a:pt x="3713393" y="3458596"/>
                  <a:pt x="3599354" y="3371224"/>
                  <a:pt x="3434024" y="3429000"/>
                </a:cubicBezTo>
                <a:cubicBezTo>
                  <a:pt x="3268694" y="3486776"/>
                  <a:pt x="3025341" y="3408068"/>
                  <a:pt x="2828685" y="3429000"/>
                </a:cubicBezTo>
                <a:cubicBezTo>
                  <a:pt x="2632029" y="3449932"/>
                  <a:pt x="2496502" y="3417664"/>
                  <a:pt x="2183745" y="3429000"/>
                </a:cubicBezTo>
                <a:cubicBezTo>
                  <a:pt x="1870988" y="3440336"/>
                  <a:pt x="1896813" y="3410128"/>
                  <a:pt x="1657609" y="3429000"/>
                </a:cubicBezTo>
                <a:cubicBezTo>
                  <a:pt x="1418405" y="3447872"/>
                  <a:pt x="1275106" y="3386478"/>
                  <a:pt x="1171076" y="3429000"/>
                </a:cubicBezTo>
                <a:cubicBezTo>
                  <a:pt x="1067046" y="3471522"/>
                  <a:pt x="898977" y="3386447"/>
                  <a:pt x="644940" y="3429000"/>
                </a:cubicBezTo>
                <a:cubicBezTo>
                  <a:pt x="390903" y="3471553"/>
                  <a:pt x="288995" y="3413475"/>
                  <a:pt x="0" y="3429000"/>
                </a:cubicBezTo>
                <a:cubicBezTo>
                  <a:pt x="-72076" y="3196470"/>
                  <a:pt x="54905" y="2958059"/>
                  <a:pt x="0" y="2788920"/>
                </a:cubicBezTo>
                <a:cubicBezTo>
                  <a:pt x="-54905" y="2619781"/>
                  <a:pt x="19784" y="2436572"/>
                  <a:pt x="0" y="2286000"/>
                </a:cubicBezTo>
                <a:cubicBezTo>
                  <a:pt x="-19784" y="2135428"/>
                  <a:pt x="34163" y="2024072"/>
                  <a:pt x="0" y="1783080"/>
                </a:cubicBezTo>
                <a:cubicBezTo>
                  <a:pt x="-34163" y="1542088"/>
                  <a:pt x="10457" y="1373682"/>
                  <a:pt x="0" y="1245870"/>
                </a:cubicBezTo>
                <a:cubicBezTo>
                  <a:pt x="-10457" y="1118058"/>
                  <a:pt x="20428" y="874478"/>
                  <a:pt x="0" y="674370"/>
                </a:cubicBezTo>
                <a:cubicBezTo>
                  <a:pt x="-20428" y="474262"/>
                  <a:pt x="20092" y="1538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344443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344443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344443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344443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344443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40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890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31139" y="1683503"/>
            <a:ext cx="7956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Velona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eto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amin'izao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tontolo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manitsakitsaka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Lalàn’Andriamanitra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Kristiana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maniry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hanompo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fiainana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mifanaraka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, no </a:t>
            </a:r>
            <a:r>
              <a:rPr lang="fr-FR" sz="2000" b="1" dirty="0" err="1">
                <a:solidFill>
                  <a:prstClr val="black"/>
                </a:solidFill>
              </a:rPr>
              <a:t>fahazavana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manazava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anatin’ny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haizina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0" y="956063"/>
            <a:ext cx="7489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Vakiantsika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Filipiana2:12-18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nandikan’i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didy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nomen’i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59910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1" i="0" u="none" strike="noStrike" kern="1200" cap="none" spc="-15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FAHAZAVANA EO AMIN'IZAO TONTOLO IZAO </a:t>
            </a:r>
            <a:endParaRPr kumimoji="0" lang="en" sz="8800" b="1" i="0" u="none" strike="noStrike" kern="1200" cap="none" spc="-15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32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MANEHO TARATRA AN'ANDRIAMANITRA </a:t>
            </a:r>
            <a:endParaRPr kumimoji="0" lang="en" sz="32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miasa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anatinareo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fikasana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fanaovana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hahatanteraka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sitrapony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487090" y="1391712"/>
            <a:ext cx="54012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nanazava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tamin'ny</a:t>
            </a:r>
            <a:r>
              <a:rPr lang="fr-FR" sz="2000" b="1" dirty="0">
                <a:solidFill>
                  <a:prstClr val="black"/>
                </a:solidFill>
              </a:rPr>
              <a:t> an-</a:t>
            </a:r>
            <a:r>
              <a:rPr lang="fr-FR" sz="2000" b="1" dirty="0" err="1">
                <a:solidFill>
                  <a:prstClr val="black"/>
                </a:solidFill>
              </a:rPr>
              <a:t>tsipiriany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fanetren-tena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fanandratana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nanampy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voambolana</a:t>
            </a:r>
            <a:r>
              <a:rPr lang="fr-FR" sz="2000" b="1" dirty="0">
                <a:solidFill>
                  <a:prstClr val="black"/>
                </a:solidFill>
              </a:rPr>
              <a:t> “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”.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hoe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nanetry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nasandratra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mba</a:t>
            </a:r>
            <a:r>
              <a:rPr lang="fr-FR" sz="2000" b="1" dirty="0">
                <a:solidFill>
                  <a:prstClr val="black"/>
                </a:solidFill>
              </a:rPr>
              <a:t> “</a:t>
            </a:r>
            <a:r>
              <a:rPr lang="fr-FR" sz="2000" b="1" dirty="0" err="1">
                <a:solidFill>
                  <a:prstClr val="black"/>
                </a:solidFill>
              </a:rPr>
              <a:t>haneken'ny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lela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rehetra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Kristy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Tompo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voninahitr'Andriamanitra</a:t>
            </a:r>
            <a:r>
              <a:rPr lang="fr-FR" sz="2000" b="1" dirty="0">
                <a:solidFill>
                  <a:prstClr val="black"/>
                </a:solidFill>
              </a:rPr>
              <a:t> Ray” (Fil. 2:11),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maintsy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mifanaraka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an'izany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mpino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Filipiana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raha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itarina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487091" y="4450625"/>
            <a:ext cx="87049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asantsika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voalohany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hahatanteraka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famonjena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“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tahotra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hovitra</a:t>
            </a:r>
            <a:r>
              <a:rPr lang="fr-FR" sz="2000" b="1" dirty="0">
                <a:solidFill>
                  <a:prstClr val="black"/>
                </a:solidFill>
              </a:rPr>
              <a:t>” (Fil. 2:12). </a:t>
            </a:r>
            <a:r>
              <a:rPr lang="fr-FR" sz="2000" b="1" dirty="0" err="1">
                <a:solidFill>
                  <a:prstClr val="black"/>
                </a:solidFill>
              </a:rPr>
              <a:t>Raha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Andriamanitra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mamonjy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Titosy</a:t>
            </a:r>
            <a:r>
              <a:rPr lang="fr-FR" sz="2000" b="1" dirty="0">
                <a:solidFill>
                  <a:prstClr val="black"/>
                </a:solidFill>
              </a:rPr>
              <a:t> 2:11), </a:t>
            </a:r>
            <a:r>
              <a:rPr lang="fr-FR" sz="2000" b="1" dirty="0" err="1">
                <a:solidFill>
                  <a:prstClr val="black"/>
                </a:solidFill>
              </a:rPr>
              <a:t>nahoana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tokony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hihevitra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an'izany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487089" y="5433392"/>
            <a:ext cx="87049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Mitovy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hevitra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fanompoana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tahotra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hovitra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Salamo</a:t>
            </a:r>
            <a:r>
              <a:rPr lang="fr-FR" sz="2000" b="1" dirty="0">
                <a:solidFill>
                  <a:prstClr val="black"/>
                </a:solidFill>
              </a:rPr>
              <a:t> 2:11). </a:t>
            </a: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hamafisin'i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Andriamanitra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manome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faniriana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tsara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anatintsika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manome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hery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hahatanteraka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Filipiana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fr-FR" sz="4400" b="1" dirty="0">
                <a:ln/>
                <a:solidFill>
                  <a:srgbClr val="B90E4E"/>
                </a:solidFill>
              </a:rPr>
              <a:t>FANAZAVANA EO AMIN’IZAO TONTOLO IZAO 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106532" y="580497"/>
            <a:ext cx="119902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manan-tsiny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sady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fitaka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zanak'Andriamanitra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manana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adidy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firenena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meloka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maditra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isehoanareo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fanazavana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amin'izao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tontolo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Manome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soso-kevitra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telo</a:t>
            </a:r>
            <a:r>
              <a:rPr lang="fr-FR" b="1" dirty="0">
                <a:solidFill>
                  <a:prstClr val="black"/>
                </a:solidFill>
              </a:rPr>
              <a:t> i </a:t>
            </a:r>
            <a:r>
              <a:rPr lang="fr-FR" b="1" dirty="0" err="1">
                <a:solidFill>
                  <a:prstClr val="black"/>
                </a:solidFill>
              </a:rPr>
              <a:t>Paoly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hahatonga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mpino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hazava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eo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amin’izao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tontolo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075936"/>
              </p:ext>
            </p:extLst>
          </p:nvPr>
        </p:nvGraphicFramePr>
        <p:xfrm>
          <a:off x="9249" y="182469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9249" y="5970994"/>
            <a:ext cx="1090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>
                <a:solidFill>
                  <a:prstClr val="black"/>
                </a:solidFill>
              </a:rPr>
              <a:t>Ao </a:t>
            </a:r>
            <a:r>
              <a:rPr lang="fr-FR" b="1" dirty="0" err="1">
                <a:solidFill>
                  <a:prstClr val="black"/>
                </a:solidFill>
              </a:rPr>
              <a:t>amin'ny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toerana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haizina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lehibe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indrindra</a:t>
            </a:r>
            <a:r>
              <a:rPr lang="fr-FR" b="1" dirty="0">
                <a:solidFill>
                  <a:prstClr val="black"/>
                </a:solidFill>
              </a:rPr>
              <a:t>, no </a:t>
            </a:r>
            <a:r>
              <a:rPr lang="fr-FR" b="1" dirty="0" err="1">
                <a:solidFill>
                  <a:prstClr val="black"/>
                </a:solidFill>
              </a:rPr>
              <a:t>mampahazava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indrindra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fahazavana</a:t>
            </a:r>
            <a:r>
              <a:rPr lang="fr-FR" b="1" dirty="0">
                <a:solidFill>
                  <a:prstClr val="black"/>
                </a:solidFill>
              </a:rPr>
              <a:t>. Ao </a:t>
            </a:r>
            <a:r>
              <a:rPr lang="fr-FR" b="1" dirty="0" err="1">
                <a:solidFill>
                  <a:prstClr val="black"/>
                </a:solidFill>
              </a:rPr>
              <a:t>amin’ny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tontolo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iray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andavana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mandrakariva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an’Andriamanitra</a:t>
            </a:r>
            <a:r>
              <a:rPr lang="fr-FR" b="1" dirty="0">
                <a:solidFill>
                  <a:prstClr val="black"/>
                </a:solidFill>
              </a:rPr>
              <a:t>, no </a:t>
            </a:r>
            <a:r>
              <a:rPr lang="fr-FR" b="1" dirty="0" err="1">
                <a:solidFill>
                  <a:prstClr val="black"/>
                </a:solidFill>
              </a:rPr>
              <a:t>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maintsy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hahazava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Kristiana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amin’ny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fahazavan’i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Kristy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FANATITRA VELONA 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haidina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fanatitra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aidina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fanatitra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fisoronan'ny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finoanareo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faly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miara-mifaly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rehetra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0" y="1388863"/>
            <a:ext cx="698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Na dia </a:t>
            </a:r>
            <a:r>
              <a:rPr lang="fr-FR" sz="2000" b="1" dirty="0" err="1">
                <a:solidFill>
                  <a:prstClr val="black"/>
                </a:solidFill>
              </a:rPr>
              <a:t>nanantena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mety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fanamelohana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Nasehony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voninahitra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“</a:t>
            </a:r>
            <a:r>
              <a:rPr lang="fr-FR" sz="2000" b="1" dirty="0" err="1">
                <a:solidFill>
                  <a:prstClr val="black"/>
                </a:solidFill>
              </a:rPr>
              <a:t>naidina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fanatitra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aidina</a:t>
            </a:r>
            <a:r>
              <a:rPr lang="fr-FR" sz="2000" b="1" dirty="0">
                <a:solidFill>
                  <a:prstClr val="black"/>
                </a:solidFill>
              </a:rPr>
              <a:t>”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toe-javatra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mety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hitranga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(Fil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481" y="1446015"/>
            <a:ext cx="5011268" cy="3145520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598028" y="4632177"/>
            <a:ext cx="50891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nampaninona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faty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satria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fijoroany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vavolombelona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hanome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hery</a:t>
            </a:r>
            <a:r>
              <a:rPr lang="fr-FR" sz="2000" b="1" dirty="0">
                <a:solidFill>
                  <a:prstClr val="black"/>
                </a:solidFill>
              </a:rPr>
              <a:t> bebe </a:t>
            </a:r>
            <a:r>
              <a:rPr lang="fr-FR" sz="2000" b="1" dirty="0" err="1">
                <a:solidFill>
                  <a:prstClr val="black"/>
                </a:solidFill>
              </a:rPr>
              <a:t>kokoa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an’ireo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mpino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vavolombelona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mahatoky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Filazantsara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miresaka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am-pahasahiana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mitondra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miendrika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zanak’Andriamanitra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" y="2765769"/>
            <a:ext cx="36542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fanatitra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aidina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ranoka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aidina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fanatitra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atolotra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Eks</a:t>
            </a:r>
            <a:r>
              <a:rPr lang="fr-FR" sz="2000" b="1" dirty="0">
                <a:solidFill>
                  <a:prstClr val="black"/>
                </a:solidFill>
              </a:rPr>
              <a:t>. 29:39-40). </a:t>
            </a:r>
            <a:r>
              <a:rPr lang="fr-FR" sz="2000" b="1" dirty="0" err="1">
                <a:solidFill>
                  <a:prstClr val="black"/>
                </a:solidFill>
              </a:rPr>
              <a:t>Eto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Filipiana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fanatitra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resahina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" y="4454944"/>
            <a:ext cx="36032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Ho </a:t>
            </a:r>
            <a:r>
              <a:rPr lang="fr-FR" sz="2000" b="1" dirty="0" err="1">
                <a:solidFill>
                  <a:prstClr val="black"/>
                </a:solidFill>
              </a:rPr>
              <a:t>faty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Filipiana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Tsia</a:t>
            </a:r>
            <a:r>
              <a:rPr lang="fr-FR" sz="2000" b="1" dirty="0">
                <a:solidFill>
                  <a:prstClr val="black"/>
                </a:solidFill>
              </a:rPr>
              <a:t>. “</a:t>
            </a:r>
            <a:r>
              <a:rPr lang="fr-FR" sz="2000" b="1" dirty="0" err="1">
                <a:solidFill>
                  <a:prstClr val="black"/>
                </a:solidFill>
              </a:rPr>
              <a:t>Fanompoam-panahy</a:t>
            </a:r>
            <a:r>
              <a:rPr lang="fr-FR" sz="2000" b="1" dirty="0">
                <a:solidFill>
                  <a:prstClr val="black"/>
                </a:solidFill>
              </a:rPr>
              <a:t>” no </a:t>
            </a:r>
            <a:r>
              <a:rPr lang="fr-FR" sz="2000" b="1" dirty="0" err="1">
                <a:solidFill>
                  <a:prstClr val="black"/>
                </a:solidFill>
              </a:rPr>
              <a:t>sorona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nataon'izy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Fanatitra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velona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sorona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maintsy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aterintsika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(Rom.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820097" y="-382502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OHATRA NY AMIN'NY FAHAZAVANA 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izy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kosa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fantatrareo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fa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lehilahy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voazaha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toetra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fa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efa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niara-nanompo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tamiko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teo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filazantsara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tahaka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zanaka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manompo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rainy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928987"/>
            <a:ext cx="807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Mpiara-miasa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mavitrika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tamin’i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Paoly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sady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mpiara-manoratra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epistily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enina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aminy</a:t>
            </a:r>
            <a:r>
              <a:rPr lang="fr-FR" b="1" dirty="0">
                <a:solidFill>
                  <a:prstClr val="black"/>
                </a:solidFill>
              </a:rPr>
              <a:t> i </a:t>
            </a:r>
            <a:r>
              <a:rPr lang="fr-FR" b="1" dirty="0" err="1">
                <a:solidFill>
                  <a:prstClr val="black"/>
                </a:solidFill>
              </a:rPr>
              <a:t>Timoty</a:t>
            </a:r>
            <a:r>
              <a:rPr lang="fr-FR" b="1" dirty="0">
                <a:solidFill>
                  <a:prstClr val="black"/>
                </a:solidFill>
              </a:rPr>
              <a:t> (2 </a:t>
            </a:r>
            <a:r>
              <a:rPr lang="fr-FR" b="1" dirty="0" err="1">
                <a:solidFill>
                  <a:prstClr val="black"/>
                </a:solidFill>
              </a:rPr>
              <a:t>Korintiana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Filipiana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Kolosiana</a:t>
            </a:r>
            <a:r>
              <a:rPr lang="fr-FR" b="1" dirty="0">
                <a:solidFill>
                  <a:prstClr val="black"/>
                </a:solidFill>
              </a:rPr>
              <a:t>, 1 </a:t>
            </a:r>
            <a:r>
              <a:rPr lang="fr-FR" b="1" dirty="0" err="1">
                <a:solidFill>
                  <a:prstClr val="black"/>
                </a:solidFill>
              </a:rPr>
              <a:t>Tesaloniana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br>
              <a:rPr lang="fr-FR" b="1" dirty="0">
                <a:solidFill>
                  <a:prstClr val="black"/>
                </a:solidFill>
              </a:rPr>
            </a:br>
            <a:r>
              <a:rPr lang="fr-FR" b="1" dirty="0">
                <a:solidFill>
                  <a:prstClr val="black"/>
                </a:solidFill>
              </a:rPr>
              <a:t>2 </a:t>
            </a:r>
            <a:r>
              <a:rPr lang="fr-FR" b="1" dirty="0" err="1">
                <a:solidFill>
                  <a:prstClr val="black"/>
                </a:solidFill>
              </a:rPr>
              <a:t>Tesaloniana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Filemona</a:t>
            </a:r>
            <a:r>
              <a:rPr lang="fr-FR" b="1" dirty="0">
                <a:solidFill>
                  <a:prstClr val="black"/>
                </a:solidFill>
              </a:rPr>
              <a:t>). I </a:t>
            </a:r>
            <a:r>
              <a:rPr lang="fr-FR" b="1" dirty="0" err="1">
                <a:solidFill>
                  <a:prstClr val="black"/>
                </a:solidFill>
              </a:rPr>
              <a:t>Paoly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mihitsy</a:t>
            </a:r>
            <a:r>
              <a:rPr lang="fr-FR" b="1" dirty="0">
                <a:solidFill>
                  <a:prstClr val="black"/>
                </a:solidFill>
              </a:rPr>
              <a:t> no </a:t>
            </a:r>
            <a:r>
              <a:rPr lang="fr-FR" b="1" dirty="0" err="1">
                <a:solidFill>
                  <a:prstClr val="black"/>
                </a:solidFill>
              </a:rPr>
              <a:t>nifidy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azy</a:t>
            </a:r>
            <a:r>
              <a:rPr lang="fr-FR" b="1" dirty="0">
                <a:solidFill>
                  <a:prstClr val="black"/>
                </a:solidFill>
              </a:rPr>
              <a:t> ho </a:t>
            </a:r>
            <a:r>
              <a:rPr lang="fr-FR" b="1" dirty="0" err="1">
                <a:solidFill>
                  <a:prstClr val="black"/>
                </a:solidFill>
              </a:rPr>
              <a:t>evanjelista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br>
              <a:rPr lang="fr-FR" b="1" dirty="0">
                <a:solidFill>
                  <a:prstClr val="black"/>
                </a:solidFill>
              </a:rPr>
            </a:br>
            <a:r>
              <a:rPr lang="fr-FR" b="1" dirty="0">
                <a:solidFill>
                  <a:prstClr val="black"/>
                </a:solidFill>
              </a:rPr>
              <a:t>(Asa 16:1-3). </a:t>
            </a:r>
            <a:r>
              <a:rPr lang="fr-FR" b="1" dirty="0" err="1">
                <a:solidFill>
                  <a:prstClr val="black"/>
                </a:solidFill>
              </a:rPr>
              <a:t>Inona</a:t>
            </a:r>
            <a:r>
              <a:rPr lang="fr-FR" b="1" dirty="0">
                <a:solidFill>
                  <a:prstClr val="black"/>
                </a:solidFill>
              </a:rPr>
              <a:t> no </a:t>
            </a:r>
            <a:r>
              <a:rPr lang="fr-FR" b="1" dirty="0" err="1">
                <a:solidFill>
                  <a:prstClr val="black"/>
                </a:solidFill>
              </a:rPr>
              <a:t>hitan’i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Paoly</a:t>
            </a:r>
            <a:r>
              <a:rPr lang="fr-FR" b="1" dirty="0">
                <a:solidFill>
                  <a:prstClr val="black"/>
                </a:solidFill>
              </a:rPr>
              <a:t> fa </a:t>
            </a:r>
            <a:r>
              <a:rPr lang="fr-FR" b="1" dirty="0" err="1">
                <a:solidFill>
                  <a:prstClr val="black"/>
                </a:solidFill>
              </a:rPr>
              <a:t>niavaka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tamin’io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tovolahy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199208"/>
            <a:ext cx="5091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Voalohany</a:t>
            </a:r>
            <a:r>
              <a:rPr lang="fr-FR" b="1" dirty="0">
                <a:solidFill>
                  <a:prstClr val="black"/>
                </a:solidFill>
              </a:rPr>
              <a:t>, dia “</a:t>
            </a:r>
            <a:r>
              <a:rPr lang="fr-FR" b="1" dirty="0" err="1">
                <a:solidFill>
                  <a:prstClr val="black"/>
                </a:solidFill>
              </a:rPr>
              <a:t>milaza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tsara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azy</a:t>
            </a:r>
            <a:r>
              <a:rPr lang="fr-FR" b="1" dirty="0">
                <a:solidFill>
                  <a:prstClr val="black"/>
                </a:solidFill>
              </a:rPr>
              <a:t>”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rehetra</a:t>
            </a:r>
            <a:r>
              <a:rPr lang="fr-FR" b="1" dirty="0">
                <a:solidFill>
                  <a:prstClr val="black"/>
                </a:solidFill>
              </a:rPr>
              <a:t>. </a:t>
            </a:r>
            <a:r>
              <a:rPr lang="fr-FR" b="1" dirty="0" err="1">
                <a:solidFill>
                  <a:prstClr val="black"/>
                </a:solidFill>
              </a:rPr>
              <a:t>Nohamafisin’ny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teny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faminaniana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maha-</a:t>
            </a:r>
            <a:r>
              <a:rPr lang="fr-FR" b="1" dirty="0" err="1">
                <a:solidFill>
                  <a:prstClr val="black"/>
                </a:solidFill>
              </a:rPr>
              <a:t>mety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azy</a:t>
            </a:r>
            <a:r>
              <a:rPr lang="fr-FR" b="1" dirty="0">
                <a:solidFill>
                  <a:prstClr val="black"/>
                </a:solidFill>
              </a:rPr>
              <a:t> ho </a:t>
            </a:r>
            <a:r>
              <a:rPr lang="fr-FR" b="1" dirty="0" err="1">
                <a:solidFill>
                  <a:prstClr val="black"/>
                </a:solidFill>
              </a:rPr>
              <a:t>amin’ny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fanompoana</a:t>
            </a:r>
            <a:r>
              <a:rPr lang="fr-FR" b="1" dirty="0">
                <a:solidFill>
                  <a:prstClr val="black"/>
                </a:solidFill>
              </a:rPr>
              <a:t> (1 Tim. 1:18). </a:t>
            </a:r>
            <a:r>
              <a:rPr lang="fr-FR" b="1" dirty="0" err="1">
                <a:solidFill>
                  <a:prstClr val="black"/>
                </a:solidFill>
              </a:rPr>
              <a:t>Amin'ny</a:t>
            </a:r>
            <a:r>
              <a:rPr lang="fr-FR" b="1" dirty="0">
                <a:solidFill>
                  <a:prstClr val="black"/>
                </a:solidFill>
              </a:rPr>
              <a:t> maha </a:t>
            </a:r>
            <a:r>
              <a:rPr lang="fr-FR" b="1" dirty="0" err="1">
                <a:solidFill>
                  <a:prstClr val="black"/>
                </a:solidFill>
              </a:rPr>
              <a:t>tanora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azy</a:t>
            </a:r>
            <a:r>
              <a:rPr lang="fr-FR" b="1" dirty="0">
                <a:solidFill>
                  <a:prstClr val="black"/>
                </a:solidFill>
              </a:rPr>
              <a:t>, dia </a:t>
            </a:r>
            <a:r>
              <a:rPr lang="fr-FR" b="1" dirty="0" err="1">
                <a:solidFill>
                  <a:prstClr val="black"/>
                </a:solidFill>
              </a:rPr>
              <a:t>noraisin'i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Paoly</a:t>
            </a:r>
            <a:r>
              <a:rPr lang="fr-FR" b="1" dirty="0">
                <a:solidFill>
                  <a:prstClr val="black"/>
                </a:solidFill>
              </a:rPr>
              <a:t> ho </a:t>
            </a:r>
            <a:r>
              <a:rPr lang="fr-FR" b="1" dirty="0" err="1">
                <a:solidFill>
                  <a:prstClr val="black"/>
                </a:solidFill>
              </a:rPr>
              <a:t>toy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zanaka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izy</a:t>
            </a:r>
            <a:r>
              <a:rPr lang="fr-FR" b="1" dirty="0">
                <a:solidFill>
                  <a:prstClr val="black"/>
                </a:solidFill>
              </a:rPr>
              <a:t> (1 Tim. 1:2; 4:12). </a:t>
            </a:r>
            <a:r>
              <a:rPr lang="fr-FR" b="1" dirty="0" err="1">
                <a:solidFill>
                  <a:prstClr val="black"/>
                </a:solidFill>
              </a:rPr>
              <a:t>Etsy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akilany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nitondra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Paoly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tamin’ny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fanajana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firaiketam</a:t>
            </a:r>
            <a:r>
              <a:rPr lang="fr-FR" b="1" dirty="0">
                <a:solidFill>
                  <a:prstClr val="black"/>
                </a:solidFill>
              </a:rPr>
              <a:t>-po </a:t>
            </a:r>
            <a:r>
              <a:rPr lang="fr-FR" b="1" dirty="0" err="1">
                <a:solidFill>
                  <a:prstClr val="black"/>
                </a:solidFill>
              </a:rPr>
              <a:t>ananan’ny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zanakalahy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amin'ny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rainy</a:t>
            </a:r>
            <a:r>
              <a:rPr lang="fr-FR" b="1" dirty="0">
                <a:solidFill>
                  <a:prstClr val="black"/>
                </a:solidFill>
              </a:rPr>
              <a:t> i </a:t>
            </a:r>
            <a:r>
              <a:rPr lang="fr-FR" b="1" dirty="0" err="1">
                <a:solidFill>
                  <a:prstClr val="black"/>
                </a:solidFill>
              </a:rPr>
              <a:t>Timoty</a:t>
            </a:r>
            <a:r>
              <a:rPr lang="fr-FR" b="1" dirty="0">
                <a:solidFill>
                  <a:prstClr val="black"/>
                </a:solidFill>
              </a:rPr>
              <a:t> (Fil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Noraisin’i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Paoly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mpiasa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mahomby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tahaka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tenany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izy</a:t>
            </a:r>
            <a:r>
              <a:rPr lang="fr-FR" b="1" dirty="0">
                <a:solidFill>
                  <a:prstClr val="black"/>
                </a:solidFill>
              </a:rPr>
              <a:t> (1 </a:t>
            </a:r>
            <a:r>
              <a:rPr lang="fr-FR" b="1" dirty="0" err="1">
                <a:solidFill>
                  <a:prstClr val="black"/>
                </a:solidFill>
              </a:rPr>
              <a:t>Kor</a:t>
            </a:r>
            <a:r>
              <a:rPr lang="fr-FR" b="1" dirty="0">
                <a:solidFill>
                  <a:prstClr val="black"/>
                </a:solidFill>
              </a:rPr>
              <a:t>. 16:10). </a:t>
            </a:r>
            <a:r>
              <a:rPr lang="fr-FR" b="1" dirty="0" err="1">
                <a:solidFill>
                  <a:prstClr val="black"/>
                </a:solidFill>
              </a:rPr>
              <a:t>Nankininy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taminy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fanaraha</a:t>
            </a:r>
            <a:r>
              <a:rPr lang="fr-FR" b="1" dirty="0">
                <a:solidFill>
                  <a:prstClr val="black"/>
                </a:solidFill>
              </a:rPr>
              <a:t>-maso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fiangonana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maromaro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toa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Korinto</a:t>
            </a:r>
            <a:r>
              <a:rPr lang="fr-FR" b="1" dirty="0">
                <a:solidFill>
                  <a:prstClr val="black"/>
                </a:solidFill>
              </a:rPr>
              <a:t> (1 </a:t>
            </a:r>
            <a:r>
              <a:rPr lang="fr-FR" b="1" dirty="0" err="1">
                <a:solidFill>
                  <a:prstClr val="black"/>
                </a:solidFill>
              </a:rPr>
              <a:t>Kor</a:t>
            </a:r>
            <a:r>
              <a:rPr lang="fr-FR" b="1" dirty="0">
                <a:solidFill>
                  <a:prstClr val="black"/>
                </a:solidFill>
              </a:rPr>
              <a:t>. 4:17); </a:t>
            </a:r>
            <a:r>
              <a:rPr lang="fr-FR" b="1" dirty="0" err="1">
                <a:solidFill>
                  <a:prstClr val="black"/>
                </a:solidFill>
              </a:rPr>
              <a:t>Filipy</a:t>
            </a:r>
            <a:r>
              <a:rPr lang="fr-FR" b="1" dirty="0">
                <a:solidFill>
                  <a:prstClr val="black"/>
                </a:solidFill>
              </a:rPr>
              <a:t> (Fil. 2:19); </a:t>
            </a:r>
            <a:r>
              <a:rPr lang="fr-FR" b="1" dirty="0" err="1">
                <a:solidFill>
                  <a:prstClr val="black"/>
                </a:solidFill>
              </a:rPr>
              <a:t>ary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Tesalonika</a:t>
            </a:r>
            <a:r>
              <a:rPr lang="fr-FR" b="1" dirty="0">
                <a:solidFill>
                  <a:prstClr val="black"/>
                </a:solidFill>
              </a:rPr>
              <a:t> (1 Tes. 3:2). </a:t>
            </a:r>
            <a:r>
              <a:rPr lang="fr-FR" b="1" dirty="0" err="1">
                <a:solidFill>
                  <a:prstClr val="black"/>
                </a:solidFill>
              </a:rPr>
              <a:t>Niaritra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fanagadrana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Paoly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koa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izy</a:t>
            </a:r>
            <a:b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</a:b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(Heb.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1228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39</cp:revision>
  <dcterms:created xsi:type="dcterms:W3CDTF">2026-01-05T23:20:28Z</dcterms:created>
  <dcterms:modified xsi:type="dcterms:W3CDTF">2026-01-28T19:41:18Z</dcterms:modified>
</cp:coreProperties>
</file>