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108" y="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Ilaina avokoa isika rehetra (1 Kor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Samy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manana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anjara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tsirairay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afaka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tsinontsinona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mpino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ambany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(1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Mifampiahy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isika</a:t>
          </a:r>
          <a:r>
            <a:rPr lang="fr-F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Ilaina avokoa isika rehetra (1 Kor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Samy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manana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anjara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asany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tsirairay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afaka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manao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tsinontsinona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Tsy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mpino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ambany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(1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Mifampiahy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isika</a:t>
          </a:r>
          <a:r>
            <a:rPr lang="fr-F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fr-F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I KRISTY, AMBONIN'NY ZAVATRA REHETRA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804129" y="85522"/>
            <a:ext cx="3387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n-NO" sz="1600" b="1" noProof="0" dirty="0">
                <a:solidFill>
                  <a:srgbClr val="2E767C"/>
                </a:solidFill>
              </a:rPr>
              <a:t>Lesona 8 hatao ny 21 Febroary</a:t>
            </a:r>
            <a:r>
              <a:rPr lang="en-US" sz="1600" b="1" noProof="0" dirty="0">
                <a:solidFill>
                  <a:srgbClr val="2E767C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 hidden="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329505"/>
            <a:ext cx="5981700" cy="6309420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endrik'Andriamanitra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hita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Lahimatoa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talohan'izao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zavatra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fa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nahariana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zavatra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any an-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danitra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ety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ambonin'ny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hita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tsy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hita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fiandrianana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fanjakana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fanapahana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fahefana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nahariana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zavatra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sady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Azy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izany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talohan'ny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zavatra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sady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aharetan'ny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zavatra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Kolosiana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6096000" y="4459815"/>
            <a:ext cx="59055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D81062"/>
                </a:solidFill>
              </a:rPr>
              <a:t>Endrik’Andriamanitra</a:t>
            </a:r>
            <a:r>
              <a:rPr lang="en-US" sz="2000" b="1" dirty="0">
                <a:solidFill>
                  <a:srgbClr val="D81062"/>
                </a:solidFill>
              </a:rPr>
              <a:t> (</a:t>
            </a:r>
            <a:r>
              <a:rPr lang="en-US" sz="2000" b="1" noProof="0" dirty="0" err="1">
                <a:solidFill>
                  <a:srgbClr val="D81062"/>
                </a:solidFill>
              </a:rPr>
              <a:t>Kolosiana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9112E3"/>
                </a:solidFill>
              </a:rPr>
              <a:t>Lahimatoa</a:t>
            </a:r>
            <a:r>
              <a:rPr lang="en-US" sz="2000" b="1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Kolosiana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Lohan’ny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Fiangonana</a:t>
            </a:r>
            <a:r>
              <a:rPr lang="en-US" sz="2000" b="1" dirty="0">
                <a:solidFill>
                  <a:srgbClr val="173EE5"/>
                </a:solidFill>
              </a:rPr>
              <a:t> (</a:t>
            </a:r>
            <a:r>
              <a:rPr lang="en-US" sz="2000" b="1" noProof="0" dirty="0" err="1">
                <a:solidFill>
                  <a:srgbClr val="173EE5"/>
                </a:solidFill>
              </a:rPr>
              <a:t>Kolosiana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28BA63"/>
                </a:solidFill>
              </a:rPr>
              <a:t>Ny </a:t>
            </a:r>
            <a:r>
              <a:rPr lang="en-US" sz="2000" b="1" dirty="0" err="1">
                <a:solidFill>
                  <a:srgbClr val="28BA63"/>
                </a:solidFill>
              </a:rPr>
              <a:t>voalohany</a:t>
            </a:r>
            <a:r>
              <a:rPr lang="en-US" sz="2000" b="1" dirty="0">
                <a:solidFill>
                  <a:srgbClr val="28BA63"/>
                </a:solidFill>
              </a:rPr>
              <a:t> (</a:t>
            </a:r>
            <a:r>
              <a:rPr lang="en-US" sz="2000" b="1" noProof="0" dirty="0" err="1">
                <a:solidFill>
                  <a:srgbClr val="28BA63"/>
                </a:solidFill>
              </a:rPr>
              <a:t>Kolosiana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E35316"/>
                </a:solidFill>
              </a:rPr>
              <a:t>Ilay</a:t>
            </a:r>
            <a:r>
              <a:rPr lang="en-US" sz="2000" b="1" dirty="0">
                <a:solidFill>
                  <a:srgbClr val="E35316"/>
                </a:solidFill>
              </a:rPr>
              <a:t> </a:t>
            </a:r>
            <a:r>
              <a:rPr lang="en-US" sz="2000" b="1" dirty="0" err="1">
                <a:solidFill>
                  <a:srgbClr val="E35316"/>
                </a:solidFill>
              </a:rPr>
              <a:t>Mpampihavana</a:t>
            </a:r>
            <a:r>
              <a:rPr lang="en-US" sz="2000" b="1" dirty="0">
                <a:solidFill>
                  <a:srgbClr val="E35316"/>
                </a:solidFill>
              </a:rPr>
              <a:t> (</a:t>
            </a:r>
            <a:r>
              <a:rPr lang="en-US" sz="2000" b="1" noProof="0" dirty="0" err="1">
                <a:solidFill>
                  <a:srgbClr val="E35316"/>
                </a:solidFill>
              </a:rPr>
              <a:t>Kolosiana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Manambara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fa </a:t>
            </a:r>
            <a:r>
              <a:rPr lang="en-US" sz="2000" b="1" dirty="0" err="1"/>
              <a:t>nitondra</a:t>
            </a:r>
            <a:r>
              <a:rPr lang="en-US" sz="2000" b="1" dirty="0"/>
              <a:t> </a:t>
            </a:r>
            <a:r>
              <a:rPr lang="en-US" sz="2000" b="1" dirty="0" err="1"/>
              <a:t>fampihavanana</a:t>
            </a:r>
            <a:r>
              <a:rPr lang="en-US" sz="2000" b="1" dirty="0"/>
              <a:t> ho </a:t>
            </a:r>
            <a:r>
              <a:rPr lang="en-US" sz="2000" b="1" dirty="0" err="1"/>
              <a:t>an’izao</a:t>
            </a:r>
            <a:r>
              <a:rPr lang="en-US" sz="2000" b="1" dirty="0"/>
              <a:t>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izao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, “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ety</a:t>
            </a:r>
            <a:r>
              <a:rPr lang="en-US" sz="2000" b="1" dirty="0"/>
              <a:t> </a:t>
            </a:r>
            <a:r>
              <a:rPr lang="en-US" sz="2000" b="1" dirty="0" err="1"/>
              <a:t>ambonin'ny</a:t>
            </a:r>
            <a:r>
              <a:rPr lang="en-US" sz="2000" b="1" dirty="0"/>
              <a:t> </a:t>
            </a:r>
            <a:r>
              <a:rPr lang="en-US" sz="2000" b="1" dirty="0" err="1"/>
              <a:t>tany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any an-</a:t>
            </a:r>
            <a:r>
              <a:rPr lang="en-US" sz="2000" b="1" dirty="0" err="1"/>
              <a:t>danitra</a:t>
            </a:r>
            <a:r>
              <a:rPr lang="en-US" sz="2000" b="1" dirty="0"/>
              <a:t>.” (</a:t>
            </a:r>
            <a:r>
              <a:rPr lang="en-US" sz="2000" b="1" dirty="0" err="1"/>
              <a:t>Kol</a:t>
            </a:r>
            <a:r>
              <a:rPr lang="en-US" sz="2000" b="1" dirty="0"/>
              <a:t>. </a:t>
            </a:r>
            <a:r>
              <a:rPr lang="en-US" sz="2000" b="1" noProof="0" dirty="0"/>
              <a:t>1:20).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6149012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569475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524049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4786243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433198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Jesosy</a:t>
            </a:r>
            <a:r>
              <a:rPr lang="en-US" sz="2000" b="1" dirty="0"/>
              <a:t> Kristy no…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674058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Mialohan’ny</a:t>
            </a:r>
            <a:r>
              <a:rPr lang="en-US" sz="2000" b="1" dirty="0"/>
              <a:t> </a:t>
            </a:r>
            <a:r>
              <a:rPr lang="en-US" sz="2000" b="1" dirty="0" err="1"/>
              <a:t>nanaovany</a:t>
            </a:r>
            <a:r>
              <a:rPr lang="en-US" sz="2000" b="1" dirty="0"/>
              <a:t> </a:t>
            </a:r>
            <a:r>
              <a:rPr lang="en-US" sz="2000" b="1" dirty="0" err="1"/>
              <a:t>an’io</a:t>
            </a:r>
            <a:r>
              <a:rPr lang="en-US" sz="2000" b="1" dirty="0"/>
              <a:t> </a:t>
            </a:r>
            <a:r>
              <a:rPr lang="en-US" sz="2000" b="1" dirty="0" err="1"/>
              <a:t>fanambarana</a:t>
            </a:r>
            <a:r>
              <a:rPr lang="en-US" sz="2000" b="1" dirty="0"/>
              <a:t> io,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milaza</a:t>
            </a:r>
            <a:r>
              <a:rPr lang="en-US" sz="2000" b="1" dirty="0"/>
              <a:t> </a:t>
            </a:r>
            <a:r>
              <a:rPr lang="en-US" sz="2000" b="1" dirty="0" err="1"/>
              <a:t>amintsika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apostoly</a:t>
            </a:r>
            <a:r>
              <a:rPr lang="en-US" sz="2000" b="1" dirty="0"/>
              <a:t> hoe </a:t>
            </a:r>
            <a:r>
              <a:rPr lang="en-US" sz="2000" b="1" dirty="0" err="1"/>
              <a:t>iza</a:t>
            </a:r>
            <a:r>
              <a:rPr lang="en-US" sz="2000" b="1" dirty="0"/>
              <a:t> marina moa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.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mpampianatra</a:t>
            </a:r>
            <a:r>
              <a:rPr lang="en-US" sz="2000" b="1" dirty="0"/>
              <a:t> </a:t>
            </a:r>
            <a:r>
              <a:rPr lang="en-US" sz="2000" b="1" dirty="0" err="1"/>
              <a:t>lehibe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filozofa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mpaminany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mpitory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mpitondra</a:t>
            </a:r>
            <a:r>
              <a:rPr lang="en-US" sz="2000" b="1" dirty="0"/>
              <a:t> </a:t>
            </a:r>
            <a:r>
              <a:rPr lang="en-US" sz="2000" b="1" dirty="0" err="1"/>
              <a:t>vaovao</a:t>
            </a:r>
            <a:r>
              <a:rPr lang="en-US" sz="2000" b="1" dirty="0"/>
              <a:t> </a:t>
            </a:r>
            <a:r>
              <a:rPr lang="en-US" sz="2000" b="1" dirty="0" err="1"/>
              <a:t>mahafaly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ENDRIK’ANDRIAMANITRA </a:t>
            </a:r>
            <a:endParaRPr lang="en-US" sz="4400" b="1" spc="-15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“Ny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Zanaka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endrik'Andriamanitra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tsy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hita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Kolosiana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Mety</a:t>
            </a:r>
            <a:r>
              <a:rPr lang="en-US" sz="2000" b="1" dirty="0"/>
              <a:t> ho dika </a:t>
            </a:r>
            <a:r>
              <a:rPr lang="en-US" sz="2000" b="1" dirty="0" err="1"/>
              <a:t>mitovy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tena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endrika</a:t>
            </a:r>
            <a:r>
              <a:rPr lang="en-US" sz="2000" b="1" dirty="0"/>
              <a:t> (</a:t>
            </a:r>
            <a:r>
              <a:rPr lang="en-US" sz="2000" b="1" dirty="0" err="1"/>
              <a:t>sary</a:t>
            </a:r>
            <a:r>
              <a:rPr lang="en-US" sz="2000" b="1" dirty="0"/>
              <a:t>, </a:t>
            </a:r>
            <a:r>
              <a:rPr lang="en-US" sz="2000" b="1" dirty="0" err="1"/>
              <a:t>hologramme</a:t>
            </a:r>
            <a:r>
              <a:rPr lang="en-US" sz="2000" b="1" dirty="0"/>
              <a:t>, </a:t>
            </a:r>
            <a:r>
              <a:rPr lang="en-US" sz="2000" b="1" dirty="0" err="1"/>
              <a:t>sary</a:t>
            </a:r>
            <a:r>
              <a:rPr lang="en-US" sz="2000" b="1" dirty="0"/>
              <a:t> </a:t>
            </a:r>
            <a:r>
              <a:rPr lang="en-US" sz="2000" b="1" dirty="0" err="1"/>
              <a:t>sokitra</a:t>
            </a:r>
            <a:r>
              <a:rPr lang="en-US" sz="2000" b="1" dirty="0"/>
              <a:t>),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noforonina</a:t>
            </a:r>
            <a:r>
              <a:rPr lang="en-US" sz="2000" b="1" dirty="0"/>
              <a:t> </a:t>
            </a:r>
            <a:r>
              <a:rPr lang="en-US" sz="2000" b="1" dirty="0" err="1"/>
              <a:t>mihitsy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(</a:t>
            </a:r>
            <a:r>
              <a:rPr lang="en-US" sz="2000" b="1" dirty="0" err="1"/>
              <a:t>kisarisary</a:t>
            </a:r>
            <a:r>
              <a:rPr lang="en-US" sz="2000" b="1" dirty="0"/>
              <a:t>). </a:t>
            </a:r>
            <a:r>
              <a:rPr lang="en-US" sz="2000" b="1" dirty="0" err="1"/>
              <a:t>Saingy</a:t>
            </a:r>
            <a:r>
              <a:rPr lang="en-US" sz="2000" b="1" dirty="0"/>
              <a:t> </a:t>
            </a:r>
            <a:r>
              <a:rPr lang="en-US" sz="2000" b="1" dirty="0" err="1"/>
              <a:t>midadasika</a:t>
            </a:r>
            <a:r>
              <a:rPr lang="en-US" sz="2000" b="1" dirty="0"/>
              <a:t> </a:t>
            </a: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hevitry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Baiboly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endrika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180" y="3349081"/>
            <a:ext cx="2936237" cy="2936237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Noforonin'Andriamanitra</a:t>
            </a:r>
            <a:r>
              <a:rPr lang="en-US" sz="2000" b="1" dirty="0"/>
              <a:t> </a:t>
            </a:r>
            <a:r>
              <a:rPr lang="en-US" sz="2000" b="1" dirty="0" err="1"/>
              <a:t>araka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endriny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Adama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Eva (Gen. 1:27),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niteraka</a:t>
            </a:r>
            <a:r>
              <a:rPr lang="en-US" sz="2000" b="1" dirty="0"/>
              <a:t> </a:t>
            </a:r>
            <a:r>
              <a:rPr lang="en-US" sz="2000" b="1" dirty="0" err="1"/>
              <a:t>zazalahy</a:t>
            </a:r>
            <a:r>
              <a:rPr lang="en-US" sz="2000" b="1" dirty="0"/>
              <a:t> </a:t>
            </a:r>
            <a:r>
              <a:rPr lang="en-US" sz="2000" b="1" dirty="0" err="1"/>
              <a:t>araka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endriny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Adama</a:t>
            </a:r>
            <a:r>
              <a:rPr lang="en-US" sz="2000" b="1" dirty="0"/>
              <a:t> (Gen. 5:3). </a:t>
            </a:r>
            <a:r>
              <a:rPr lang="en-US" sz="2000" b="1" dirty="0" err="1"/>
              <a:t>Tsy</a:t>
            </a:r>
            <a:r>
              <a:rPr lang="en-US" sz="2000" b="1" dirty="0"/>
              <a:t> dika </a:t>
            </a:r>
            <a:r>
              <a:rPr lang="en-US" sz="2000" b="1" dirty="0" err="1"/>
              <a:t>mitovy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tena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hala-tahaka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sarintsarin'ny</a:t>
            </a:r>
            <a:r>
              <a:rPr lang="en-US" sz="2000" b="1" dirty="0"/>
              <a:t> </a:t>
            </a:r>
            <a:r>
              <a:rPr lang="en-US" sz="2000" b="1" dirty="0" err="1"/>
              <a:t>eritreriny</a:t>
            </a:r>
            <a:r>
              <a:rPr lang="en-US" sz="2000" b="1" dirty="0"/>
              <a:t>. </a:t>
            </a:r>
            <a:r>
              <a:rPr lang="en-US" sz="2000" b="1" dirty="0" err="1"/>
              <a:t>Fitoviana</a:t>
            </a:r>
            <a:r>
              <a:rPr lang="en-US" sz="2000" b="1" dirty="0"/>
              <a:t> </a:t>
            </a:r>
            <a:r>
              <a:rPr lang="en-US" sz="2000" b="1" dirty="0" err="1"/>
              <a:t>ara-batana</a:t>
            </a:r>
            <a:r>
              <a:rPr lang="en-US" sz="2000" b="1" dirty="0"/>
              <a:t>, </a:t>
            </a:r>
            <a:r>
              <a:rPr lang="en-US" sz="2000" b="1" dirty="0" err="1"/>
              <a:t>ara-tsaina</a:t>
            </a:r>
            <a:r>
              <a:rPr lang="en-US" sz="2000" b="1" dirty="0"/>
              <a:t>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ara-tsosialy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433666" y="3310165"/>
            <a:ext cx="5700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Nilaza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fa </a:t>
            </a:r>
            <a:r>
              <a:rPr lang="en-US" sz="2000" b="1" dirty="0" err="1"/>
              <a:t>aloka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lalàna</a:t>
            </a:r>
            <a:r>
              <a:rPr lang="en-US" sz="2000" b="1" dirty="0"/>
              <a:t> </a:t>
            </a:r>
            <a:r>
              <a:rPr lang="en-US" sz="2000" b="1" dirty="0" err="1"/>
              <a:t>seremonialy</a:t>
            </a:r>
            <a:r>
              <a:rPr lang="en-US" sz="2000" b="1" dirty="0"/>
              <a:t>, “fa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tena</a:t>
            </a:r>
            <a:r>
              <a:rPr lang="en-US" sz="2000" b="1" dirty="0"/>
              <a:t> </a:t>
            </a:r>
            <a:r>
              <a:rPr lang="en-US" sz="2000" b="1" dirty="0" err="1"/>
              <a:t>endrik’izany</a:t>
            </a:r>
            <a:r>
              <a:rPr lang="en-US" sz="2000" b="1" dirty="0"/>
              <a:t> </a:t>
            </a:r>
            <a:r>
              <a:rPr lang="en-US" sz="2000" b="1" dirty="0" err="1"/>
              <a:t>zavatra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” (Heb. 10:1),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midika</a:t>
            </a:r>
            <a:r>
              <a:rPr lang="en-US" sz="2000" b="1" dirty="0"/>
              <a:t> fa “</a:t>
            </a:r>
            <a:r>
              <a:rPr lang="en-US" sz="2000" b="1" dirty="0" err="1"/>
              <a:t>endrika</a:t>
            </a:r>
            <a:r>
              <a:rPr lang="en-US" sz="2000" b="1" dirty="0"/>
              <a:t>= </a:t>
            </a:r>
            <a:r>
              <a:rPr lang="en-US" sz="2000" b="1" dirty="0" err="1"/>
              <a:t>tena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476249" y="4269457"/>
            <a:ext cx="55260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 </a:t>
            </a:r>
            <a:r>
              <a:rPr lang="en-US" sz="2000" b="1" dirty="0" err="1"/>
              <a:t>fanontaniana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hoe: </a:t>
            </a:r>
            <a:r>
              <a:rPr lang="en-US" sz="2000" b="1" dirty="0" err="1"/>
              <a:t>Mitovy</a:t>
            </a:r>
            <a:r>
              <a:rPr lang="en-US" sz="2000" b="1" dirty="0"/>
              <a:t> </a:t>
            </a:r>
            <a:r>
              <a:rPr lang="en-US" sz="2000" b="1" dirty="0" err="1"/>
              <a:t>amin’Andriamanitra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tahaka</a:t>
            </a:r>
            <a:r>
              <a:rPr lang="en-US" sz="2000" b="1" dirty="0"/>
              <a:t> </a:t>
            </a:r>
            <a:r>
              <a:rPr lang="en-US" sz="2000" b="1" dirty="0" err="1"/>
              <a:t>an’Andriamanitra</a:t>
            </a:r>
            <a:r>
              <a:rPr lang="en-US" sz="2000" b="1" dirty="0"/>
              <a:t>? </a:t>
            </a:r>
            <a:r>
              <a:rPr lang="en-US" sz="2000" b="1" dirty="0" err="1"/>
              <a:t>Ankoatra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fanondroan'i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 </a:t>
            </a:r>
            <a:r>
              <a:rPr lang="en-US" sz="2000" b="1" dirty="0" err="1"/>
              <a:t>imbetsaka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tenany</a:t>
            </a:r>
            <a:r>
              <a:rPr lang="en-US" sz="2000" b="1" dirty="0"/>
              <a:t> ho </a:t>
            </a:r>
            <a:r>
              <a:rPr lang="en-US" sz="2000" b="1" dirty="0" err="1"/>
              <a:t>Andriamanitra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alalan'ny</a:t>
            </a:r>
            <a:r>
              <a:rPr lang="en-US" sz="2000" b="1" dirty="0"/>
              <a:t> hoe “</a:t>
            </a:r>
            <a:r>
              <a:rPr lang="en-US" sz="2000" b="1" dirty="0" err="1"/>
              <a:t>Izaho</a:t>
            </a:r>
            <a:r>
              <a:rPr lang="en-US" sz="2000" b="1" dirty="0"/>
              <a:t>”,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nilaza</a:t>
            </a:r>
            <a:r>
              <a:rPr lang="en-US" sz="2000" b="1" dirty="0"/>
              <a:t> </a:t>
            </a:r>
            <a:r>
              <a:rPr lang="en-US" sz="2000" b="1" dirty="0" err="1"/>
              <a:t>mazava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hoe: “</a:t>
            </a:r>
            <a:r>
              <a:rPr lang="en-US" sz="2000" b="1" dirty="0" err="1"/>
              <a:t>Izaho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Ray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iray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” (</a:t>
            </a:r>
            <a:r>
              <a:rPr lang="en-US" sz="2000" b="1" dirty="0" err="1"/>
              <a:t>Jaona</a:t>
            </a:r>
            <a:r>
              <a:rPr lang="en-US" sz="2000" b="1" dirty="0"/>
              <a:t> 10:30); “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nahita</a:t>
            </a:r>
            <a:r>
              <a:rPr lang="en-US" sz="2000" b="1" dirty="0"/>
              <a:t> </a:t>
            </a:r>
            <a:r>
              <a:rPr lang="en-US" sz="2000" b="1" dirty="0" err="1"/>
              <a:t>Ahy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nahita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Ray” (</a:t>
            </a:r>
            <a:r>
              <a:rPr lang="en-US" sz="2000" b="1" dirty="0" err="1"/>
              <a:t>Jaona</a:t>
            </a:r>
            <a:r>
              <a:rPr lang="en-US" sz="2000" b="1" dirty="0"/>
              <a:t> 14:9</a:t>
            </a:r>
            <a:r>
              <a:rPr lang="en-US" sz="2000" b="1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-6543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NY LAHIMATOA 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060490" y="513190"/>
            <a:ext cx="10120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talohan'ny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zavatra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sady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Aminy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aharetan'ny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zavatra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Kolosiana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-15773" y="1395923"/>
            <a:ext cx="6239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 “</a:t>
            </a:r>
            <a:r>
              <a:rPr lang="en-US" sz="2000" b="1" dirty="0" err="1"/>
              <a:t>lahimatoa</a:t>
            </a:r>
            <a:r>
              <a:rPr lang="en-US" sz="2000" b="1" dirty="0"/>
              <a:t>”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midika</a:t>
            </a:r>
            <a:r>
              <a:rPr lang="en-US" sz="2000" b="1" dirty="0"/>
              <a:t> hoe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voalohan-teraka</a:t>
            </a:r>
            <a:r>
              <a:rPr lang="en-US" sz="2000" b="1" dirty="0"/>
              <a:t>. Koa, </a:t>
            </a:r>
            <a:r>
              <a:rPr lang="en-US" sz="2000" b="1" dirty="0" err="1"/>
              <a:t>misy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mampianatra</a:t>
            </a:r>
            <a:r>
              <a:rPr lang="en-US" sz="2000" b="1" dirty="0"/>
              <a:t> fa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 no </a:t>
            </a:r>
            <a:r>
              <a:rPr lang="en-US" sz="2000" b="1" dirty="0" err="1"/>
              <a:t>noforonin’Andriamanitra</a:t>
            </a:r>
            <a:r>
              <a:rPr lang="en-US" sz="2000" b="1" dirty="0"/>
              <a:t> </a:t>
            </a:r>
            <a:r>
              <a:rPr lang="en-US" sz="2000" b="1" dirty="0" err="1"/>
              <a:t>voalohany</a:t>
            </a:r>
            <a:r>
              <a:rPr lang="en-US" sz="2000" b="1" dirty="0"/>
              <a:t>. (</a:t>
            </a:r>
            <a:r>
              <a:rPr lang="en-US" sz="2000" b="1" dirty="0" err="1"/>
              <a:t>Kol</a:t>
            </a:r>
            <a:r>
              <a:rPr lang="en-US" sz="2000" b="1" dirty="0"/>
              <a:t>. 1:15). </a:t>
            </a:r>
            <a:r>
              <a:rPr lang="en-US" sz="2000" b="1" dirty="0" err="1"/>
              <a:t>Kanefa</a:t>
            </a:r>
            <a:r>
              <a:rPr lang="en-US" sz="2000" b="1" dirty="0"/>
              <a:t>, toy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voambolana</a:t>
            </a:r>
            <a:r>
              <a:rPr lang="en-US" sz="2000" b="1" dirty="0"/>
              <a:t> “</a:t>
            </a:r>
            <a:r>
              <a:rPr lang="en-US" sz="2000" b="1" dirty="0" err="1"/>
              <a:t>endrika</a:t>
            </a:r>
            <a:r>
              <a:rPr lang="en-US" sz="2000" b="1" dirty="0"/>
              <a:t>”, </a:t>
            </a:r>
            <a:r>
              <a:rPr lang="en-US" sz="2000" b="1" dirty="0" err="1"/>
              <a:t>dia</a:t>
            </a:r>
            <a:r>
              <a:rPr lang="en-US" sz="2000" b="1" dirty="0"/>
              <a:t> manana </a:t>
            </a:r>
            <a:r>
              <a:rPr lang="en-US" sz="2000" b="1" dirty="0" err="1"/>
              <a:t>heviny</a:t>
            </a:r>
            <a:r>
              <a:rPr lang="en-US" sz="2000" b="1" dirty="0"/>
              <a:t> </a:t>
            </a:r>
            <a:r>
              <a:rPr lang="en-US" sz="2000" b="1" dirty="0" err="1"/>
              <a:t>ara-baiboly</a:t>
            </a:r>
            <a:r>
              <a:rPr lang="en-US" sz="2000" b="1" dirty="0"/>
              <a:t> </a:t>
            </a:r>
            <a:r>
              <a:rPr lang="en-US" sz="2000" b="1" dirty="0" err="1"/>
              <a:t>midadasika</a:t>
            </a:r>
            <a:r>
              <a:rPr lang="en-US" sz="2000" b="1" dirty="0"/>
              <a:t> </a:t>
            </a:r>
            <a:r>
              <a:rPr lang="en-US" sz="2000" b="1" dirty="0" err="1"/>
              <a:t>kokoa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 hoe “</a:t>
            </a:r>
            <a:r>
              <a:rPr lang="en-US" sz="2000" b="1" dirty="0" err="1"/>
              <a:t>lahimatoa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2441" y="4919008"/>
            <a:ext cx="5947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Miresaka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amin'izany</a:t>
            </a:r>
            <a:r>
              <a:rPr lang="en-US" sz="2000" b="1" dirty="0"/>
              <a:t> </a:t>
            </a:r>
            <a:r>
              <a:rPr lang="en-US" sz="2000" b="1" dirty="0" err="1"/>
              <a:t>fahamboniana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Kolosiana</a:t>
            </a:r>
            <a:r>
              <a:rPr lang="en-US" sz="2000" b="1" dirty="0"/>
              <a:t>. </a:t>
            </a:r>
            <a:r>
              <a:rPr lang="en-US" sz="2000" b="1" dirty="0" err="1"/>
              <a:t>Mba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hisian’ny</a:t>
            </a:r>
            <a:r>
              <a:rPr lang="en-US" sz="2000" b="1" dirty="0"/>
              <a:t> </a:t>
            </a:r>
            <a:r>
              <a:rPr lang="en-US" sz="2000" b="1" dirty="0" err="1"/>
              <a:t>fisalasalana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maha-Izy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milaza</a:t>
            </a:r>
            <a:r>
              <a:rPr lang="en-US" sz="2000" b="1" dirty="0"/>
              <a:t> </a:t>
            </a:r>
            <a:r>
              <a:rPr lang="en-US" sz="2000" b="1" dirty="0" err="1"/>
              <a:t>toetra</a:t>
            </a:r>
            <a:r>
              <a:rPr lang="en-US" sz="2000" b="1" dirty="0"/>
              <a:t> </a:t>
            </a:r>
            <a:r>
              <a:rPr lang="en-US" sz="2000" b="1" dirty="0" err="1"/>
              <a:t>roa</a:t>
            </a:r>
            <a:r>
              <a:rPr lang="en-US" sz="2000" b="1" dirty="0"/>
              <a:t> </a:t>
            </a:r>
            <a:r>
              <a:rPr lang="en-US" sz="2000" b="1" dirty="0" err="1"/>
              <a:t>an’Andriamanitra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: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famoronana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zavatra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misy</a:t>
            </a:r>
            <a:r>
              <a:rPr lang="en-US" sz="2000" b="1" dirty="0"/>
              <a:t> (</a:t>
            </a:r>
            <a:r>
              <a:rPr lang="en-US" sz="2000" b="1" dirty="0" err="1"/>
              <a:t>Kol</a:t>
            </a:r>
            <a:r>
              <a:rPr lang="en-US" sz="2000" b="1" dirty="0"/>
              <a:t>. 1:16; </a:t>
            </a:r>
            <a:r>
              <a:rPr lang="en-US" sz="2000" b="1" dirty="0" err="1"/>
              <a:t>Isaia</a:t>
            </a:r>
            <a:r>
              <a:rPr lang="en-US" sz="2000" b="1" dirty="0"/>
              <a:t> 45:18);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fahavelomany</a:t>
            </a:r>
            <a:r>
              <a:rPr lang="en-US" sz="2000" b="1" dirty="0"/>
              <a:t> (</a:t>
            </a:r>
            <a:r>
              <a:rPr lang="en-US" sz="2000" b="1" dirty="0" err="1"/>
              <a:t>Kol</a:t>
            </a:r>
            <a:r>
              <a:rPr lang="en-US" sz="2000" b="1" dirty="0"/>
              <a:t>. 1:17; Sal. </a:t>
            </a:r>
            <a:r>
              <a:rPr lang="en-US" sz="2000" b="1" noProof="0" dirty="0"/>
              <a:t>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0" y="3223435"/>
            <a:ext cx="67394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Isaka</a:t>
            </a:r>
            <a:r>
              <a:rPr lang="en-US" sz="2000" b="1" dirty="0"/>
              <a:t> no </a:t>
            </a:r>
            <a:r>
              <a:rPr lang="en-US" sz="2000" b="1" dirty="0" err="1"/>
              <a:t>lahimatoa</a:t>
            </a:r>
            <a:r>
              <a:rPr lang="en-US" sz="2000" b="1" dirty="0"/>
              <a:t> 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Ismaela</a:t>
            </a:r>
            <a:r>
              <a:rPr lang="en-US" sz="2000" b="1" dirty="0"/>
              <a:t>; </a:t>
            </a:r>
            <a:r>
              <a:rPr lang="en-US" sz="2000" b="1" dirty="0" err="1"/>
              <a:t>Jakoba</a:t>
            </a:r>
            <a:r>
              <a:rPr lang="en-US" sz="2000" b="1" dirty="0"/>
              <a:t> no </a:t>
            </a:r>
            <a:r>
              <a:rPr lang="en-US" sz="2000" b="1" dirty="0" err="1"/>
              <a:t>lahimatoa</a:t>
            </a:r>
            <a:r>
              <a:rPr lang="en-US" sz="2000" b="1" dirty="0"/>
              <a:t> 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Esao</a:t>
            </a:r>
            <a:r>
              <a:rPr lang="en-US" sz="2000" b="1" dirty="0"/>
              <a:t>; Josefa no </a:t>
            </a:r>
            <a:r>
              <a:rPr lang="en-US" sz="2000" b="1" dirty="0" err="1"/>
              <a:t>lahimatoa</a:t>
            </a:r>
            <a:r>
              <a:rPr lang="en-US" sz="2000" b="1" dirty="0"/>
              <a:t> 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Robena; Davida no </a:t>
            </a:r>
            <a:r>
              <a:rPr lang="en-US" sz="2000" b="1" dirty="0" err="1"/>
              <a:t>lahimatoa</a:t>
            </a:r>
            <a:r>
              <a:rPr lang="en-US" sz="2000" b="1" dirty="0"/>
              <a:t> 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Eliaba</a:t>
            </a:r>
            <a:r>
              <a:rPr lang="en-US" sz="2000" b="1" dirty="0"/>
              <a:t> (</a:t>
            </a:r>
            <a:r>
              <a:rPr lang="en-US" sz="2000" b="1" dirty="0" err="1"/>
              <a:t>Salamo</a:t>
            </a:r>
            <a:r>
              <a:rPr lang="en-US" sz="2000" b="1" dirty="0"/>
              <a:t> 89:27). </a:t>
            </a:r>
            <a:r>
              <a:rPr lang="en-US" sz="2000" b="1" dirty="0" err="1"/>
              <a:t>Lahimatoa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satria</a:t>
            </a:r>
            <a:r>
              <a:rPr lang="en-US" sz="2000" b="1" dirty="0"/>
              <a:t> </a:t>
            </a:r>
            <a:r>
              <a:rPr lang="en-US" sz="2000" b="1" dirty="0" err="1"/>
              <a:t>nanana</a:t>
            </a:r>
            <a:r>
              <a:rPr lang="en-US" sz="2000" b="1" dirty="0"/>
              <a:t> </a:t>
            </a:r>
            <a:r>
              <a:rPr lang="en-US" sz="2000" b="1" dirty="0" err="1"/>
              <a:t>fahamboniana</a:t>
            </a:r>
            <a:r>
              <a:rPr lang="en-US" sz="2000" b="1" dirty="0"/>
              <a:t> </a:t>
            </a: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rahalahiny</a:t>
            </a:r>
            <a:r>
              <a:rPr lang="en-US" sz="2000" b="1" dirty="0"/>
              <a:t>, fa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</a:t>
            </a:r>
            <a:r>
              <a:rPr lang="en-US" sz="2000" b="1" dirty="0" err="1"/>
              <a:t>teraka</a:t>
            </a:r>
            <a:r>
              <a:rPr lang="en-US" sz="2000" b="1" dirty="0"/>
              <a:t> </a:t>
            </a:r>
            <a:r>
              <a:rPr lang="en-US" sz="2000" b="1" dirty="0" err="1"/>
              <a:t>voalohany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NY LOHAN'NY FIANGONANA 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Lohan'ny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fiangonana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Kolosiana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fiteny</a:t>
            </a:r>
            <a:r>
              <a:rPr lang="en-US" sz="2000" b="1" dirty="0"/>
              <a:t> </a:t>
            </a:r>
            <a:r>
              <a:rPr lang="en-US" sz="2000" b="1" dirty="0" err="1"/>
              <a:t>sasany</a:t>
            </a:r>
            <a:r>
              <a:rPr lang="en-US" sz="2000" b="1" dirty="0"/>
              <a:t> (toy </a:t>
            </a:r>
            <a:r>
              <a:rPr lang="en-US" sz="2000" b="1" dirty="0" err="1"/>
              <a:t>ny</a:t>
            </a:r>
            <a:r>
              <a:rPr lang="en-US" sz="2000" b="1" dirty="0"/>
              <a:t> Catalan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Anglisy</a:t>
            </a:r>
            <a:r>
              <a:rPr lang="en-US" sz="2000" b="1" dirty="0"/>
              <a:t>)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 hoe “</a:t>
            </a:r>
            <a:r>
              <a:rPr lang="en-US" sz="2000" b="1" dirty="0" err="1"/>
              <a:t>loha</a:t>
            </a:r>
            <a:r>
              <a:rPr lang="en-US" sz="2000" b="1" dirty="0"/>
              <a:t>”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nadika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hoe “</a:t>
            </a:r>
            <a:r>
              <a:rPr lang="en-US" sz="2000" b="1" dirty="0" err="1"/>
              <a:t>mpitarika</a:t>
            </a:r>
            <a:r>
              <a:rPr lang="en-US" sz="2000" b="1" dirty="0"/>
              <a:t>” </a:t>
            </a:r>
            <a:r>
              <a:rPr lang="en-US" sz="2000" b="1" dirty="0" err="1"/>
              <a:t>na</a:t>
            </a:r>
            <a:r>
              <a:rPr lang="en-US" sz="2000" b="1" dirty="0"/>
              <a:t> “</a:t>
            </a:r>
            <a:r>
              <a:rPr lang="en-US" sz="2000" b="1" dirty="0" err="1"/>
              <a:t>lehibe</a:t>
            </a:r>
            <a:r>
              <a:rPr lang="en-US" sz="2000" b="1" dirty="0"/>
              <a:t>”, </a:t>
            </a:r>
            <a:r>
              <a:rPr lang="en-US" sz="2000" b="1" dirty="0" err="1"/>
              <a:t>satria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no </a:t>
            </a:r>
            <a:r>
              <a:rPr lang="en-US" sz="2000" b="1" dirty="0" err="1"/>
              <a:t>fanehoana</a:t>
            </a:r>
            <a:r>
              <a:rPr lang="en-US" sz="2000" b="1" dirty="0"/>
              <a:t> </a:t>
            </a:r>
            <a:r>
              <a:rPr lang="en-US" sz="2000" b="1" dirty="0" err="1"/>
              <a:t>ara-keviny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hoe “</a:t>
            </a:r>
            <a:r>
              <a:rPr lang="en-US" sz="2000" b="1" dirty="0" err="1"/>
              <a:t>loha</a:t>
            </a:r>
            <a:r>
              <a:rPr lang="en-US" sz="2000" b="1" dirty="0"/>
              <a:t>”. Toy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teny</a:t>
            </a:r>
            <a:r>
              <a:rPr lang="en-US" sz="2000" b="1" dirty="0"/>
              <a:t> </a:t>
            </a:r>
            <a:r>
              <a:rPr lang="en-US" sz="2000" b="1" dirty="0" err="1"/>
              <a:t>Hebreo</a:t>
            </a:r>
            <a:r>
              <a:rPr lang="en-US" sz="2000" b="1" dirty="0"/>
              <a:t>. </a:t>
            </a:r>
            <a:r>
              <a:rPr lang="en-US" sz="2000" b="1" dirty="0" err="1"/>
              <a:t>Ohatra</a:t>
            </a:r>
            <a:r>
              <a:rPr lang="en-US" sz="2000" b="1" dirty="0"/>
              <a:t>, </a:t>
            </a:r>
            <a:r>
              <a:rPr lang="en-US" sz="2000" b="1" dirty="0" err="1"/>
              <a:t>ny</a:t>
            </a:r>
            <a:r>
              <a:rPr lang="en-US" sz="2000" b="1" dirty="0"/>
              <a:t> hoe “ka </a:t>
            </a:r>
            <a:r>
              <a:rPr lang="en-US" sz="2000" b="1" dirty="0" err="1"/>
              <a:t>hifidy</a:t>
            </a:r>
            <a:r>
              <a:rPr lang="en-US" sz="2000" b="1" dirty="0"/>
              <a:t> </a:t>
            </a:r>
            <a:r>
              <a:rPr lang="en-US" sz="2000" b="1" dirty="0" err="1"/>
              <a:t>anankiray</a:t>
            </a:r>
            <a:r>
              <a:rPr lang="en-US" sz="2000" b="1" dirty="0"/>
              <a:t> ho </a:t>
            </a:r>
            <a:r>
              <a:rPr lang="en-US" sz="2000" b="1" dirty="0" err="1"/>
              <a:t>lohany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” (Hos. 2:2)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tokony</a:t>
            </a:r>
            <a:r>
              <a:rPr lang="en-US" sz="2000" b="1" dirty="0"/>
              <a:t> </a:t>
            </a:r>
            <a:r>
              <a:rPr lang="en-US" sz="2000" b="1" dirty="0" err="1"/>
              <a:t>hadika</a:t>
            </a:r>
            <a:r>
              <a:rPr lang="en-US" sz="2000" b="1" dirty="0"/>
              <a:t> hoe “ka </a:t>
            </a:r>
            <a:r>
              <a:rPr lang="en-US" sz="2000" b="1" dirty="0" err="1"/>
              <a:t>hifidy</a:t>
            </a:r>
            <a:r>
              <a:rPr lang="en-US" sz="2000" b="1" dirty="0"/>
              <a:t> </a:t>
            </a:r>
            <a:r>
              <a:rPr lang="en-US" sz="2000" b="1" dirty="0" err="1"/>
              <a:t>filoha</a:t>
            </a:r>
            <a:r>
              <a:rPr lang="en-US" sz="2000" b="1" dirty="0"/>
              <a:t> </a:t>
            </a:r>
            <a:r>
              <a:rPr lang="en-US" sz="2000" b="1" dirty="0" err="1"/>
              <a:t>tokana</a:t>
            </a:r>
            <a:r>
              <a:rPr lang="en-US" sz="2000" b="1" dirty="0"/>
              <a:t>” (</a:t>
            </a:r>
            <a:r>
              <a:rPr lang="en-US" sz="1600" b="1" dirty="0"/>
              <a:t>DIEM</a:t>
            </a:r>
            <a:r>
              <a:rPr lang="en-US" sz="2000" b="1" dirty="0"/>
              <a:t>).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832741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058162"/>
            <a:ext cx="44163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Fa, </a:t>
            </a:r>
            <a:r>
              <a:rPr lang="en-US" sz="2000" b="1" dirty="0" err="1"/>
              <a:t>nampian’i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</a:t>
            </a:r>
            <a:r>
              <a:rPr lang="en-US" sz="2000" b="1" dirty="0" err="1"/>
              <a:t>hevitra</a:t>
            </a:r>
            <a:r>
              <a:rPr lang="en-US" sz="2000" b="1" dirty="0"/>
              <a:t> </a:t>
            </a:r>
            <a:r>
              <a:rPr lang="en-US" sz="2000" b="1" dirty="0" err="1"/>
              <a:t>ara-panoharana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vatana</a:t>
            </a:r>
            <a:r>
              <a:rPr lang="en-US" sz="2000" b="1" dirty="0"/>
              <a:t> </a:t>
            </a:r>
            <a:r>
              <a:rPr lang="en-US" sz="2000" b="1" dirty="0" err="1"/>
              <a:t>anefa</a:t>
            </a:r>
            <a:r>
              <a:rPr lang="en-US" sz="2000" b="1" dirty="0"/>
              <a:t>. </a:t>
            </a:r>
            <a:r>
              <a:rPr lang="en-US" sz="2000" b="1" dirty="0" err="1"/>
              <a:t>Raha</a:t>
            </a:r>
            <a:r>
              <a:rPr lang="en-US" sz="2000" b="1" dirty="0"/>
              <a:t> Kristy no </a:t>
            </a:r>
            <a:r>
              <a:rPr lang="en-US" sz="2000" b="1" dirty="0" err="1"/>
              <a:t>loha</a:t>
            </a:r>
            <a:r>
              <a:rPr lang="en-US" sz="2000" b="1" dirty="0"/>
              <a:t>,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—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fiangonana</a:t>
            </a:r>
            <a:r>
              <a:rPr lang="en-US" sz="2000" b="1" dirty="0"/>
              <a:t> — no </a:t>
            </a:r>
            <a:r>
              <a:rPr lang="en-US" sz="2000" b="1" dirty="0" err="1"/>
              <a:t>tena</a:t>
            </a:r>
            <a:r>
              <a:rPr lang="en-US" sz="2000" b="1" dirty="0"/>
              <a:t>. </a:t>
            </a:r>
            <a:r>
              <a:rPr lang="en-US" sz="2000" b="1" dirty="0" err="1"/>
              <a:t>Noho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, </a:t>
            </a:r>
            <a:r>
              <a:rPr lang="en-US" sz="2000" b="1" dirty="0" err="1"/>
              <a:t>araka</a:t>
            </a:r>
            <a:r>
              <a:rPr lang="en-US" sz="2000" b="1" dirty="0"/>
              <a:t> io </a:t>
            </a:r>
            <a:r>
              <a:rPr lang="en-US" sz="2000" b="1" dirty="0" err="1"/>
              <a:t>hevitra</a:t>
            </a:r>
            <a:r>
              <a:rPr lang="en-US" sz="2000" b="1" dirty="0"/>
              <a:t> io </a:t>
            </a:r>
            <a:r>
              <a:rPr lang="en-US" sz="2000" b="1" dirty="0" err="1"/>
              <a:t>dia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042499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no </a:t>
            </a:r>
            <a:r>
              <a:rPr lang="en-US" sz="2000" b="1" dirty="0" err="1"/>
              <a:t>hevitra</a:t>
            </a:r>
            <a:r>
              <a:rPr lang="en-US" sz="2000" b="1" dirty="0"/>
              <a:t> </a:t>
            </a:r>
            <a:r>
              <a:rPr lang="en-US" sz="2000" b="1" dirty="0" err="1"/>
              <a:t>ampiasan’i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</a:t>
            </a: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nampihatra</a:t>
            </a:r>
            <a:r>
              <a:rPr lang="en-US" sz="2000" b="1" dirty="0"/>
              <a:t> io </a:t>
            </a:r>
            <a:r>
              <a:rPr lang="en-US" sz="2000" b="1" dirty="0" err="1"/>
              <a:t>teny</a:t>
            </a:r>
            <a:r>
              <a:rPr lang="en-US" sz="2000" b="1" dirty="0"/>
              <a:t> io </a:t>
            </a:r>
            <a:r>
              <a:rPr lang="en-US" sz="2000" b="1" dirty="0" err="1"/>
              <a:t>amin’i</a:t>
            </a:r>
            <a:r>
              <a:rPr lang="en-US" sz="2000" b="1" dirty="0"/>
              <a:t> Kristy </a:t>
            </a:r>
            <a:r>
              <a:rPr lang="en-US" sz="2000" b="1" dirty="0" err="1"/>
              <a:t>izy</a:t>
            </a:r>
            <a:r>
              <a:rPr lang="en-US" sz="2000" b="1" dirty="0"/>
              <a:t> (</a:t>
            </a:r>
            <a:r>
              <a:rPr lang="en-US" sz="2000" b="1" dirty="0" err="1"/>
              <a:t>Kol</a:t>
            </a:r>
            <a:r>
              <a:rPr lang="en-US" sz="2000" b="1" dirty="0"/>
              <a:t>. </a:t>
            </a:r>
            <a:r>
              <a:rPr lang="en-US" sz="2000" b="1" noProof="0" dirty="0"/>
              <a:t>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NY VOALOHANY 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voalohany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Lahimatoa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tamin'ny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maty,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mba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Lohany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zavatra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</a:p>
          <a:p>
            <a:pPr algn="ctr"/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Kolosiana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103909" y="1413838"/>
            <a:ext cx="6315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 </a:t>
            </a:r>
            <a:r>
              <a:rPr lang="en-US" sz="2000" b="1" dirty="0" err="1"/>
              <a:t>teny</a:t>
            </a:r>
            <a:r>
              <a:rPr lang="en-US" sz="2000" b="1" dirty="0"/>
              <a:t> </a:t>
            </a:r>
            <a:r>
              <a:rPr lang="en-US" sz="2000" b="1" dirty="0" err="1"/>
              <a:t>nadika</a:t>
            </a:r>
            <a:r>
              <a:rPr lang="en-US" sz="2000" b="1" dirty="0"/>
              <a:t> hoe “</a:t>
            </a:r>
            <a:r>
              <a:rPr lang="en-US" sz="2000" b="1" dirty="0" err="1"/>
              <a:t>voalohany</a:t>
            </a:r>
            <a:r>
              <a:rPr lang="en-US" sz="2000" b="1" dirty="0"/>
              <a:t>”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i="1" dirty="0" err="1"/>
              <a:t>archē</a:t>
            </a:r>
            <a:r>
              <a:rPr lang="en-US" sz="2000" b="1" dirty="0"/>
              <a:t> (</a:t>
            </a:r>
            <a:r>
              <a:rPr lang="el-GR" sz="2000" b="1" i="1" dirty="0"/>
              <a:t>ἀρχή</a:t>
            </a:r>
            <a:r>
              <a:rPr lang="el-GR" sz="2000" b="1" dirty="0"/>
              <a:t>), </a:t>
            </a:r>
            <a:r>
              <a:rPr lang="en-US" sz="2000" b="1" dirty="0" err="1"/>
              <a:t>teny</a:t>
            </a:r>
            <a:r>
              <a:rPr lang="en-US" sz="2000" b="1" dirty="0"/>
              <a:t> </a:t>
            </a:r>
            <a:r>
              <a:rPr lang="en-US" sz="2000" b="1" dirty="0" err="1"/>
              <a:t>grika</a:t>
            </a:r>
            <a:r>
              <a:rPr lang="en-US" sz="2000" b="1" dirty="0"/>
              <a:t> </a:t>
            </a:r>
            <a:r>
              <a:rPr lang="en-US" sz="2000" b="1" dirty="0" err="1"/>
              <a:t>midika</a:t>
            </a:r>
            <a:r>
              <a:rPr lang="en-US" sz="2000" b="1" dirty="0"/>
              <a:t> hoe </a:t>
            </a:r>
            <a:r>
              <a:rPr lang="en-US" sz="2000" b="1" dirty="0" err="1"/>
              <a:t>fiandohana</a:t>
            </a:r>
            <a:r>
              <a:rPr lang="en-US" sz="2000" b="1" dirty="0"/>
              <a:t>, </a:t>
            </a:r>
            <a:r>
              <a:rPr lang="en-US" sz="2000" b="1" dirty="0" err="1"/>
              <a:t>fiaviana</a:t>
            </a:r>
            <a:r>
              <a:rPr lang="en-US" sz="2000" b="1" dirty="0"/>
              <a:t>, </a:t>
            </a:r>
            <a:r>
              <a:rPr lang="en-US" sz="2000" b="1" dirty="0" err="1"/>
              <a:t>antony</a:t>
            </a:r>
            <a:r>
              <a:rPr lang="en-US" sz="2000" b="1" dirty="0"/>
              <a:t> </a:t>
            </a:r>
            <a:r>
              <a:rPr lang="en-US" sz="2000" b="1" dirty="0" err="1"/>
              <a:t>voalohany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fitsipika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midika</a:t>
            </a:r>
            <a:r>
              <a:rPr lang="en-US" sz="2000" b="1" dirty="0"/>
              <a:t> </a:t>
            </a:r>
            <a:r>
              <a:rPr lang="en-US" sz="2000" b="1" dirty="0" err="1"/>
              <a:t>ihany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hoe </a:t>
            </a:r>
            <a:r>
              <a:rPr lang="en-US" sz="2000" b="1" dirty="0" err="1"/>
              <a:t>mpitondra</a:t>
            </a:r>
            <a:r>
              <a:rPr lang="en-US" sz="2000" b="1" dirty="0"/>
              <a:t>, </a:t>
            </a:r>
            <a:r>
              <a:rPr lang="en-US" sz="2000" b="1" dirty="0" err="1"/>
              <a:t>fahefana</a:t>
            </a:r>
            <a:r>
              <a:rPr lang="en-US" sz="2000" b="1" dirty="0"/>
              <a:t>, </a:t>
            </a:r>
            <a:r>
              <a:rPr lang="en-US" sz="2000" b="1" dirty="0" err="1"/>
              <a:t>fanapahana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fanjakana</a:t>
            </a:r>
            <a:r>
              <a:rPr lang="en-US" sz="2000" b="1" dirty="0"/>
              <a:t>, </a:t>
            </a:r>
            <a:r>
              <a:rPr lang="en-US" sz="2000" b="1" dirty="0" err="1"/>
              <a:t>arakaraky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tontolon-kevitra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103910" y="5036501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Nampian'i</a:t>
            </a:r>
            <a:r>
              <a:rPr lang="en-US" sz="2000" b="1" dirty="0"/>
              <a:t> </a:t>
            </a:r>
            <a:r>
              <a:rPr lang="en-US" sz="2000" b="1" dirty="0" err="1"/>
              <a:t>Paoly</a:t>
            </a:r>
            <a:r>
              <a:rPr lang="en-US" sz="2000" b="1" dirty="0"/>
              <a:t> </a:t>
            </a:r>
            <a:r>
              <a:rPr lang="en-US" sz="2000" b="1" dirty="0" err="1"/>
              <a:t>anaram-boninahitra</a:t>
            </a:r>
            <a:r>
              <a:rPr lang="en-US" sz="2000" b="1" dirty="0"/>
              <a:t> hoe “</a:t>
            </a:r>
            <a:r>
              <a:rPr lang="en-US" sz="2000" b="1" dirty="0" err="1"/>
              <a:t>lahimatoa</a:t>
            </a:r>
            <a:r>
              <a:rPr lang="en-US" sz="2000" b="1" dirty="0"/>
              <a:t> </a:t>
            </a:r>
            <a:r>
              <a:rPr lang="en-US" sz="2000" b="1" dirty="0" err="1"/>
              <a:t>tamin’ny</a:t>
            </a:r>
            <a:r>
              <a:rPr lang="en-US" sz="2000" b="1" dirty="0"/>
              <a:t> maty” </a:t>
            </a:r>
            <a:r>
              <a:rPr lang="en-US" sz="2000" b="1" dirty="0" err="1"/>
              <a:t>eto</a:t>
            </a:r>
            <a:r>
              <a:rPr lang="en-US" sz="2000" b="1" dirty="0"/>
              <a:t> (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tsy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 </a:t>
            </a:r>
            <a:r>
              <a:rPr lang="en-US" sz="2000" b="1" dirty="0" err="1"/>
              <a:t>aza</a:t>
            </a:r>
            <a:r>
              <a:rPr lang="en-US" sz="2000" b="1" dirty="0"/>
              <a:t> no </a:t>
            </a:r>
            <a:r>
              <a:rPr lang="en-US" sz="2000" b="1" dirty="0" err="1"/>
              <a:t>nitsangana</a:t>
            </a:r>
            <a:r>
              <a:rPr lang="en-US" sz="2000" b="1" dirty="0"/>
              <a:t> </a:t>
            </a:r>
            <a:r>
              <a:rPr lang="en-US" sz="2000" b="1" dirty="0" err="1"/>
              <a:t>tamin’ny</a:t>
            </a:r>
            <a:r>
              <a:rPr lang="en-US" sz="2000" b="1" dirty="0"/>
              <a:t> maty </a:t>
            </a:r>
            <a:r>
              <a:rPr lang="en-US" sz="2000" b="1" dirty="0" err="1"/>
              <a:t>voalohany</a:t>
            </a:r>
            <a:r>
              <a:rPr lang="en-US" sz="2000" b="1" dirty="0"/>
              <a:t>, fa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Mosesy</a:t>
            </a:r>
            <a:r>
              <a:rPr lang="en-US" sz="2000" b="1" dirty="0"/>
              <a:t>). Ny </a:t>
            </a:r>
            <a:r>
              <a:rPr lang="en-US" sz="2000" b="1" dirty="0" err="1"/>
              <a:t>fandreseny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fahafatesana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midika</a:t>
            </a:r>
            <a:r>
              <a:rPr lang="en-US" sz="2000" b="1" dirty="0"/>
              <a:t> ho </a:t>
            </a:r>
            <a:r>
              <a:rPr lang="en-US" sz="2000" b="1" dirty="0" err="1"/>
              <a:t>fandreseny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ota</a:t>
            </a:r>
            <a:r>
              <a:rPr lang="en-US" sz="2000" b="1" dirty="0"/>
              <a:t> </a:t>
            </a:r>
            <a:r>
              <a:rPr lang="en-US" sz="2000" b="1" dirty="0" err="1"/>
              <a:t>koa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heriny</a:t>
            </a:r>
            <a:r>
              <a:rPr lang="en-US" sz="2000" b="1" dirty="0"/>
              <a:t> </a:t>
            </a:r>
            <a:r>
              <a:rPr lang="en-US" sz="2000" b="1" dirty="0" err="1"/>
              <a:t>mamorona</a:t>
            </a:r>
            <a:r>
              <a:rPr lang="en-US" sz="2000" b="1" dirty="0"/>
              <a:t> </a:t>
            </a:r>
            <a:r>
              <a:rPr lang="en-US" sz="2000" b="1" dirty="0" err="1"/>
              <a:t>antsika</a:t>
            </a:r>
            <a:r>
              <a:rPr lang="en-US" sz="2000" b="1" dirty="0"/>
              <a:t> </a:t>
            </a:r>
            <a:r>
              <a:rPr lang="en-US" sz="2000" b="1" dirty="0" err="1"/>
              <a:t>indray</a:t>
            </a:r>
            <a:r>
              <a:rPr lang="en-US" sz="2000" b="1" dirty="0"/>
              <a:t> ho </a:t>
            </a:r>
            <a:r>
              <a:rPr lang="en-US" sz="2000" b="1" dirty="0" err="1"/>
              <a:t>tahaka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endriny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106823" y="2917393"/>
            <a:ext cx="63152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Afaka</a:t>
            </a:r>
            <a:r>
              <a:rPr lang="en-US" sz="2000" b="1" dirty="0"/>
              <a:t> </a:t>
            </a:r>
            <a:r>
              <a:rPr lang="en-US" sz="2000" b="1" dirty="0" err="1"/>
              <a:t>milaza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fa manana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heviny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io </a:t>
            </a:r>
            <a:r>
              <a:rPr lang="en-US" sz="2000" b="1" dirty="0" err="1"/>
              <a:t>teny</a:t>
            </a:r>
            <a:r>
              <a:rPr lang="en-US" sz="2000" b="1" dirty="0"/>
              <a:t> io, </a:t>
            </a: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ampiharina</a:t>
            </a:r>
            <a:r>
              <a:rPr lang="en-US" sz="2000" b="1" dirty="0"/>
              <a:t> </a:t>
            </a:r>
            <a:r>
              <a:rPr lang="en-US" sz="2000" b="1" dirty="0" err="1"/>
              <a:t>amin’i</a:t>
            </a:r>
            <a:r>
              <a:rPr lang="en-US" sz="2000" b="1" dirty="0"/>
              <a:t> Kristy (</a:t>
            </a:r>
            <a:r>
              <a:rPr lang="en-US" sz="2000" b="1" dirty="0" err="1"/>
              <a:t>Kol</a:t>
            </a:r>
            <a:r>
              <a:rPr lang="en-US" sz="2000" b="1" dirty="0"/>
              <a:t>. 1:18). </a:t>
            </a:r>
            <a:r>
              <a:rPr lang="en-US" sz="2000" b="1" dirty="0" err="1"/>
              <a:t>Jesosy</a:t>
            </a:r>
            <a:r>
              <a:rPr lang="en-US" sz="2000" b="1" dirty="0"/>
              <a:t> no </a:t>
            </a:r>
            <a:r>
              <a:rPr lang="en-US" sz="2000" b="1" dirty="0" err="1"/>
              <a:t>niandohan’ny</a:t>
            </a:r>
            <a:r>
              <a:rPr lang="en-US" sz="2000" b="1" dirty="0"/>
              <a:t> </a:t>
            </a:r>
            <a:r>
              <a:rPr lang="en-US" sz="2000" b="1" dirty="0" err="1"/>
              <a:t>zava-drehetra</a:t>
            </a:r>
            <a:r>
              <a:rPr lang="en-US" sz="2000" b="1" dirty="0"/>
              <a:t> [</a:t>
            </a:r>
            <a:r>
              <a:rPr lang="en-US" sz="2000" b="1" dirty="0" err="1"/>
              <a:t>endrik’Andriamanitra</a:t>
            </a:r>
            <a:r>
              <a:rPr lang="en-US" sz="2000" b="1" dirty="0"/>
              <a:t>], </a:t>
            </a:r>
            <a:r>
              <a:rPr lang="en-US" sz="2000" b="1" dirty="0" err="1"/>
              <a:t>antony</a:t>
            </a:r>
            <a:r>
              <a:rPr lang="en-US" sz="2000" b="1" dirty="0"/>
              <a:t> </a:t>
            </a:r>
            <a:r>
              <a:rPr lang="en-US" sz="2000" b="1" dirty="0" err="1"/>
              <a:t>nahariana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zavatra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[</a:t>
            </a:r>
            <a:r>
              <a:rPr lang="en-US" sz="2000" b="1" dirty="0" err="1"/>
              <a:t>lahimatoan’ny</a:t>
            </a:r>
            <a:r>
              <a:rPr lang="en-US" sz="2000" b="1" dirty="0"/>
              <a:t> </a:t>
            </a:r>
            <a:r>
              <a:rPr lang="en-US" sz="2000" b="1" dirty="0" err="1"/>
              <a:t>zavaboary</a:t>
            </a:r>
            <a:r>
              <a:rPr lang="en-US" sz="2000" b="1" dirty="0"/>
              <a:t>], </a:t>
            </a:r>
            <a:r>
              <a:rPr lang="en-US" sz="2000" b="1" dirty="0" err="1"/>
              <a:t>mpanapaka</a:t>
            </a:r>
            <a:r>
              <a:rPr lang="en-US" sz="2000" b="1" dirty="0"/>
              <a:t> </a:t>
            </a:r>
            <a:r>
              <a:rPr lang="en-US" sz="2000" b="1" dirty="0" err="1"/>
              <a:t>fara-tampony</a:t>
            </a:r>
            <a:r>
              <a:rPr lang="en-US" sz="2000" b="1" dirty="0"/>
              <a:t> [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loha</a:t>
            </a:r>
            <a:r>
              <a:rPr lang="en-US" sz="2000" b="1" dirty="0"/>
              <a:t>].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no </a:t>
            </a:r>
            <a:r>
              <a:rPr lang="en-US" sz="2000" b="1" dirty="0" err="1"/>
              <a:t>manome</a:t>
            </a:r>
            <a:r>
              <a:rPr lang="en-US" sz="2000" b="1" dirty="0"/>
              <a:t> </a:t>
            </a:r>
            <a:r>
              <a:rPr lang="en-US" sz="2000" b="1" dirty="0" err="1"/>
              <a:t>fahamboniana</a:t>
            </a:r>
            <a:r>
              <a:rPr lang="en-US" sz="2000" b="1" dirty="0"/>
              <a:t> </a:t>
            </a:r>
            <a:r>
              <a:rPr lang="en-US" sz="2000" b="1" dirty="0" err="1"/>
              <a:t>Azy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15552" y="-118949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MPAMPIHAVANA 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69828" y="455599"/>
            <a:ext cx="119252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sady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hampihavanany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zavatra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ràny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hazo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fijaliana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nanaovany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fampihavanana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hoy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izaho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fampihavanana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ambonin'ny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any an-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danitra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Kolosiana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577563" y="1339483"/>
            <a:ext cx="847799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Izay</a:t>
            </a:r>
            <a:r>
              <a:rPr lang="en-US" sz="1900" b="1" dirty="0"/>
              <a:t> </a:t>
            </a:r>
            <a:r>
              <a:rPr lang="en-US" sz="1900" b="1" dirty="0" err="1"/>
              <a:t>nataon’i</a:t>
            </a:r>
            <a:r>
              <a:rPr lang="en-US" sz="1900" b="1" dirty="0"/>
              <a:t> </a:t>
            </a:r>
            <a:r>
              <a:rPr lang="en-US" sz="1900" b="1" dirty="0" err="1"/>
              <a:t>Jesosy</a:t>
            </a:r>
            <a:r>
              <a:rPr lang="en-US" sz="1900" b="1" dirty="0"/>
              <a:t>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nahatonga</a:t>
            </a:r>
            <a:r>
              <a:rPr lang="en-US" sz="1900" b="1" dirty="0"/>
              <a:t> </a:t>
            </a:r>
            <a:r>
              <a:rPr lang="en-US" sz="1900" b="1" dirty="0" err="1"/>
              <a:t>Azy</a:t>
            </a:r>
            <a:r>
              <a:rPr lang="en-US" sz="1900" b="1" dirty="0"/>
              <a:t> ho </a:t>
            </a:r>
            <a:r>
              <a:rPr lang="en-US" sz="1900" b="1" dirty="0" err="1"/>
              <a:t>lohany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zavatra</a:t>
            </a:r>
            <a:r>
              <a:rPr lang="en-US" sz="1900" b="1" dirty="0"/>
              <a:t> </a:t>
            </a:r>
            <a:r>
              <a:rPr lang="en-US" sz="1900" b="1" dirty="0" err="1"/>
              <a:t>rehetra</a:t>
            </a:r>
            <a:r>
              <a:rPr lang="en-US" sz="1900" b="1" dirty="0"/>
              <a:t>. </a:t>
            </a:r>
            <a:r>
              <a:rPr lang="en-US" sz="1900" b="1" dirty="0" err="1"/>
              <a:t>Araka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voalazan’i</a:t>
            </a:r>
            <a:r>
              <a:rPr lang="en-US" sz="1900" b="1" dirty="0"/>
              <a:t> </a:t>
            </a:r>
            <a:r>
              <a:rPr lang="en-US" sz="1900" b="1" dirty="0" err="1"/>
              <a:t>Paoly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mendrika</a:t>
            </a:r>
            <a:r>
              <a:rPr lang="en-US" sz="1900" b="1" dirty="0"/>
              <a:t> </a:t>
            </a:r>
            <a:r>
              <a:rPr lang="en-US" sz="1900" b="1" dirty="0" err="1"/>
              <a:t>ireo</a:t>
            </a:r>
            <a:r>
              <a:rPr lang="en-US" sz="1900" b="1" dirty="0"/>
              <a:t> </a:t>
            </a:r>
            <a:r>
              <a:rPr lang="en-US" sz="1900" b="1" dirty="0" err="1"/>
              <a:t>anaram-boninahitra</a:t>
            </a:r>
            <a:r>
              <a:rPr lang="en-US" sz="1900" b="1" dirty="0"/>
              <a:t> </a:t>
            </a:r>
            <a:r>
              <a:rPr lang="en-US" sz="1900" b="1" dirty="0" err="1"/>
              <a:t>rehetra</a:t>
            </a:r>
            <a:r>
              <a:rPr lang="en-US" sz="1900" b="1" dirty="0"/>
              <a:t> </a:t>
            </a:r>
            <a:r>
              <a:rPr lang="en-US" sz="1900" b="1" dirty="0" err="1"/>
              <a:t>ireo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Kristy “fa </a:t>
            </a:r>
            <a:r>
              <a:rPr lang="en-US" sz="1900" b="1" dirty="0" err="1"/>
              <a:t>tao</a:t>
            </a:r>
            <a:r>
              <a:rPr lang="en-US" sz="1900" b="1" dirty="0"/>
              <a:t> </a:t>
            </a:r>
            <a:r>
              <a:rPr lang="en-US" sz="1900" b="1" dirty="0" err="1"/>
              <a:t>Aminy</a:t>
            </a:r>
            <a:r>
              <a:rPr lang="en-US" sz="1900" b="1" dirty="0"/>
              <a:t> no </a:t>
            </a:r>
            <a:r>
              <a:rPr lang="en-US" sz="1900" b="1" dirty="0" err="1"/>
              <a:t>sitrak’Andriamanitra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hitoeran’ny</a:t>
            </a:r>
            <a:r>
              <a:rPr lang="en-US" sz="1900" b="1" dirty="0"/>
              <a:t> </a:t>
            </a:r>
            <a:r>
              <a:rPr lang="en-US" sz="1900" b="1" dirty="0" err="1"/>
              <a:t>hafenoana</a:t>
            </a:r>
            <a:r>
              <a:rPr lang="en-US" sz="1900" b="1" dirty="0"/>
              <a:t> </a:t>
            </a:r>
            <a:r>
              <a:rPr lang="en-US" sz="1900" b="1" dirty="0" err="1"/>
              <a:t>tanteraka</a:t>
            </a:r>
            <a:r>
              <a:rPr lang="en-US" sz="1900" b="1" dirty="0"/>
              <a:t>.” (</a:t>
            </a:r>
            <a:r>
              <a:rPr lang="en-US" sz="1900" b="1" dirty="0" err="1"/>
              <a:t>Kolosiana</a:t>
            </a:r>
            <a:r>
              <a:rPr lang="en-US" sz="1900" b="1" dirty="0"/>
              <a:t> 1:19). </a:t>
            </a:r>
            <a:r>
              <a:rPr lang="en-US" sz="1900" b="1" dirty="0" err="1"/>
              <a:t>Raha</a:t>
            </a:r>
            <a:r>
              <a:rPr lang="en-US" sz="1900" b="1" dirty="0"/>
              <a:t> </a:t>
            </a:r>
            <a:r>
              <a:rPr lang="en-US" sz="1900" b="1" dirty="0" err="1"/>
              <a:t>lazaina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teny</a:t>
            </a:r>
            <a:r>
              <a:rPr lang="en-US" sz="1900" b="1" dirty="0"/>
              <a:t> </a:t>
            </a:r>
            <a:r>
              <a:rPr lang="en-US" sz="1900" b="1" dirty="0" err="1"/>
              <a:t>hafa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sady</a:t>
            </a:r>
            <a:r>
              <a:rPr lang="en-US" sz="1900" b="1" dirty="0"/>
              <a:t> </a:t>
            </a:r>
            <a:r>
              <a:rPr lang="en-US" sz="1900" b="1" dirty="0" err="1"/>
              <a:t>Andriamanitra</a:t>
            </a:r>
            <a:r>
              <a:rPr lang="en-US" sz="1900" b="1" dirty="0"/>
              <a:t> </a:t>
            </a:r>
            <a:r>
              <a:rPr lang="en-US" sz="1900" b="1" dirty="0" err="1"/>
              <a:t>amin'ny</a:t>
            </a:r>
            <a:r>
              <a:rPr lang="en-US" sz="1900" b="1" dirty="0"/>
              <a:t> </a:t>
            </a:r>
            <a:r>
              <a:rPr lang="en-US" sz="1900" b="1" dirty="0" err="1"/>
              <a:t>fahafenoany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Jesosy</a:t>
            </a:r>
            <a:r>
              <a:rPr lang="en-US" sz="1900" b="1" dirty="0"/>
              <a:t> no </a:t>
            </a:r>
            <a:r>
              <a:rPr lang="en-US" sz="1900" b="1" dirty="0" err="1"/>
              <a:t>olombelona</a:t>
            </a:r>
            <a:r>
              <a:rPr lang="en-US" sz="1900" b="1" dirty="0"/>
              <a:t> </a:t>
            </a:r>
            <a:r>
              <a:rPr lang="en-US" sz="1900" b="1" dirty="0" err="1"/>
              <a:t>amin'ny</a:t>
            </a:r>
            <a:r>
              <a:rPr lang="en-US" sz="1900" b="1" dirty="0"/>
              <a:t> </a:t>
            </a:r>
            <a:r>
              <a:rPr lang="en-US" sz="1900" b="1" dirty="0" err="1"/>
              <a:t>fahafenoany</a:t>
            </a:r>
            <a:r>
              <a:rPr lang="en-US" sz="1900" b="1" dirty="0"/>
              <a:t> </a:t>
            </a:r>
            <a:r>
              <a:rPr lang="en-US" sz="1900" b="1" dirty="0" err="1"/>
              <a:t>koa</a:t>
            </a:r>
            <a:r>
              <a:rPr lang="en-US" sz="1900" b="1" dirty="0"/>
              <a:t>. “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hitanay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voninahiny</a:t>
            </a:r>
            <a:r>
              <a:rPr lang="en-US" sz="1900" b="1" dirty="0"/>
              <a:t>, […] </a:t>
            </a:r>
            <a:r>
              <a:rPr lang="en-US" sz="1900" b="1" dirty="0" err="1"/>
              <a:t>feno</a:t>
            </a:r>
            <a:r>
              <a:rPr lang="en-US" sz="1900" b="1" dirty="0"/>
              <a:t> </a:t>
            </a:r>
            <a:r>
              <a:rPr lang="en-US" sz="1900" b="1" dirty="0" err="1"/>
              <a:t>fahasoavana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fahamarinana</a:t>
            </a:r>
            <a:r>
              <a:rPr lang="en-US" sz="1900" b="1" dirty="0"/>
              <a:t>” (</a:t>
            </a:r>
            <a:r>
              <a:rPr lang="en-US" sz="1900" b="1" dirty="0" err="1"/>
              <a:t>Jaona</a:t>
            </a:r>
            <a:r>
              <a:rPr lang="en-US" sz="1900" b="1" dirty="0"/>
              <a:t> 1:14</a:t>
            </a:r>
            <a:r>
              <a:rPr lang="en-US" sz="1900" b="1" noProof="0" dirty="0"/>
              <a:t>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725" y="4441965"/>
            <a:ext cx="2904294" cy="2178221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4270764"/>
            <a:ext cx="56769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Azontsika</a:t>
            </a:r>
            <a:r>
              <a:rPr lang="en-US" sz="1900" b="1" dirty="0"/>
              <a:t> </a:t>
            </a:r>
            <a:r>
              <a:rPr lang="en-US" sz="1900" b="1" dirty="0" err="1"/>
              <a:t>amin'izany</a:t>
            </a:r>
            <a:r>
              <a:rPr lang="en-US" sz="1900" b="1" dirty="0"/>
              <a:t> fa </a:t>
            </a:r>
            <a:r>
              <a:rPr lang="en-US" sz="1900" b="1" dirty="0" err="1"/>
              <a:t>nampihavaniny</a:t>
            </a:r>
            <a:r>
              <a:rPr lang="en-US" sz="1900" b="1" dirty="0"/>
              <a:t> </a:t>
            </a:r>
            <a:r>
              <a:rPr lang="en-US" sz="1900" b="1" dirty="0" err="1"/>
              <a:t>tamin’Andriamanitra</a:t>
            </a:r>
            <a:r>
              <a:rPr lang="en-US" sz="1900" b="1" dirty="0"/>
              <a:t> “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zavatra</a:t>
            </a:r>
            <a:r>
              <a:rPr lang="en-US" sz="1900" b="1" dirty="0"/>
              <a:t> </a:t>
            </a:r>
            <a:r>
              <a:rPr lang="en-US" sz="1900" b="1" dirty="0" err="1"/>
              <a:t>etỳ</a:t>
            </a:r>
            <a:r>
              <a:rPr lang="en-US" sz="1900" b="1" dirty="0"/>
              <a:t> an-</a:t>
            </a:r>
            <a:r>
              <a:rPr lang="en-US" sz="1900" b="1" dirty="0" err="1"/>
              <a:t>tany</a:t>
            </a:r>
            <a:r>
              <a:rPr lang="en-US" sz="1900" b="1" dirty="0"/>
              <a:t>”. </a:t>
            </a:r>
            <a:r>
              <a:rPr lang="en-US" sz="1900" b="1" dirty="0" err="1"/>
              <a:t>Ahoana</a:t>
            </a:r>
            <a:r>
              <a:rPr lang="en-US" sz="1900" b="1" dirty="0"/>
              <a:t> </a:t>
            </a:r>
            <a:r>
              <a:rPr lang="en-US" sz="1900" b="1" dirty="0" err="1"/>
              <a:t>anefa</a:t>
            </a:r>
            <a:r>
              <a:rPr lang="en-US" sz="1900" b="1" dirty="0"/>
              <a:t> no </a:t>
            </a:r>
            <a:r>
              <a:rPr lang="en-US" sz="1900" b="1" dirty="0" err="1"/>
              <a:t>nampihavanany</a:t>
            </a:r>
            <a:r>
              <a:rPr lang="en-US" sz="1900" b="1" dirty="0"/>
              <a:t> </a:t>
            </a:r>
            <a:r>
              <a:rPr lang="en-US" sz="1900" b="1" dirty="0" err="1"/>
              <a:t>tamin'ny</a:t>
            </a:r>
            <a:r>
              <a:rPr lang="en-US" sz="1900" b="1" dirty="0"/>
              <a:t> </a:t>
            </a:r>
            <a:r>
              <a:rPr lang="en-US" sz="1900" b="1" dirty="0" err="1"/>
              <a:t>tenany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any an-</a:t>
            </a:r>
            <a:r>
              <a:rPr lang="en-US" sz="1900" b="1" dirty="0" err="1"/>
              <a:t>danitra</a:t>
            </a:r>
            <a:r>
              <a:rPr lang="en-US" sz="1900" b="1" dirty="0"/>
              <a:t>?</a:t>
            </a:r>
            <a:endParaRPr lang="en-US" sz="19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573220" y="3386869"/>
            <a:ext cx="845165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nahafatesany</a:t>
            </a:r>
            <a:r>
              <a:rPr lang="en-US" sz="1900" b="1" dirty="0"/>
              <a:t> </a:t>
            </a:r>
            <a:r>
              <a:rPr lang="en-US" sz="1900" b="1" dirty="0" err="1"/>
              <a:t>teo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hazo</a:t>
            </a:r>
            <a:r>
              <a:rPr lang="en-US" sz="1900" b="1" dirty="0"/>
              <a:t> </a:t>
            </a:r>
            <a:r>
              <a:rPr lang="en-US" sz="1900" b="1" dirty="0" err="1"/>
              <a:t>fijaliana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nitsanganany</a:t>
            </a:r>
            <a:r>
              <a:rPr lang="en-US" sz="1900" b="1" dirty="0"/>
              <a:t> </a:t>
            </a:r>
            <a:r>
              <a:rPr lang="en-US" sz="1900" b="1" dirty="0" err="1"/>
              <a:t>indray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nahatanteraka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fepetra</a:t>
            </a:r>
            <a:r>
              <a:rPr lang="en-US" sz="1900" b="1" dirty="0"/>
              <a:t> </a:t>
            </a:r>
            <a:r>
              <a:rPr lang="en-US" sz="1900" b="1" dirty="0" err="1"/>
              <a:t>ilaina</a:t>
            </a:r>
            <a:r>
              <a:rPr lang="en-US" sz="1900" b="1" dirty="0"/>
              <a:t> </a:t>
            </a:r>
            <a:r>
              <a:rPr lang="en-US" sz="1900" b="1" dirty="0" err="1"/>
              <a:t>mba</a:t>
            </a:r>
            <a:r>
              <a:rPr lang="en-US" sz="1900" b="1" dirty="0"/>
              <a:t> </a:t>
            </a:r>
            <a:r>
              <a:rPr lang="en-US" sz="1900" b="1" dirty="0" err="1"/>
              <a:t>hampihavanana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olombelona</a:t>
            </a:r>
            <a:r>
              <a:rPr lang="en-US" sz="1900" b="1" dirty="0"/>
              <a:t> </a:t>
            </a:r>
            <a:r>
              <a:rPr lang="en-US" sz="1900" b="1" dirty="0" err="1"/>
              <a:t>amin’Andriamanitra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Jesosy</a:t>
            </a:r>
            <a:r>
              <a:rPr lang="en-US" sz="1900" b="1" dirty="0"/>
              <a:t> (</a:t>
            </a:r>
            <a:r>
              <a:rPr lang="en-US" sz="1900" b="1" dirty="0" err="1"/>
              <a:t>Kol</a:t>
            </a:r>
            <a:r>
              <a:rPr lang="en-US" sz="1900" b="1" dirty="0"/>
              <a:t>. </a:t>
            </a:r>
            <a:r>
              <a:rPr lang="en-US" sz="1900" b="1" noProof="0" dirty="0"/>
              <a:t>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596008" y="5504063"/>
            <a:ext cx="53503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Afaka</a:t>
            </a:r>
            <a:r>
              <a:rPr lang="en-US" sz="1900" b="1" dirty="0"/>
              <a:t> </a:t>
            </a:r>
            <a:r>
              <a:rPr lang="en-US" sz="1900" b="1" dirty="0" err="1"/>
              <a:t>nahita</a:t>
            </a:r>
            <a:r>
              <a:rPr lang="en-US" sz="1900" b="1" dirty="0"/>
              <a:t> </a:t>
            </a:r>
            <a:r>
              <a:rPr lang="en-US" sz="1900" b="1" dirty="0" err="1"/>
              <a:t>mazava</a:t>
            </a:r>
            <a:r>
              <a:rPr lang="en-US" sz="1900" b="1" dirty="0"/>
              <a:t> </a:t>
            </a:r>
            <a:r>
              <a:rPr lang="en-US" sz="1900" b="1" dirty="0" err="1"/>
              <a:t>tsara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tena</a:t>
            </a:r>
            <a:r>
              <a:rPr lang="en-US" sz="1900" b="1" dirty="0"/>
              <a:t> </a:t>
            </a:r>
            <a:r>
              <a:rPr lang="en-US" sz="1900" b="1" dirty="0" err="1"/>
              <a:t>toetran’ny</a:t>
            </a:r>
            <a:r>
              <a:rPr lang="en-US" sz="1900" b="1" dirty="0"/>
              <a:t> </a:t>
            </a:r>
            <a:r>
              <a:rPr lang="en-US" sz="1900" b="1" dirty="0" err="1"/>
              <a:t>faharatsiana</a:t>
            </a:r>
            <a:r>
              <a:rPr lang="en-US" sz="1900" b="1" dirty="0"/>
              <a:t> </a:t>
            </a:r>
            <a:r>
              <a:rPr lang="en-US" sz="1900" b="1" dirty="0" err="1"/>
              <a:t>izao</a:t>
            </a:r>
            <a:r>
              <a:rPr lang="en-US" sz="1900" b="1" dirty="0"/>
              <a:t> </a:t>
            </a:r>
            <a:r>
              <a:rPr lang="en-US" sz="1900" b="1" dirty="0" err="1"/>
              <a:t>rehetra</a:t>
            </a:r>
            <a:r>
              <a:rPr lang="en-US" sz="1900" b="1" dirty="0"/>
              <a:t>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izao</a:t>
            </a:r>
            <a:r>
              <a:rPr lang="en-US" sz="1900" b="1" dirty="0"/>
              <a:t>. </a:t>
            </a:r>
            <a:r>
              <a:rPr lang="en-US" sz="1900" b="1" dirty="0" err="1"/>
              <a:t>Noho</a:t>
            </a:r>
            <a:r>
              <a:rPr lang="en-US" sz="1900" b="1" dirty="0"/>
              <a:t> </a:t>
            </a:r>
            <a:r>
              <a:rPr lang="en-US" sz="1900" b="1" dirty="0" err="1"/>
              <a:t>izany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voamarina</a:t>
            </a:r>
            <a:r>
              <a:rPr lang="en-US" sz="1900" b="1" dirty="0"/>
              <a:t> any an-</a:t>
            </a:r>
            <a:r>
              <a:rPr lang="en-US" sz="1900" b="1" dirty="0" err="1"/>
              <a:t>danitra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ety</a:t>
            </a:r>
            <a:r>
              <a:rPr lang="en-US" sz="1900" b="1" dirty="0"/>
              <a:t> an-</a:t>
            </a:r>
            <a:r>
              <a:rPr lang="en-US" sz="1900" b="1" dirty="0" err="1"/>
              <a:t>tany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toetran’Andriamanitra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524519" y="1136728"/>
            <a:ext cx="1115740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Jesosy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no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voninahitry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lanitra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mpitari-tafika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malalan’ny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anjely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izay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faly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manao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sitrapony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Iray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amin’Andriamanitra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Izy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: “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an-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tratran’ny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Ray” (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Jaona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1:18),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kanefa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noheveriny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fa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tsy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zavatra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irina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hitovy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amin’Andriamanitra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raha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very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anatin’ny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fahotana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fahoriana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olombelona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Nidina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niala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seza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fiandrianany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Izy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namela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satro-boninahiny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tehim-panjakany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nitafy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maha-olombelona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amin'ny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maha-Andriamanitra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Azy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Nanetry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hatramin’ny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fahafatesany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teo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hazo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fijaliana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Izy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mba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hahazoan’ny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olona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ho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asandratra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hiara-mipetraka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seza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fiandrianany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[…]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Tamin’ny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fitiavana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no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nahatongavany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haneho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Ray,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hampihavana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olona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amin’Andriamanitra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  <a:endParaRPr lang="en-US" sz="25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1256</Words>
  <Application>Microsoft Office PowerPoint</Application>
  <PresentationFormat>Panorámica</PresentationFormat>
  <Paragraphs>47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83</cp:revision>
  <dcterms:created xsi:type="dcterms:W3CDTF">2026-01-17T09:06:28Z</dcterms:created>
  <dcterms:modified xsi:type="dcterms:W3CDTF">2026-02-19T07:46:27Z</dcterms:modified>
</cp:coreProperties>
</file>