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mba</a:t>
          </a:r>
          <a:r>
            <a:rPr lang="fr-FR" sz="2000" b="1" dirty="0"/>
            <a:t> </a:t>
          </a:r>
          <a:r>
            <a:rPr lang="fr-FR" sz="2000" b="1" dirty="0" err="1"/>
            <a:t>hampaherezina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fony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ary</a:t>
          </a:r>
          <a:r>
            <a:rPr lang="en-US" sz="2000" b="1" dirty="0"/>
            <a:t> ho </a:t>
          </a:r>
          <a:r>
            <a:rPr lang="en-US" sz="2000" b="1" dirty="0" err="1"/>
            <a:t>tafaray</a:t>
          </a:r>
          <a:r>
            <a:rPr lang="en-US" sz="2000" b="1" dirty="0"/>
            <a:t> </a:t>
          </a:r>
          <a:r>
            <a:rPr lang="en-US" sz="2000" b="1" dirty="0" err="1"/>
            <a:t>amin’ny</a:t>
          </a:r>
          <a:r>
            <a:rPr lang="en-US" sz="2000" b="1" dirty="0"/>
            <a:t> </a:t>
          </a:r>
          <a:r>
            <a:rPr lang="en-US" sz="2000" b="1" dirty="0" err="1"/>
            <a:t>fitiavana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mba</a:t>
          </a:r>
          <a:r>
            <a:rPr lang="fr-FR" sz="2000" b="1" dirty="0"/>
            <a:t> </a:t>
          </a:r>
          <a:r>
            <a:rPr lang="fr-FR" sz="2000" b="1" dirty="0" err="1"/>
            <a:t>hananany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haren'ny</a:t>
          </a:r>
          <a:r>
            <a:rPr lang="fr-FR" sz="2000" b="1" dirty="0"/>
            <a:t> </a:t>
          </a:r>
          <a:r>
            <a:rPr lang="fr-FR" sz="2000" b="1" dirty="0" err="1"/>
            <a:t>fahatokiana</a:t>
          </a:r>
          <a:r>
            <a:rPr lang="fr-FR" sz="2000" b="1" dirty="0"/>
            <a:t> </a:t>
          </a:r>
          <a:r>
            <a:rPr lang="fr-FR" sz="2000" b="1" dirty="0" err="1"/>
            <a:t>be</a:t>
          </a:r>
          <a:r>
            <a:rPr lang="fr-FR" sz="2000" b="1" dirty="0"/>
            <a:t> </a:t>
          </a:r>
          <a:r>
            <a:rPr lang="fr-FR" sz="2000" b="1" dirty="0" err="1"/>
            <a:t>avy</a:t>
          </a:r>
          <a:r>
            <a:rPr lang="fr-FR" sz="2000" b="1" dirty="0"/>
            <a:t>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fahazavan-tsaina</a:t>
          </a:r>
          <a:r>
            <a:rPr lang="fr-FR" sz="2000" b="1" dirty="0"/>
            <a:t> 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Ankehitriny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misy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karazany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roa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fampianarana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fampianarany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voarakitra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Baiboly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Tafatoetra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finoana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isika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mazoto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fisaorana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(Kol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filozofia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famitahana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fomban-drazana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Voafitaka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voatsara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loka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2000" b="1" dirty="0" err="1"/>
            <a:t>Novelominy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r>
            <a:rPr lang="fr-FR" sz="2000" b="1" dirty="0"/>
            <a:t>, </a:t>
          </a:r>
          <a:r>
            <a:rPr lang="fr-FR" sz="2000" b="1" dirty="0" err="1"/>
            <a:t>navelany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fahotantsika</a:t>
          </a:r>
          <a:r>
            <a:rPr lang="fr-FR" sz="2000" b="1" dirty="0"/>
            <a:t> (Kol</a:t>
          </a:r>
          <a:r>
            <a:rPr lang="en" sz="2000" b="1" dirty="0"/>
            <a:t>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</a:rPr>
            <a:t>Nofoanany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ny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fiampangana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ny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trosantsika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araky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ny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lalàna</a:t>
          </a:r>
          <a:r>
            <a:rPr lang="fr-FR" sz="1800" b="1" dirty="0">
              <a:solidFill>
                <a:schemeClr val="bg1"/>
              </a:solidFill>
            </a:rPr>
            <a:t>, </a:t>
          </a:r>
          <a:r>
            <a:rPr lang="fr-FR" sz="1800" b="1" dirty="0" err="1">
              <a:solidFill>
                <a:schemeClr val="bg1"/>
              </a:solidFill>
            </a:rPr>
            <a:t>izay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miampanga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antsika</a:t>
          </a:r>
          <a:r>
            <a:rPr lang="fr-FR" sz="1800" b="1" dirty="0">
              <a:solidFill>
                <a:schemeClr val="bg1"/>
              </a:solidFill>
            </a:rPr>
            <a:t> (Kol</a:t>
          </a:r>
          <a:r>
            <a:rPr lang="en" sz="1800" b="1" dirty="0">
              <a:solidFill>
                <a:schemeClr val="bg1"/>
              </a:solidFill>
            </a:rPr>
            <a:t>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bg1"/>
              </a:solidFill>
            </a:rPr>
            <a:t>Nandresy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ny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fanapahana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sy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ny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fahefan’ny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ratsy</a:t>
          </a:r>
          <a:r>
            <a:rPr lang="fr-FR" sz="2000" b="1" noProof="0" dirty="0">
              <a:solidFill>
                <a:schemeClr val="bg1"/>
              </a:solidFill>
            </a:rPr>
            <a:t> </a:t>
          </a:r>
          <a:r>
            <a:rPr lang="fr-FR" sz="2000" b="1" noProof="0" dirty="0" err="1">
              <a:solidFill>
                <a:schemeClr val="bg1"/>
              </a:solidFill>
            </a:rPr>
            <a:t>Izy</a:t>
          </a:r>
          <a:r>
            <a:rPr lang="fr-FR" sz="2000" b="1" noProof="0" dirty="0">
              <a:solidFill>
                <a:schemeClr val="bg1"/>
              </a:solidFill>
            </a:rPr>
            <a:t> (Kol</a:t>
          </a:r>
          <a:r>
            <a:rPr lang="en-US" sz="2000" b="1" noProof="0" dirty="0">
              <a:solidFill>
                <a:schemeClr val="bg1"/>
              </a:solidFill>
            </a:rPr>
            <a:t>.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mba</a:t>
          </a:r>
          <a:r>
            <a:rPr lang="fr-FR" sz="2000" b="1" kern="1200" dirty="0"/>
            <a:t> </a:t>
          </a:r>
          <a:r>
            <a:rPr lang="fr-FR" sz="2000" b="1" kern="1200" dirty="0" err="1"/>
            <a:t>hampaherezina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fony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ary</a:t>
          </a:r>
          <a:r>
            <a:rPr lang="en-US" sz="2000" b="1" kern="1200" dirty="0"/>
            <a:t> ho </a:t>
          </a:r>
          <a:r>
            <a:rPr lang="en-US" sz="2000" b="1" kern="1200" dirty="0" err="1"/>
            <a:t>tafaray</a:t>
          </a:r>
          <a:r>
            <a:rPr lang="en-US" sz="2000" b="1" kern="1200" dirty="0"/>
            <a:t> </a:t>
          </a:r>
          <a:r>
            <a:rPr lang="en-US" sz="2000" b="1" kern="1200" dirty="0" err="1"/>
            <a:t>amin’ny</a:t>
          </a:r>
          <a:r>
            <a:rPr lang="en-US" sz="2000" b="1" kern="1200" dirty="0"/>
            <a:t> </a:t>
          </a:r>
          <a:r>
            <a:rPr lang="en-US" sz="2000" b="1" kern="1200" dirty="0" err="1"/>
            <a:t>fitiavana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mba</a:t>
          </a:r>
          <a:r>
            <a:rPr lang="fr-FR" sz="2000" b="1" kern="1200" dirty="0"/>
            <a:t> </a:t>
          </a:r>
          <a:r>
            <a:rPr lang="fr-FR" sz="2000" b="1" kern="1200" dirty="0" err="1"/>
            <a:t>hananany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haren'ny</a:t>
          </a:r>
          <a:r>
            <a:rPr lang="fr-FR" sz="2000" b="1" kern="1200" dirty="0"/>
            <a:t> </a:t>
          </a:r>
          <a:r>
            <a:rPr lang="fr-FR" sz="2000" b="1" kern="1200" dirty="0" err="1"/>
            <a:t>fahatokiana</a:t>
          </a:r>
          <a:r>
            <a:rPr lang="fr-FR" sz="2000" b="1" kern="1200" dirty="0"/>
            <a:t> </a:t>
          </a:r>
          <a:r>
            <a:rPr lang="fr-FR" sz="2000" b="1" kern="1200" dirty="0" err="1"/>
            <a:t>be</a:t>
          </a:r>
          <a:r>
            <a:rPr lang="fr-FR" sz="2000" b="1" kern="1200" dirty="0"/>
            <a:t> </a:t>
          </a:r>
          <a:r>
            <a:rPr lang="fr-FR" sz="2000" b="1" kern="1200" dirty="0" err="1"/>
            <a:t>avy</a:t>
          </a:r>
          <a:r>
            <a:rPr lang="fr-FR" sz="2000" b="1" kern="1200" dirty="0"/>
            <a:t>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fahazavan-tsaina</a:t>
          </a:r>
          <a:r>
            <a:rPr lang="fr-FR" sz="2000" b="1" kern="1200" dirty="0"/>
            <a:t> 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Ankehitriny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misy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karazany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roa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fampianarana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fampianarany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voarakitra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Baiboly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Tafatoetra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finoana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isika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mazoto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amin’ny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fisaorana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(Kol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filozofia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famitahana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fomban-drazana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Voafitaka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voatsara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loka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Novelominy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r>
            <a:rPr lang="fr-FR" sz="2000" b="1" kern="1200" dirty="0"/>
            <a:t>, </a:t>
          </a:r>
          <a:r>
            <a:rPr lang="fr-FR" sz="2000" b="1" kern="1200" dirty="0" err="1"/>
            <a:t>navelany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fahotantsika</a:t>
          </a:r>
          <a:r>
            <a:rPr lang="fr-FR" sz="2000" b="1" kern="1200" dirty="0"/>
            <a:t> (Kol</a:t>
          </a:r>
          <a:r>
            <a:rPr lang="en" sz="2000" b="1" kern="1200" dirty="0"/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</a:rPr>
            <a:t>Nofoanany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ny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fiampangana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ny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trosantsika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araky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ny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lalàna</a:t>
          </a:r>
          <a:r>
            <a:rPr lang="fr-FR" sz="1800" b="1" kern="1200" dirty="0">
              <a:solidFill>
                <a:schemeClr val="bg1"/>
              </a:solidFill>
            </a:rPr>
            <a:t>, </a:t>
          </a:r>
          <a:r>
            <a:rPr lang="fr-FR" sz="1800" b="1" kern="1200" dirty="0" err="1">
              <a:solidFill>
                <a:schemeClr val="bg1"/>
              </a:solidFill>
            </a:rPr>
            <a:t>izay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miampanga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antsika</a:t>
          </a:r>
          <a:r>
            <a:rPr lang="fr-FR" sz="1800" b="1" kern="1200" dirty="0">
              <a:solidFill>
                <a:schemeClr val="bg1"/>
              </a:solidFill>
            </a:rPr>
            <a:t> (Kol</a:t>
          </a:r>
          <a:r>
            <a:rPr lang="en" sz="1800" b="1" kern="1200" dirty="0">
              <a:solidFill>
                <a:schemeClr val="bg1"/>
              </a:solidFill>
            </a:rPr>
            <a:t>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</a:rPr>
            <a:t>Nandresy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ny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fanapahana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sy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ny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fahefan’ny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ratsy</a:t>
          </a:r>
          <a:r>
            <a:rPr lang="fr-FR" sz="2000" b="1" kern="1200" noProof="0" dirty="0">
              <a:solidFill>
                <a:schemeClr val="bg1"/>
              </a:solidFill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</a:rPr>
            <a:t>Izy</a:t>
          </a:r>
          <a:r>
            <a:rPr lang="fr-FR" sz="2000" b="1" kern="1200" noProof="0" dirty="0">
              <a:solidFill>
                <a:schemeClr val="bg1"/>
              </a:solidFill>
            </a:rPr>
            <a:t> (Kol</a:t>
          </a:r>
          <a:r>
            <a:rPr lang="en-US" sz="2000" b="1" kern="1200" noProof="0" dirty="0">
              <a:solidFill>
                <a:schemeClr val="bg1"/>
              </a:solidFill>
            </a:rPr>
            <a:t>.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fr-FR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TANTERAKA</a:t>
            </a:r>
          </a:p>
          <a:p>
            <a:pPr algn="ctr"/>
            <a:r>
              <a:rPr lang="fr-FR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</a:t>
            </a:r>
          </a:p>
          <a:p>
            <a:pPr algn="ctr"/>
            <a:r>
              <a:rPr lang="fr-FR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AMIN'I KRISTY 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fr-FR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fr-FR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fr-FR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fr-FR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Martsa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ANDRO FIRAVORAVOANA, VOALOHAM-BOLANA, NY SABATA </a:t>
            </a:r>
            <a:endParaRPr lang="e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avela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hitsara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fihinana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fisotro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firavoravoana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voaloham-bolana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Sabata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47625" y="1324572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famorana</a:t>
            </a:r>
            <a:r>
              <a:rPr lang="fr-FR" sz="2000" b="1" dirty="0"/>
              <a:t>, dia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teboka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nampiavaka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Jiosy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Jentilisa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fombafomba</a:t>
            </a:r>
            <a:r>
              <a:rPr lang="fr-FR" sz="2000" b="1" dirty="0"/>
              <a:t> ara-</a:t>
            </a:r>
            <a:r>
              <a:rPr lang="fr-FR" sz="2000" b="1" dirty="0" err="1"/>
              <a:t>pivavahana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firavoravoana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47624" y="4611231"/>
            <a:ext cx="7238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nanonona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Hosea</a:t>
            </a:r>
            <a:r>
              <a:rPr lang="fr-FR" sz="2000" b="1" dirty="0"/>
              <a:t> 2:11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hamintinana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fehezanteny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ara-</a:t>
            </a:r>
            <a:r>
              <a:rPr lang="fr-FR" sz="2000" b="1" dirty="0" err="1"/>
              <a:t>pivavahana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. </a:t>
            </a:r>
            <a:r>
              <a:rPr lang="fr-FR" sz="2000" b="1" dirty="0" err="1"/>
              <a:t>Midika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 </a:t>
            </a:r>
            <a:r>
              <a:rPr lang="fr-FR" sz="2000" b="1" dirty="0" err="1"/>
              <a:t>voalaza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 </a:t>
            </a:r>
            <a:r>
              <a:rPr lang="fr-FR" sz="2000" b="1" dirty="0" err="1"/>
              <a:t>fito</a:t>
            </a:r>
            <a:r>
              <a:rPr lang="fr-FR" sz="2000" b="1" dirty="0"/>
              <a:t> </a:t>
            </a:r>
            <a:r>
              <a:rPr lang="fr-FR" sz="2000" b="1" dirty="0" err="1"/>
              <a:t>seremoniely</a:t>
            </a:r>
            <a:r>
              <a:rPr lang="fr-FR" sz="2000" b="1" dirty="0"/>
              <a:t> (</a:t>
            </a:r>
            <a:r>
              <a:rPr lang="fr-FR" sz="2000" b="1" dirty="0" err="1"/>
              <a:t>tandremana</a:t>
            </a:r>
            <a:r>
              <a:rPr lang="fr-FR" sz="2000" b="1" dirty="0"/>
              <a:t> na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herinandro</a:t>
            </a:r>
            <a:r>
              <a:rPr lang="fr-FR" sz="2000" b="1" dirty="0"/>
              <a:t> no </a:t>
            </a:r>
            <a:r>
              <a:rPr lang="fr-FR" sz="2000" b="1" dirty="0" err="1"/>
              <a:t>ianjerany</a:t>
            </a:r>
            <a:r>
              <a:rPr lang="fr-FR" sz="2000" b="1" dirty="0"/>
              <a:t>),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 </a:t>
            </a:r>
            <a:r>
              <a:rPr lang="fr-FR" sz="2000" b="1" dirty="0" err="1"/>
              <a:t>isan-kerinandro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anisan’ny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moraly</a:t>
            </a:r>
            <a:r>
              <a:rPr lang="fr-FR" sz="2000" b="1" dirty="0"/>
              <a:t>,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ampiharina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na </a:t>
            </a:r>
            <a:r>
              <a:rPr lang="fr-FR" sz="2000" b="1" dirty="0" err="1"/>
              <a:t>Jiosy</a:t>
            </a:r>
            <a:r>
              <a:rPr lang="fr-FR" sz="2000" b="1" dirty="0"/>
              <a:t> na </a:t>
            </a:r>
            <a:r>
              <a:rPr lang="fr-FR" sz="2000" b="1" dirty="0" err="1"/>
              <a:t>Jentilisa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47625" y="2201644"/>
            <a:ext cx="7239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nataon'i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famorana</a:t>
            </a:r>
            <a:r>
              <a:rPr lang="fr-FR" sz="2000" b="1" dirty="0"/>
              <a:t>.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dia </a:t>
            </a:r>
            <a:r>
              <a:rPr lang="fr-FR" sz="2000" b="1" dirty="0" err="1"/>
              <a:t>manondro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hevitry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fanafoanana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“</a:t>
            </a:r>
            <a:r>
              <a:rPr lang="fr-FR" sz="2000" b="1" dirty="0" err="1"/>
              <a:t>sora-tànana</a:t>
            </a:r>
            <a:r>
              <a:rPr lang="fr-FR" sz="2000" b="1" dirty="0"/>
              <a:t>” (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seremonialy</a:t>
            </a:r>
            <a:r>
              <a:rPr lang="fr-FR" sz="2000" b="1" dirty="0"/>
              <a:t>),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fampiasana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voambolana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avela</a:t>
            </a:r>
            <a:r>
              <a:rPr lang="fr-FR" sz="2000" b="1" dirty="0"/>
              <a:t>”: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fitandremana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fombafomba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firavoravoana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nahafatesany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. (Mat. 27:51; Kol</a:t>
            </a:r>
            <a:r>
              <a:rPr lang="en" sz="2000" b="1" dirty="0"/>
              <a:t>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FF0000"/>
                </a:solidFill>
              </a:rPr>
              <a:t>DIDIN’OLOMBELONA 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levona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fanaovana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didy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fampianaran'olona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69076" y="1495993"/>
            <a:ext cx="7964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mpampianatra</a:t>
            </a:r>
            <a:r>
              <a:rPr lang="fr-FR" sz="2000" b="1" dirty="0"/>
              <a:t> </a:t>
            </a:r>
            <a:r>
              <a:rPr lang="fr-FR" sz="2000" b="1" dirty="0" err="1"/>
              <a:t>sandoka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resahin’i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im-betsaka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iza</a:t>
            </a:r>
            <a:r>
              <a:rPr lang="fr-FR" sz="2000" b="1" dirty="0"/>
              <a:t>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Jiosy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nampianatra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ilàna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fanarahana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Jiosy</a:t>
            </a:r>
            <a:r>
              <a:rPr lang="fr-FR" sz="2000" b="1" dirty="0"/>
              <a:t> </a:t>
            </a:r>
            <a:r>
              <a:rPr lang="fr-FR" sz="2000" b="1" dirty="0" err="1"/>
              <a:t>hahazoana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(Asa 15:1, 5). </a:t>
            </a:r>
            <a:r>
              <a:rPr lang="fr-FR" sz="2000" b="1" dirty="0" err="1"/>
              <a:t>Anisan’ireny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ireny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fitsipika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novolavolain’ny</a:t>
            </a:r>
            <a:r>
              <a:rPr lang="fr-FR" sz="2000" b="1" dirty="0"/>
              <a:t> </a:t>
            </a:r>
            <a:r>
              <a:rPr lang="fr-FR" sz="2000" b="1" dirty="0" err="1"/>
              <a:t>raby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8036776" y="1632529"/>
            <a:ext cx="4003929" cy="26507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860198" y="4574296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Nohazavain’i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fa,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Jiosy</a:t>
            </a:r>
            <a:r>
              <a:rPr lang="fr-FR" sz="2000" b="1" dirty="0"/>
              <a:t> </a:t>
            </a:r>
            <a:r>
              <a:rPr lang="fr-FR" sz="2000" b="1" dirty="0" err="1"/>
              <a:t>zatra</a:t>
            </a:r>
            <a:r>
              <a:rPr lang="fr-FR" sz="2000" b="1" dirty="0"/>
              <a:t> </a:t>
            </a:r>
            <a:r>
              <a:rPr lang="fr-FR" sz="2000" b="1" dirty="0" err="1"/>
              <a:t>ireny</a:t>
            </a:r>
            <a:r>
              <a:rPr lang="fr-FR" sz="2000" b="1" dirty="0"/>
              <a:t> </a:t>
            </a:r>
            <a:r>
              <a:rPr lang="fr-FR" sz="2000" b="1" dirty="0" err="1"/>
              <a:t>fombafomba</a:t>
            </a:r>
            <a:r>
              <a:rPr lang="fr-FR" sz="2000" b="1" dirty="0"/>
              <a:t> </a:t>
            </a:r>
            <a:r>
              <a:rPr lang="fr-FR" sz="2000" b="1" dirty="0" err="1"/>
              <a:t>ireny</a:t>
            </a:r>
            <a:r>
              <a:rPr lang="fr-FR" sz="2000" b="1" dirty="0"/>
              <a:t>, dia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soatoavina</a:t>
            </a:r>
            <a:r>
              <a:rPr lang="fr-FR" sz="2000" b="1" dirty="0"/>
              <a:t> ara-</a:t>
            </a:r>
            <a:r>
              <a:rPr lang="fr-FR" sz="2000" b="1" dirty="0" err="1"/>
              <a:t>moraly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tenany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ireny</a:t>
            </a:r>
            <a:r>
              <a:rPr lang="fr-FR" sz="2000" b="1" dirty="0"/>
              <a:t>, 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ilaina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fanovana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(Kol</a:t>
            </a:r>
            <a:r>
              <a:rPr lang="en" sz="2000" b="1" dirty="0"/>
              <a:t>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7" y="4990401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37627" y="2723179"/>
            <a:ext cx="760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Andeha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hanaraka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fihevitr’i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.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dia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“</a:t>
            </a:r>
            <a:r>
              <a:rPr lang="fr-FR" sz="2000" b="1" dirty="0" err="1"/>
              <a:t>abidim-pampianaran’izao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”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manahy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ohatra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fahalotoana</a:t>
            </a:r>
            <a:r>
              <a:rPr lang="fr-FR" sz="2000" b="1" dirty="0"/>
              <a:t> </a:t>
            </a:r>
            <a:r>
              <a:rPr lang="fr-FR" sz="2000" b="1" dirty="0" err="1"/>
              <a:t>araky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fombafomba</a:t>
            </a:r>
            <a:r>
              <a:rPr lang="fr-FR" sz="2000" b="1" dirty="0"/>
              <a:t>, dia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miaina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manahy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ho </a:t>
            </a:r>
            <a:r>
              <a:rPr lang="fr-FR" sz="2000" b="1" dirty="0" err="1"/>
              <a:t>levona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fanaovana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(Kol</a:t>
            </a:r>
            <a:r>
              <a:rPr lang="en" sz="2000" b="1" dirty="0"/>
              <a:t>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860199" y="5566057"/>
            <a:ext cx="8471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fehezina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tarihin’ny</a:t>
            </a:r>
            <a:r>
              <a:rPr lang="fr-FR" sz="2000" b="1" dirty="0"/>
              <a:t> </a:t>
            </a:r>
            <a:r>
              <a:rPr lang="fr-FR" sz="2000" b="1" dirty="0" err="1"/>
              <a:t>fampianarana</a:t>
            </a:r>
            <a:r>
              <a:rPr lang="fr-FR" sz="2000" b="1" dirty="0"/>
              <a:t> </a:t>
            </a:r>
            <a:r>
              <a:rPr lang="fr-FR" sz="2000" b="1" dirty="0" err="1"/>
              <a:t>voarakitra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Soratra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—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tsindrimandrin’Andriamanitra</a:t>
            </a:r>
            <a:r>
              <a:rPr lang="fr-FR" sz="2000" b="1" dirty="0"/>
              <a:t>—fa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filozofian’olombelona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195055" y="1128370"/>
            <a:ext cx="1142668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Oharina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sedera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Libanona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Kristiana. </a:t>
            </a:r>
            <a:r>
              <a:rPr lang="en-US" sz="2400" b="1" dirty="0" err="1">
                <a:latin typeface="Constantia" panose="02030602050306030303" pitchFamily="18" charset="0"/>
              </a:rPr>
              <a:t>Namaky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aho</a:t>
            </a:r>
            <a:r>
              <a:rPr lang="en-US" sz="2400" b="1" dirty="0">
                <a:latin typeface="Constantia" panose="02030602050306030303" pitchFamily="18" charset="0"/>
              </a:rPr>
              <a:t> fa io </a:t>
            </a:r>
            <a:r>
              <a:rPr lang="en-US" sz="2400" b="1" dirty="0" err="1">
                <a:latin typeface="Constantia" panose="02030602050306030303" pitchFamily="18" charset="0"/>
              </a:rPr>
              <a:t>hazo</a:t>
            </a:r>
            <a:r>
              <a:rPr lang="en-US" sz="2400" b="1" dirty="0">
                <a:latin typeface="Constantia" panose="02030602050306030303" pitchFamily="18" charset="0"/>
              </a:rPr>
              <a:t> io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mihoatra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fandefasana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vitsivitsy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mahavokatra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Mandefa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mafy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ambanin’ny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lavidavitra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kokoa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hatrany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mitady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hamikirana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kokoa</a:t>
            </a:r>
            <a:r>
              <a:rPr lang="en-US" sz="2400" b="1" dirty="0">
                <a:latin typeface="Constantia" panose="02030602050306030303" pitchFamily="18" charset="0"/>
              </a:rPr>
              <a:t>. Ka </a:t>
            </a:r>
            <a:r>
              <a:rPr lang="en-US" sz="2400" b="1" dirty="0" err="1">
                <a:latin typeface="Constantia" panose="02030602050306030303" pitchFamily="18" charset="0"/>
              </a:rPr>
              <a:t>rehefa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anatin’ny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tafio-drivotra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mijoro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voahazona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tambazotran’ireo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misandrahaka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Kristiana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amin’i</a:t>
            </a:r>
            <a:r>
              <a:rPr lang="en-US" sz="2400" b="1" dirty="0">
                <a:latin typeface="Constantia" panose="02030602050306030303" pitchFamily="18" charset="0"/>
              </a:rPr>
              <a:t> Kristy. Manana </a:t>
            </a:r>
            <a:r>
              <a:rPr lang="en-US" sz="2400" b="1" dirty="0" err="1"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Mpanavotra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Fantany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Resy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Jesosy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Zanak’Andriamanitra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Mpamonjy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mpanota</a:t>
            </a:r>
            <a:r>
              <a:rPr lang="en-US" sz="2400" b="1" dirty="0">
                <a:latin typeface="Constantia" panose="02030602050306030303" pitchFamily="18" charset="0"/>
              </a:rPr>
              <a:t>. … </a:t>
            </a:r>
            <a:r>
              <a:rPr lang="en-US" sz="2400" b="1" dirty="0" err="1">
                <a:latin typeface="Constantia" panose="02030602050306030303" pitchFamily="18" charset="0"/>
              </a:rPr>
              <a:t>Mamaka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latin typeface="Constantia" panose="02030602050306030303" pitchFamily="18" charset="0"/>
              </a:rPr>
              <a:t>. Ny Kristiana marina, toy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sedera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Libanona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maniry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marivo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miorina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miraikitra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tsefatsefaky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vatolampy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</a:t>
            </a:r>
            <a:r>
              <a:rPr lang="en" sz="1600" b="1"/>
              <a:t>, 21 Novambra)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133346" y="3715827"/>
            <a:ext cx="454062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avela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hitsara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anareo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fihinana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fisotro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firavoravoana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voaloham-bolana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aloky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zavatra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ireny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tenany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an'i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Kristy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Kolosiana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85159" y="3590964"/>
            <a:ext cx="861511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0B8B10"/>
                </a:solidFill>
              </a:rPr>
              <a:t>Ny </a:t>
            </a:r>
            <a:r>
              <a:rPr lang="fr-FR" sz="2000" b="1" dirty="0" err="1">
                <a:solidFill>
                  <a:srgbClr val="0B8B10"/>
                </a:solidFill>
              </a:rPr>
              <a:t>soa</a:t>
            </a:r>
            <a:r>
              <a:rPr lang="fr-FR" sz="2000" b="1" dirty="0">
                <a:solidFill>
                  <a:srgbClr val="0B8B10"/>
                </a:solidFill>
              </a:rPr>
              <a:t> </a:t>
            </a:r>
            <a:r>
              <a:rPr lang="fr-FR" sz="2000" b="1" dirty="0" err="1">
                <a:solidFill>
                  <a:srgbClr val="0B8B10"/>
                </a:solidFill>
              </a:rPr>
              <a:t>azo</a:t>
            </a:r>
            <a:r>
              <a:rPr lang="fr-FR" sz="2000" b="1" dirty="0">
                <a:solidFill>
                  <a:srgbClr val="0B8B10"/>
                </a:solidFill>
              </a:rPr>
              <a:t> </a:t>
            </a:r>
            <a:r>
              <a:rPr lang="fr-FR" sz="2000" b="1" dirty="0" err="1">
                <a:solidFill>
                  <a:srgbClr val="0B8B10"/>
                </a:solidFill>
              </a:rPr>
              <a:t>avy</a:t>
            </a:r>
            <a:r>
              <a:rPr lang="fr-FR" sz="2000" b="1" dirty="0">
                <a:solidFill>
                  <a:srgbClr val="0B8B10"/>
                </a:solidFill>
              </a:rPr>
              <a:t> </a:t>
            </a:r>
            <a:r>
              <a:rPr lang="fr-FR" sz="2000" b="1" dirty="0" err="1">
                <a:solidFill>
                  <a:srgbClr val="0B8B10"/>
                </a:solidFill>
              </a:rPr>
              <a:t>amin’ny</a:t>
            </a:r>
            <a:r>
              <a:rPr lang="fr-FR" sz="2000" b="1" dirty="0">
                <a:solidFill>
                  <a:srgbClr val="0B8B10"/>
                </a:solidFill>
              </a:rPr>
              <a:t> </a:t>
            </a:r>
            <a:r>
              <a:rPr lang="fr-FR" sz="2000" b="1" dirty="0" err="1">
                <a:solidFill>
                  <a:srgbClr val="0B8B10"/>
                </a:solidFill>
              </a:rPr>
              <a:t>finoana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Fampiononana sy fiderana ary filaminana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Mamaka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Ny sora-</a:t>
            </a:r>
            <a:r>
              <a:rPr lang="en-US" sz="2000" b="1" dirty="0" err="1"/>
              <a:t>tanan’ny</a:t>
            </a:r>
            <a:r>
              <a:rPr lang="en-US" sz="2000" b="1" dirty="0"/>
              <a:t> </a:t>
            </a:r>
            <a:r>
              <a:rPr lang="en-US" sz="2000" b="1" dirty="0" err="1"/>
              <a:t>didy</a:t>
            </a:r>
            <a:r>
              <a:rPr lang="en-US" sz="2000" b="1" dirty="0"/>
              <a:t> </a:t>
            </a:r>
            <a:r>
              <a:rPr lang="en-US" sz="2000" b="1" dirty="0" err="1"/>
              <a:t>nofantsihina</a:t>
            </a:r>
            <a:r>
              <a:rPr lang="en-US" sz="2000" b="1" dirty="0"/>
              <a:t> </a:t>
            </a:r>
            <a:r>
              <a:rPr lang="en-US" sz="2000" b="1" dirty="0" err="1"/>
              <a:t>teo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hazo</a:t>
            </a:r>
            <a:r>
              <a:rPr lang="en-US" sz="2000" b="1" dirty="0"/>
              <a:t> </a:t>
            </a:r>
            <a:r>
              <a:rPr lang="en-US" sz="2000" b="1" dirty="0" err="1"/>
              <a:t>fijaliana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500797"/>
                </a:solidFill>
              </a:rPr>
              <a:t>Olana</a:t>
            </a:r>
            <a:r>
              <a:rPr lang="fr-FR" sz="2000" b="1" dirty="0">
                <a:solidFill>
                  <a:srgbClr val="500797"/>
                </a:solidFill>
              </a:rPr>
              <a:t> </a:t>
            </a:r>
            <a:r>
              <a:rPr lang="fr-FR" sz="2000" b="1" dirty="0" err="1">
                <a:solidFill>
                  <a:srgbClr val="500797"/>
                </a:solidFill>
              </a:rPr>
              <a:t>manozongozona</a:t>
            </a:r>
            <a:r>
              <a:rPr lang="fr-FR" sz="2000" b="1" dirty="0">
                <a:solidFill>
                  <a:srgbClr val="500797"/>
                </a:solidFill>
              </a:rPr>
              <a:t> </a:t>
            </a:r>
            <a:r>
              <a:rPr lang="fr-FR" sz="2000" b="1" dirty="0" err="1">
                <a:solidFill>
                  <a:srgbClr val="500797"/>
                </a:solidFill>
              </a:rPr>
              <a:t>ny</a:t>
            </a:r>
            <a:r>
              <a:rPr lang="fr-FR" sz="2000" b="1" dirty="0">
                <a:solidFill>
                  <a:srgbClr val="500797"/>
                </a:solidFill>
              </a:rPr>
              <a:t> </a:t>
            </a:r>
            <a:r>
              <a:rPr lang="fr-FR" sz="2000" b="1" dirty="0" err="1">
                <a:solidFill>
                  <a:srgbClr val="500797"/>
                </a:solidFill>
              </a:rPr>
              <a:t>finoana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Andro</a:t>
            </a:r>
            <a:r>
              <a:rPr lang="en-US" sz="2000" b="1" dirty="0"/>
              <a:t> </a:t>
            </a:r>
            <a:r>
              <a:rPr lang="en-US" sz="2000" b="1" dirty="0" err="1"/>
              <a:t>firavoravoana</a:t>
            </a:r>
            <a:r>
              <a:rPr lang="en-US" sz="2000" b="1" dirty="0"/>
              <a:t>, </a:t>
            </a:r>
            <a:r>
              <a:rPr lang="en-US" sz="2000" b="1" dirty="0" err="1"/>
              <a:t>voaloham-bolana</a:t>
            </a:r>
            <a:r>
              <a:rPr lang="en-US" sz="2000" b="1" dirty="0"/>
              <a:t>,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sabata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Didin’olombelona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Kolosiana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Tombotsoa</a:t>
            </a:r>
            <a:r>
              <a:rPr lang="fr-FR" sz="2000" b="1"/>
              <a:t> lehibe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famelana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, dia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fampiononana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fahendrena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477" y="5436411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579" y="342900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84186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427064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0365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04672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464664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7532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fampitandremana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hamakantsika</a:t>
            </a:r>
            <a:r>
              <a:rPr lang="fr-FR" sz="2000" b="1" dirty="0"/>
              <a:t>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mifototra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filozofia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fampianaran’olona</a:t>
            </a:r>
            <a:r>
              <a:rPr lang="fr-FR" sz="2000" b="1" dirty="0"/>
              <a:t>, fa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Tenin’Andriamanitra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9" y="1159325"/>
            <a:ext cx="7455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Manasa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hamaka</a:t>
            </a:r>
            <a:r>
              <a:rPr lang="fr-FR" sz="2000" b="1" dirty="0"/>
              <a:t> </a:t>
            </a:r>
            <a:r>
              <a:rPr lang="fr-FR" sz="2000" b="1" dirty="0" err="1"/>
              <a:t>amin’izany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ho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mamoa</a:t>
            </a:r>
            <a:r>
              <a:rPr lang="fr-FR" sz="2000" b="1" dirty="0"/>
              <a:t> </a:t>
            </a:r>
            <a:r>
              <a:rPr lang="fr-FR" sz="2000" b="1" dirty="0" err="1"/>
              <a:t>voa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Fanjakan’Andriamanitra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033463" y="568614"/>
            <a:ext cx="1042035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NY SOA AZO AVY AMIN’NY FINOANA 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2260457" y="70771"/>
            <a:ext cx="3100814" cy="2196000"/>
          </a:xfrm>
          <a:prstGeom prst="wedgeEllipseCallout">
            <a:avLst>
              <a:gd name="adj1" fmla="val -54698"/>
              <a:gd name="adj2" fmla="val 23752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hahitana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fahendrena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fitoeran'ny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fahalalana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(Joba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94698" y="70771"/>
            <a:ext cx="3888000" cy="1764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amin'i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iafenan'ny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rakitry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fahendrena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fahalalana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Kolosiana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FAMPIONONANA SY FIDERANA ARY FILAMINANA 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610464"/>
            <a:ext cx="109156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manatrika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manatrika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fanahy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mifaly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mijery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filaminanareo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tsi-fiovan'ny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finoanareo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66675" y="1501084"/>
            <a:ext cx="895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mahafantatra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Kolosia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, dia </a:t>
            </a:r>
            <a:r>
              <a:rPr lang="fr-FR" sz="2000" b="1" dirty="0" err="1"/>
              <a:t>fantany</a:t>
            </a:r>
            <a:r>
              <a:rPr lang="fr-FR" sz="2000" b="1" dirty="0"/>
              <a:t> fa </a:t>
            </a:r>
            <a:r>
              <a:rPr lang="fr-FR" sz="2000" b="1" dirty="0" err="1"/>
              <a:t>tandindonin’ny</a:t>
            </a:r>
            <a:r>
              <a:rPr lang="fr-FR" sz="2000" b="1" dirty="0"/>
              <a:t> </a:t>
            </a:r>
            <a:r>
              <a:rPr lang="fr-FR" sz="2000" b="1" dirty="0" err="1"/>
              <a:t>fampianaran-diso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(Kol</a:t>
            </a:r>
            <a:r>
              <a:rPr lang="en" sz="2000" b="1" dirty="0"/>
              <a:t>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480912"/>
              </p:ext>
            </p:extLst>
          </p:nvPr>
        </p:nvGraphicFramePr>
        <p:xfrm>
          <a:off x="295676" y="2843714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114931"/>
            <a:ext cx="855956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Alohan’ny</a:t>
            </a:r>
            <a:r>
              <a:rPr lang="fr-FR" sz="1900" b="1" dirty="0"/>
              <a:t> </a:t>
            </a:r>
            <a:r>
              <a:rPr lang="fr-FR" sz="1900" b="1" dirty="0" err="1"/>
              <a:t>hanambarana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fampianaran-diso</a:t>
            </a:r>
            <a:r>
              <a:rPr lang="fr-FR" sz="1900" b="1" dirty="0"/>
              <a:t>, dia </a:t>
            </a:r>
            <a:r>
              <a:rPr lang="fr-FR" sz="1900" b="1" dirty="0" err="1"/>
              <a:t>misy</a:t>
            </a:r>
            <a:r>
              <a:rPr lang="fr-FR" sz="1900" b="1" dirty="0"/>
              <a:t> </a:t>
            </a:r>
            <a:r>
              <a:rPr lang="fr-FR" sz="1900" b="1" dirty="0" err="1"/>
              <a:t>teny</a:t>
            </a:r>
            <a:r>
              <a:rPr lang="fr-FR" sz="1900" b="1" dirty="0"/>
              <a:t> </a:t>
            </a:r>
            <a:r>
              <a:rPr lang="fr-FR" sz="1900" b="1" dirty="0" err="1"/>
              <a:t>fiderana</a:t>
            </a:r>
            <a:r>
              <a:rPr lang="fr-FR" sz="1900" b="1" dirty="0"/>
              <a:t> </a:t>
            </a:r>
            <a:r>
              <a:rPr lang="fr-FR" sz="1900" b="1" dirty="0" err="1"/>
              <a:t>roa</a:t>
            </a:r>
            <a:r>
              <a:rPr lang="fr-FR" sz="1900" b="1" dirty="0"/>
              <a:t> </a:t>
            </a:r>
            <a:r>
              <a:rPr lang="fr-FR" sz="1900" b="1" dirty="0" err="1"/>
              <a:t>sosona</a:t>
            </a:r>
            <a:r>
              <a:rPr lang="fr-FR" sz="1900" b="1" dirty="0"/>
              <a:t> ho </a:t>
            </a:r>
            <a:r>
              <a:rPr lang="fr-FR" sz="1900" b="1" dirty="0" err="1"/>
              <a:t>an’ny</a:t>
            </a:r>
            <a:r>
              <a:rPr lang="fr-FR" sz="1900" b="1" dirty="0"/>
              <a:t> </a:t>
            </a:r>
            <a:r>
              <a:rPr lang="fr-FR" sz="1900" b="1" dirty="0" err="1"/>
              <a:t>Kolosiana</a:t>
            </a:r>
            <a:r>
              <a:rPr lang="fr-FR" sz="1900" b="1" dirty="0"/>
              <a:t>: </a:t>
            </a:r>
            <a:r>
              <a:rPr lang="fr-FR" sz="1900" b="1" dirty="0" err="1"/>
              <a:t>milamina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;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mijoro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(Kol</a:t>
            </a:r>
            <a:r>
              <a:rPr lang="en" sz="1900" b="1" dirty="0"/>
              <a:t>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2920656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/>
              <a:t>mba</a:t>
            </a:r>
            <a:r>
              <a:rPr lang="en-US" dirty="0"/>
              <a:t> ho </a:t>
            </a:r>
            <a:r>
              <a:rPr lang="en-US" dirty="0" err="1"/>
              <a:t>fantany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zava-miafina</a:t>
            </a:r>
            <a:r>
              <a:rPr lang="en-US" dirty="0"/>
              <a:t> </a:t>
            </a:r>
            <a:r>
              <a:rPr lang="en-US" dirty="0" err="1"/>
              <a:t>izay</a:t>
            </a:r>
            <a:r>
              <a:rPr lang="en-US" dirty="0"/>
              <a:t> </a:t>
            </a:r>
            <a:r>
              <a:rPr lang="en-US" dirty="0" err="1"/>
              <a:t>an'Andriamanitra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Kristy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834937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121" y="1567198"/>
            <a:ext cx="2968232" cy="124978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66674" y="2160827"/>
            <a:ext cx="88751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no </a:t>
            </a:r>
            <a:r>
              <a:rPr lang="fr-FR" sz="2000" b="1" dirty="0" err="1"/>
              <a:t>nanoratany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ka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tanjona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hanampy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hiatrika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(Kol</a:t>
            </a:r>
            <a:r>
              <a:rPr lang="en" sz="2000" b="1" dirty="0"/>
              <a:t>. 2:2):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3" y="4964301"/>
            <a:ext cx="855956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“</a:t>
            </a:r>
            <a:r>
              <a:rPr lang="fr-FR" sz="1900" b="1" dirty="0" err="1"/>
              <a:t>filaminana</a:t>
            </a:r>
            <a:r>
              <a:rPr lang="fr-FR" sz="1900" b="1" dirty="0"/>
              <a:t>” </a:t>
            </a:r>
            <a:r>
              <a:rPr lang="fr-FR" sz="1900" b="1" dirty="0" err="1"/>
              <a:t>resahin’i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</a:t>
            </a:r>
            <a:r>
              <a:rPr lang="fr-FR" sz="1900" b="1" dirty="0" err="1"/>
              <a:t>eto</a:t>
            </a:r>
            <a:r>
              <a:rPr lang="fr-FR" sz="1900" b="1" dirty="0"/>
              <a:t> dia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filaminana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fanompoam-pivavahana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asa </a:t>
            </a:r>
            <a:r>
              <a:rPr lang="fr-FR" sz="1900" b="1" dirty="0" err="1"/>
              <a:t>samihafa</a:t>
            </a:r>
            <a:r>
              <a:rPr lang="fr-FR" sz="1900" b="1" dirty="0"/>
              <a:t> </a:t>
            </a:r>
            <a:r>
              <a:rPr lang="fr-FR" sz="1900" b="1" dirty="0" err="1"/>
              <a:t>ataon’ny</a:t>
            </a:r>
            <a:r>
              <a:rPr lang="fr-FR" sz="1900" b="1" dirty="0"/>
              <a:t> </a:t>
            </a:r>
            <a:r>
              <a:rPr lang="fr-FR" sz="1900" b="1" dirty="0" err="1"/>
              <a:t>fiangonana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fitarihana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fizarana</a:t>
            </a:r>
            <a:r>
              <a:rPr lang="fr-FR" sz="1900" b="1" dirty="0"/>
              <a:t> </a:t>
            </a:r>
            <a:r>
              <a:rPr lang="fr-FR" sz="1900" b="1" dirty="0" err="1"/>
              <a:t>andraikitra</a:t>
            </a:r>
            <a:r>
              <a:rPr lang="fr-FR" sz="1900" b="1" dirty="0"/>
              <a:t> tao; ka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ho </a:t>
            </a:r>
            <a:r>
              <a:rPr lang="fr-FR" sz="1900" b="1" dirty="0" err="1"/>
              <a:t>natao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mendrika</a:t>
            </a:r>
            <a:r>
              <a:rPr lang="fr-FR" sz="1900" b="1" dirty="0"/>
              <a:t> </a:t>
            </a:r>
            <a:r>
              <a:rPr lang="fr-FR" sz="1900" b="1" dirty="0" err="1"/>
              <a:t>avokoa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asa </a:t>
            </a:r>
            <a:r>
              <a:rPr lang="fr-FR" sz="1900" b="1" dirty="0" err="1"/>
              <a:t>rehetra</a:t>
            </a:r>
            <a:r>
              <a:rPr lang="fr-FR" sz="1900" b="1" dirty="0"/>
              <a:t>;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sisa</a:t>
            </a:r>
            <a:r>
              <a:rPr lang="fr-FR" sz="1900" b="1" dirty="0"/>
              <a:t>. </a:t>
            </a:r>
            <a:r>
              <a:rPr lang="fr-FR" sz="1900" b="1" dirty="0" err="1"/>
              <a:t>Hiteraka</a:t>
            </a:r>
            <a:r>
              <a:rPr lang="fr-FR" sz="1900" b="1" dirty="0"/>
              <a:t> </a:t>
            </a:r>
            <a:r>
              <a:rPr lang="fr-FR" sz="1900" b="1" dirty="0" err="1"/>
              <a:t>fanambarana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kokoa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filazantsara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sady</a:t>
            </a:r>
            <a:r>
              <a:rPr lang="fr-FR" sz="1900" b="1" dirty="0"/>
              <a:t> </a:t>
            </a:r>
            <a:r>
              <a:rPr lang="fr-FR" sz="1900" b="1" dirty="0" err="1"/>
              <a:t>hiaro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fahadisoana</a:t>
            </a:r>
            <a:r>
              <a:rPr lang="fr-FR" sz="1900" b="1" dirty="0"/>
              <a:t> </a:t>
            </a:r>
            <a:r>
              <a:rPr lang="fr-FR" sz="1900" b="1" dirty="0" err="1"/>
              <a:t>sasany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MAMAKA AO AMIN’I KRISTY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mamaka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miorina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mafy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tafatoetra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toy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nampianarana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mazoto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fisaorana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02961"/>
            <a:ext cx="593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Mandray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mandray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,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fitambarana</a:t>
            </a:r>
            <a:r>
              <a:rPr lang="fr-FR" sz="2000" b="1" dirty="0"/>
              <a:t> </a:t>
            </a:r>
            <a:r>
              <a:rPr lang="fr-FR" sz="2000" b="1" dirty="0" err="1"/>
              <a:t>fampianarana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(Kol. 2:6). Tena </a:t>
            </a:r>
            <a:r>
              <a:rPr lang="fr-FR" sz="2000" b="1" dirty="0" err="1"/>
              <a:t>ilaina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Mananatra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handeha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“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nampianarana</a:t>
            </a:r>
            <a:r>
              <a:rPr lang="fr-FR" sz="2000" b="1" dirty="0"/>
              <a:t> </a:t>
            </a:r>
            <a:r>
              <a:rPr lang="fr-FR" sz="2000" b="1" dirty="0" err="1"/>
              <a:t>anareo</a:t>
            </a:r>
            <a:r>
              <a:rPr lang="fr-FR" sz="2000" b="1" dirty="0"/>
              <a:t>” (Kol</a:t>
            </a:r>
            <a:r>
              <a:rPr lang="en" sz="2000" b="1" dirty="0"/>
              <a:t>. 2:7b).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68037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mandeha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mamaka</a:t>
            </a:r>
            <a:r>
              <a:rPr lang="fr-FR" sz="2000" b="1" dirty="0"/>
              <a:t> ao </a:t>
            </a:r>
            <a:r>
              <a:rPr lang="fr-FR" sz="2000" b="1" dirty="0" err="1"/>
              <a:t>Aminy</a:t>
            </a:r>
            <a:r>
              <a:rPr lang="fr-FR" sz="2000" b="1" dirty="0"/>
              <a:t>. </a:t>
            </a:r>
            <a:r>
              <a:rPr lang="fr-FR" sz="2000" b="1" dirty="0" err="1"/>
              <a:t>Isika</a:t>
            </a:r>
            <a:r>
              <a:rPr lang="fr-FR" sz="2000" b="1" dirty="0"/>
              <a:t> dia “</a:t>
            </a:r>
            <a:r>
              <a:rPr lang="fr-FR" sz="2000" b="1" dirty="0" err="1"/>
              <a:t>nambolen’i</a:t>
            </a:r>
            <a:r>
              <a:rPr lang="fr-FR" sz="2000" b="1" dirty="0"/>
              <a:t> </a:t>
            </a:r>
            <a:r>
              <a:rPr lang="fr-FR" sz="2000" b="1" dirty="0" err="1"/>
              <a:t>Jehovah</a:t>
            </a:r>
            <a:r>
              <a:rPr lang="fr-FR" sz="2000" b="1" dirty="0"/>
              <a:t> ho </a:t>
            </a:r>
            <a:r>
              <a:rPr lang="fr-FR" sz="2000" b="1" dirty="0" err="1"/>
              <a:t>fampisehoam-boninahitra</a:t>
            </a:r>
            <a:r>
              <a:rPr lang="fr-FR" sz="2000" b="1" dirty="0"/>
              <a:t>” (</a:t>
            </a:r>
            <a:r>
              <a:rPr lang="fr-FR" sz="2000" b="1" dirty="0" err="1"/>
              <a:t>Isaia</a:t>
            </a:r>
            <a:r>
              <a:rPr lang="fr-FR" sz="2000" b="1" dirty="0"/>
              <a:t> 61:3). “</a:t>
            </a:r>
            <a:r>
              <a:rPr lang="fr-FR" sz="2000" b="1" dirty="0" err="1"/>
              <a:t>Hazo</a:t>
            </a:r>
            <a:r>
              <a:rPr lang="fr-FR" sz="2000" b="1" dirty="0"/>
              <a:t>” </a:t>
            </a:r>
            <a:r>
              <a:rPr lang="fr-FR" sz="2000" b="1" dirty="0" err="1"/>
              <a:t>mifikitra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fampianarany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Salamo</a:t>
            </a:r>
            <a:r>
              <a:rPr lang="fr-FR" sz="2000" b="1" dirty="0"/>
              <a:t> </a:t>
            </a:r>
            <a:r>
              <a:rPr lang="en" sz="2000" b="1" dirty="0"/>
              <a:t>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NY SORA-TANAN’NY DIDY NOFANTSIHINA TEO AMIN’NY HAZO FIJALIANA 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novonoiny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sora-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tànan'ny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niampanga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antsika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nesoriny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mihitsy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nohomboany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hazo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fijaliana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2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Nanamafy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fanekeny</a:t>
            </a:r>
            <a:r>
              <a:rPr lang="fr-FR" b="1" dirty="0"/>
              <a:t> </a:t>
            </a:r>
            <a:r>
              <a:rPr lang="fr-FR" b="1" dirty="0" err="1"/>
              <a:t>tamin’Andriamanitra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alalan'ny</a:t>
            </a:r>
            <a:r>
              <a:rPr lang="fr-FR" b="1" dirty="0"/>
              <a:t> </a:t>
            </a:r>
            <a:r>
              <a:rPr lang="fr-FR" b="1" dirty="0" err="1"/>
              <a:t>famorana</a:t>
            </a:r>
            <a:r>
              <a:rPr lang="fr-FR" b="1" dirty="0"/>
              <a:t> i </a:t>
            </a:r>
            <a:r>
              <a:rPr lang="fr-FR" b="1" dirty="0" err="1"/>
              <a:t>Abrahama</a:t>
            </a:r>
            <a:r>
              <a:rPr lang="fr-FR" b="1" dirty="0"/>
              <a:t> (</a:t>
            </a:r>
            <a:r>
              <a:rPr lang="fr-FR" b="1" dirty="0" err="1"/>
              <a:t>Gen</a:t>
            </a:r>
            <a:r>
              <a:rPr lang="fr-FR" b="1" dirty="0"/>
              <a:t>. 17:11). </a:t>
            </a:r>
            <a:r>
              <a:rPr lang="fr-FR" b="1" dirty="0" err="1"/>
              <a:t>Manamafy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fanekena</a:t>
            </a:r>
            <a:r>
              <a:rPr lang="fr-FR" b="1" dirty="0"/>
              <a:t> </a:t>
            </a:r>
            <a:r>
              <a:rPr lang="fr-FR" b="1" dirty="0" err="1"/>
              <a:t>amin’i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alalan’ny</a:t>
            </a:r>
            <a:r>
              <a:rPr lang="fr-FR" b="1" dirty="0"/>
              <a:t> </a:t>
            </a:r>
            <a:r>
              <a:rPr lang="fr-FR" b="1" dirty="0" err="1"/>
              <a:t>batisa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“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famoran’i</a:t>
            </a:r>
            <a:r>
              <a:rPr lang="fr-FR" b="1" dirty="0"/>
              <a:t> </a:t>
            </a:r>
            <a:r>
              <a:rPr lang="fr-FR" b="1" dirty="0" err="1"/>
              <a:t>Kristy</a:t>
            </a:r>
            <a:r>
              <a:rPr lang="fr-FR" b="1" dirty="0"/>
              <a:t>” </a:t>
            </a:r>
            <a:r>
              <a:rPr lang="fr-FR" b="1" dirty="0" err="1"/>
              <a:t>isika</a:t>
            </a:r>
            <a:r>
              <a:rPr lang="fr-FR" b="1" dirty="0"/>
              <a:t> (Kol. 2:11–12). </a:t>
            </a:r>
            <a:r>
              <a:rPr lang="fr-FR" b="1" dirty="0" err="1"/>
              <a:t>Midika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fa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ilaina</a:t>
            </a:r>
            <a:r>
              <a:rPr lang="fr-FR" b="1" dirty="0"/>
              <a:t> </a:t>
            </a:r>
            <a:r>
              <a:rPr lang="fr-FR" b="1" dirty="0" err="1"/>
              <a:t>intsony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famorana</a:t>
            </a:r>
            <a:r>
              <a:rPr lang="fr-FR" b="1" dirty="0"/>
              <a:t> ara-</a:t>
            </a:r>
            <a:r>
              <a:rPr lang="fr-FR" b="1" dirty="0" err="1"/>
              <a:t>nofo</a:t>
            </a:r>
            <a:r>
              <a:rPr lang="fr-FR" b="1" dirty="0"/>
              <a:t>. </a:t>
            </a: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nanazava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hevitra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i </a:t>
            </a:r>
            <a:r>
              <a:rPr lang="fr-FR" b="1" dirty="0" err="1"/>
              <a:t>Paoly</a:t>
            </a:r>
            <a:r>
              <a:rPr lang="fr-FR" b="1" dirty="0"/>
              <a:t>, dia </a:t>
            </a:r>
            <a:r>
              <a:rPr lang="fr-FR" b="1" dirty="0" err="1"/>
              <a:t>niresaka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asan’i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hazo</a:t>
            </a:r>
            <a:r>
              <a:rPr lang="fr-FR" b="1" dirty="0"/>
              <a:t> </a:t>
            </a:r>
            <a:r>
              <a:rPr lang="fr-FR" b="1" dirty="0" err="1"/>
              <a:t>fijaliana</a:t>
            </a:r>
            <a:r>
              <a:rPr lang="fr-FR" b="1" dirty="0"/>
              <a:t>. </a:t>
            </a:r>
            <a:r>
              <a:rPr lang="fr-FR" b="1" dirty="0" err="1"/>
              <a:t>Inona</a:t>
            </a:r>
            <a:r>
              <a:rPr lang="fr-FR" b="1" dirty="0"/>
              <a:t> no </a:t>
            </a:r>
            <a:r>
              <a:rPr lang="fr-FR" b="1" dirty="0" err="1"/>
              <a:t>notanterahin’i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en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538888"/>
              </p:ext>
            </p:extLst>
          </p:nvPr>
        </p:nvGraphicFramePr>
        <p:xfrm>
          <a:off x="174758" y="2730156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465982"/>
            <a:ext cx="64585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Efesiana</a:t>
            </a:r>
            <a:r>
              <a:rPr lang="fr-FR" sz="1900" b="1" dirty="0"/>
              <a:t> 2:14-15 dia </a:t>
            </a:r>
            <a:r>
              <a:rPr lang="fr-FR" sz="1900" b="1" dirty="0" err="1"/>
              <a:t>manazava</a:t>
            </a:r>
            <a:r>
              <a:rPr lang="fr-FR" sz="1900" b="1" dirty="0"/>
              <a:t> fa </a:t>
            </a:r>
            <a:r>
              <a:rPr lang="fr-FR" sz="1900" b="1" dirty="0" err="1"/>
              <a:t>ireo</a:t>
            </a:r>
            <a:r>
              <a:rPr lang="fr-FR" sz="1900" b="1" dirty="0"/>
              <a:t> “</a:t>
            </a:r>
            <a:r>
              <a:rPr lang="fr-FR" sz="1900" b="1" dirty="0" err="1"/>
              <a:t>lalàna</a:t>
            </a:r>
            <a:r>
              <a:rPr lang="fr-FR" sz="1900" b="1" dirty="0"/>
              <a:t>” na “</a:t>
            </a:r>
            <a:r>
              <a:rPr lang="fr-FR" sz="1900" b="1" dirty="0" err="1"/>
              <a:t>didy</a:t>
            </a:r>
            <a:r>
              <a:rPr lang="fr-FR" sz="1900" b="1" dirty="0"/>
              <a:t>”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nanohitra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dia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 </a:t>
            </a:r>
            <a:r>
              <a:rPr lang="fr-FR" sz="1900" b="1" dirty="0" err="1"/>
              <a:t>seremoniely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mandrafitra</a:t>
            </a:r>
            <a:r>
              <a:rPr lang="fr-FR" sz="1900" b="1" dirty="0"/>
              <a:t> </a:t>
            </a:r>
            <a:r>
              <a:rPr lang="fr-FR" sz="1900" b="1" dirty="0" err="1"/>
              <a:t>rindrina</a:t>
            </a:r>
            <a:r>
              <a:rPr lang="fr-FR" sz="1900" b="1" dirty="0"/>
              <a:t> </a:t>
            </a:r>
            <a:r>
              <a:rPr lang="fr-FR" sz="1900" b="1" dirty="0" err="1"/>
              <a:t>nampisaraka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Jiosy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Jentilisa</a:t>
            </a:r>
            <a:r>
              <a:rPr lang="en" sz="1900" b="1" noProof="0" dirty="0"/>
              <a:t>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719855"/>
            <a:ext cx="2652161" cy="1921898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10577" y="5643555"/>
            <a:ext cx="64585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antony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no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ilantsika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fitandremana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 </a:t>
            </a:r>
            <a:r>
              <a:rPr lang="fr-FR" sz="1900" b="1" dirty="0" err="1"/>
              <a:t>seremonialy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Testamenta</a:t>
            </a:r>
            <a:r>
              <a:rPr lang="fr-FR" sz="1900" b="1" dirty="0"/>
              <a:t> </a:t>
            </a:r>
            <a:r>
              <a:rPr lang="fr-FR" sz="1900" b="1" dirty="0" err="1"/>
              <a:t>Taloha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fahatanterahan’izy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nifarana</a:t>
            </a:r>
            <a:r>
              <a:rPr lang="fr-FR" sz="1900" b="1" dirty="0"/>
              <a:t> tao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OLANA MANOZONGOZONA NY FINOANA 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1378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2026-01-27T09:08:36Z</dcterms:created>
  <dcterms:modified xsi:type="dcterms:W3CDTF">2026-03-05T07:19:14Z</dcterms:modified>
</cp:coreProperties>
</file>