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rgbClr val="C00000"/>
              </a:solidFill>
            </a:rPr>
            <a:t>Ohatry</a:t>
          </a:r>
          <a:r>
            <a:rPr lang="fr-FR" sz="2400" b="1" dirty="0">
              <a:solidFill>
                <a:srgbClr val="C00000"/>
              </a:solidFill>
            </a:rPr>
            <a:t> </a:t>
          </a:r>
          <a:r>
            <a:rPr lang="fr-FR" sz="2400" b="1" dirty="0" err="1">
              <a:solidFill>
                <a:srgbClr val="C00000"/>
              </a:solidFill>
            </a:rPr>
            <a:t>ny</a:t>
          </a:r>
          <a:r>
            <a:rPr lang="fr-FR" sz="2400" b="1" dirty="0">
              <a:solidFill>
                <a:srgbClr val="C00000"/>
              </a:solidFill>
            </a:rPr>
            <a:t> </a:t>
          </a:r>
          <a:r>
            <a:rPr lang="fr-FR" sz="2400" b="1" dirty="0" err="1">
              <a:solidFill>
                <a:srgbClr val="C00000"/>
              </a:solidFill>
            </a:rPr>
            <a:t>fiavonavonana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Losifera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fr-FR" sz="2000" b="1" dirty="0"/>
            <a:t>Ny </a:t>
          </a:r>
          <a:r>
            <a:rPr lang="fr-FR" sz="2000" b="1" dirty="0" err="1"/>
            <a:t>mpianatr’i</a:t>
          </a:r>
          <a:r>
            <a:rPr lang="fr-FR" sz="2000" b="1" dirty="0"/>
            <a:t> </a:t>
          </a:r>
          <a:r>
            <a:rPr lang="fr-FR" sz="2000" b="1" dirty="0" err="1"/>
            <a:t>Jesosy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2400" b="1" dirty="0" err="1">
              <a:solidFill>
                <a:schemeClr val="accent4">
                  <a:lumMod val="75000"/>
                </a:schemeClr>
              </a:solidFill>
            </a:rPr>
            <a:t>Ohatry</a:t>
          </a:r>
          <a:r>
            <a:rPr lang="fr-FR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4">
                  <a:lumMod val="75000"/>
                </a:schemeClr>
              </a:solidFill>
            </a:rPr>
            <a:t>ny</a:t>
          </a:r>
          <a:r>
            <a:rPr lang="fr-FR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4">
                  <a:lumMod val="75000"/>
                </a:schemeClr>
              </a:solidFill>
            </a:rPr>
            <a:t>fanetren-tena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fr-FR" sz="2000" b="1" dirty="0" err="1"/>
            <a:t>Ilay</a:t>
          </a:r>
          <a:r>
            <a:rPr lang="fr-FR" sz="2000" b="1" dirty="0"/>
            <a:t> </a:t>
          </a:r>
          <a:r>
            <a:rPr lang="fr-FR" sz="2000" b="1" dirty="0" err="1"/>
            <a:t>mpamory</a:t>
          </a:r>
          <a:r>
            <a:rPr lang="fr-FR" sz="2000" b="1" dirty="0"/>
            <a:t> </a:t>
          </a:r>
          <a:r>
            <a:rPr lang="fr-FR" sz="2000" b="1" dirty="0" err="1"/>
            <a:t>hetra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Mosesy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fr-FR" sz="2000" b="1" dirty="0" err="1"/>
            <a:t>Jesosy</a:t>
          </a:r>
          <a:r>
            <a:rPr lang="fr-FR" sz="2000" b="1" dirty="0"/>
            <a:t>, </a:t>
          </a:r>
          <a:r>
            <a:rPr lang="fr-FR" sz="2000" b="1" dirty="0" err="1"/>
            <a:t>Ilay</a:t>
          </a:r>
          <a:r>
            <a:rPr lang="fr-FR" sz="2000" b="1" dirty="0"/>
            <a:t> </a:t>
          </a:r>
          <a:r>
            <a:rPr lang="fr-FR" sz="2000" b="1" dirty="0" err="1"/>
            <a:t>ohatra</a:t>
          </a:r>
          <a:r>
            <a:rPr lang="fr-FR" sz="2000" b="1" dirty="0"/>
            <a:t> tonga </a:t>
          </a:r>
          <a:r>
            <a:rPr lang="fr-FR" sz="2000" b="1" dirty="0" err="1"/>
            <a:t>lafatra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Tsy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hihevitra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ny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hafa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ho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ambany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isika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(Fil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solidFill>
                <a:srgbClr val="7D7A00"/>
              </a:solidFill>
            </a:rPr>
            <a:t>Tsy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hitady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fiderana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avy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amin'ny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olona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fr-FR" sz="2000" b="1" dirty="0" err="1">
              <a:solidFill>
                <a:srgbClr val="7D7A00"/>
              </a:solidFill>
            </a:rPr>
            <a:t>isika</a:t>
          </a:r>
          <a:r>
            <a:rPr lang="fr-FR" sz="2000" b="1" dirty="0">
              <a:solidFill>
                <a:srgbClr val="7D7A00"/>
              </a:solidFill>
            </a:rPr>
            <a:t> (</a:t>
          </a:r>
          <a:r>
            <a:rPr lang="fr-FR" sz="2000" b="1" dirty="0" err="1">
              <a:solidFill>
                <a:srgbClr val="7D7A00"/>
              </a:solidFill>
            </a:rPr>
            <a:t>Lioka</a:t>
          </a:r>
          <a:r>
            <a:rPr lang="fr-FR" sz="2000" b="1" dirty="0">
              <a:solidFill>
                <a:srgbClr val="7D7A00"/>
              </a:solidFill>
            </a:rPr>
            <a:t> </a:t>
          </a:r>
          <a:r>
            <a:rPr lang="en" sz="2000" b="1" dirty="0">
              <a:solidFill>
                <a:srgbClr val="7D7A00"/>
              </a:solidFill>
            </a:rPr>
            <a:t>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>
              <a:solidFill>
                <a:schemeClr val="accent4">
                  <a:lumMod val="50000"/>
                </a:schemeClr>
              </a:solidFill>
            </a:rPr>
            <a:t>Hamela ny hafa hidera antsika isika (Oh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Handray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ny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fahasoavan’Andriamanitra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isika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fr-FR" sz="2000" b="1" dirty="0" err="1">
              <a:solidFill>
                <a:schemeClr val="accent5">
                  <a:lumMod val="50000"/>
                </a:schemeClr>
              </a:solidFill>
            </a:rPr>
            <a:t>Jakoba</a:t>
          </a:r>
          <a:r>
            <a:rPr lang="fr-FR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Hizara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izany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fahasoavana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izany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amin’ny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hafa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dirty="0" err="1">
              <a:solidFill>
                <a:schemeClr val="accent6">
                  <a:lumMod val="50000"/>
                </a:schemeClr>
              </a:solidFill>
            </a:rPr>
            <a:t>isika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 (1 Petera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 custLinFactNeighborX="-202" custLinFactNeighborY="3912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C00000"/>
              </a:solidFill>
            </a:rPr>
            <a:t>Ohatry</a:t>
          </a:r>
          <a:r>
            <a:rPr lang="fr-FR" sz="2400" b="1" kern="1200" dirty="0">
              <a:solidFill>
                <a:srgbClr val="C00000"/>
              </a:solidFill>
            </a:rPr>
            <a:t> </a:t>
          </a:r>
          <a:r>
            <a:rPr lang="fr-FR" sz="2400" b="1" kern="1200" dirty="0" err="1">
              <a:solidFill>
                <a:srgbClr val="C00000"/>
              </a:solidFill>
            </a:rPr>
            <a:t>ny</a:t>
          </a:r>
          <a:r>
            <a:rPr lang="fr-FR" sz="2400" b="1" kern="1200" dirty="0">
              <a:solidFill>
                <a:srgbClr val="C00000"/>
              </a:solidFill>
            </a:rPr>
            <a:t> </a:t>
          </a:r>
          <a:r>
            <a:rPr lang="fr-FR" sz="2400" b="1" kern="1200" dirty="0" err="1">
              <a:solidFill>
                <a:srgbClr val="C00000"/>
              </a:solidFill>
            </a:rPr>
            <a:t>fiavonavonana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Losifera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Ny </a:t>
          </a:r>
          <a:r>
            <a:rPr lang="fr-FR" sz="2000" b="1" kern="1200" dirty="0" err="1"/>
            <a:t>mpianatr’i</a:t>
          </a:r>
          <a:r>
            <a:rPr lang="fr-FR" sz="2000" b="1" kern="1200" dirty="0"/>
            <a:t> </a:t>
          </a:r>
          <a:r>
            <a:rPr lang="fr-FR" sz="2000" b="1" kern="1200" dirty="0" err="1"/>
            <a:t>Jesosy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chemeClr val="accent4">
                  <a:lumMod val="75000"/>
                </a:schemeClr>
              </a:solidFill>
            </a:rPr>
            <a:t>Ohatry</a:t>
          </a:r>
          <a:r>
            <a:rPr lang="fr-FR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4">
                  <a:lumMod val="75000"/>
                </a:schemeClr>
              </a:solidFill>
            </a:rPr>
            <a:t>ny</a:t>
          </a:r>
          <a:r>
            <a:rPr lang="fr-FR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4">
                  <a:lumMod val="75000"/>
                </a:schemeClr>
              </a:solidFill>
            </a:rPr>
            <a:t>fanetren-tena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Ilay</a:t>
          </a:r>
          <a:r>
            <a:rPr lang="fr-FR" sz="2000" b="1" kern="1200" dirty="0"/>
            <a:t> </a:t>
          </a:r>
          <a:r>
            <a:rPr lang="fr-FR" sz="2000" b="1" kern="1200" dirty="0" err="1"/>
            <a:t>mpamory</a:t>
          </a:r>
          <a:r>
            <a:rPr lang="fr-FR" sz="2000" b="1" kern="1200" dirty="0"/>
            <a:t> </a:t>
          </a:r>
          <a:r>
            <a:rPr lang="fr-FR" sz="2000" b="1" kern="1200" dirty="0" err="1"/>
            <a:t>hetra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Mosesy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Jesosy</a:t>
          </a:r>
          <a:r>
            <a:rPr lang="fr-FR" sz="2000" b="1" kern="1200" dirty="0"/>
            <a:t>, </a:t>
          </a:r>
          <a:r>
            <a:rPr lang="fr-FR" sz="2000" b="1" kern="1200" dirty="0" err="1"/>
            <a:t>Ilay</a:t>
          </a:r>
          <a:r>
            <a:rPr lang="fr-FR" sz="2000" b="1" kern="1200" dirty="0"/>
            <a:t> </a:t>
          </a:r>
          <a:r>
            <a:rPr lang="fr-FR" sz="2000" b="1" kern="1200" dirty="0" err="1"/>
            <a:t>ohatra</a:t>
          </a:r>
          <a:r>
            <a:rPr lang="fr-FR" sz="2000" b="1" kern="1200" dirty="0"/>
            <a:t> tonga </a:t>
          </a:r>
          <a:r>
            <a:rPr lang="fr-FR" sz="2000" b="1" kern="1200" dirty="0" err="1"/>
            <a:t>lafatra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76211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Tsy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hihevitra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ny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hafa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ho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ambany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isika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(Fil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76211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7D7A00"/>
              </a:solidFill>
            </a:rPr>
            <a:t>Tsy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hitady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fiderana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avy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amin'ny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olona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fr-FR" sz="2000" b="1" kern="1200" dirty="0" err="1">
              <a:solidFill>
                <a:srgbClr val="7D7A00"/>
              </a:solidFill>
            </a:rPr>
            <a:t>isika</a:t>
          </a:r>
          <a:r>
            <a:rPr lang="fr-FR" sz="2000" b="1" kern="1200" dirty="0">
              <a:solidFill>
                <a:srgbClr val="7D7A00"/>
              </a:solidFill>
            </a:rPr>
            <a:t> (</a:t>
          </a:r>
          <a:r>
            <a:rPr lang="fr-FR" sz="2000" b="1" kern="1200" dirty="0" err="1">
              <a:solidFill>
                <a:srgbClr val="7D7A00"/>
              </a:solidFill>
            </a:rPr>
            <a:t>Lioka</a:t>
          </a:r>
          <a:r>
            <a:rPr lang="fr-FR" sz="2000" b="1" kern="1200" dirty="0">
              <a:solidFill>
                <a:srgbClr val="7D7A00"/>
              </a:solidFill>
            </a:rPr>
            <a:t> </a:t>
          </a:r>
          <a:r>
            <a:rPr lang="en" sz="2000" b="1" kern="1200" dirty="0">
              <a:solidFill>
                <a:srgbClr val="7D7A00"/>
              </a:solidFill>
            </a:rPr>
            <a:t>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accent4">
                  <a:lumMod val="50000"/>
                </a:schemeClr>
              </a:solidFill>
            </a:rPr>
            <a:t>Hamela ny hafa hidera antsika isika (Oh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Handray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ny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fahasoavan’Andriamanitra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isika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fr-FR" sz="2000" b="1" kern="1200" dirty="0" err="1">
              <a:solidFill>
                <a:schemeClr val="accent5">
                  <a:lumMod val="50000"/>
                </a:schemeClr>
              </a:solidFill>
            </a:rPr>
            <a:t>Jakoba</a:t>
          </a:r>
          <a:r>
            <a:rPr lang="fr-FR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Hizara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izany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fahasoavana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izany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amin’ny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hafa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s-ES" sz="2000" b="1" kern="1200" dirty="0" err="1">
              <a:solidFill>
                <a:schemeClr val="accent6">
                  <a:lumMod val="50000"/>
                </a:schemeClr>
              </a:solidFill>
            </a:rPr>
            <a:t>isika</a:t>
          </a: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 (1 Petera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8" y="506814"/>
            <a:ext cx="4788669" cy="5499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60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AVONAVONA NA FANETREN-TENA</a:t>
            </a:r>
            <a:endParaRPr lang="en" sz="60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D2C8BF"/>
                </a:solidFill>
              </a:rPr>
              <a:t>Lesona</a:t>
            </a:r>
            <a:r>
              <a:rPr lang="fr-FR" sz="1600" b="1" dirty="0">
                <a:solidFill>
                  <a:srgbClr val="D2C8BF"/>
                </a:solidFill>
              </a:rPr>
              <a:t> 3 </a:t>
            </a:r>
            <a:r>
              <a:rPr lang="fr-FR" sz="1600" b="1" dirty="0" err="1">
                <a:solidFill>
                  <a:srgbClr val="D2C8BF"/>
                </a:solidFill>
              </a:rPr>
              <a:t>hatao</a:t>
            </a:r>
            <a:r>
              <a:rPr lang="fr-FR" sz="1600" b="1" dirty="0">
                <a:solidFill>
                  <a:srgbClr val="D2C8BF"/>
                </a:solidFill>
              </a:rPr>
              <a:t> </a:t>
            </a:r>
            <a:r>
              <a:rPr lang="fr-FR" sz="1600" b="1" dirty="0" err="1">
                <a:solidFill>
                  <a:srgbClr val="D2C8BF"/>
                </a:solidFill>
              </a:rPr>
              <a:t>ny</a:t>
            </a:r>
            <a:r>
              <a:rPr lang="fr-FR" sz="1600" b="1" dirty="0">
                <a:solidFill>
                  <a:srgbClr val="D2C8BF"/>
                </a:solidFill>
              </a:rPr>
              <a:t> 18 </a:t>
            </a:r>
            <a:r>
              <a:rPr lang="fr-FR" sz="1600" b="1" dirty="0" err="1">
                <a:solidFill>
                  <a:srgbClr val="D2C8BF"/>
                </a:solidFill>
              </a:rPr>
              <a:t>Aprily</a:t>
            </a:r>
            <a:r>
              <a:rPr lang="en" sz="1600" b="1" dirty="0">
                <a:solidFill>
                  <a:srgbClr val="D2C8BF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48637" y="-95015"/>
            <a:ext cx="838057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JESOSY, ILAY OHATRA TONGA LAFATRA </a:t>
            </a:r>
            <a:endParaRPr lang="en" sz="36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3673" y="454948"/>
            <a:ext cx="8380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hita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nanan-tarehy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nanetry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nanaiky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hatramin'ny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fahafatesana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fahafatesana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hazo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fijaliana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(Filipiana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48636" y="1276894"/>
            <a:ext cx="8570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na </a:t>
            </a:r>
            <a:r>
              <a:rPr lang="fr-FR" sz="2000" b="1" dirty="0" err="1"/>
              <a:t>iza</a:t>
            </a:r>
            <a:r>
              <a:rPr lang="fr-FR" sz="2000" b="1" dirty="0"/>
              <a:t> na </a:t>
            </a:r>
            <a:r>
              <a:rPr lang="fr-FR" sz="2000" b="1" dirty="0" err="1"/>
              <a:t>iza</a:t>
            </a:r>
            <a:r>
              <a:rPr lang="fr-FR" sz="2000" b="1" dirty="0"/>
              <a:t>, na </a:t>
            </a:r>
            <a:r>
              <a:rPr lang="fr-FR" sz="2000" b="1" dirty="0" err="1"/>
              <a:t>oviana</a:t>
            </a:r>
            <a:r>
              <a:rPr lang="fr-FR" sz="2000" b="1" dirty="0"/>
              <a:t> na </a:t>
            </a:r>
            <a:r>
              <a:rPr lang="fr-FR" sz="2000" b="1" dirty="0" err="1"/>
              <a:t>oviana</a:t>
            </a:r>
            <a:r>
              <a:rPr lang="fr-FR" sz="2000" b="1" dirty="0"/>
              <a:t> </a:t>
            </a:r>
            <a:r>
              <a:rPr lang="fr-FR" sz="2000" b="1" dirty="0" err="1"/>
              <a:t>teto</a:t>
            </a:r>
            <a:r>
              <a:rPr lang="fr-FR" sz="2000" b="1" dirty="0"/>
              <a:t> </a:t>
            </a:r>
            <a:r>
              <a:rPr lang="fr-FR" sz="2000" b="1" dirty="0" err="1"/>
              <a:t>ambonin’ny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—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hisy</a:t>
            </a:r>
            <a:r>
              <a:rPr lang="fr-FR" sz="2000" b="1" dirty="0"/>
              <a:t> </a:t>
            </a:r>
            <a:r>
              <a:rPr lang="fr-FR" sz="2000" b="1" dirty="0" err="1"/>
              <a:t>velively</a:t>
            </a:r>
            <a:r>
              <a:rPr lang="fr-FR" sz="2000" b="1" dirty="0"/>
              <a:t> —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fahalehibiazan’i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talohan’ny</a:t>
            </a:r>
            <a:r>
              <a:rPr lang="fr-FR" sz="2000" b="1" dirty="0"/>
              <a:t> </a:t>
            </a:r>
            <a:r>
              <a:rPr lang="fr-FR" sz="2000" b="1" dirty="0" err="1"/>
              <a:t>nahatongavany</a:t>
            </a:r>
            <a:r>
              <a:rPr lang="fr-FR" sz="2000" b="1" dirty="0"/>
              <a:t> ho </a:t>
            </a:r>
            <a:r>
              <a:rPr lang="fr-FR" sz="2000" b="1" dirty="0" err="1"/>
              <a:t>nofo</a:t>
            </a:r>
            <a:r>
              <a:rPr lang="fr-FR" sz="2000" b="1" dirty="0"/>
              <a:t>. </a:t>
            </a:r>
            <a:r>
              <a:rPr lang="fr-FR" sz="2000" b="1" dirty="0" err="1"/>
              <a:t>Nandao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.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ananantsika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maha-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, na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hahatonga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dia ho </a:t>
            </a:r>
            <a:r>
              <a:rPr lang="fr-FR" sz="2000" b="1" dirty="0" err="1"/>
              <a:t>maloka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ampitahaina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fanetren-tena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414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414" y="4595915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908" y="223097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324719" y="4306051"/>
            <a:ext cx="629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Aoka</a:t>
            </a:r>
            <a:r>
              <a:rPr lang="en-US" sz="2000" b="1" dirty="0"/>
              <a:t> ho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aminareo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 </a:t>
            </a:r>
            <a:r>
              <a:rPr lang="en-US" sz="2000" b="1" dirty="0" err="1"/>
              <a:t>saina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,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amin’i</a:t>
            </a:r>
            <a:r>
              <a:rPr lang="en-US" sz="2000" b="1" dirty="0"/>
              <a:t> Kristy </a:t>
            </a:r>
            <a:r>
              <a:rPr lang="en-US" sz="2000" b="1" dirty="0" err="1"/>
              <a:t>Jesosy</a:t>
            </a:r>
            <a:r>
              <a:rPr lang="en-US" sz="2000" b="1" dirty="0"/>
              <a:t> </a:t>
            </a:r>
            <a:r>
              <a:rPr lang="en-US" sz="2000" b="1" dirty="0" err="1"/>
              <a:t>koa</a:t>
            </a:r>
            <a:r>
              <a:rPr lang="en-US" sz="2000" b="1" dirty="0"/>
              <a:t>” (Fil</a:t>
            </a:r>
            <a:r>
              <a:rPr lang="en" sz="2000" b="1" dirty="0"/>
              <a:t>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68" y="4492780"/>
            <a:ext cx="1826753" cy="226457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53999" y="3099249"/>
            <a:ext cx="8532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Nandao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Lanitra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faty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olombelona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nanantena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hahatakatra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asa </a:t>
            </a:r>
            <a:r>
              <a:rPr lang="fr-FR" sz="2000" b="1" dirty="0" err="1">
                <a:solidFill>
                  <a:prstClr val="black"/>
                </a:solidFill>
              </a:rPr>
              <a:t>mitory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fahasoavana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hamaly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fanasany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fifandraisana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Aminy</a:t>
            </a:r>
            <a:r>
              <a:rPr lang="fr-FR" sz="2000" b="1" dirty="0">
                <a:solidFill>
                  <a:prstClr val="black"/>
                </a:solidFill>
              </a:rPr>
              <a:t> (Fil. 2:5-8).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isalasalana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ohatra</a:t>
            </a:r>
            <a:r>
              <a:rPr lang="fr-FR" sz="2000" b="1" dirty="0">
                <a:solidFill>
                  <a:prstClr val="black"/>
                </a:solidFill>
              </a:rPr>
              <a:t> tonga </a:t>
            </a:r>
            <a:r>
              <a:rPr lang="fr-FR" sz="2000" b="1" dirty="0" err="1">
                <a:solidFill>
                  <a:prstClr val="black"/>
                </a:solidFill>
              </a:rPr>
              <a:t>lafatra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fanetren-tena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333626" y="4897301"/>
            <a:ext cx="6095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Manaraka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ohatra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nasehony</a:t>
            </a:r>
            <a:r>
              <a:rPr lang="fr-FR" sz="2000" b="1" dirty="0">
                <a:solidFill>
                  <a:prstClr val="black"/>
                </a:solidFill>
              </a:rPr>
              <a:t>: “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manao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fifampiandaniana</a:t>
            </a:r>
            <a:r>
              <a:rPr lang="fr-FR" sz="2000" b="1" dirty="0">
                <a:solidFill>
                  <a:prstClr val="black"/>
                </a:solidFill>
              </a:rPr>
              <a:t>, na </a:t>
            </a:r>
            <a:r>
              <a:rPr lang="fr-FR" sz="2000" b="1" dirty="0" err="1">
                <a:solidFill>
                  <a:prstClr val="black"/>
                </a:solidFill>
              </a:rPr>
              <a:t>mandrani-tena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foana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fanetren-tena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aoka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samy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namany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mihoatra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tenany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samy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, fa </a:t>
            </a:r>
            <a:r>
              <a:rPr lang="fr-FR" sz="2000" b="1" dirty="0" err="1">
                <a:solidFill>
                  <a:prstClr val="black"/>
                </a:solidFill>
              </a:rPr>
              <a:t>samy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namany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.” (Fil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0" y="71527"/>
            <a:ext cx="8296682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latin typeface="Comic Sans MS" panose="030F0702030302020204" pitchFamily="66" charset="0"/>
              </a:rPr>
              <a:t>Hidera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rehetra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eo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anatrehan'ireo</a:t>
            </a:r>
            <a:r>
              <a:rPr lang="en-US" sz="1700" b="1" dirty="0">
                <a:latin typeface="Comic Sans MS" panose="030F0702030302020204" pitchFamily="66" charset="0"/>
              </a:rPr>
              <a:t> “</a:t>
            </a:r>
            <a:r>
              <a:rPr lang="en-US" sz="1700" b="1" dirty="0" err="1">
                <a:latin typeface="Comic Sans MS" panose="030F0702030302020204" pitchFamily="66" charset="0"/>
              </a:rPr>
              <a:t>andriamanitra</a:t>
            </a:r>
            <a:r>
              <a:rPr lang="en-US" sz="1700" b="1" dirty="0">
                <a:latin typeface="Comic Sans MS" panose="030F0702030302020204" pitchFamily="66" charset="0"/>
              </a:rPr>
              <a:t>” no </a:t>
            </a:r>
            <a:r>
              <a:rPr lang="en-US" sz="1700" b="1" dirty="0" err="1">
                <a:latin typeface="Comic Sans MS" panose="030F0702030302020204" pitchFamily="66" charset="0"/>
              </a:rPr>
              <a:t>hankalazako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Anao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Hivavaka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manandrify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tempolinao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masina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ka </a:t>
            </a:r>
            <a:r>
              <a:rPr lang="en-US" sz="1700" b="1" dirty="0" err="1">
                <a:latin typeface="Comic Sans MS" panose="030F0702030302020204" pitchFamily="66" charset="0"/>
              </a:rPr>
              <a:t>hidera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anaranao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famindram-ponao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sy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fahamarinanao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fa </a:t>
            </a:r>
            <a:r>
              <a:rPr lang="en-US" sz="1700" b="1" dirty="0" err="1">
                <a:latin typeface="Comic Sans MS" panose="030F0702030302020204" pitchFamily="66" charset="0"/>
              </a:rPr>
              <a:t>efa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nomenao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voninahitra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teninao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ho </a:t>
            </a:r>
            <a:r>
              <a:rPr lang="en-US" sz="1700" b="1" dirty="0" err="1">
                <a:latin typeface="Comic Sans MS" panose="030F0702030302020204" pitchFamily="66" charset="0"/>
              </a:rPr>
              <a:t>ambonin'ny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anaranao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rehetra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Tamin'ny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andro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nitarainako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namaly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Hianao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nomenao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fahasahiana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aho</a:t>
            </a:r>
            <a:r>
              <a:rPr lang="en-US" sz="1700" b="1" dirty="0">
                <a:latin typeface="Comic Sans MS" panose="030F0702030302020204" pitchFamily="66" charset="0"/>
              </a:rPr>
              <a:t> ka </a:t>
            </a:r>
            <a:r>
              <a:rPr lang="en-US" sz="1700" b="1" dirty="0" err="1">
                <a:latin typeface="Comic Sans MS" panose="030F0702030302020204" pitchFamily="66" charset="0"/>
              </a:rPr>
              <a:t>nisy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hery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fanahiko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Jehovah ô, </a:t>
            </a:r>
            <a:r>
              <a:rPr lang="en-US" sz="1700" b="1" dirty="0" err="1">
                <a:latin typeface="Comic Sans MS" panose="030F0702030302020204" pitchFamily="66" charset="0"/>
              </a:rPr>
              <a:t>hidera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mpanjaka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rehetra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tany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fa </a:t>
            </a:r>
            <a:r>
              <a:rPr lang="en-US" sz="1700" b="1" dirty="0" err="1">
                <a:latin typeface="Comic Sans MS" panose="030F0702030302020204" pitchFamily="66" charset="0"/>
              </a:rPr>
              <a:t>handre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tenin'ny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vavanao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izy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Eny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hihira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lalan'i</a:t>
            </a:r>
            <a:r>
              <a:rPr lang="en-US" sz="1700" b="1" dirty="0">
                <a:latin typeface="Comic Sans MS" panose="030F0702030302020204" pitchFamily="66" charset="0"/>
              </a:rPr>
              <a:t> Jehovah </a:t>
            </a:r>
            <a:r>
              <a:rPr lang="en-US" sz="1700" b="1" dirty="0" err="1">
                <a:latin typeface="Comic Sans MS" panose="030F0702030302020204" pitchFamily="66" charset="0"/>
              </a:rPr>
              <a:t>izy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fa </a:t>
            </a:r>
            <a:r>
              <a:rPr lang="en-US" sz="1700" b="1" dirty="0" err="1">
                <a:latin typeface="Comic Sans MS" panose="030F0702030302020204" pitchFamily="66" charset="0"/>
              </a:rPr>
              <a:t>lehibe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voninahitr'i</a:t>
            </a:r>
            <a:r>
              <a:rPr lang="en-US" sz="1700" b="1" dirty="0">
                <a:latin typeface="Comic Sans MS" panose="030F0702030302020204" pitchFamily="66" charset="0"/>
              </a:rPr>
              <a:t> Jehovah.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Fa </a:t>
            </a:r>
            <a:r>
              <a:rPr lang="en-US" sz="1700" b="1" dirty="0" err="1">
                <a:latin typeface="Comic Sans MS" panose="030F0702030302020204" pitchFamily="66" charset="0"/>
              </a:rPr>
              <a:t>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avo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aza</a:t>
            </a:r>
            <a:r>
              <a:rPr lang="en-US" sz="1700" b="1" dirty="0">
                <a:latin typeface="Comic Sans MS" panose="030F0702030302020204" pitchFamily="66" charset="0"/>
              </a:rPr>
              <a:t> Jehovah </a:t>
            </a:r>
            <a:r>
              <a:rPr lang="en-US" sz="1700" b="1" dirty="0" err="1">
                <a:latin typeface="Comic Sans MS" panose="030F0702030302020204" pitchFamily="66" charset="0"/>
              </a:rPr>
              <a:t>dia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mijery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ambany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toetra</a:t>
            </a:r>
            <a:r>
              <a:rPr lang="en-US" sz="1700" b="1" dirty="0">
                <a:latin typeface="Comic Sans MS" panose="030F0702030302020204" pitchFamily="66" charset="0"/>
              </a:rPr>
              <a:t>,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ary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mpiavonavona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fantany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lavitra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eny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Na </a:t>
            </a:r>
            <a:r>
              <a:rPr lang="en-US" sz="1700" b="1" dirty="0" err="1">
                <a:latin typeface="Comic Sans MS" panose="030F0702030302020204" pitchFamily="66" charset="0"/>
              </a:rPr>
              <a:t>dia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handeha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eo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amin'ny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fahoriana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aza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dia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hamelona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Hianao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haninjitra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hanohitra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fahatezeran'ny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fahavaloko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Hianao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ary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hamonjy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ahy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tananao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ankavanana</a:t>
            </a:r>
            <a:r>
              <a:rPr lang="en-US" sz="1700" b="1" dirty="0">
                <a:latin typeface="Comic Sans MS" panose="030F0702030302020204" pitchFamily="66" charset="0"/>
              </a:rPr>
              <a:t>.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Jehovah no </a:t>
            </a:r>
            <a:r>
              <a:rPr lang="en-US" sz="1700" b="1" dirty="0" err="1">
                <a:latin typeface="Comic Sans MS" panose="030F0702030302020204" pitchFamily="66" charset="0"/>
              </a:rPr>
              <a:t>hahatanteraka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amiko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>
                <a:latin typeface="Comic Sans MS" panose="030F0702030302020204" pitchFamily="66" charset="0"/>
              </a:rPr>
              <a:t>Jehovah ô, </a:t>
            </a:r>
            <a:r>
              <a:rPr lang="en-US" sz="1700" b="1" dirty="0" err="1">
                <a:latin typeface="Comic Sans MS" panose="030F0702030302020204" pitchFamily="66" charset="0"/>
              </a:rPr>
              <a:t>mandrakizay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famindram-ponao</a:t>
            </a:r>
            <a:r>
              <a:rPr lang="en-US" sz="1700" b="1" dirty="0">
                <a:latin typeface="Comic Sans MS" panose="030F0702030302020204" pitchFamily="66" charset="0"/>
              </a:rPr>
              <a:t>; </a:t>
            </a:r>
          </a:p>
          <a:p>
            <a:pPr marL="542925" indent="-542925">
              <a:spcBef>
                <a:spcPts val="600"/>
              </a:spcBef>
            </a:pPr>
            <a:r>
              <a:rPr lang="en-US" sz="1700" b="1" dirty="0" err="1">
                <a:latin typeface="Comic Sans MS" panose="030F0702030302020204" pitchFamily="66" charset="0"/>
              </a:rPr>
              <a:t>aza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mahafoy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asan'ny</a:t>
            </a:r>
            <a:r>
              <a:rPr lang="en-US" sz="1700" b="1" dirty="0"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latin typeface="Comic Sans MS" panose="030F0702030302020204" pitchFamily="66" charset="0"/>
              </a:rPr>
              <a:t>tananao</a:t>
            </a:r>
            <a:r>
              <a:rPr lang="en" sz="17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Salamo 138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572136" y="482318"/>
            <a:ext cx="885495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Misy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fahalemena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lehibe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anatin’ny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fitiavan-tena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fanandratan-tena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fireharehana</a:t>
            </a:r>
            <a:r>
              <a:rPr lang="en-US" sz="2500" b="1" dirty="0">
                <a:latin typeface="Constantia" panose="02030602050306030303" pitchFamily="18" charset="0"/>
              </a:rPr>
              <a:t>; fa </a:t>
            </a:r>
            <a:r>
              <a:rPr lang="en-US" sz="2500" b="1" dirty="0" err="1">
                <a:latin typeface="Constantia" panose="02030602050306030303" pitchFamily="18" charset="0"/>
              </a:rPr>
              <a:t>misy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hery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lehibe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anatin'ny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fanetren-tena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Tsy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voatahiry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fahamendrehantsika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rehefa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manao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loharaharana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tenantsika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isika</a:t>
            </a:r>
            <a:r>
              <a:rPr lang="en-US" sz="2500" b="1" dirty="0">
                <a:latin typeface="Constantia" panose="02030602050306030303" pitchFamily="18" charset="0"/>
              </a:rPr>
              <a:t>, fa </a:t>
            </a:r>
            <a:r>
              <a:rPr lang="en-US" sz="2500" b="1" dirty="0" err="1">
                <a:latin typeface="Constantia" panose="02030602050306030303" pitchFamily="18" charset="0"/>
              </a:rPr>
              <a:t>rehefa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Andriamanitra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ao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fisainantsika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rehetra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feno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fitiavana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Mpanavotra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fontsika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fitiavana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mpiara-belona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amintsika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Manome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fahasambarana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fahatsoran-toetra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amam-panahy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fanetren-tena</a:t>
            </a:r>
            <a:r>
              <a:rPr lang="en-US" sz="2500" b="1" dirty="0">
                <a:latin typeface="Constantia" panose="02030602050306030303" pitchFamily="18" charset="0"/>
              </a:rPr>
              <a:t>, fa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fieboeboana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dia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mitondra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fahafaham</a:t>
            </a:r>
            <a:r>
              <a:rPr lang="en-US" sz="2500" b="1" dirty="0">
                <a:latin typeface="Constantia" panose="02030602050306030303" pitchFamily="18" charset="0"/>
              </a:rPr>
              <a:t>-po, </a:t>
            </a:r>
            <a:r>
              <a:rPr lang="en-US" sz="2500" b="1" dirty="0" err="1">
                <a:latin typeface="Constantia" panose="02030602050306030303" pitchFamily="18" charset="0"/>
              </a:rPr>
              <a:t>fitsiriritana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fahadisoam-panantenana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mandrakariva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Amin'ny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fianarana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hihevitra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mihoatra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tenantsika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kokoa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ami'ny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fikatsahana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fahasambaran'ny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hafa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hahazoantsika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hery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avy</a:t>
            </a:r>
            <a:r>
              <a:rPr lang="en-US" sz="2500" b="1" dirty="0">
                <a:latin typeface="Constantia" panose="02030602050306030303" pitchFamily="18" charset="0"/>
              </a:rPr>
              <a:t> any an-</a:t>
            </a:r>
            <a:r>
              <a:rPr lang="en-US" sz="2500" b="1" dirty="0" err="1">
                <a:latin typeface="Constantia" panose="02030602050306030303" pitchFamily="18" charset="0"/>
              </a:rPr>
              <a:t>danitra</a:t>
            </a:r>
            <a:r>
              <a:rPr lang="en" sz="25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172541" y="1350125"/>
            <a:ext cx="27912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manandra-tena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haetry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manetry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hasandratra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Lioka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616889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-2" y="35224"/>
            <a:ext cx="886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vidiny</a:t>
            </a:r>
            <a:r>
              <a:rPr lang="fr-FR" sz="2000" b="1" dirty="0"/>
              <a:t> </a:t>
            </a:r>
            <a:r>
              <a:rPr lang="fr-FR" sz="2000" b="1" dirty="0" err="1"/>
              <a:t>amiko</a:t>
            </a:r>
            <a:r>
              <a:rPr lang="fr-FR" sz="2000" b="1" dirty="0"/>
              <a:t>? </a:t>
            </a:r>
            <a:r>
              <a:rPr lang="fr-FR" sz="2000" b="1" dirty="0" err="1"/>
              <a:t>Fanontaniana</a:t>
            </a:r>
            <a:r>
              <a:rPr lang="fr-FR" sz="2000" b="1" dirty="0"/>
              <a:t> </a:t>
            </a:r>
            <a:r>
              <a:rPr lang="fr-FR" sz="2000" b="1" dirty="0" err="1"/>
              <a:t>sarotra</a:t>
            </a:r>
            <a:r>
              <a:rPr lang="fr-FR" sz="2000" b="1" dirty="0"/>
              <a:t> </a:t>
            </a:r>
            <a:r>
              <a:rPr lang="fr-FR" sz="2000" b="1" dirty="0" err="1"/>
              <a:t>valiana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3" r="7333"/>
          <a:stretch>
            <a:fillRect/>
          </a:stretch>
        </p:blipFill>
        <p:spPr>
          <a:xfrm>
            <a:off x="8900431" y="279233"/>
            <a:ext cx="3202734" cy="20825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-2" y="2435013"/>
            <a:ext cx="8835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hiteny</a:t>
            </a:r>
            <a:r>
              <a:rPr lang="fr-FR" sz="2000" b="1" dirty="0"/>
              <a:t> aho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tsinontsinona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matoky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-2" y="1450345"/>
            <a:ext cx="8835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hiteny</a:t>
            </a:r>
            <a:r>
              <a:rPr lang="fr-FR" sz="2000" b="1" dirty="0"/>
              <a:t> aho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tsinontsinona</a:t>
            </a:r>
            <a:r>
              <a:rPr lang="fr-FR" sz="2000" b="1" dirty="0"/>
              <a:t> (</a:t>
            </a:r>
            <a:r>
              <a:rPr lang="fr-FR" sz="2000" b="1" dirty="0" err="1"/>
              <a:t>fanetren-tena</a:t>
            </a:r>
            <a:r>
              <a:rPr lang="fr-FR" sz="2000" b="1" dirty="0"/>
              <a:t>), dia </a:t>
            </a:r>
            <a:r>
              <a:rPr lang="fr-FR" sz="2000" b="1" dirty="0" err="1"/>
              <a:t>miaiky</a:t>
            </a:r>
            <a:r>
              <a:rPr lang="fr-FR" sz="2000" b="1" dirty="0"/>
              <a:t> aho fa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ananako</a:t>
            </a:r>
            <a:r>
              <a:rPr lang="fr-FR" sz="2000" b="1" dirty="0"/>
              <a:t> dia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amin'Andriamanitra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-2" y="1081230"/>
            <a:ext cx="8835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Ahoana raha hiteny aho betsaka satria raisin’Andriamanitra ho zanany aho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-2" y="404339"/>
            <a:ext cx="8900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hiteny</a:t>
            </a:r>
            <a:r>
              <a:rPr lang="fr-FR" sz="2000" b="1" dirty="0"/>
              <a:t> aho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betsaka</a:t>
            </a:r>
            <a:r>
              <a:rPr lang="fr-FR" sz="2000" b="1" dirty="0"/>
              <a:t> (</a:t>
            </a:r>
            <a:r>
              <a:rPr lang="fr-FR" sz="2000" b="1" dirty="0" err="1"/>
              <a:t>fireharehana</a:t>
            </a:r>
            <a:r>
              <a:rPr lang="fr-FR" sz="2000" b="1" dirty="0"/>
              <a:t>) dia </a:t>
            </a:r>
            <a:r>
              <a:rPr lang="fr-FR" sz="2000" b="1" dirty="0" err="1"/>
              <a:t>miaiky</a:t>
            </a:r>
            <a:r>
              <a:rPr lang="fr-FR" sz="2000" b="1" dirty="0"/>
              <a:t> aho fa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mahaizy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dia </a:t>
            </a:r>
            <a:r>
              <a:rPr lang="fr-FR" sz="2000" b="1" dirty="0" err="1"/>
              <a:t>azoko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herin'ny</a:t>
            </a:r>
            <a:r>
              <a:rPr lang="fr-FR" sz="2000" b="1" dirty="0"/>
              <a:t> </a:t>
            </a:r>
            <a:r>
              <a:rPr lang="fr-FR" sz="2000" b="1" dirty="0" err="1"/>
              <a:t>tenako</a:t>
            </a:r>
            <a:r>
              <a:rPr lang="fr-FR" sz="2000" b="1" dirty="0"/>
              <a:t> </a:t>
            </a:r>
            <a:r>
              <a:rPr lang="fr-FR" sz="2000" b="1" dirty="0" err="1"/>
              <a:t>samirery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865220" y="2921168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OHATRY NY FIAVONAVONANA </a:t>
            </a:r>
            <a:endParaRPr lang="e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LOSIFERA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milaza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mitoetra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maintsy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mandeha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toy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nandehanany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Jaona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621035"/>
            <a:ext cx="85963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hiresaka</a:t>
            </a:r>
            <a:r>
              <a:rPr lang="fr-FR" sz="1900" b="1" dirty="0"/>
              <a:t> </a:t>
            </a:r>
            <a:r>
              <a:rPr lang="fr-FR" sz="1900" b="1" dirty="0" err="1"/>
              <a:t>momba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avonavona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miresaka</a:t>
            </a:r>
            <a:r>
              <a:rPr lang="fr-FR" sz="1900" b="1" dirty="0"/>
              <a:t> </a:t>
            </a:r>
            <a:r>
              <a:rPr lang="fr-FR" sz="1900" b="1" dirty="0" err="1"/>
              <a:t>momba</a:t>
            </a:r>
            <a:r>
              <a:rPr lang="fr-FR" sz="1900" b="1" dirty="0"/>
              <a:t>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nipoiran’io</a:t>
            </a:r>
            <a:r>
              <a:rPr lang="fr-FR" sz="1900" b="1" dirty="0"/>
              <a:t> </a:t>
            </a:r>
            <a:r>
              <a:rPr lang="fr-FR" sz="1900" b="1" dirty="0" err="1"/>
              <a:t>fihetsehampo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voalohany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: </a:t>
            </a:r>
            <a:r>
              <a:rPr lang="fr-FR" sz="1900" b="1" dirty="0" err="1"/>
              <a:t>Losifera</a:t>
            </a:r>
            <a:r>
              <a:rPr lang="fr-FR" sz="1900" b="1" dirty="0"/>
              <a:t>. </a:t>
            </a:r>
            <a:r>
              <a:rPr lang="fr-FR" sz="1900" b="1" dirty="0" err="1"/>
              <a:t>Nanapa-kevitra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hianina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toerana</a:t>
            </a:r>
            <a:r>
              <a:rPr lang="fr-FR" sz="1900" b="1" dirty="0"/>
              <a:t>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fa te-</a:t>
            </a:r>
            <a:r>
              <a:rPr lang="fr-FR" sz="1900" b="1" dirty="0" err="1"/>
              <a:t>hisondrotra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toerana</a:t>
            </a:r>
            <a:r>
              <a:rPr lang="fr-FR" sz="1900" b="1" dirty="0"/>
              <a:t> </a:t>
            </a:r>
            <a:r>
              <a:rPr lang="fr-FR" sz="1900" b="1" dirty="0" err="1"/>
              <a:t>ambony</a:t>
            </a:r>
            <a:r>
              <a:rPr lang="fr-FR" sz="1900" b="1" dirty="0"/>
              <a:t> </a:t>
            </a:r>
            <a:r>
              <a:rPr lang="fr-FR" sz="1900" b="1" dirty="0" err="1"/>
              <a:t>kokoa</a:t>
            </a:r>
            <a:r>
              <a:rPr lang="fr-FR" sz="1900" b="1" dirty="0"/>
              <a:t>.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nandeha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, dia </a:t>
            </a:r>
            <a:r>
              <a:rPr lang="fr-FR" sz="1900" b="1" dirty="0" err="1"/>
              <a:t>naniry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hisandratra</a:t>
            </a:r>
            <a:r>
              <a:rPr lang="fr-FR" sz="1900" b="1" dirty="0"/>
              <a:t> </a:t>
            </a:r>
            <a:r>
              <a:rPr lang="fr-FR" sz="1900" b="1" dirty="0" err="1"/>
              <a:t>ambony</a:t>
            </a:r>
            <a:r>
              <a:rPr lang="fr-FR" sz="1900" b="1" dirty="0"/>
              <a:t> </a:t>
            </a:r>
            <a:r>
              <a:rPr lang="fr-FR" sz="1900" b="1" dirty="0" err="1"/>
              <a:t>hatrany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ka </a:t>
            </a:r>
            <a:r>
              <a:rPr lang="fr-FR" sz="1900" b="1" dirty="0" err="1"/>
              <a:t>hipetraka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seza</a:t>
            </a:r>
            <a:r>
              <a:rPr lang="fr-FR" sz="1900" b="1" dirty="0"/>
              <a:t> </a:t>
            </a:r>
            <a:r>
              <a:rPr lang="fr-FR" sz="1900" b="1" dirty="0" err="1"/>
              <a:t>fiandrianan’Andriamanitra</a:t>
            </a:r>
            <a:r>
              <a:rPr lang="fr-FR" sz="1900" b="1" dirty="0"/>
              <a:t> </a:t>
            </a:r>
            <a:r>
              <a:rPr lang="fr-FR" sz="1900" b="1" dirty="0" err="1"/>
              <a:t>mihitsy</a:t>
            </a:r>
            <a:r>
              <a:rPr lang="fr-FR" sz="1900" b="1" dirty="0"/>
              <a:t> (</a:t>
            </a:r>
            <a:r>
              <a:rPr lang="fr-FR" sz="1900" b="1" dirty="0" err="1"/>
              <a:t>Isaia</a:t>
            </a:r>
            <a:r>
              <a:rPr lang="fr-FR" sz="1900" b="1" dirty="0"/>
              <a:t> </a:t>
            </a:r>
            <a:r>
              <a:rPr lang="en" sz="1900" b="1" dirty="0"/>
              <a:t>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302489" y="4356120"/>
            <a:ext cx="750570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avonavona</a:t>
            </a:r>
            <a:r>
              <a:rPr lang="fr-FR" sz="1900" b="1" dirty="0"/>
              <a:t> </a:t>
            </a:r>
            <a:r>
              <a:rPr lang="fr-FR" sz="1900" b="1" dirty="0" err="1"/>
              <a:t>avokoa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fikendrena</a:t>
            </a:r>
            <a:r>
              <a:rPr lang="fr-FR" sz="1900" b="1" dirty="0"/>
              <a:t> </a:t>
            </a:r>
            <a:r>
              <a:rPr lang="fr-FR" sz="1900" b="1" dirty="0" err="1"/>
              <a:t>ambony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voatery</a:t>
            </a:r>
            <a:r>
              <a:rPr lang="fr-FR" sz="1900" b="1" dirty="0"/>
              <a:t> ho </a:t>
            </a:r>
            <a:r>
              <a:rPr lang="fr-FR" sz="1900" b="1" dirty="0" err="1"/>
              <a:t>avonavona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mahasalama</a:t>
            </a:r>
            <a:r>
              <a:rPr lang="fr-FR" sz="1900" b="1" dirty="0"/>
              <a:t> </a:t>
            </a:r>
            <a:r>
              <a:rPr lang="fr-FR" sz="1900" b="1" dirty="0" err="1"/>
              <a:t>akory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fahafaham</a:t>
            </a:r>
            <a:r>
              <a:rPr lang="fr-FR" sz="1900" b="1" dirty="0"/>
              <a:t>-po </a:t>
            </a:r>
            <a:r>
              <a:rPr lang="fr-FR" sz="1900" b="1" dirty="0" err="1"/>
              <a:t>azo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fahombiazan'ny</a:t>
            </a:r>
            <a:r>
              <a:rPr lang="fr-FR" sz="1900" b="1" dirty="0"/>
              <a:t> </a:t>
            </a:r>
            <a:r>
              <a:rPr lang="fr-FR" sz="1900" b="1" dirty="0" err="1"/>
              <a:t>zanaka</a:t>
            </a:r>
            <a:r>
              <a:rPr lang="fr-FR" sz="1900" b="1" dirty="0"/>
              <a:t>, na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zava-bitan'ny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manokana</a:t>
            </a:r>
            <a:r>
              <a:rPr lang="en" sz="19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275235"/>
            <a:ext cx="84296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“</a:t>
            </a:r>
            <a:r>
              <a:rPr lang="fr-FR" sz="1900" b="1" dirty="0" err="1">
                <a:solidFill>
                  <a:prstClr val="black"/>
                </a:solidFill>
              </a:rPr>
              <a:t>Nandova</a:t>
            </a:r>
            <a:r>
              <a:rPr lang="fr-FR" sz="1900" b="1" dirty="0">
                <a:solidFill>
                  <a:prstClr val="black"/>
                </a:solidFill>
              </a:rPr>
              <a:t>”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faniriana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hanao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tiantsika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isika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hanana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tiantsika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toerana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ahafahantsika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laza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harena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atolotr’izao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tontolo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izao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! (1 </a:t>
            </a:r>
            <a:r>
              <a:rPr lang="fr-FR" sz="1900" b="1" dirty="0" err="1">
                <a:solidFill>
                  <a:prstClr val="black"/>
                </a:solidFill>
              </a:rPr>
              <a:t>Jaona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332653" y="5572004"/>
            <a:ext cx="790069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zava-dehibe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tokony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hotadidiana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mamaritra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tombambidintsikany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fananantsika</a:t>
            </a:r>
            <a:r>
              <a:rPr lang="fr-FR" sz="1900" b="1" dirty="0">
                <a:solidFill>
                  <a:prstClr val="black"/>
                </a:solidFill>
              </a:rPr>
              <a:t>, na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fahaizantsika</a:t>
            </a:r>
            <a:r>
              <a:rPr lang="fr-FR" sz="1900" b="1" dirty="0">
                <a:solidFill>
                  <a:prstClr val="black"/>
                </a:solidFill>
              </a:rPr>
              <a:t>, na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zava-bitantsika</a:t>
            </a:r>
            <a:r>
              <a:rPr lang="fr-FR" sz="1900" b="1" dirty="0">
                <a:solidFill>
                  <a:prstClr val="black"/>
                </a:solidFill>
              </a:rPr>
              <a:t>. Ny </a:t>
            </a:r>
            <a:r>
              <a:rPr lang="fr-FR" sz="1900" b="1" dirty="0" err="1">
                <a:solidFill>
                  <a:prstClr val="black"/>
                </a:solidFill>
              </a:rPr>
              <a:t>fiavonavonana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fanomezana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voninahitra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noho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ataony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fiainantsika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fr-F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MPIANATR’I JESOSY 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nisy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fifandirana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anankiray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hatao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lehibe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(Lioka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681100" y="1056259"/>
            <a:ext cx="744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Telo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no </a:t>
            </a:r>
            <a:r>
              <a:rPr lang="fr-FR" sz="2000" b="1" dirty="0" err="1"/>
              <a:t>niarahan'izy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. Vao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nanasa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tongotr’izy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nilaza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ra </a:t>
            </a:r>
            <a:r>
              <a:rPr lang="fr-FR" sz="2000" b="1" dirty="0" err="1"/>
              <a:t>nalatsany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. </a:t>
            </a: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nihinana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ifandraisany</a:t>
            </a:r>
            <a:r>
              <a:rPr lang="fr-FR" sz="2000" b="1" dirty="0"/>
              <a:t> </a:t>
            </a:r>
            <a:r>
              <a:rPr lang="fr-FR" sz="2000" b="1" dirty="0" err="1"/>
              <a:t>tamin'izany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resaka</a:t>
            </a:r>
            <a:r>
              <a:rPr lang="fr-FR" sz="2000" b="1" dirty="0"/>
              <a:t> </a:t>
            </a:r>
            <a:r>
              <a:rPr lang="fr-FR" sz="2000" b="1" dirty="0" err="1"/>
              <a:t>nataony</a:t>
            </a:r>
            <a:r>
              <a:rPr lang="fr-FR" sz="2000" b="1" dirty="0"/>
              <a:t>: </a:t>
            </a:r>
            <a:r>
              <a:rPr lang="fr-FR" sz="2000" b="1" dirty="0" err="1"/>
              <a:t>iza</a:t>
            </a:r>
            <a:r>
              <a:rPr lang="fr-FR" sz="2000" b="1" dirty="0"/>
              <a:t> </a:t>
            </a:r>
            <a:r>
              <a:rPr lang="fr-FR" sz="2000" b="1" dirty="0" err="1"/>
              <a:t>amin'izy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no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? (</a:t>
            </a:r>
            <a:r>
              <a:rPr lang="fr-FR" sz="2000" b="1" dirty="0" err="1"/>
              <a:t>Lioka</a:t>
            </a:r>
            <a:r>
              <a:rPr lang="fr-FR" sz="2000" b="1" dirty="0"/>
              <a:t> </a:t>
            </a:r>
            <a:r>
              <a:rPr lang="en" sz="2000" b="1" dirty="0"/>
              <a:t>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925" y="2840114"/>
            <a:ext cx="2899416" cy="163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59" y="3816531"/>
            <a:ext cx="2057666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14197" y="2651619"/>
            <a:ext cx="4318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Nitarika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hino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avonavony</a:t>
            </a:r>
            <a:r>
              <a:rPr lang="fr-FR" sz="2000" b="1" dirty="0"/>
              <a:t> fa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ambony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takatr'izy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halalin'ny</a:t>
            </a:r>
            <a:r>
              <a:rPr lang="fr-FR" sz="2000" b="1" dirty="0"/>
              <a:t> </a:t>
            </a:r>
            <a:r>
              <a:rPr lang="fr-FR" sz="2000" b="1" dirty="0" err="1"/>
              <a:t>fihetseham-pony</a:t>
            </a:r>
            <a:r>
              <a:rPr lang="fr-FR" sz="2000" b="1" dirty="0"/>
              <a:t>. </a:t>
            </a:r>
            <a:r>
              <a:rPr lang="fr-FR" sz="2000" b="1" dirty="0" err="1"/>
              <a:t>Nanosika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tao </a:t>
            </a:r>
            <a:r>
              <a:rPr lang="fr-FR" sz="2000" b="1" dirty="0" err="1"/>
              <a:t>am-pony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avonavony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435457" y="4554755"/>
            <a:ext cx="7756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Noresahin'i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mivantana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teboka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: “</a:t>
            </a:r>
            <a:r>
              <a:rPr lang="fr-FR" sz="2000" b="1" dirty="0" err="1"/>
              <a:t>Izaho</a:t>
            </a:r>
            <a:r>
              <a:rPr lang="fr-FR" sz="2000" b="1" dirty="0"/>
              <a:t> dia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aminareo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manompo</a:t>
            </a:r>
            <a:r>
              <a:rPr lang="fr-FR" sz="2000" b="1" dirty="0"/>
              <a:t>.” (</a:t>
            </a:r>
            <a:r>
              <a:rPr lang="fr-FR" sz="2000" b="1" dirty="0" err="1"/>
              <a:t>Lioka</a:t>
            </a:r>
            <a:r>
              <a:rPr lang="fr-FR" sz="2000" b="1" dirty="0"/>
              <a:t> 22:27).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: </a:t>
            </a:r>
            <a:r>
              <a:rPr lang="fr-FR" sz="2000" b="1" dirty="0" err="1"/>
              <a:t>raha</a:t>
            </a:r>
            <a:r>
              <a:rPr lang="fr-FR" sz="2000" b="1" dirty="0"/>
              <a:t> te ho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Tomponareo</a:t>
            </a:r>
            <a:r>
              <a:rPr lang="fr-FR" sz="2000" b="1" dirty="0"/>
              <a:t> </a:t>
            </a:r>
            <a:r>
              <a:rPr lang="fr-FR" sz="2000" b="1" dirty="0" err="1"/>
              <a:t>ianareo</a:t>
            </a:r>
            <a:r>
              <a:rPr lang="fr-FR" sz="2000" b="1" dirty="0"/>
              <a:t>, dia </a:t>
            </a:r>
            <a:r>
              <a:rPr lang="fr-FR" sz="2000" b="1" dirty="0" err="1"/>
              <a:t>manompoa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en" sz="2000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596" y="3806768"/>
            <a:ext cx="2057667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435456" y="5534561"/>
            <a:ext cx="7753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avonavontsika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milaza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mendrika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hotompoin'ny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tsara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). Mila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fahasoavan’Andriamanitra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hahatonga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mpanompo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manetry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90391"/>
            <a:ext cx="106870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OHATRY NY </a:t>
            </a:r>
            <a:r>
              <a:rPr lang="fr-FR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FANETRENTENA</a:t>
            </a:r>
            <a:r>
              <a:rPr lang="fr-F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ILAY MPAMORY HETRA 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mpamory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hetra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nijanona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teny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lavitra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nety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niandrandra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lanitra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akory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niteha-tratra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hoe: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ô,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mamindrà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fo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mpanota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(Lioka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28294" y="1271288"/>
            <a:ext cx="37693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Nilaza</a:t>
            </a:r>
            <a:r>
              <a:rPr lang="fr-FR" sz="1900" b="1" dirty="0"/>
              <a:t> </a:t>
            </a:r>
            <a:r>
              <a:rPr lang="fr-FR" sz="1900" b="1" dirty="0" err="1"/>
              <a:t>tamin’Andriamanitra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amin'ireo</a:t>
            </a:r>
            <a:r>
              <a:rPr lang="fr-FR" sz="1900" b="1" dirty="0"/>
              <a:t> asa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nataony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fahamendrehany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anatrehan’ny</a:t>
            </a:r>
            <a:r>
              <a:rPr lang="fr-FR" sz="1900" b="1" dirty="0"/>
              <a:t> </a:t>
            </a:r>
            <a:r>
              <a:rPr lang="fr-FR" sz="1900" b="1" dirty="0" err="1"/>
              <a:t>lanitra</a:t>
            </a:r>
            <a:r>
              <a:rPr lang="fr-FR" sz="1900" b="1" dirty="0"/>
              <a:t>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Fariseo</a:t>
            </a:r>
            <a:r>
              <a:rPr lang="fr-FR" sz="1900" b="1" dirty="0"/>
              <a:t>. </a:t>
            </a:r>
            <a:r>
              <a:rPr lang="fr-FR" sz="1900" b="1" dirty="0" err="1"/>
              <a:t>Nilaza</a:t>
            </a:r>
            <a:r>
              <a:rPr lang="fr-FR" sz="1900" b="1" dirty="0"/>
              <a:t> </a:t>
            </a:r>
            <a:r>
              <a:rPr lang="fr-FR" sz="1900" b="1" dirty="0" err="1"/>
              <a:t>anefa</a:t>
            </a:r>
            <a:r>
              <a:rPr lang="fr-FR" sz="1900" b="1" dirty="0"/>
              <a:t> i </a:t>
            </a:r>
            <a:r>
              <a:rPr lang="fr-FR" sz="1900" b="1" dirty="0" err="1"/>
              <a:t>Jesosy</a:t>
            </a:r>
            <a:r>
              <a:rPr lang="fr-FR" sz="1900" b="1" dirty="0"/>
              <a:t> fa “</a:t>
            </a:r>
            <a:r>
              <a:rPr lang="fr-FR" sz="1900" b="1" dirty="0" err="1"/>
              <a:t>nivavaka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tenany</a:t>
            </a:r>
            <a:r>
              <a:rPr lang="fr-FR" sz="1900" b="1" dirty="0"/>
              <a:t>” </a:t>
            </a:r>
            <a:r>
              <a:rPr lang="fr-FR" sz="1900" b="1" dirty="0" err="1"/>
              <a:t>izy</a:t>
            </a:r>
            <a:r>
              <a:rPr lang="fr-FR" sz="1900" b="1" dirty="0"/>
              <a:t>,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tamin’Andriamanitra</a:t>
            </a:r>
            <a:r>
              <a:rPr lang="fr-FR" sz="1900" b="1" dirty="0"/>
              <a:t> (</a:t>
            </a:r>
            <a:r>
              <a:rPr lang="fr-FR" sz="1900" b="1" dirty="0" err="1"/>
              <a:t>Lioka</a:t>
            </a:r>
            <a:r>
              <a:rPr lang="fr-FR" sz="1900" b="1" dirty="0"/>
              <a:t> 18:11-12). </a:t>
            </a:r>
            <a:r>
              <a:rPr lang="fr-FR" sz="1900" b="1" dirty="0" err="1"/>
              <a:t>Ohatra</a:t>
            </a:r>
            <a:r>
              <a:rPr lang="fr-FR" sz="1900" b="1" dirty="0"/>
              <a:t> tonga </a:t>
            </a:r>
            <a:r>
              <a:rPr lang="fr-FR" sz="1900" b="1" dirty="0" err="1"/>
              <a:t>lafatra</a:t>
            </a:r>
            <a:r>
              <a:rPr lang="fr-FR" sz="1900" b="1" dirty="0"/>
              <a:t> </a:t>
            </a:r>
            <a:r>
              <a:rPr lang="fr-FR" sz="1900" b="1" dirty="0" err="1"/>
              <a:t>maneho</a:t>
            </a:r>
            <a:r>
              <a:rPr lang="fr-FR" sz="1900" b="1" dirty="0"/>
              <a:t> </a:t>
            </a:r>
            <a:r>
              <a:rPr lang="fr-FR" sz="1900" b="1" dirty="0" err="1"/>
              <a:t>avonavona</a:t>
            </a:r>
            <a:r>
              <a:rPr lang="en" sz="19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265487"/>
              </p:ext>
            </p:extLst>
          </p:nvPr>
        </p:nvGraphicFramePr>
        <p:xfrm>
          <a:off x="170254" y="4470519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48974" y="1236055"/>
            <a:ext cx="4564154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Ilay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mpamory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hetra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nitady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fanampiana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tamin’Andriamanitra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satria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mpanota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 (</a:t>
            </a:r>
            <a:r>
              <a:rPr lang="fr-FR" sz="1900" b="1" dirty="0" err="1">
                <a:solidFill>
                  <a:prstClr val="black"/>
                </a:solidFill>
              </a:rPr>
              <a:t>Lioka</a:t>
            </a:r>
            <a:r>
              <a:rPr lang="fr-FR" sz="1900" b="1" dirty="0">
                <a:solidFill>
                  <a:prstClr val="black"/>
                </a:solidFill>
              </a:rPr>
              <a:t> 18:13).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nisehoany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tamim-panetren-tena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anatrehan’Andriamanitra</a:t>
            </a:r>
            <a:r>
              <a:rPr lang="fr-FR" sz="1900" b="1" dirty="0">
                <a:solidFill>
                  <a:prstClr val="black"/>
                </a:solidFill>
              </a:rPr>
              <a:t>, dia “</a:t>
            </a:r>
            <a:r>
              <a:rPr lang="fr-FR" sz="1900" b="1" dirty="0" err="1">
                <a:solidFill>
                  <a:prstClr val="black"/>
                </a:solidFill>
              </a:rPr>
              <a:t>nidina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tany</a:t>
            </a:r>
            <a:r>
              <a:rPr lang="fr-FR" sz="1900" b="1" dirty="0">
                <a:solidFill>
                  <a:prstClr val="black"/>
                </a:solidFill>
              </a:rPr>
              <a:t> an-</a:t>
            </a:r>
            <a:r>
              <a:rPr lang="fr-FR" sz="1900" b="1" dirty="0" err="1">
                <a:solidFill>
                  <a:prstClr val="black"/>
                </a:solidFill>
              </a:rPr>
              <a:t>tranony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nohamarinina</a:t>
            </a:r>
            <a:r>
              <a:rPr lang="fr-FR" sz="1900" b="1" dirty="0">
                <a:solidFill>
                  <a:prstClr val="black"/>
                </a:solidFill>
              </a:rPr>
              <a:t>”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satria</a:t>
            </a:r>
            <a:r>
              <a:rPr lang="fr-FR" sz="1900" b="1" dirty="0">
                <a:solidFill>
                  <a:prstClr val="black"/>
                </a:solidFill>
              </a:rPr>
              <a:t> “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manandra-tena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haetry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manetry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tena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hasandratra</a:t>
            </a:r>
            <a:r>
              <a:rPr lang="fr-FR" sz="1900" b="1" dirty="0">
                <a:solidFill>
                  <a:prstClr val="black"/>
                </a:solidFill>
              </a:rPr>
              <a:t>.” (</a:t>
            </a:r>
            <a:r>
              <a:rPr lang="fr-FR" sz="1900" b="1" dirty="0" err="1">
                <a:solidFill>
                  <a:prstClr val="black"/>
                </a:solidFill>
              </a:rPr>
              <a:t>Lioka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-3110" y="3847558"/>
            <a:ext cx="120248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Manomboka</a:t>
            </a:r>
            <a:r>
              <a:rPr lang="fr-FR" sz="1900" b="1" dirty="0"/>
              <a:t> </a:t>
            </a:r>
            <a:r>
              <a:rPr lang="fr-FR" sz="1900" b="1" dirty="0" err="1"/>
              <a:t>miseho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fanetren-tena</a:t>
            </a:r>
            <a:r>
              <a:rPr lang="fr-FR" sz="1900" b="1" dirty="0"/>
              <a:t> marina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miaiky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fahotantsika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mangataka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fanampian’i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. Dia</a:t>
            </a:r>
            <a:r>
              <a:rPr lang="en" sz="1900" b="1" dirty="0"/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266973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261" y="1277619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MOSESY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-100888" y="-58651"/>
            <a:ext cx="93195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nandavan'i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zanakavavin'i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lehibe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nifidy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mantsy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hiara-mitondra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fahoriana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olon'Andriamanitra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toy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fifaliana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vetivety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fahotana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(Heebreo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397441" y="985457"/>
            <a:ext cx="506075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Nofanina</a:t>
            </a:r>
            <a:r>
              <a:rPr lang="fr-FR" sz="1900" b="1" dirty="0"/>
              <a:t> </a:t>
            </a:r>
            <a:r>
              <a:rPr lang="fr-FR" sz="1900" b="1" dirty="0" err="1"/>
              <a:t>handimby</a:t>
            </a:r>
            <a:r>
              <a:rPr lang="fr-FR" sz="1900" b="1" dirty="0"/>
              <a:t> </a:t>
            </a:r>
            <a:r>
              <a:rPr lang="fr-FR" sz="1900" b="1" dirty="0" err="1"/>
              <a:t>an'i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 </a:t>
            </a:r>
            <a:r>
              <a:rPr lang="fr-FR" sz="1900" b="1" dirty="0" err="1"/>
              <a:t>mpanjakan’i</a:t>
            </a:r>
            <a:r>
              <a:rPr lang="fr-FR" sz="1900" b="1" dirty="0"/>
              <a:t> </a:t>
            </a:r>
            <a:r>
              <a:rPr lang="fr-FR" sz="1900" b="1" dirty="0" err="1"/>
              <a:t>Egypta</a:t>
            </a:r>
            <a:r>
              <a:rPr lang="fr-FR" sz="1900" b="1" dirty="0"/>
              <a:t> i </a:t>
            </a:r>
            <a:r>
              <a:rPr lang="fr-FR" sz="1900" b="1" dirty="0" err="1"/>
              <a:t>Mosesy</a:t>
            </a:r>
            <a:r>
              <a:rPr lang="fr-FR" sz="1900" b="1" dirty="0"/>
              <a:t>. </a:t>
            </a:r>
            <a:r>
              <a:rPr lang="fr-FR" sz="1900" b="1" dirty="0" err="1"/>
              <a:t>Mpitary</a:t>
            </a:r>
            <a:r>
              <a:rPr lang="fr-FR" sz="1900" b="1" dirty="0"/>
              <a:t> </a:t>
            </a:r>
            <a:r>
              <a:rPr lang="fr-FR" sz="1900" b="1" dirty="0" err="1"/>
              <a:t>tafika</a:t>
            </a:r>
            <a:r>
              <a:rPr lang="fr-FR" sz="1900" b="1" dirty="0"/>
              <a:t> </a:t>
            </a:r>
            <a:r>
              <a:rPr lang="fr-FR" sz="1900" b="1" dirty="0" err="1"/>
              <a:t>mahay</a:t>
            </a:r>
            <a:r>
              <a:rPr lang="fr-FR" sz="1900" b="1" dirty="0"/>
              <a:t> </a:t>
            </a:r>
            <a:r>
              <a:rPr lang="fr-FR" sz="1900" b="1" dirty="0" err="1"/>
              <a:t>sady</a:t>
            </a:r>
            <a:r>
              <a:rPr lang="fr-FR" sz="1900" b="1" dirty="0"/>
              <a:t> </a:t>
            </a:r>
            <a:r>
              <a:rPr lang="fr-FR" sz="1900" b="1" dirty="0" err="1"/>
              <a:t>nanana</a:t>
            </a:r>
            <a:r>
              <a:rPr lang="fr-FR" sz="1900" b="1" dirty="0"/>
              <a:t> </a:t>
            </a:r>
            <a:r>
              <a:rPr lang="fr-FR" sz="1900" b="1" dirty="0" err="1"/>
              <a:t>fahaizana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fahalalana</a:t>
            </a:r>
            <a:r>
              <a:rPr lang="fr-FR" sz="1900" b="1" dirty="0"/>
              <a:t> </a:t>
            </a:r>
            <a:r>
              <a:rPr lang="fr-FR" sz="1900" b="1" dirty="0" err="1"/>
              <a:t>maro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(Asa 7:22).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faha-40 </a:t>
            </a:r>
            <a:r>
              <a:rPr lang="fr-FR" sz="1900" b="1" dirty="0" err="1"/>
              <a:t>taonany</a:t>
            </a:r>
            <a:r>
              <a:rPr lang="fr-FR" sz="1900" b="1" dirty="0"/>
              <a:t>, dia </a:t>
            </a:r>
            <a:r>
              <a:rPr lang="fr-FR" sz="1900" b="1" dirty="0" err="1"/>
              <a:t>nanapa-kevitra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handao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ka </a:t>
            </a:r>
            <a:r>
              <a:rPr lang="fr-FR" sz="1900" b="1" dirty="0" err="1"/>
              <a:t>hiaraka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vahoakany</a:t>
            </a:r>
            <a:r>
              <a:rPr lang="fr-FR" sz="1900" b="1" dirty="0"/>
              <a:t> (</a:t>
            </a:r>
            <a:r>
              <a:rPr lang="fr-FR" sz="1900" b="1" dirty="0" err="1"/>
              <a:t>Hebreo</a:t>
            </a:r>
            <a:r>
              <a:rPr lang="fr-FR" sz="1900" b="1" dirty="0"/>
              <a:t> </a:t>
            </a:r>
            <a:r>
              <a:rPr lang="en" sz="1900" b="1" dirty="0"/>
              <a:t>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563" y="1327592"/>
            <a:ext cx="1758468" cy="24837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892" y="1327591"/>
            <a:ext cx="1655807" cy="24837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375062" y="4180916"/>
            <a:ext cx="876844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40 </a:t>
            </a:r>
            <a:r>
              <a:rPr lang="fr-FR" sz="1900" b="1" dirty="0" err="1"/>
              <a:t>taona</a:t>
            </a:r>
            <a:r>
              <a:rPr lang="fr-FR" sz="1900" b="1" dirty="0"/>
              <a:t> </a:t>
            </a:r>
            <a:r>
              <a:rPr lang="fr-FR" sz="1900" b="1" dirty="0" err="1"/>
              <a:t>hafa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fr-FR" sz="1900" b="1" dirty="0"/>
              <a:t> </a:t>
            </a:r>
            <a:r>
              <a:rPr lang="fr-FR" sz="1900" b="1" dirty="0" err="1"/>
              <a:t>nirahany</a:t>
            </a:r>
            <a:r>
              <a:rPr lang="fr-FR" sz="1900" b="1" dirty="0"/>
              <a:t> </a:t>
            </a:r>
            <a:r>
              <a:rPr lang="fr-FR" sz="1900" b="1" dirty="0" err="1"/>
              <a:t>tamin’Andriamanitra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an’efitra</a:t>
            </a:r>
            <a:r>
              <a:rPr lang="fr-FR" sz="1900" b="1" dirty="0"/>
              <a:t> no </a:t>
            </a:r>
            <a:r>
              <a:rPr lang="fr-FR" sz="1900" b="1" dirty="0" err="1"/>
              <a:t>nahatonga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ho </a:t>
            </a:r>
            <a:r>
              <a:rPr lang="fr-FR" sz="1900" b="1" dirty="0" err="1"/>
              <a:t>lehilahy</a:t>
            </a:r>
            <a:r>
              <a:rPr lang="fr-FR" sz="1900" b="1" dirty="0"/>
              <a:t> </a:t>
            </a:r>
            <a:r>
              <a:rPr lang="fr-FR" sz="1900" b="1" dirty="0" err="1"/>
              <a:t>feno</a:t>
            </a:r>
            <a:r>
              <a:rPr lang="fr-FR" sz="1900" b="1" dirty="0"/>
              <a:t> </a:t>
            </a:r>
            <a:r>
              <a:rPr lang="fr-FR" sz="1900" b="1" dirty="0" err="1"/>
              <a:t>fanetren-tena</a:t>
            </a:r>
            <a:r>
              <a:rPr lang="fr-FR" sz="1900" b="1" dirty="0"/>
              <a:t> (Nom. 12:3). </a:t>
            </a:r>
            <a:r>
              <a:rPr lang="fr-FR" sz="1900" b="1" dirty="0" err="1"/>
              <a:t>Izao</a:t>
            </a:r>
            <a:r>
              <a:rPr lang="fr-FR" sz="1900" b="1" dirty="0"/>
              <a:t> dia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ho </a:t>
            </a:r>
            <a:r>
              <a:rPr lang="fr-FR" sz="1900" b="1" dirty="0" err="1"/>
              <a:t>ampiasain’Andriamanitra</a:t>
            </a:r>
            <a:r>
              <a:rPr lang="fr-FR" sz="1900" b="1" dirty="0"/>
              <a:t> </a:t>
            </a:r>
            <a:r>
              <a:rPr lang="fr-FR" sz="1900" b="1" dirty="0" err="1"/>
              <a:t>handefa</a:t>
            </a:r>
            <a:r>
              <a:rPr lang="fr-FR" sz="1900" b="1" dirty="0"/>
              <a:t> </a:t>
            </a:r>
            <a:r>
              <a:rPr lang="fr-FR" sz="1900" b="1" dirty="0" err="1"/>
              <a:t>loza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; </a:t>
            </a:r>
            <a:r>
              <a:rPr lang="fr-FR" sz="1900" b="1" dirty="0" err="1"/>
              <a:t>hiampita</a:t>
            </a:r>
            <a:r>
              <a:rPr lang="fr-FR" sz="1900" b="1" dirty="0"/>
              <a:t> </a:t>
            </a:r>
            <a:r>
              <a:rPr lang="fr-FR" sz="1900" b="1" dirty="0" err="1"/>
              <a:t>ranomasina</a:t>
            </a:r>
            <a:r>
              <a:rPr lang="fr-FR" sz="1900" b="1" dirty="0"/>
              <a:t>; </a:t>
            </a:r>
            <a:r>
              <a:rPr lang="fr-FR" sz="1900" b="1" dirty="0" err="1"/>
              <a:t>handray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didy</a:t>
            </a:r>
            <a:r>
              <a:rPr lang="fr-FR" sz="1900" b="1" dirty="0"/>
              <a:t> </a:t>
            </a:r>
            <a:r>
              <a:rPr lang="fr-FR" sz="1900" b="1" dirty="0" err="1"/>
              <a:t>folo</a:t>
            </a:r>
            <a:r>
              <a:rPr lang="fr-FR" sz="1900" b="1" dirty="0"/>
              <a:t>; </a:t>
            </a:r>
            <a:r>
              <a:rPr lang="fr-FR" sz="1900" b="1" dirty="0" err="1"/>
              <a:t>hiresaka</a:t>
            </a:r>
            <a:r>
              <a:rPr lang="fr-FR" sz="1900" b="1" dirty="0"/>
              <a:t> </a:t>
            </a:r>
            <a:r>
              <a:rPr lang="fr-FR" sz="1900" b="1" dirty="0" err="1"/>
              <a:t>mivantana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; </a:t>
            </a:r>
            <a:r>
              <a:rPr lang="fr-FR" sz="1900" b="1" dirty="0" err="1"/>
              <a:t>hikapoka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vatolampy</a:t>
            </a:r>
            <a:r>
              <a:rPr lang="fr-FR" sz="1900" b="1" dirty="0"/>
              <a:t>…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nanaiky</a:t>
            </a:r>
            <a:r>
              <a:rPr lang="fr-FR" sz="1900" b="1" dirty="0"/>
              <a:t> </a:t>
            </a:r>
            <a:r>
              <a:rPr lang="fr-FR" sz="1900" b="1" dirty="0" err="1"/>
              <a:t>tamim-panetren-tena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famaizana</a:t>
            </a:r>
            <a:r>
              <a:rPr lang="fr-FR" sz="1900" b="1" dirty="0"/>
              <a:t> </a:t>
            </a:r>
            <a:r>
              <a:rPr lang="fr-FR" sz="1900" b="1" dirty="0" err="1"/>
              <a:t>vokatry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fieboeboany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niaiky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zavatra</a:t>
            </a:r>
            <a:r>
              <a:rPr lang="fr-FR" sz="1900" b="1" dirty="0"/>
              <a:t> </a:t>
            </a:r>
            <a:r>
              <a:rPr lang="fr-FR" sz="1900" b="1" dirty="0" err="1"/>
              <a:t>nataony</a:t>
            </a:r>
            <a:r>
              <a:rPr lang="fr-FR" sz="1900" b="1" dirty="0"/>
              <a:t> (Nom</a:t>
            </a:r>
            <a:r>
              <a:rPr lang="en" sz="1900" b="1" dirty="0"/>
              <a:t>.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380869" y="2987578"/>
            <a:ext cx="50773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Izy</a:t>
            </a:r>
            <a:r>
              <a:rPr lang="fr-FR" sz="1900" b="1" dirty="0"/>
              <a:t> no </a:t>
            </a:r>
            <a:r>
              <a:rPr lang="fr-FR" sz="1900" b="1" dirty="0" err="1"/>
              <a:t>mpanafaka</a:t>
            </a:r>
            <a:r>
              <a:rPr lang="fr-FR" sz="1900" b="1" dirty="0"/>
              <a:t>! Ny </a:t>
            </a:r>
            <a:r>
              <a:rPr lang="fr-FR" sz="1900" b="1" dirty="0" err="1"/>
              <a:t>sandriny</a:t>
            </a:r>
            <a:r>
              <a:rPr lang="fr-FR" sz="1900" b="1" dirty="0"/>
              <a:t> </a:t>
            </a:r>
            <a:r>
              <a:rPr lang="fr-FR" sz="1900" b="1" dirty="0" err="1"/>
              <a:t>mahery</a:t>
            </a:r>
            <a:r>
              <a:rPr lang="fr-FR" sz="1900" b="1" dirty="0"/>
              <a:t> no </a:t>
            </a:r>
            <a:r>
              <a:rPr lang="fr-FR" sz="1900" b="1" dirty="0" err="1"/>
              <a:t>hanafaka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rahalahiny</a:t>
            </a:r>
            <a:r>
              <a:rPr lang="fr-FR" sz="1900" b="1" dirty="0"/>
              <a:t>! </a:t>
            </a:r>
            <a:r>
              <a:rPr lang="fr-FR" sz="1900" b="1" dirty="0" err="1"/>
              <a:t>Fahadisoana</a:t>
            </a:r>
            <a:r>
              <a:rPr lang="fr-FR" sz="1900" b="1" dirty="0"/>
              <a:t> </a:t>
            </a:r>
            <a:r>
              <a:rPr lang="fr-FR" sz="1900" b="1" dirty="0" err="1"/>
              <a:t>lehibe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nampiasa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feno</a:t>
            </a:r>
            <a:r>
              <a:rPr lang="fr-FR" sz="1900" b="1" dirty="0"/>
              <a:t> </a:t>
            </a:r>
            <a:r>
              <a:rPr lang="fr-FR" sz="1900" b="1" dirty="0" err="1"/>
              <a:t>fireharehana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en" sz="19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" y="1080122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4" y="1107104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2" y="2602861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590494" y="2603768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25" y="4777668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399530" y="5888504"/>
            <a:ext cx="879247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ohatr’i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dia </a:t>
            </a:r>
            <a:r>
              <a:rPr lang="fr-FR" sz="1900" b="1" dirty="0" err="1"/>
              <a:t>maneho</a:t>
            </a:r>
            <a:r>
              <a:rPr lang="fr-FR" sz="1900" b="1" dirty="0"/>
              <a:t> </a:t>
            </a:r>
            <a:r>
              <a:rPr lang="fr-FR" sz="1900" b="1" dirty="0" err="1"/>
              <a:t>amintsika</a:t>
            </a:r>
            <a:r>
              <a:rPr lang="fr-FR" sz="1900" b="1" dirty="0"/>
              <a:t>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tongatonga</a:t>
            </a:r>
            <a:r>
              <a:rPr lang="fr-FR" sz="1900" b="1" dirty="0"/>
              <a:t> ho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amintsika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fanetren-tena</a:t>
            </a:r>
            <a:r>
              <a:rPr lang="fr-FR" sz="1900" b="1" dirty="0"/>
              <a:t>,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mangataka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hofenoany</a:t>
            </a:r>
            <a:r>
              <a:rPr lang="fr-FR" sz="1900" b="1" dirty="0"/>
              <a:t> </a:t>
            </a:r>
            <a:r>
              <a:rPr lang="fr-FR" sz="1900" b="1" dirty="0" err="1"/>
              <a:t>isan’andro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1404</Words>
  <Application>Microsoft Office PowerPoint</Application>
  <PresentationFormat>Panorámica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2026-03-07T07:45:25Z</dcterms:created>
  <dcterms:modified xsi:type="dcterms:W3CDTF">2026-04-16T08:33:03Z</dcterms:modified>
</cp:coreProperties>
</file>