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fr-FR" sz="2000" b="1" dirty="0">
              <a:solidFill>
                <a:schemeClr val="tx1"/>
              </a:solidFill>
            </a:rPr>
            <a:t>Ny </a:t>
          </a:r>
          <a:r>
            <a:rPr lang="fr-FR" sz="2000" b="1" dirty="0" err="1">
              <a:solidFill>
                <a:schemeClr val="tx1"/>
              </a:solidFill>
            </a:rPr>
            <a:t>fahavalon’ny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Baiboly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fr-FR" sz="2000" b="1" dirty="0">
              <a:solidFill>
                <a:schemeClr val="tx1"/>
              </a:solidFill>
            </a:rPr>
            <a:t>Ny </a:t>
          </a:r>
          <a:r>
            <a:rPr lang="fr-FR" sz="2000" b="1" dirty="0" err="1">
              <a:solidFill>
                <a:schemeClr val="tx1"/>
              </a:solidFill>
            </a:rPr>
            <a:t>fomba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mety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tsy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mety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hamakiana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Baiboly</a:t>
          </a:r>
          <a:r>
            <a:rPr lang="fr-FR" sz="2000" b="1" dirty="0">
              <a:solidFill>
                <a:schemeClr val="tx1"/>
              </a:solidFill>
            </a:rPr>
            <a:t> 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fr-FR" sz="2000" b="1" dirty="0" err="1">
              <a:solidFill>
                <a:schemeClr val="tx1"/>
              </a:solidFill>
            </a:rPr>
            <a:t>Inona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Baiboly</a:t>
          </a:r>
          <a:r>
            <a:rPr lang="en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fr-FR" sz="2000" b="1" dirty="0">
              <a:solidFill>
                <a:schemeClr val="tx1"/>
              </a:solidFill>
            </a:rPr>
            <a:t>Ny </a:t>
          </a:r>
          <a:r>
            <a:rPr lang="fr-FR" sz="2000" b="1" dirty="0" err="1">
              <a:solidFill>
                <a:schemeClr val="tx1"/>
              </a:solidFill>
            </a:rPr>
            <a:t>vokatra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tsara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noho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famakiana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Baiboly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fr-FR" sz="2000" b="1" dirty="0" err="1">
              <a:solidFill>
                <a:schemeClr val="tx1"/>
              </a:solidFill>
            </a:rPr>
            <a:t>Sakaizan’ny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Baiboly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mety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800" b="1" dirty="0" err="1"/>
            <a:t>Mitady</a:t>
          </a:r>
          <a:r>
            <a:rPr lang="es-ES" sz="1800" b="1" dirty="0"/>
            <a:t> </a:t>
          </a:r>
          <a:r>
            <a:rPr lang="es-ES" sz="1800" b="1" dirty="0" err="1"/>
            <a:t>zavatra</a:t>
          </a:r>
          <a:r>
            <a:rPr lang="es-ES" sz="1800" b="1" dirty="0"/>
            <a:t> </a:t>
          </a:r>
          <a:r>
            <a:rPr lang="es-ES" sz="1800" b="1" dirty="0" err="1"/>
            <a:t>iray</a:t>
          </a:r>
          <a:r>
            <a:rPr lang="es-ES" sz="1800" b="1" dirty="0"/>
            <a:t> </a:t>
          </a:r>
          <a:r>
            <a:rPr lang="es-ES" sz="1800" b="1" dirty="0" err="1"/>
            <a:t>mifanaraka</a:t>
          </a:r>
          <a:r>
            <a:rPr lang="es-ES" sz="1800" b="1" dirty="0"/>
            <a:t> </a:t>
          </a:r>
          <a:r>
            <a:rPr lang="es-ES" sz="1800" b="1" dirty="0" err="1"/>
            <a:t>amin'ny</a:t>
          </a:r>
          <a:r>
            <a:rPr lang="es-ES" sz="1800" b="1" dirty="0"/>
            <a:t> </a:t>
          </a:r>
          <a:r>
            <a:rPr lang="es-ES" sz="1800" b="1" dirty="0" err="1"/>
            <a:t>fomba</a:t>
          </a:r>
          <a:r>
            <a:rPr lang="es-ES" sz="1800" b="1" dirty="0"/>
            <a:t> </a:t>
          </a:r>
          <a:r>
            <a:rPr lang="es-ES" sz="1800" b="1" dirty="0" err="1"/>
            <a:t>fijerintsika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fr-FR" sz="1800" b="1" dirty="0" err="1"/>
            <a:t>Mifidy</a:t>
          </a:r>
          <a:r>
            <a:rPr lang="fr-FR" sz="1800" b="1" dirty="0"/>
            <a:t> </a:t>
          </a:r>
          <a:r>
            <a:rPr lang="fr-FR" sz="1800" b="1" dirty="0" err="1"/>
            <a:t>andininy</a:t>
          </a:r>
          <a:r>
            <a:rPr lang="fr-FR" sz="1800" b="1" dirty="0"/>
            <a:t> </a:t>
          </a:r>
          <a:r>
            <a:rPr lang="fr-FR" sz="1800" b="1" dirty="0" err="1"/>
            <a:t>iray</a:t>
          </a:r>
          <a:r>
            <a:rPr lang="fr-FR" sz="1800" b="1" dirty="0"/>
            <a:t> an-</a:t>
          </a:r>
          <a:r>
            <a:rPr lang="fr-FR" sz="1800" b="1" dirty="0" err="1"/>
            <a:t>jambany</a:t>
          </a:r>
          <a:r>
            <a:rPr lang="fr-FR" sz="1800" b="1" dirty="0"/>
            <a:t> </a:t>
          </a:r>
          <a:r>
            <a:rPr lang="fr-FR" sz="1800" b="1" dirty="0" err="1"/>
            <a:t>ihany</a:t>
          </a:r>
          <a:r>
            <a:rPr lang="fr-FR" sz="1800" b="1" dirty="0"/>
            <a:t>,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misy</a:t>
          </a:r>
          <a:r>
            <a:rPr lang="fr-FR" sz="1800" b="1" dirty="0"/>
            <a:t> </a:t>
          </a:r>
          <a:r>
            <a:rPr lang="fr-FR" sz="1800" b="1" dirty="0" err="1"/>
            <a:t>tanjona</a:t>
          </a:r>
          <a:r>
            <a:rPr lang="fr-FR" sz="1800" b="1" dirty="0"/>
            <a:t> </a:t>
          </a:r>
          <a:r>
            <a:rPr lang="fr-FR" sz="1800" b="1" dirty="0" err="1"/>
            <a:t>loatra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mety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Mikatsaka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hianatra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sitrapon’Andriamanitra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sz="1800" b="1" dirty="0"/>
            <a:t>Mametraka fomba fianarana ho fahazarana 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fr-FR" sz="1800" b="1" dirty="0" err="1"/>
            <a:t>Mifidy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ampahany</a:t>
          </a:r>
          <a:r>
            <a:rPr lang="fr-FR" sz="1800" b="1" dirty="0"/>
            <a:t> </a:t>
          </a:r>
          <a:r>
            <a:rPr lang="fr-FR" sz="1800" b="1" dirty="0" err="1"/>
            <a:t>tiantsika</a:t>
          </a:r>
          <a:r>
            <a:rPr lang="fr-FR" sz="1800" b="1" dirty="0"/>
            <a:t>,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mihevitra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ampahany</a:t>
          </a:r>
          <a:r>
            <a:rPr lang="fr-FR" sz="1800" b="1" dirty="0"/>
            <a:t>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tiantsika</a:t>
          </a:r>
          <a:r>
            <a:rPr lang="en" sz="1800" b="1" dirty="0"/>
            <a:t>.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1800" b="1" dirty="0" err="1"/>
            <a:t>Mandalina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andininy</a:t>
          </a:r>
          <a:r>
            <a:rPr lang="fr-FR" sz="1800" b="1" dirty="0"/>
            <a:t> </a:t>
          </a:r>
          <a:r>
            <a:rPr lang="fr-FR" sz="1800" b="1" dirty="0" err="1"/>
            <a:t>rehetra</a:t>
          </a:r>
          <a:r>
            <a:rPr lang="fr-FR" sz="1800" b="1" dirty="0"/>
            <a:t>, fa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manilika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sasany</a:t>
          </a:r>
          <a:r>
            <a:rPr lang="en" sz="1800" b="1" dirty="0"/>
            <a:t>.</a:t>
          </a: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 custScaleY="101034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9216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Mampahita antsika izay tena toe-tsika tokoa </a:t>
          </a:r>
          <a:b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(Heb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Miaro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ota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Salamo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Sakafo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an’ny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fanahintsika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Jer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Mampitombo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ara-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panahy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Petera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Manome fiainana ho antsika </a:t>
          </a:r>
          <a:b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(Jaona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fr-FR" sz="2000" b="1" dirty="0" err="1"/>
            <a:t>Rehefa</a:t>
          </a:r>
          <a:r>
            <a:rPr lang="fr-FR" sz="2000" b="1" dirty="0"/>
            <a:t> </a:t>
          </a:r>
          <a:r>
            <a:rPr lang="fr-FR" sz="2000" b="1" dirty="0" err="1"/>
            <a:t>mandray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Baiboly</a:t>
          </a:r>
          <a:r>
            <a:rPr lang="fr-FR" sz="2000" b="1" dirty="0"/>
            <a:t> </a:t>
          </a:r>
          <a:r>
            <a:rPr lang="fr-FR" sz="2000" b="1" dirty="0" err="1"/>
            <a:t>toy</a:t>
          </a:r>
          <a:r>
            <a:rPr lang="fr-FR" sz="2000" b="1" dirty="0"/>
            <a:t> </a:t>
          </a:r>
          <a:r>
            <a:rPr lang="fr-FR" sz="2000" b="1" dirty="0" err="1"/>
            <a:t>izany</a:t>
          </a:r>
          <a:r>
            <a:rPr lang="fr-FR" sz="2000" b="1" dirty="0"/>
            <a:t> </a:t>
          </a:r>
          <a:r>
            <a:rPr lang="fr-FR" sz="2000" b="1" dirty="0" err="1"/>
            <a:t>isika</a:t>
          </a:r>
          <a:r>
            <a:rPr lang="fr-FR" sz="2000" b="1" dirty="0"/>
            <a:t>, dia</a:t>
          </a:r>
          <a:r>
            <a:rPr lang="en" sz="2000" b="1" dirty="0"/>
            <a:t>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r-FR" sz="2000" b="1" dirty="0" err="1">
              <a:solidFill>
                <a:schemeClr val="tx1"/>
              </a:solidFill>
            </a:rPr>
            <a:t>Maneho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amintsika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toetry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fifandraisantsika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amin’Andriamanitra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izy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Milaza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amintsika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fomba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hanatanjahana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izany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fifandraisana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izany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izy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r-FR" sz="2000" b="1" dirty="0" err="1">
              <a:solidFill>
                <a:schemeClr val="tx1"/>
              </a:solidFill>
            </a:rPr>
            <a:t>Miaina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fiovana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miandalana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isika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Voataona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ho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akaikin’i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Jesosy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isika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Mahatonga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antsika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ho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hendry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ho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amin’ny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famonjena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izy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r-FR" sz="2000" b="1" dirty="0" err="1">
              <a:solidFill>
                <a:schemeClr val="tx1"/>
              </a:solidFill>
            </a:rPr>
            <a:t>Mitombo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amin'ny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fahalalana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fahamarinana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isika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Mitombo sy mihamatanjaka ny finoantsika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fanantenana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Fantatsika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fa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tsara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kokoa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ary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mahatalanjona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miandry</a:t>
          </a:r>
          <a:r>
            <a:rPr lang="fr-FR" sz="18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endParaRPr lang="en" sz="1800" b="1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ScaleY="147923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Ny </a:t>
          </a:r>
          <a:r>
            <a:rPr lang="fr-FR" sz="2000" b="1" kern="1200" dirty="0" err="1">
              <a:solidFill>
                <a:schemeClr val="tx1"/>
              </a:solidFill>
            </a:rPr>
            <a:t>fahavalon’ny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Baiboly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Ny </a:t>
          </a:r>
          <a:r>
            <a:rPr lang="fr-FR" sz="2000" b="1" kern="1200" dirty="0" err="1">
              <a:solidFill>
                <a:schemeClr val="tx1"/>
              </a:solidFill>
            </a:rPr>
            <a:t>fomba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mety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tsy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mety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hamakiana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Baiboly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Inona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Baiboly</a:t>
          </a:r>
          <a:r>
            <a:rPr lang="en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Ny </a:t>
          </a:r>
          <a:r>
            <a:rPr lang="fr-FR" sz="2000" b="1" kern="1200" dirty="0" err="1">
              <a:solidFill>
                <a:schemeClr val="tx1"/>
              </a:solidFill>
            </a:rPr>
            <a:t>vokatra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tsara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noho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famakiana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Baiboly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Sakaizan’ny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Baiboly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29576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mety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49447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08030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77644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Mitady</a:t>
          </a:r>
          <a:r>
            <a:rPr lang="es-ES" sz="1800" b="1" kern="1200" dirty="0"/>
            <a:t> </a:t>
          </a:r>
          <a:r>
            <a:rPr lang="es-ES" sz="1800" b="1" kern="1200" dirty="0" err="1"/>
            <a:t>zavatra</a:t>
          </a:r>
          <a:r>
            <a:rPr lang="es-ES" sz="1800" b="1" kern="1200" dirty="0"/>
            <a:t> </a:t>
          </a:r>
          <a:r>
            <a:rPr lang="es-ES" sz="1800" b="1" kern="1200" dirty="0" err="1"/>
            <a:t>iray</a:t>
          </a:r>
          <a:r>
            <a:rPr lang="es-ES" sz="1800" b="1" kern="1200" dirty="0"/>
            <a:t> </a:t>
          </a:r>
          <a:r>
            <a:rPr lang="es-ES" sz="1800" b="1" kern="1200" dirty="0" err="1"/>
            <a:t>mifanaraka</a:t>
          </a:r>
          <a:r>
            <a:rPr lang="es-ES" sz="1800" b="1" kern="1200" dirty="0"/>
            <a:t> </a:t>
          </a:r>
          <a:r>
            <a:rPr lang="es-ES" sz="1800" b="1" kern="1200" dirty="0" err="1"/>
            <a:t>amin'ny</a:t>
          </a:r>
          <a:r>
            <a:rPr lang="es-ES" sz="1800" b="1" kern="1200" dirty="0"/>
            <a:t> </a:t>
          </a:r>
          <a:r>
            <a:rPr lang="es-ES" sz="1800" b="1" kern="1200" dirty="0" err="1"/>
            <a:t>fomba</a:t>
          </a:r>
          <a:r>
            <a:rPr lang="es-ES" sz="1800" b="1" kern="1200" dirty="0"/>
            <a:t> </a:t>
          </a:r>
          <a:r>
            <a:rPr lang="es-ES" sz="1800" b="1" kern="1200" dirty="0" err="1"/>
            <a:t>fijerintsika</a:t>
          </a:r>
          <a:endParaRPr lang="en" sz="1800" b="1" kern="1200" dirty="0"/>
        </a:p>
      </dsp:txBody>
      <dsp:txXfrm>
        <a:off x="626287" y="901475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08030"/>
          <a:ext cx="300563" cy="149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610"/>
              </a:lnTo>
              <a:lnTo>
                <a:pt x="300563" y="149561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0907"/>
          <a:ext cx="2859471" cy="68546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Mifidy</a:t>
          </a:r>
          <a:r>
            <a:rPr lang="fr-FR" sz="1800" b="1" kern="1200" dirty="0"/>
            <a:t> </a:t>
          </a:r>
          <a:r>
            <a:rPr lang="fr-FR" sz="1800" b="1" kern="1200" dirty="0" err="1"/>
            <a:t>andininy</a:t>
          </a:r>
          <a:r>
            <a:rPr lang="fr-FR" sz="1800" b="1" kern="1200" dirty="0"/>
            <a:t> </a:t>
          </a:r>
          <a:r>
            <a:rPr lang="fr-FR" sz="1800" b="1" kern="1200" dirty="0" err="1"/>
            <a:t>iray</a:t>
          </a:r>
          <a:r>
            <a:rPr lang="fr-FR" sz="1800" b="1" kern="1200" dirty="0"/>
            <a:t> an-</a:t>
          </a:r>
          <a:r>
            <a:rPr lang="fr-FR" sz="1800" b="1" kern="1200" dirty="0" err="1"/>
            <a:t>jambany</a:t>
          </a:r>
          <a:r>
            <a:rPr lang="fr-FR" sz="1800" b="1" kern="1200" dirty="0"/>
            <a:t> </a:t>
          </a:r>
          <a:r>
            <a:rPr lang="fr-FR" sz="1800" b="1" kern="1200" dirty="0" err="1"/>
            <a:t>ihany</a:t>
          </a:r>
          <a:r>
            <a:rPr lang="fr-FR" sz="1800" b="1" kern="1200" dirty="0"/>
            <a:t>,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misy</a:t>
          </a:r>
          <a:r>
            <a:rPr lang="fr-FR" sz="1800" b="1" kern="1200" dirty="0"/>
            <a:t> </a:t>
          </a:r>
          <a:r>
            <a:rPr lang="fr-FR" sz="1800" b="1" kern="1200" dirty="0" err="1"/>
            <a:t>tanjona</a:t>
          </a:r>
          <a:r>
            <a:rPr lang="fr-FR" sz="1800" b="1" kern="1200" dirty="0"/>
            <a:t> </a:t>
          </a:r>
          <a:r>
            <a:rPr lang="fr-FR" sz="1800" b="1" kern="1200" dirty="0" err="1"/>
            <a:t>loatra</a:t>
          </a:r>
          <a:endParaRPr lang="en" sz="1800" b="1" kern="1200" dirty="0"/>
        </a:p>
      </dsp:txBody>
      <dsp:txXfrm>
        <a:off x="622533" y="1880984"/>
        <a:ext cx="2819317" cy="645315"/>
      </dsp:txXfrm>
    </dsp:sp>
    <dsp:sp modelId="{578A16A8-0853-43B4-AE5B-D4C943848F95}">
      <dsp:nvSpPr>
        <dsp:cNvPr id="0" name=""/>
        <dsp:cNvSpPr/>
      </dsp:nvSpPr>
      <dsp:spPr>
        <a:xfrm>
          <a:off x="301893" y="708030"/>
          <a:ext cx="300563" cy="2446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294"/>
              </a:lnTo>
              <a:lnTo>
                <a:pt x="300563" y="24462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5989"/>
          <a:ext cx="2859471" cy="87667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Mifidy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ampahany</a:t>
          </a:r>
          <a:r>
            <a:rPr lang="fr-FR" sz="1800" b="1" kern="1200" dirty="0"/>
            <a:t> </a:t>
          </a:r>
          <a:r>
            <a:rPr lang="fr-FR" sz="1800" b="1" kern="1200" dirty="0" err="1"/>
            <a:t>tiantsika</a:t>
          </a:r>
          <a:r>
            <a:rPr lang="fr-FR" sz="1800" b="1" kern="1200" dirty="0"/>
            <a:t>,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mihevitra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ampahany</a:t>
          </a:r>
          <a:r>
            <a:rPr lang="fr-FR" sz="1800" b="1" kern="1200" dirty="0"/>
            <a:t>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tiantsika</a:t>
          </a:r>
          <a:r>
            <a:rPr lang="en" sz="1800" b="1" kern="1200" dirty="0"/>
            <a:t>.</a:t>
          </a:r>
        </a:p>
      </dsp:txBody>
      <dsp:txXfrm>
        <a:off x="628133" y="2741666"/>
        <a:ext cx="2808117" cy="825317"/>
      </dsp:txXfrm>
    </dsp:sp>
    <dsp:sp modelId="{93D14829-74D2-461E-8767-4D1E4D0599EF}">
      <dsp:nvSpPr>
        <dsp:cNvPr id="0" name=""/>
        <dsp:cNvSpPr/>
      </dsp:nvSpPr>
      <dsp:spPr>
        <a:xfrm>
          <a:off x="3346189" y="29576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mety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60" y="49447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08030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77644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Mikatsaka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hianatra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sitrapon’Andriamanitra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3971146" y="901475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08030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0907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Mametraka fomba fianarana ho fahazarana </a:t>
          </a:r>
          <a:endParaRPr lang="en" sz="1800" b="1" kern="1200" dirty="0"/>
        </a:p>
      </dsp:txBody>
      <dsp:txXfrm>
        <a:off x="3967186" y="1880778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08030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08974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Mandalina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andininy</a:t>
          </a:r>
          <a:r>
            <a:rPr lang="fr-FR" sz="1800" b="1" kern="1200" dirty="0"/>
            <a:t> </a:t>
          </a:r>
          <a:r>
            <a:rPr lang="fr-FR" sz="1800" b="1" kern="1200" dirty="0" err="1"/>
            <a:t>rehetra</a:t>
          </a:r>
          <a:r>
            <a:rPr lang="fr-FR" sz="1800" b="1" kern="1200" dirty="0"/>
            <a:t>, fa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manilika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sasany</a:t>
          </a:r>
          <a:r>
            <a:rPr lang="en" sz="1800" b="1" kern="1200" dirty="0"/>
            <a:t>.</a:t>
          </a:r>
        </a:p>
      </dsp:txBody>
      <dsp:txXfrm>
        <a:off x="3972729" y="2734388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Mampahita antsika izay tena toe-tsika tokoa </a:t>
          </a:r>
          <a:b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(Heb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Miaro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ota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Salamo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Sakafo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an’ny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fanahintsika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Jer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Mampitombo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ara-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panahy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Petera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Manome fiainana ho antsika </a:t>
          </a:r>
          <a:b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(Jaona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65133" y="164"/>
          <a:ext cx="5771129" cy="52348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Rehefa</a:t>
          </a:r>
          <a:r>
            <a:rPr lang="fr-FR" sz="2000" b="1" kern="1200" dirty="0"/>
            <a:t> </a:t>
          </a:r>
          <a:r>
            <a:rPr lang="fr-FR" sz="2000" b="1" kern="1200" dirty="0" err="1"/>
            <a:t>mandray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Baiboly</a:t>
          </a:r>
          <a:r>
            <a:rPr lang="fr-FR" sz="2000" b="1" kern="1200" dirty="0"/>
            <a:t> </a:t>
          </a:r>
          <a:r>
            <a:rPr lang="fr-FR" sz="2000" b="1" kern="1200" dirty="0" err="1"/>
            <a:t>toy</a:t>
          </a:r>
          <a:r>
            <a:rPr lang="fr-FR" sz="2000" b="1" kern="1200" dirty="0"/>
            <a:t> </a:t>
          </a:r>
          <a:r>
            <a:rPr lang="fr-FR" sz="2000" b="1" kern="1200" dirty="0" err="1"/>
            <a:t>izany</a:t>
          </a:r>
          <a:r>
            <a:rPr lang="fr-FR" sz="2000" b="1" kern="1200" dirty="0"/>
            <a:t> </a:t>
          </a:r>
          <a:r>
            <a:rPr lang="fr-FR" sz="2000" b="1" kern="1200" dirty="0" err="1"/>
            <a:t>isika</a:t>
          </a:r>
          <a:r>
            <a:rPr lang="fr-FR" sz="2000" b="1" kern="1200" dirty="0"/>
            <a:t>, dia</a:t>
          </a:r>
          <a:r>
            <a:rPr lang="en" sz="2000" b="1" kern="1200" dirty="0"/>
            <a:t>…</a:t>
          </a:r>
        </a:p>
      </dsp:txBody>
      <dsp:txXfrm>
        <a:off x="80465" y="15496"/>
        <a:ext cx="5740465" cy="492819"/>
      </dsp:txXfrm>
    </dsp:sp>
    <dsp:sp modelId="{034AB7BD-BAE1-4951-A6CC-9B7D701C3D9B}">
      <dsp:nvSpPr>
        <dsp:cNvPr id="0" name=""/>
        <dsp:cNvSpPr/>
      </dsp:nvSpPr>
      <dsp:spPr>
        <a:xfrm>
          <a:off x="0" y="617875"/>
          <a:ext cx="523483" cy="523483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642125" y="617875"/>
          <a:ext cx="5231389" cy="523483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Maneho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amintsika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toetry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fifandraisantsika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amin’Andriamanitra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izy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667684" y="643434"/>
        <a:ext cx="5180271" cy="472365"/>
      </dsp:txXfrm>
    </dsp:sp>
    <dsp:sp modelId="{142A125E-D469-41B9-A81F-E8C610791EBC}">
      <dsp:nvSpPr>
        <dsp:cNvPr id="0" name=""/>
        <dsp:cNvSpPr/>
      </dsp:nvSpPr>
      <dsp:spPr>
        <a:xfrm>
          <a:off x="0" y="1204177"/>
          <a:ext cx="523483" cy="523483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642125" y="1204177"/>
          <a:ext cx="5231389" cy="523483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Milaza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amintsika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fomba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hanatanjahana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izany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fifandraisana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izany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izy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667684" y="1229736"/>
        <a:ext cx="5180271" cy="472365"/>
      </dsp:txXfrm>
    </dsp:sp>
    <dsp:sp modelId="{8319C1FC-A1D9-469A-B04C-BD9DCAC46959}">
      <dsp:nvSpPr>
        <dsp:cNvPr id="0" name=""/>
        <dsp:cNvSpPr/>
      </dsp:nvSpPr>
      <dsp:spPr>
        <a:xfrm>
          <a:off x="0" y="1790479"/>
          <a:ext cx="523483" cy="523483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642125" y="1790479"/>
          <a:ext cx="5231389" cy="523483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Miaina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fiovana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miandalana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isika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667684" y="1816038"/>
        <a:ext cx="5180271" cy="472365"/>
      </dsp:txXfrm>
    </dsp:sp>
    <dsp:sp modelId="{E4CB6EEB-4F03-44B1-AE8E-FE6B92B0943E}">
      <dsp:nvSpPr>
        <dsp:cNvPr id="0" name=""/>
        <dsp:cNvSpPr/>
      </dsp:nvSpPr>
      <dsp:spPr>
        <a:xfrm>
          <a:off x="0" y="2376781"/>
          <a:ext cx="523483" cy="523483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642125" y="2376781"/>
          <a:ext cx="5231389" cy="523483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Voataona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ho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akaikin’i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Jesosy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isika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667684" y="2402340"/>
        <a:ext cx="5180271" cy="472365"/>
      </dsp:txXfrm>
    </dsp:sp>
    <dsp:sp modelId="{5311544D-30AD-43D3-B056-CF9BF3272E16}">
      <dsp:nvSpPr>
        <dsp:cNvPr id="0" name=""/>
        <dsp:cNvSpPr/>
      </dsp:nvSpPr>
      <dsp:spPr>
        <a:xfrm>
          <a:off x="0" y="2963083"/>
          <a:ext cx="523483" cy="523483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642125" y="2963083"/>
          <a:ext cx="5231389" cy="523483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Mahatonga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antsika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ho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hendry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ho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amin’ny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famonjena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izy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667684" y="2988642"/>
        <a:ext cx="5180271" cy="472365"/>
      </dsp:txXfrm>
    </dsp:sp>
    <dsp:sp modelId="{F80B0194-C76D-4F64-8EF8-1AB483AB753E}">
      <dsp:nvSpPr>
        <dsp:cNvPr id="0" name=""/>
        <dsp:cNvSpPr/>
      </dsp:nvSpPr>
      <dsp:spPr>
        <a:xfrm>
          <a:off x="0" y="3549385"/>
          <a:ext cx="523483" cy="523483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642125" y="3549385"/>
          <a:ext cx="5231389" cy="523483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Mitombo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amin'ny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fahalalana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fahamarinana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isika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667684" y="3574944"/>
        <a:ext cx="5180271" cy="472365"/>
      </dsp:txXfrm>
    </dsp:sp>
    <dsp:sp modelId="{4318AA3B-2457-4F9C-A3AC-61A75DEAB590}">
      <dsp:nvSpPr>
        <dsp:cNvPr id="0" name=""/>
        <dsp:cNvSpPr/>
      </dsp:nvSpPr>
      <dsp:spPr>
        <a:xfrm>
          <a:off x="0" y="4135687"/>
          <a:ext cx="523483" cy="523483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642125" y="4135687"/>
          <a:ext cx="5231389" cy="523483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Mitombo sy mihamatanjaka ny finoantsika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667684" y="4161246"/>
        <a:ext cx="5180271" cy="472365"/>
      </dsp:txXfrm>
    </dsp:sp>
    <dsp:sp modelId="{5FDE71CD-4CD1-45C3-B63E-763B50391B24}">
      <dsp:nvSpPr>
        <dsp:cNvPr id="0" name=""/>
        <dsp:cNvSpPr/>
      </dsp:nvSpPr>
      <dsp:spPr>
        <a:xfrm>
          <a:off x="0" y="4721989"/>
          <a:ext cx="523483" cy="523483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642125" y="4721989"/>
          <a:ext cx="5231389" cy="523483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fanantenana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67684" y="4747548"/>
        <a:ext cx="5180271" cy="472365"/>
      </dsp:txXfrm>
    </dsp:sp>
    <dsp:sp modelId="{28A4FF88-7095-4169-9A82-CF8EDC1C937E}">
      <dsp:nvSpPr>
        <dsp:cNvPr id="0" name=""/>
        <dsp:cNvSpPr/>
      </dsp:nvSpPr>
      <dsp:spPr>
        <a:xfrm>
          <a:off x="0" y="5433726"/>
          <a:ext cx="523483" cy="523483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642125" y="5308291"/>
          <a:ext cx="5231389" cy="774353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Fantatsika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fa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tsara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kokoa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ary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mahatalanjona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miandry</a:t>
          </a:r>
          <a:r>
            <a:rPr lang="fr-FR" sz="18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endParaRPr lang="en" sz="1800" b="1" kern="1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79933" y="5346099"/>
        <a:ext cx="5155773" cy="69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64356" y="4625045"/>
            <a:ext cx="53721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fr-FR" sz="4800" b="1" spc="-150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NY ANJARA ASAN'NY BAIBOLY </a:t>
            </a:r>
            <a:endParaRPr lang="en" sz="4800" b="1" spc="-150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1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7B2807"/>
                </a:solidFill>
              </a:rPr>
              <a:t>Lesona</a:t>
            </a:r>
            <a:r>
              <a:rPr lang="fr-FR" sz="1600" b="1" dirty="0">
                <a:solidFill>
                  <a:srgbClr val="7B2807"/>
                </a:solidFill>
              </a:rPr>
              <a:t> 4 </a:t>
            </a:r>
            <a:r>
              <a:rPr lang="fr-FR" sz="1600" b="1" dirty="0" err="1">
                <a:solidFill>
                  <a:srgbClr val="7B2807"/>
                </a:solidFill>
              </a:rPr>
              <a:t>hatao</a:t>
            </a:r>
            <a:r>
              <a:rPr lang="fr-FR" sz="1600" b="1" dirty="0">
                <a:solidFill>
                  <a:srgbClr val="7B2807"/>
                </a:solidFill>
              </a:rPr>
              <a:t> </a:t>
            </a:r>
            <a:r>
              <a:rPr lang="fr-FR" sz="1600" b="1" dirty="0" err="1">
                <a:solidFill>
                  <a:srgbClr val="7B2807"/>
                </a:solidFill>
              </a:rPr>
              <a:t>ny</a:t>
            </a:r>
            <a:r>
              <a:rPr lang="fr-FR" sz="1600" b="1" dirty="0">
                <a:solidFill>
                  <a:srgbClr val="7B2807"/>
                </a:solidFill>
              </a:rPr>
              <a:t> 25 </a:t>
            </a:r>
            <a:r>
              <a:rPr lang="fr-FR" sz="1600" b="1" dirty="0" err="1">
                <a:solidFill>
                  <a:srgbClr val="7B2807"/>
                </a:solidFill>
              </a:rPr>
              <a:t>Aprily</a:t>
            </a:r>
            <a:r>
              <a:rPr lang="en" sz="1600" b="1" dirty="0">
                <a:solidFill>
                  <a:srgbClr val="7B2807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2631233" y="5342662"/>
            <a:ext cx="94464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velona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mahery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tenin'Andriamanitra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maranitra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noho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sabatra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manindrona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hatramin'ny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fampisarahana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fanahy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tonona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tsoka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mamantatra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eritreritra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fisainan'ny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(Hebreo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66" y="168965"/>
            <a:ext cx="4542859" cy="340714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086468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Baiboly</a:t>
            </a:r>
            <a:r>
              <a:rPr lang="fr-FR" sz="2000" b="1" dirty="0"/>
              <a:t> no </a:t>
            </a:r>
            <a:r>
              <a:rPr lang="fr-FR" sz="2000" b="1" dirty="0" err="1"/>
              <a:t>boky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mpividy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eran-tany</a:t>
            </a:r>
            <a:r>
              <a:rPr lang="fr-FR" sz="2000" b="1" dirty="0"/>
              <a:t>, </a:t>
            </a:r>
            <a:r>
              <a:rPr lang="fr-FR" sz="2000" b="1" dirty="0" err="1"/>
              <a:t>avo</a:t>
            </a:r>
            <a:r>
              <a:rPr lang="fr-FR" sz="2000" b="1" dirty="0"/>
              <a:t> </a:t>
            </a:r>
            <a:r>
              <a:rPr lang="fr-FR" sz="2000" b="1" dirty="0" err="1"/>
              <a:t>dimy</a:t>
            </a:r>
            <a:r>
              <a:rPr lang="fr-FR" sz="2000" b="1" dirty="0"/>
              <a:t> </a:t>
            </a:r>
            <a:r>
              <a:rPr lang="fr-FR" sz="2000" b="1" dirty="0" err="1"/>
              <a:t>heny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boky</a:t>
            </a:r>
            <a:r>
              <a:rPr lang="fr-FR" sz="2000" b="1" dirty="0"/>
              <a:t> </a:t>
            </a:r>
            <a:r>
              <a:rPr lang="fr-FR" sz="2000" b="1" dirty="0" err="1"/>
              <a:t>mitana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laharana</a:t>
            </a:r>
            <a:r>
              <a:rPr lang="fr-FR" sz="2000" b="1" dirty="0"/>
              <a:t> </a:t>
            </a:r>
            <a:r>
              <a:rPr lang="fr-FR" sz="2000" b="1" dirty="0" err="1"/>
              <a:t>faharoa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foana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no </a:t>
            </a:r>
            <a:r>
              <a:rPr lang="fr-FR" sz="2000" b="1" dirty="0" err="1"/>
              <a:t>nitranga</a:t>
            </a:r>
            <a:r>
              <a:rPr lang="en" sz="20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095565"/>
            <a:ext cx="38368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fiarovan’Andriamanitra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, dia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nanjavona</a:t>
            </a:r>
            <a:r>
              <a:rPr lang="fr-FR" sz="2000" b="1" dirty="0"/>
              <a:t> </a:t>
            </a:r>
            <a:r>
              <a:rPr lang="fr-FR" sz="2000" b="1" dirty="0" err="1"/>
              <a:t>hatry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. </a:t>
            </a:r>
            <a:r>
              <a:rPr lang="fr-FR" sz="2000" b="1" dirty="0" err="1"/>
              <a:t>Nahoana</a:t>
            </a:r>
            <a:r>
              <a:rPr lang="fr-FR" sz="2000" b="1" dirty="0"/>
              <a:t>?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mampiavaka</a:t>
            </a:r>
            <a:r>
              <a:rPr lang="fr-FR" sz="2000" b="1" dirty="0"/>
              <a:t> </a:t>
            </a:r>
            <a:r>
              <a:rPr lang="fr-FR" sz="2000" b="1" dirty="0" err="1"/>
              <a:t>an’ity</a:t>
            </a:r>
            <a:r>
              <a:rPr lang="fr-FR" sz="2000" b="1" dirty="0"/>
              <a:t> </a:t>
            </a:r>
            <a:r>
              <a:rPr lang="fr-FR" sz="2000" b="1" dirty="0" err="1"/>
              <a:t>boky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ka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tiana</a:t>
            </a:r>
            <a:r>
              <a:rPr lang="fr-FR" sz="2000" b="1" dirty="0"/>
              <a:t> no </a:t>
            </a:r>
            <a:r>
              <a:rPr lang="fr-FR" sz="2000" b="1" dirty="0" err="1"/>
              <a:t>hankahalaina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nahatonga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fanagadrana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fampijaliana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fahafatesana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mihitsy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iray</a:t>
            </a:r>
            <a:r>
              <a:rPr lang="fr-FR" sz="2000" b="1" dirty="0">
                <a:solidFill>
                  <a:prstClr val="black"/>
                </a:solidFill>
              </a:rPr>
              <a:t>, na </a:t>
            </a:r>
            <a:r>
              <a:rPr lang="fr-FR" sz="2000" b="1" dirty="0" err="1">
                <a:solidFill>
                  <a:prstClr val="black"/>
                </a:solidFill>
              </a:rPr>
              <a:t>famakiana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, na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firesahana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fotsiny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NY FAHAVALON’NY BAIBOLY 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raiso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[…]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tenin'Andriamanitra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sabatry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Fanahy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(Efesiana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118047" y="1072536"/>
            <a:ext cx="68483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Saintsaino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amin’izay</a:t>
            </a:r>
            <a:r>
              <a:rPr lang="fr-FR" sz="1900" b="1" dirty="0"/>
              <a:t> </a:t>
            </a:r>
            <a:r>
              <a:rPr lang="fr-FR" sz="1900" b="1" dirty="0" err="1"/>
              <a:t>azon'ny</a:t>
            </a:r>
            <a:r>
              <a:rPr lang="fr-FR" sz="1900" b="1" dirty="0"/>
              <a:t> </a:t>
            </a:r>
            <a:r>
              <a:rPr lang="fr-FR" sz="1900" b="1" dirty="0" err="1"/>
              <a:t>teny</a:t>
            </a:r>
            <a:r>
              <a:rPr lang="fr-FR" sz="1900" b="1" dirty="0"/>
              <a:t> </a:t>
            </a:r>
            <a:r>
              <a:rPr lang="fr-FR" sz="19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lazain</a:t>
            </a:r>
            <a:r>
              <a:rPr lang="fr-FR" sz="1900" b="1" dirty="0" err="1"/>
              <a:t>’Andriamanitra</a:t>
            </a:r>
            <a:r>
              <a:rPr lang="fr-FR" sz="1900" b="1" dirty="0"/>
              <a:t> </a:t>
            </a:r>
            <a:r>
              <a:rPr lang="fr-FR" sz="1900" b="1" dirty="0" err="1"/>
              <a:t>atao</a:t>
            </a:r>
            <a:r>
              <a:rPr lang="fr-FR" sz="1900" b="1" dirty="0"/>
              <a:t>: </a:t>
            </a:r>
            <a:r>
              <a:rPr lang="fr-FR" sz="1900" b="1" dirty="0" err="1"/>
              <a:t>mamorona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mamelona</a:t>
            </a:r>
            <a:r>
              <a:rPr lang="fr-FR" sz="1900" b="1" dirty="0"/>
              <a:t> (</a:t>
            </a:r>
            <a:r>
              <a:rPr lang="fr-FR" sz="1900" b="1" dirty="0" err="1"/>
              <a:t>Salamo</a:t>
            </a:r>
            <a:r>
              <a:rPr lang="fr-FR" sz="1900" b="1" dirty="0"/>
              <a:t> 33:6) na </a:t>
            </a:r>
            <a:r>
              <a:rPr lang="fr-FR" sz="1900" b="1" dirty="0" err="1"/>
              <a:t>manangana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maty</a:t>
            </a:r>
            <a:r>
              <a:rPr lang="fr-FR" sz="1900" b="1" dirty="0"/>
              <a:t> (</a:t>
            </a:r>
            <a:r>
              <a:rPr lang="fr-FR" sz="1900" b="1" dirty="0" err="1"/>
              <a:t>Jaona</a:t>
            </a:r>
            <a:r>
              <a:rPr lang="fr-FR" sz="1900" b="1" dirty="0"/>
              <a:t> </a:t>
            </a:r>
            <a:r>
              <a:rPr lang="en" sz="1900" b="1" dirty="0"/>
              <a:t>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3824" y="319703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2931237" y="5908664"/>
            <a:ext cx="917905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Avelako</a:t>
            </a:r>
            <a:r>
              <a:rPr lang="fr-FR" sz="1900" b="1" dirty="0"/>
              <a:t> </a:t>
            </a:r>
            <a:r>
              <a:rPr lang="fr-FR" sz="1900" b="1" dirty="0" err="1"/>
              <a:t>ve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hanala</a:t>
            </a:r>
            <a:r>
              <a:rPr lang="fr-FR" sz="1900" b="1" dirty="0"/>
              <a:t> </a:t>
            </a:r>
            <a:r>
              <a:rPr lang="fr-FR" sz="1900" b="1" dirty="0" err="1"/>
              <a:t>ahy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? </a:t>
            </a:r>
            <a:r>
              <a:rPr lang="fr-FR" sz="1900" b="1" dirty="0" err="1"/>
              <a:t>Afaka</a:t>
            </a:r>
            <a:r>
              <a:rPr lang="fr-FR" sz="1900" b="1" dirty="0"/>
              <a:t> </a:t>
            </a:r>
            <a:r>
              <a:rPr lang="fr-FR" sz="1900" b="1" dirty="0" err="1"/>
              <a:t>mahita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hamakiana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</a:t>
            </a:r>
            <a:r>
              <a:rPr lang="fr-FR" sz="1900" b="1" dirty="0" err="1"/>
              <a:t>ve</a:t>
            </a:r>
            <a:r>
              <a:rPr lang="fr-FR" sz="1900" b="1" dirty="0"/>
              <a:t> aho? Ny </a:t>
            </a:r>
            <a:r>
              <a:rPr lang="fr-FR" sz="1900" b="1" dirty="0" err="1"/>
              <a:t>famakiana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dia </a:t>
            </a:r>
            <a:r>
              <a:rPr lang="fr-FR" sz="1900" b="1" dirty="0" err="1"/>
              <a:t>manova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mahatonga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hanana</a:t>
            </a:r>
            <a:r>
              <a:rPr lang="fr-FR" sz="1900" b="1" dirty="0"/>
              <a:t> </a:t>
            </a:r>
            <a:r>
              <a:rPr lang="fr-FR" sz="1900" b="1" dirty="0" err="1"/>
              <a:t>tanjaka</a:t>
            </a:r>
            <a:r>
              <a:rPr lang="fr-FR" sz="1900" b="1" dirty="0"/>
              <a:t> </a:t>
            </a:r>
            <a:r>
              <a:rPr lang="fr-FR" sz="1900" b="1" dirty="0" err="1"/>
              <a:t>hanoherana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fahavalontsika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 </a:t>
            </a:r>
            <a:r>
              <a:rPr lang="fr-FR" sz="1900" b="1" dirty="0" err="1"/>
              <a:t>indrindra</a:t>
            </a:r>
            <a:r>
              <a:rPr lang="fr-FR" sz="1900" b="1" dirty="0"/>
              <a:t>: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devoly</a:t>
            </a:r>
            <a:r>
              <a:rPr lang="en" sz="19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490124"/>
            <a:ext cx="2625797" cy="258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2931237" y="3308254"/>
            <a:ext cx="576959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Fantatr’i</a:t>
            </a:r>
            <a:r>
              <a:rPr lang="fr-FR" sz="1900" b="1" dirty="0"/>
              <a:t> Satana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manan-kery</a:t>
            </a:r>
            <a:r>
              <a:rPr lang="fr-FR" sz="1900" b="1" dirty="0"/>
              <a:t> </a:t>
            </a:r>
            <a:r>
              <a:rPr lang="fr-FR" sz="1900" b="1" dirty="0" err="1"/>
              <a:t>hanoherana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herin’ny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.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, </a:t>
            </a:r>
            <a:r>
              <a:rPr lang="fr-FR" sz="1900" b="1" dirty="0" err="1"/>
              <a:t>niezaka</a:t>
            </a:r>
            <a:r>
              <a:rPr lang="fr-FR" sz="1900" b="1" dirty="0"/>
              <a:t> </a:t>
            </a:r>
            <a:r>
              <a:rPr lang="fr-FR" sz="1900" b="1" dirty="0" err="1"/>
              <a:t>namotika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nahomby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</a:t>
            </a:r>
            <a:r>
              <a:rPr lang="fr-FR" sz="1900" b="1" dirty="0" err="1"/>
              <a:t>satria</a:t>
            </a:r>
            <a:r>
              <a:rPr lang="fr-FR" sz="1900" b="1" dirty="0"/>
              <a:t> </a:t>
            </a:r>
            <a:r>
              <a:rPr lang="fr-FR" sz="1900" b="1" dirty="0" err="1"/>
              <a:t>nanomboka</a:t>
            </a:r>
            <a:r>
              <a:rPr lang="fr-FR" sz="1900" b="1" dirty="0"/>
              <a:t> </a:t>
            </a:r>
            <a:r>
              <a:rPr lang="fr-FR" sz="1900" b="1" dirty="0" err="1"/>
              <a:t>nizara</a:t>
            </a:r>
            <a:r>
              <a:rPr lang="fr-FR" sz="1900" b="1" dirty="0"/>
              <a:t> </a:t>
            </a:r>
            <a:r>
              <a:rPr lang="fr-FR" sz="1900" b="1" dirty="0" err="1"/>
              <a:t>boky</a:t>
            </a:r>
            <a:r>
              <a:rPr lang="fr-FR" sz="1900" b="1" dirty="0"/>
              <a:t> </a:t>
            </a:r>
            <a:r>
              <a:rPr lang="fr-FR" sz="1900" b="1" dirty="0" err="1"/>
              <a:t>an’arivony</a:t>
            </a:r>
            <a:r>
              <a:rPr lang="fr-FR" sz="1900" b="1" dirty="0"/>
              <a:t> </a:t>
            </a:r>
            <a:r>
              <a:rPr lang="fr-FR" sz="1900" b="1" dirty="0" err="1"/>
              <a:t>maro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fikambanana</a:t>
            </a:r>
            <a:r>
              <a:rPr lang="fr-FR" sz="1900" b="1" dirty="0"/>
              <a:t> ara-</a:t>
            </a:r>
            <a:r>
              <a:rPr lang="fr-FR" sz="1900" b="1" dirty="0" err="1"/>
              <a:t>Baiboly</a:t>
            </a:r>
            <a:r>
              <a:rPr lang="fr-FR" sz="1900" b="1" dirty="0"/>
              <a:t>. Avy </a:t>
            </a:r>
            <a:r>
              <a:rPr lang="fr-FR" sz="1900" b="1" dirty="0" err="1"/>
              <a:t>eo</a:t>
            </a:r>
            <a:r>
              <a:rPr lang="fr-FR" sz="1900" b="1" dirty="0"/>
              <a:t> dia </a:t>
            </a:r>
            <a:r>
              <a:rPr lang="fr-FR" sz="1900" b="1" dirty="0" err="1"/>
              <a:t>niezaka</a:t>
            </a:r>
            <a:r>
              <a:rPr lang="fr-FR" sz="1900" b="1" dirty="0"/>
              <a:t> </a:t>
            </a:r>
            <a:r>
              <a:rPr lang="fr-FR" sz="1900" b="1" dirty="0" err="1"/>
              <a:t>indray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nanaratsy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</a:t>
            </a:r>
            <a:r>
              <a:rPr lang="fr-FR" sz="1900" b="1" dirty="0" err="1"/>
              <a:t>tamin'ny</a:t>
            </a:r>
            <a:r>
              <a:rPr lang="fr-FR" sz="1900" b="1" dirty="0"/>
              <a:t> </a:t>
            </a:r>
            <a:r>
              <a:rPr lang="fr-FR" sz="1900" b="1" dirty="0" err="1"/>
              <a:t>fanakianana</a:t>
            </a:r>
            <a:r>
              <a:rPr lang="fr-FR" sz="1900" b="1" dirty="0"/>
              <a:t> </a:t>
            </a:r>
            <a:r>
              <a:rPr lang="fr-FR" sz="1900" b="1" dirty="0" err="1"/>
              <a:t>mafy</a:t>
            </a:r>
            <a:r>
              <a:rPr lang="fr-FR" sz="1900" b="1" dirty="0"/>
              <a:t> </a:t>
            </a:r>
            <a:r>
              <a:rPr lang="fr-FR" sz="1900" b="1" dirty="0" err="1"/>
              <a:t>kokoa</a:t>
            </a:r>
            <a:r>
              <a:rPr lang="fr-FR" sz="1900" b="1" dirty="0"/>
              <a:t>. </a:t>
            </a:r>
            <a:r>
              <a:rPr lang="fr-FR" sz="1900" b="1" dirty="0" err="1"/>
              <a:t>Ankehitriny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dia </a:t>
            </a:r>
            <a:r>
              <a:rPr lang="fr-FR" sz="1900" b="1" dirty="0" err="1"/>
              <a:t>mitady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hanakanana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hamaky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alalan'ny</a:t>
            </a:r>
            <a:r>
              <a:rPr lang="fr-FR" sz="1900" b="1" dirty="0"/>
              <a:t> </a:t>
            </a:r>
            <a:r>
              <a:rPr lang="fr-FR" sz="1900" b="1" dirty="0" err="1"/>
              <a:t>fandaniana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fotoanantsika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zavatra</a:t>
            </a:r>
            <a:r>
              <a:rPr lang="fr-FR" sz="1900" b="1" dirty="0"/>
              <a:t> </a:t>
            </a:r>
            <a:r>
              <a:rPr lang="fr-FR" sz="1900" b="1" dirty="0" err="1"/>
              <a:t>hafa</a:t>
            </a:r>
            <a:r>
              <a:rPr lang="en" sz="19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118047" y="2047000"/>
            <a:ext cx="70316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Inona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azon’ny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Baiboly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atao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tenin’Andriamanitra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voasoratra</a:t>
            </a:r>
            <a:r>
              <a:rPr lang="fr-FR" sz="1900" b="1" dirty="0">
                <a:solidFill>
                  <a:prstClr val="black"/>
                </a:solidFill>
              </a:rPr>
              <a:t>? </a:t>
            </a:r>
            <a:r>
              <a:rPr lang="fr-FR" sz="1900" b="1" dirty="0" err="1">
                <a:solidFill>
                  <a:prstClr val="black"/>
                </a:solidFill>
              </a:rPr>
              <a:t>Manana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hery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hiaro</a:t>
            </a:r>
            <a:r>
              <a:rPr lang="fr-FR" sz="1900" b="1" dirty="0">
                <a:solidFill>
                  <a:prstClr val="black"/>
                </a:solidFill>
              </a:rPr>
              <a:t> (</a:t>
            </a:r>
            <a:r>
              <a:rPr lang="fr-FR" sz="1900" b="1" dirty="0" err="1">
                <a:solidFill>
                  <a:prstClr val="black"/>
                </a:solidFill>
              </a:rPr>
              <a:t>Efes</a:t>
            </a:r>
            <a:r>
              <a:rPr lang="fr-FR" sz="1900" b="1" dirty="0">
                <a:solidFill>
                  <a:prstClr val="black"/>
                </a:solidFill>
              </a:rPr>
              <a:t>. 6:17b)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hanova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antsika</a:t>
            </a:r>
            <a:r>
              <a:rPr lang="fr-FR" sz="1900" b="1" dirty="0">
                <a:solidFill>
                  <a:prstClr val="black"/>
                </a:solidFill>
              </a:rPr>
              <a:t> (</a:t>
            </a:r>
            <a:r>
              <a:rPr lang="fr-FR" sz="1900" b="1" dirty="0" err="1">
                <a:solidFill>
                  <a:prstClr val="black"/>
                </a:solidFill>
              </a:rPr>
              <a:t>Heb</a:t>
            </a:r>
            <a:r>
              <a:rPr lang="fr-FR" sz="1900" b="1" dirty="0">
                <a:solidFill>
                  <a:prstClr val="black"/>
                </a:solidFill>
              </a:rPr>
              <a:t>. 4:12). </a:t>
            </a:r>
            <a:r>
              <a:rPr lang="fr-FR" sz="1900" b="1" dirty="0" err="1">
                <a:solidFill>
                  <a:prstClr val="black"/>
                </a:solidFill>
              </a:rPr>
              <a:t>Nampiasa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Baiboly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fiarovan-tena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fakam-panahy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(Mat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4:4, 7, 10).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NY FOMBA 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METY</a:t>
            </a:r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SY 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TSY METY </a:t>
            </a:r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HAMAKIANA BAIBOLY 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Mazotoa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manolotra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tenanao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amin'Andriamanitra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voazaha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toetra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mpiasa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mahazo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henatra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mizara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teny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fahamarinana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Timoty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445558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407298" y="4832125"/>
            <a:ext cx="7193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saina</a:t>
            </a:r>
            <a:r>
              <a:rPr lang="fr-FR" sz="2000" b="1" dirty="0"/>
              <a:t> no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hianarantsika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,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milefitra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herin’ny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hamantarantsika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hafatra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407298" y="5859434"/>
            <a:ext cx="7193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Nahoana</a:t>
            </a:r>
            <a:r>
              <a:rPr lang="fr-FR" sz="2000" b="1" dirty="0"/>
              <a:t>?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voafetra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fisainantsika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antoka</a:t>
            </a:r>
            <a:r>
              <a:rPr lang="fr-FR" sz="2000" b="1" dirty="0"/>
              <a:t> </a:t>
            </a:r>
            <a:r>
              <a:rPr lang="fr-FR" sz="2000" b="1" dirty="0" err="1"/>
              <a:t>matetika</a:t>
            </a:r>
            <a:r>
              <a:rPr lang="fr-FR" sz="2000" b="1" dirty="0"/>
              <a:t>.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antony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hikatsahantsika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fahendren’ny</a:t>
            </a:r>
            <a:r>
              <a:rPr lang="fr-FR" sz="2000" b="1" dirty="0"/>
              <a:t> </a:t>
            </a:r>
            <a:r>
              <a:rPr lang="fr-FR" sz="2000" b="1" dirty="0" err="1"/>
              <a:t>Mpamorona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mianatra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INONA NY BAIBOLY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186094"/>
            <a:ext cx="309074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Fahamarinana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tontalin-kevitry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ny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teninao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; </a:t>
            </a:r>
          </a:p>
          <a:p>
            <a:pPr algn="ctr"/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ary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mandrakizay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ny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fitsipikao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marina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rehetra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(Salamo 119:160)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85585" y="580772"/>
            <a:ext cx="527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fiaraha-monina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fa na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anivon’ny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sehatra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Kristiana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aza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mino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miova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toe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-java-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miova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lefin'ny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fotoana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4750207"/>
            <a:ext cx="2685180" cy="2013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2949677" y="4815048"/>
            <a:ext cx="64449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maintsy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sedraina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alalan'ny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Baiboly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fanambarana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rehetra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rehetra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Rehefa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fifanoherana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amin’izay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heverintsika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ho marina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lazain’ny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Baiboly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antony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mahatonga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na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diso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na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azontsika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tokony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lazain'ny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Baiboly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465037"/>
            <a:ext cx="72193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Baiboly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—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tenin’Andriamanitra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—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manambara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Salamo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119:160;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Jaona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17:17;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Jakoba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1:18).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Manambara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madio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sady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ampinga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fiarovana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heve-petsin’olombelona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Ohabolana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ampiantsika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avy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amintsika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azo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lazaina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mpandainga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anatrehan’Andriamanitra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Ohabolana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30:6).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spc="-15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NY VOKATRA TSARA NOHO NY FAMAKIANA BAIBOLY </a:t>
            </a:r>
            <a:endParaRPr lang="en" sz="3200" b="1" spc="-150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Ato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am-poko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iraketako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teninao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hanotako</a:t>
            </a:r>
            <a:r>
              <a:rPr lang="fr-F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aminao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(Salamo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lavina</a:t>
            </a:r>
            <a:r>
              <a:rPr lang="fr-FR" sz="2000" b="1" dirty="0"/>
              <a:t> na dia ho </a:t>
            </a:r>
            <a:r>
              <a:rPr lang="fr-FR" sz="2000" b="1" dirty="0" err="1"/>
              <a:t>an'ny</a:t>
            </a:r>
            <a:r>
              <a:rPr lang="fr-FR" sz="2000" b="1" dirty="0"/>
              <a:t> </a:t>
            </a:r>
            <a:r>
              <a:rPr lang="fr-FR" sz="2000" b="1" dirty="0" err="1"/>
              <a:t>fahavalo</a:t>
            </a:r>
            <a:r>
              <a:rPr lang="fr-FR" sz="2000" b="1" dirty="0"/>
              <a:t> </a:t>
            </a:r>
            <a:r>
              <a:rPr lang="fr-FR" sz="2000" b="1" dirty="0" err="1"/>
              <a:t>mahery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heriny</a:t>
            </a:r>
            <a:r>
              <a:rPr lang="fr-FR" sz="2000" b="1" dirty="0"/>
              <a:t> </a:t>
            </a:r>
            <a:r>
              <a:rPr lang="fr-FR" sz="2000" b="1" dirty="0" err="1"/>
              <a:t>manova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. </a:t>
            </a:r>
            <a:r>
              <a:rPr lang="fr-FR" sz="2000" b="1" dirty="0" err="1"/>
              <a:t>Ampitahain’i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sabatra</a:t>
            </a:r>
            <a:r>
              <a:rPr lang="fr-FR" sz="2000" b="1" dirty="0"/>
              <a:t> </a:t>
            </a:r>
            <a:r>
              <a:rPr lang="fr-FR" sz="2000" b="1" dirty="0" err="1"/>
              <a:t>mahery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450309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251203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boky</a:t>
            </a:r>
            <a:r>
              <a:rPr lang="fr-FR" sz="2000" b="1" dirty="0"/>
              <a:t> </a:t>
            </a:r>
            <a:r>
              <a:rPr lang="fr-FR" sz="2000" b="1" dirty="0" err="1"/>
              <a:t>mahakasika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vonona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fampianarany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miova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574642"/>
            <a:ext cx="5901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mamaky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vonon-kandray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mangataka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fahazavan’ny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Fanahy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miova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fiainantsika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SAKAIZAN’NY BAIBOLY </a:t>
            </a:r>
            <a:endParaRPr lang="en" sz="40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36050"/>
            <a:ext cx="6177062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izahay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mitsahatra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misaotra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satria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nandray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tenin'Andriamanitra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notorinay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noraisinareo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tenin'olona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marina,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tenin'Andriamanitra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miasa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anatinareo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mino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Tesaloniana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56155" y="3925008"/>
            <a:ext cx="61401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sakaizan'ny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dia </a:t>
            </a:r>
            <a:r>
              <a:rPr lang="fr-FR" sz="1900" b="1" dirty="0" err="1"/>
              <a:t>manatona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fanekena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ho </a:t>
            </a:r>
            <a:r>
              <a:rPr lang="fr-FR" sz="1900" b="1" dirty="0" err="1"/>
              <a:t>Tenin’Andriamanitra</a:t>
            </a:r>
            <a:r>
              <a:rPr lang="fr-FR" sz="1900" b="1" dirty="0"/>
              <a:t> </a:t>
            </a:r>
            <a:r>
              <a:rPr lang="fr-FR" sz="1900" b="1" dirty="0" err="1"/>
              <a:t>velona</a:t>
            </a:r>
            <a:r>
              <a:rPr lang="fr-FR" sz="1900" b="1" dirty="0"/>
              <a:t> </a:t>
            </a:r>
            <a:r>
              <a:rPr lang="fr-FR" sz="1900" b="1" dirty="0" err="1"/>
              <a:t>tokoa</a:t>
            </a:r>
            <a:r>
              <a:rPr lang="fr-FR" sz="1900" b="1" dirty="0"/>
              <a:t>. (1 </a:t>
            </a:r>
            <a:r>
              <a:rPr lang="fr-FR" sz="1900" b="1" dirty="0" err="1"/>
              <a:t>Tesaloniana</a:t>
            </a:r>
            <a:r>
              <a:rPr lang="fr-FR" sz="1900" b="1" dirty="0"/>
              <a:t> 2:13). </a:t>
            </a:r>
            <a:r>
              <a:rPr lang="fr-FR" sz="1900" b="1" dirty="0" err="1"/>
              <a:t>Ahoana</a:t>
            </a:r>
            <a:r>
              <a:rPr lang="fr-FR" sz="1900" b="1" dirty="0"/>
              <a:t> no </a:t>
            </a:r>
            <a:r>
              <a:rPr lang="fr-FR" sz="1900" b="1" dirty="0" err="1"/>
              <a:t>ataoko</a:t>
            </a:r>
            <a:r>
              <a:rPr lang="fr-FR" sz="1900" b="1" dirty="0"/>
              <a:t> </a:t>
            </a:r>
            <a:r>
              <a:rPr lang="fr-FR" sz="1900" b="1" dirty="0" err="1"/>
              <a:t>hananana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faharesen-dahatra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en" sz="1900" b="1" dirty="0"/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822694"/>
              </p:ext>
            </p:extLst>
          </p:nvPr>
        </p:nvGraphicFramePr>
        <p:xfrm>
          <a:off x="6253938" y="691616"/>
          <a:ext cx="6016719" cy="6082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820" y="1666636"/>
            <a:ext cx="5057966" cy="2258372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55714" y="5068532"/>
            <a:ext cx="614017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Milaza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amintsika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fa, </a:t>
            </a:r>
            <a:r>
              <a:rPr lang="fr-FR" sz="1900" b="1" dirty="0" err="1">
                <a:solidFill>
                  <a:prstClr val="black"/>
                </a:solidFill>
              </a:rPr>
              <a:t>mila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fahaiza-manavaka</a:t>
            </a:r>
            <a:r>
              <a:rPr lang="fr-FR" sz="1900" b="1" dirty="0">
                <a:solidFill>
                  <a:prstClr val="black"/>
                </a:solidFill>
              </a:rPr>
              <a:t> ara-</a:t>
            </a:r>
            <a:r>
              <a:rPr lang="fr-FR" sz="1900" b="1" dirty="0" err="1">
                <a:solidFill>
                  <a:prstClr val="black"/>
                </a:solidFill>
              </a:rPr>
              <a:t>panahy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isika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izany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hoe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fahaizana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mahatakatra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zavatra</a:t>
            </a:r>
            <a:r>
              <a:rPr lang="fr-FR" sz="1900" b="1" dirty="0">
                <a:solidFill>
                  <a:prstClr val="black"/>
                </a:solidFill>
              </a:rPr>
              <a:t> ara-</a:t>
            </a:r>
            <a:r>
              <a:rPr lang="fr-FR" sz="1900" b="1" dirty="0" err="1">
                <a:solidFill>
                  <a:prstClr val="black"/>
                </a:solidFill>
              </a:rPr>
              <a:t>panahy</a:t>
            </a:r>
            <a:r>
              <a:rPr lang="fr-FR" sz="1900" b="1" dirty="0">
                <a:solidFill>
                  <a:prstClr val="black"/>
                </a:solidFill>
              </a:rPr>
              <a:t> (1 </a:t>
            </a:r>
            <a:r>
              <a:rPr lang="fr-FR" sz="1900" b="1" dirty="0" err="1">
                <a:solidFill>
                  <a:prstClr val="black"/>
                </a:solidFill>
              </a:rPr>
              <a:t>Korintiana</a:t>
            </a:r>
            <a:r>
              <a:rPr lang="fr-FR" sz="1900" b="1" dirty="0">
                <a:solidFill>
                  <a:prstClr val="black"/>
                </a:solidFill>
              </a:rPr>
              <a:t> 2:14). </a:t>
            </a:r>
            <a:r>
              <a:rPr lang="fr-FR" sz="1900" b="1" dirty="0" err="1">
                <a:solidFill>
                  <a:prstClr val="black"/>
                </a:solidFill>
              </a:rPr>
              <a:t>Noho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izany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asan’ny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Fanahy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Masina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miasa</a:t>
            </a:r>
            <a:r>
              <a:rPr lang="fr-FR" sz="1900" b="1" dirty="0">
                <a:solidFill>
                  <a:prstClr val="black"/>
                </a:solidFill>
              </a:rPr>
              <a:t> ao </a:t>
            </a:r>
            <a:r>
              <a:rPr lang="fr-FR" sz="1900" b="1" dirty="0" err="1">
                <a:solidFill>
                  <a:prstClr val="black"/>
                </a:solidFill>
              </a:rPr>
              <a:t>anatintsika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fahaizana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mahatakatra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hafatr’Andriamanitra</a:t>
            </a:r>
            <a:r>
              <a:rPr lang="fr-FR" sz="1900" b="1" dirty="0">
                <a:solidFill>
                  <a:prstClr val="black"/>
                </a:solidFill>
              </a:rPr>
              <a:t> ao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Baiboly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fanambaran'ny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Baiboly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fahamarinana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tsotra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antonona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fon'olombelona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sady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nahagaga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nahafaly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ambony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nahitan'ny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ambany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fahalalana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lalam-pamonjena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manambara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zavatra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ambony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mahatakatra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lavitra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takatry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sain'olombelona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; ka </a:t>
            </a:r>
            <a:r>
              <a:rPr lang="en-US" sz="2400" b="1" dirty="0" err="1">
                <a:latin typeface="Constantia" panose="02030602050306030303" pitchFamily="18" charset="0"/>
              </a:rPr>
              <a:t>noho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nolazain'Andriamanitra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ahazoantsika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manaiky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Arakaraka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habetsahan'ny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fandinihana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Baiboly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maika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mampiaiky</a:t>
            </a:r>
            <a:r>
              <a:rPr lang="en-US" sz="2400" b="1" dirty="0">
                <a:latin typeface="Constantia" panose="02030602050306030303" pitchFamily="18" charset="0"/>
              </a:rPr>
              <a:t> fa </a:t>
            </a:r>
            <a:r>
              <a:rPr lang="en-US" sz="2400" b="1" dirty="0" err="1">
                <a:latin typeface="Constantia" panose="02030602050306030303" pitchFamily="18" charset="0"/>
              </a:rPr>
              <a:t>tenin'Andriamanitra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fiheveran'olombelona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miondrika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anoloan'ny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fahalehibeazan'ny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fanambaran'Andriamanitra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038144" y="5416792"/>
            <a:ext cx="3638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/>
              <a:t>Ny Dia ho </a:t>
            </a:r>
            <a:r>
              <a:rPr lang="fr-FR" sz="1600" b="1" dirty="0" err="1"/>
              <a:t>eo</a:t>
            </a:r>
            <a:r>
              <a:rPr lang="fr-FR" sz="1600" b="1" dirty="0"/>
              <a:t> </a:t>
            </a:r>
            <a:r>
              <a:rPr lang="fr-FR" sz="1600" b="1" dirty="0" err="1"/>
              <a:t>amin'i</a:t>
            </a:r>
            <a:r>
              <a:rPr lang="fr-FR" sz="1600" b="1" dirty="0"/>
              <a:t> </a:t>
            </a:r>
            <a:r>
              <a:rPr lang="fr-FR" sz="1600" b="1" dirty="0" err="1"/>
              <a:t>Kristy</a:t>
            </a:r>
            <a:r>
              <a:rPr lang="fr-FR" sz="1600" b="1" dirty="0"/>
              <a:t>, p. </a:t>
            </a:r>
            <a:r>
              <a:rPr lang="fr-FR" sz="1600" b="1"/>
              <a:t>180</a:t>
            </a:r>
            <a:r>
              <a:rPr lang="en" sz="1600" b="1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1121</Words>
  <Application>Microsoft Office PowerPoint</Application>
  <PresentationFormat>Panorámica</PresentationFormat>
  <Paragraphs>64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2026-03-14T15:12:41Z</dcterms:created>
  <dcterms:modified xsi:type="dcterms:W3CDTF">2026-04-23T05:19:20Z</dcterms:modified>
</cp:coreProperties>
</file>