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84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fr-FR" sz="2000" b="1" dirty="0">
              <a:solidFill>
                <a:schemeClr val="tx2">
                  <a:lumMod val="50000"/>
                </a:schemeClr>
              </a:solidFill>
            </a:rPr>
            <a:t>Ny </a:t>
          </a:r>
          <a:r>
            <a:rPr lang="fr-FR" sz="2000" b="1" dirty="0" err="1">
              <a:solidFill>
                <a:schemeClr val="tx2">
                  <a:lumMod val="50000"/>
                </a:schemeClr>
              </a:solidFill>
            </a:rPr>
            <a:t>fomba</a:t>
          </a:r>
          <a:r>
            <a:rPr lang="fr-FR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tx2">
                  <a:lumMod val="50000"/>
                </a:schemeClr>
              </a:solidFill>
            </a:rPr>
            <a:t>fandinihana</a:t>
          </a:r>
          <a:r>
            <a:rPr lang="fr-FR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tx2">
                  <a:lumMod val="50000"/>
                </a:schemeClr>
              </a:solidFill>
            </a:rPr>
            <a:t>ny</a:t>
          </a:r>
          <a:r>
            <a:rPr lang="fr-FR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tx2">
                  <a:lumMod val="50000"/>
                </a:schemeClr>
              </a:solidFill>
            </a:rPr>
            <a:t>Baiboly</a:t>
          </a:r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fotoana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toerana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fomba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fandinihana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Ny </a:t>
          </a:r>
          <a:r>
            <a:rPr lang="fr-FR" sz="2000" b="1" dirty="0" err="1">
              <a:solidFill>
                <a:schemeClr val="accent2">
                  <a:lumMod val="50000"/>
                </a:schemeClr>
              </a:solidFill>
            </a:rPr>
            <a:t>tombotsoa</a:t>
          </a:r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2">
                  <a:lumMod val="50000"/>
                </a:schemeClr>
              </a:solidFill>
            </a:rPr>
            <a:t>azo</a:t>
          </a:r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2">
                  <a:lumMod val="50000"/>
                </a:schemeClr>
              </a:solidFill>
            </a:rPr>
            <a:t>avy</a:t>
          </a:r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2">
                  <a:lumMod val="50000"/>
                </a:schemeClr>
              </a:solidFill>
            </a:rPr>
            <a:t>amin’ny</a:t>
          </a:r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2">
                  <a:lumMod val="50000"/>
                </a:schemeClr>
              </a:solidFill>
            </a:rPr>
            <a:t>fianarana</a:t>
          </a:r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dirty="0" err="1">
              <a:solidFill>
                <a:schemeClr val="accent2">
                  <a:lumMod val="50000"/>
                </a:schemeClr>
              </a:solidFill>
            </a:rPr>
            <a:t>Baiboly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tombotsoa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azo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avy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amin'ny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fizarana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tombotsoa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azo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avy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amin'ny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fihinanana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izara efatra ny fandinihana lalina ny Baiboly </a:t>
          </a: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Mivavaka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Mamaky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mahatakatra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[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fomba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azo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ato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Mivavaka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Mizara</a:t>
          </a: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effectLst/>
            </a:rPr>
            <a:t>Asao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ny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Fanahy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Masina</a:t>
          </a:r>
          <a:r>
            <a:rPr lang="fr-FR" sz="2000" b="1" dirty="0">
              <a:effectLst/>
            </a:rPr>
            <a:t> ho </a:t>
          </a:r>
          <a:r>
            <a:rPr lang="fr-FR" sz="2000" b="1" dirty="0" err="1">
              <a:effectLst/>
            </a:rPr>
            <a:t>mpitari-dalana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anao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amin’ny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fianaranao</a:t>
          </a:r>
          <a:endParaRPr lang="en" sz="2000" b="1" dirty="0">
            <a:effectLst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fr-FR" sz="2000" b="1" dirty="0" err="1">
              <a:effectLst/>
            </a:rPr>
            <a:t>Mifidiana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andininy</a:t>
          </a:r>
          <a:r>
            <a:rPr lang="fr-FR" sz="2000" b="1" dirty="0">
              <a:effectLst/>
            </a:rPr>
            <a:t> na </a:t>
          </a:r>
          <a:r>
            <a:rPr lang="fr-FR" sz="2000" b="1" dirty="0" err="1">
              <a:effectLst/>
            </a:rPr>
            <a:t>andalan-teny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iray</a:t>
          </a:r>
          <a:r>
            <a:rPr lang="fr-FR" sz="2000" b="1" dirty="0">
              <a:effectLst/>
            </a:rPr>
            <a:t> ao </a:t>
          </a:r>
          <a:r>
            <a:rPr lang="fr-FR" sz="2000" b="1" dirty="0" err="1">
              <a:effectLst/>
            </a:rPr>
            <a:t>amin’ny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Baiboly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effectLst/>
            </a:rPr>
            <a:t>Hanohina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ny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fonao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sy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ny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sainao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izy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mba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hahazoanao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izay</a:t>
          </a:r>
          <a:r>
            <a:rPr lang="fr-FR" sz="2000" b="1" dirty="0">
              <a:effectLst/>
            </a:rPr>
            <a:t> </a:t>
          </a:r>
          <a:r>
            <a:rPr lang="fr-FR" sz="2000" b="1" dirty="0" err="1">
              <a:effectLst/>
            </a:rPr>
            <a:t>vakinao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Soraty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izany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mba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hanampy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anao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handrakitra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azy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ao an-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tsainao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Tsipiho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ireo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hevitra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manan-danja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fr-FR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Soraty</a:t>
          </a:r>
          <a:r>
            <a: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izay</a:t>
          </a:r>
          <a:r>
            <a: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eritreritra</a:t>
          </a:r>
          <a:r>
            <a: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tonga ao an-</a:t>
          </a:r>
          <a:r>
            <a:rPr lang="fr-FR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tsainao</a:t>
          </a:r>
          <a:r>
            <a: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avy</a:t>
          </a:r>
          <a:r>
            <a: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amin'ireo</a:t>
          </a:r>
          <a:r>
            <a: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fr-FR" sz="1800" b="1" kern="1200" dirty="0" err="1">
              <a:effectLst/>
            </a:rPr>
            <a:t>Mangataha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amin’Andriamanitra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mba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hanampy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anao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hampihatra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ireo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hevitra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nianaranao</a:t>
          </a:r>
          <a:endParaRPr lang="en" sz="1800" b="1" kern="120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fr-FR" sz="2000" b="1" kern="1200" dirty="0" err="1">
              <a:effectLst/>
            </a:rPr>
            <a:t>Eritrereto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ny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olona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azonao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izarana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izay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nianaranao</a:t>
          </a:r>
          <a:endParaRPr lang="en" sz="20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fr-FR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Fomba</a:t>
          </a:r>
          <a:r>
            <a:rPr lang="fr-F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hafa</a:t>
          </a:r>
          <a:r>
            <a:rPr lang="fr-F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fandinihana</a:t>
          </a:r>
          <a:r>
            <a:rPr lang="fr-F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Baiboly</a:t>
          </a:r>
          <a:r>
            <a:rPr lang="fr-F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2000" b="1" dirty="0" err="1">
              <a:solidFill>
                <a:schemeClr val="tx1"/>
              </a:solidFill>
              <a:effectLst/>
            </a:rPr>
            <a:t>Fampitahana</a:t>
          </a:r>
          <a:r>
            <a:rPr lang="fr-FR" sz="2000" b="1" dirty="0">
              <a:solidFill>
                <a:schemeClr val="tx1"/>
              </a:solidFill>
              <a:effectLst/>
            </a:rPr>
            <a:t> </a:t>
          </a:r>
          <a:r>
            <a:rPr lang="fr-FR" sz="2000" b="1" dirty="0" err="1">
              <a:solidFill>
                <a:schemeClr val="tx1"/>
              </a:solidFill>
              <a:effectLst/>
            </a:rPr>
            <a:t>andininy</a:t>
          </a:r>
          <a:r>
            <a:rPr lang="fr-FR" sz="2000" b="1" dirty="0">
              <a:solidFill>
                <a:schemeClr val="tx1"/>
              </a:solidFill>
              <a:effectLst/>
            </a:rPr>
            <a:t> </a:t>
          </a:r>
          <a:r>
            <a:rPr lang="en" sz="2000" b="1" dirty="0">
              <a:solidFill>
                <a:schemeClr val="tx1"/>
              </a:solidFill>
              <a:effectLst/>
            </a:rPr>
            <a:t>(Isaia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  <a:effectLst/>
            </a:rPr>
            <a:t>Fandalinana toko na boky iray 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  <a:effectLst/>
            </a:rPr>
            <a:t>Fandalinana lohahevitra na teny amin'ny fampiasana konkordansa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sz="2000" b="1" dirty="0" err="1">
              <a:solidFill>
                <a:schemeClr val="tx1"/>
              </a:solidFill>
              <a:effectLst/>
            </a:rPr>
            <a:t>Mampiasa</a:t>
          </a:r>
          <a:r>
            <a:rPr lang="fr-FR" sz="2000" b="1" dirty="0">
              <a:solidFill>
                <a:schemeClr val="tx1"/>
              </a:solidFill>
              <a:effectLst/>
            </a:rPr>
            <a:t> </a:t>
          </a:r>
          <a:r>
            <a:rPr lang="fr-FR" sz="2000" b="1" dirty="0" err="1">
              <a:solidFill>
                <a:schemeClr val="tx1"/>
              </a:solidFill>
              <a:effectLst/>
            </a:rPr>
            <a:t>fanehoan-kevitra</a:t>
          </a:r>
          <a:r>
            <a:rPr lang="fr-FR" sz="2000" b="1" dirty="0">
              <a:solidFill>
                <a:schemeClr val="tx1"/>
              </a:solidFill>
              <a:effectLst/>
            </a:rPr>
            <a:t> na </a:t>
          </a:r>
          <a:r>
            <a:rPr lang="fr-FR" sz="2000" b="1" dirty="0" err="1">
              <a:solidFill>
                <a:schemeClr val="tx1"/>
              </a:solidFill>
              <a:effectLst/>
            </a:rPr>
            <a:t>rakibolana</a:t>
          </a:r>
          <a:r>
            <a:rPr lang="fr-FR" sz="2000" b="1" dirty="0">
              <a:solidFill>
                <a:schemeClr val="tx1"/>
              </a:solidFill>
              <a:effectLst/>
            </a:rPr>
            <a:t> </a:t>
          </a:r>
          <a:r>
            <a:rPr lang="fr-FR" sz="2000" b="1" dirty="0" err="1">
              <a:solidFill>
                <a:schemeClr val="tx1"/>
              </a:solidFill>
              <a:effectLst/>
            </a:rPr>
            <a:t>momba</a:t>
          </a:r>
          <a:r>
            <a:rPr lang="fr-FR" sz="2000" b="1" dirty="0">
              <a:solidFill>
                <a:schemeClr val="tx1"/>
              </a:solidFill>
              <a:effectLst/>
            </a:rPr>
            <a:t> </a:t>
          </a:r>
          <a:r>
            <a:rPr lang="fr-FR" sz="2000" b="1" dirty="0" err="1">
              <a:solidFill>
                <a:schemeClr val="tx1"/>
              </a:solidFill>
              <a:effectLst/>
            </a:rPr>
            <a:t>ny</a:t>
          </a:r>
          <a:r>
            <a:rPr lang="fr-FR" sz="2000" b="1" dirty="0">
              <a:solidFill>
                <a:schemeClr val="tx1"/>
              </a:solidFill>
              <a:effectLst/>
            </a:rPr>
            <a:t> </a:t>
          </a:r>
          <a:r>
            <a:rPr lang="fr-FR" sz="2000" b="1" dirty="0" err="1">
              <a:solidFill>
                <a:schemeClr val="tx1"/>
              </a:solidFill>
              <a:effectLst/>
            </a:rPr>
            <a:t>Baiboly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fr-FR" sz="2000" b="1" dirty="0" err="1">
              <a:solidFill>
                <a:schemeClr val="tx1"/>
              </a:solidFill>
              <a:effectLst/>
            </a:rPr>
            <a:t>Sady</a:t>
          </a:r>
          <a:r>
            <a:rPr lang="fr-FR" sz="2000" b="1" dirty="0">
              <a:solidFill>
                <a:schemeClr val="tx1"/>
              </a:solidFill>
              <a:effectLst/>
            </a:rPr>
            <a:t> </a:t>
          </a:r>
          <a:r>
            <a:rPr lang="fr-FR" sz="2000" b="1" dirty="0" err="1">
              <a:solidFill>
                <a:schemeClr val="tx1"/>
              </a:solidFill>
              <a:effectLst/>
            </a:rPr>
            <a:t>mamaky</a:t>
          </a:r>
          <a:r>
            <a:rPr lang="fr-FR" sz="2000" b="1" dirty="0">
              <a:solidFill>
                <a:schemeClr val="tx1"/>
              </a:solidFill>
              <a:effectLst/>
            </a:rPr>
            <a:t> </a:t>
          </a:r>
          <a:r>
            <a:rPr lang="fr-FR" sz="2000" b="1" dirty="0" err="1">
              <a:solidFill>
                <a:schemeClr val="tx1"/>
              </a:solidFill>
              <a:effectLst/>
            </a:rPr>
            <a:t>andalan-tsoratra</a:t>
          </a:r>
          <a:r>
            <a:rPr lang="fr-FR" sz="2000" b="1" dirty="0">
              <a:solidFill>
                <a:schemeClr val="tx1"/>
              </a:solidFill>
              <a:effectLst/>
            </a:rPr>
            <a:t> ao </a:t>
          </a:r>
          <a:r>
            <a:rPr lang="fr-FR" sz="2000" b="1" dirty="0" err="1">
              <a:solidFill>
                <a:schemeClr val="tx1"/>
              </a:solidFill>
              <a:effectLst/>
            </a:rPr>
            <a:t>amin’ny</a:t>
          </a:r>
          <a:r>
            <a:rPr lang="fr-FR" sz="2000" b="1" dirty="0">
              <a:solidFill>
                <a:schemeClr val="tx1"/>
              </a:solidFill>
              <a:effectLst/>
            </a:rPr>
            <a:t> “</a:t>
          </a:r>
          <a:r>
            <a:rPr lang="fr-FR" sz="2000" b="1" dirty="0" err="1">
              <a:solidFill>
                <a:schemeClr val="tx1"/>
              </a:solidFill>
              <a:effectLst/>
            </a:rPr>
            <a:t>Fanahin'ny</a:t>
          </a:r>
          <a:r>
            <a:rPr lang="fr-FR" sz="2000" b="1" dirty="0">
              <a:solidFill>
                <a:schemeClr val="tx1"/>
              </a:solidFill>
              <a:effectLst/>
            </a:rPr>
            <a:t> </a:t>
          </a:r>
          <a:r>
            <a:rPr lang="fr-FR" sz="2000" b="1" dirty="0" err="1">
              <a:solidFill>
                <a:schemeClr val="tx1"/>
              </a:solidFill>
              <a:effectLst/>
            </a:rPr>
            <a:t>Faminaniana</a:t>
          </a:r>
          <a:r>
            <a:rPr lang="fr-FR" sz="2000" b="1" dirty="0">
              <a:solidFill>
                <a:schemeClr val="tx1"/>
              </a:solidFill>
              <a:effectLst/>
            </a:rPr>
            <a:t>” </a:t>
          </a:r>
          <a:r>
            <a:rPr lang="fr-FR" sz="2000" b="1" dirty="0" err="1">
              <a:solidFill>
                <a:schemeClr val="tx1"/>
              </a:solidFill>
              <a:effectLst/>
            </a:rPr>
            <a:t>nosoratan’i</a:t>
          </a:r>
          <a:r>
            <a:rPr lang="fr-FR" sz="2000" b="1" dirty="0">
              <a:solidFill>
                <a:schemeClr val="tx1"/>
              </a:solidFill>
              <a:effectLst/>
            </a:rPr>
            <a:t> Ellen White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2">
                  <a:lumMod val="50000"/>
                </a:schemeClr>
              </a:solidFill>
            </a:rPr>
            <a:t>Ny </a:t>
          </a:r>
          <a:r>
            <a:rPr lang="fr-FR" sz="2000" b="1" kern="1200" dirty="0" err="1">
              <a:solidFill>
                <a:schemeClr val="tx2">
                  <a:lumMod val="50000"/>
                </a:schemeClr>
              </a:solidFill>
            </a:rPr>
            <a:t>fomba</a:t>
          </a:r>
          <a:r>
            <a:rPr lang="fr-FR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tx2">
                  <a:lumMod val="50000"/>
                </a:schemeClr>
              </a:solidFill>
            </a:rPr>
            <a:t>fandinihana</a:t>
          </a:r>
          <a:r>
            <a:rPr lang="fr-FR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tx2">
                  <a:lumMod val="50000"/>
                </a:schemeClr>
              </a:solidFill>
            </a:rPr>
            <a:t>ny</a:t>
          </a:r>
          <a:r>
            <a:rPr lang="fr-FR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tx2">
                  <a:lumMod val="50000"/>
                </a:schemeClr>
              </a:solidFill>
            </a:rPr>
            <a:t>Baiboly</a:t>
          </a: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fotoana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toerana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fomba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fandinihana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accent2">
                  <a:lumMod val="50000"/>
                </a:schemeClr>
              </a:solidFill>
            </a:rPr>
            <a:t>Ny </a:t>
          </a:r>
          <a:r>
            <a:rPr lang="fr-FR" sz="2000" b="1" kern="1200" dirty="0" err="1">
              <a:solidFill>
                <a:schemeClr val="accent2">
                  <a:lumMod val="50000"/>
                </a:schemeClr>
              </a:solidFill>
            </a:rPr>
            <a:t>tombotsoa</a:t>
          </a:r>
          <a:r>
            <a:rPr lang="fr-FR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2">
                  <a:lumMod val="50000"/>
                </a:schemeClr>
              </a:solidFill>
            </a:rPr>
            <a:t>azo</a:t>
          </a:r>
          <a:r>
            <a:rPr lang="fr-FR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2">
                  <a:lumMod val="50000"/>
                </a:schemeClr>
              </a:solidFill>
            </a:rPr>
            <a:t>avy</a:t>
          </a:r>
          <a:r>
            <a:rPr lang="fr-FR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2">
                  <a:lumMod val="50000"/>
                </a:schemeClr>
              </a:solidFill>
            </a:rPr>
            <a:t>amin’ny</a:t>
          </a:r>
          <a:r>
            <a:rPr lang="fr-FR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2">
                  <a:lumMod val="50000"/>
                </a:schemeClr>
              </a:solidFill>
            </a:rPr>
            <a:t>fianarana</a:t>
          </a:r>
          <a:r>
            <a:rPr lang="fr-FR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fr-FR" sz="2000" b="1" kern="1200" dirty="0" err="1">
              <a:solidFill>
                <a:schemeClr val="accent2">
                  <a:lumMod val="50000"/>
                </a:schemeClr>
              </a:solidFill>
            </a:rPr>
            <a:t>Baiboly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tombotsoa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azo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avy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amin'ny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fizarana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tombotsoa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azo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avy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amin'ny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fihinanana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izara efatra ny fandinihana lalina ny Baiboly </a:t>
          </a: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Mivavaka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/>
            </a:rPr>
            <a:t>Asao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ny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Fanahy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Masina</a:t>
          </a:r>
          <a:r>
            <a:rPr lang="fr-FR" sz="2000" b="1" kern="1200" dirty="0">
              <a:effectLst/>
            </a:rPr>
            <a:t> ho </a:t>
          </a:r>
          <a:r>
            <a:rPr lang="fr-FR" sz="2000" b="1" kern="1200" dirty="0" err="1">
              <a:effectLst/>
            </a:rPr>
            <a:t>mpitari-dalana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anao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amin’ny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fianaranao</a:t>
          </a:r>
          <a:endParaRPr lang="en" sz="2000" b="1" kern="1200" dirty="0">
            <a:effectLst/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/>
            </a:rPr>
            <a:t>Hanohina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ny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fonao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sy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ny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sainao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izy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mba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hahazoanao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izay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vakinao</a:t>
          </a:r>
          <a:endParaRPr lang="es-ES" sz="20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Mamaky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mahatakatra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[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fomba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azo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ato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/>
            </a:rPr>
            <a:t>Mifidiana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andininy</a:t>
          </a:r>
          <a:r>
            <a:rPr lang="fr-FR" sz="2000" b="1" kern="1200" dirty="0">
              <a:effectLst/>
            </a:rPr>
            <a:t> na </a:t>
          </a:r>
          <a:r>
            <a:rPr lang="fr-FR" sz="2000" b="1" kern="1200" dirty="0" err="1">
              <a:effectLst/>
            </a:rPr>
            <a:t>andalan-teny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iray</a:t>
          </a:r>
          <a:r>
            <a:rPr lang="fr-FR" sz="2000" b="1" kern="1200" dirty="0">
              <a:effectLst/>
            </a:rPr>
            <a:t> ao </a:t>
          </a:r>
          <a:r>
            <a:rPr lang="fr-FR" sz="2000" b="1" kern="1200" dirty="0" err="1">
              <a:effectLst/>
            </a:rPr>
            <a:t>amin’ny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Baiboly</a:t>
          </a:r>
          <a:endParaRPr lang="en" sz="2000" b="1" kern="1200" dirty="0">
            <a:effectLst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Soraty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izany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mba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hanampy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anao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handrakitra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azy</a:t>
          </a:r>
          <a:r>
            <a:rPr lang="fr-FR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ao an-</a:t>
          </a:r>
          <a:r>
            <a:rPr lang="fr-FR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tsainao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Tsipiho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ireo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hevitra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manan-danja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Soraty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izay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eritreritra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tonga ao an-</a:t>
          </a: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tsainao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avy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amin'ireo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Mivavaka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/>
            </a:rPr>
            <a:t>Mangataha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amin’Andriamanitra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mba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hanampy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anao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hampihatra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ireo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hevitra</a:t>
          </a:r>
          <a:r>
            <a:rPr lang="fr-FR" sz="1800" b="1" kern="1200" dirty="0">
              <a:effectLst/>
            </a:rPr>
            <a:t> </a:t>
          </a:r>
          <a:r>
            <a:rPr lang="fr-FR" sz="1800" b="1" kern="1200" dirty="0" err="1">
              <a:effectLst/>
            </a:rPr>
            <a:t>nianaranao</a:t>
          </a:r>
          <a:endParaRPr lang="en" sz="1800" b="1" kern="1200" dirty="0">
            <a:effectLst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Mizara</a:t>
          </a: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/>
            </a:rPr>
            <a:t>Eritrereto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ny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olona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azonao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izarana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izay</a:t>
          </a:r>
          <a:r>
            <a:rPr lang="fr-FR" sz="2000" b="1" kern="1200" dirty="0">
              <a:effectLst/>
            </a:rPr>
            <a:t> </a:t>
          </a:r>
          <a:r>
            <a:rPr lang="fr-FR" sz="2000" b="1" kern="1200" dirty="0" err="1">
              <a:effectLst/>
            </a:rPr>
            <a:t>nianaranao</a:t>
          </a:r>
          <a:endParaRPr lang="en" sz="2000" b="1" kern="1200" dirty="0">
            <a:effectLst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Fomba</a:t>
          </a:r>
          <a:r>
            <a:rPr lang="fr-F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hafa</a:t>
          </a:r>
          <a:r>
            <a:rPr lang="fr-F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fandinihana</a:t>
          </a:r>
          <a:r>
            <a:rPr lang="fr-F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Baiboly</a:t>
          </a:r>
          <a:r>
            <a:rPr lang="fr-F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  <a:effectLst/>
            </a:rPr>
            <a:t>Fampitahana</a:t>
          </a:r>
          <a:r>
            <a:rPr lang="fr-FR" sz="2000" b="1" kern="1200" dirty="0">
              <a:solidFill>
                <a:schemeClr val="tx1"/>
              </a:solidFill>
              <a:effectLst/>
            </a:rPr>
            <a:t> </a:t>
          </a:r>
          <a:r>
            <a:rPr lang="fr-FR" sz="2000" b="1" kern="1200" dirty="0" err="1">
              <a:solidFill>
                <a:schemeClr val="tx1"/>
              </a:solidFill>
              <a:effectLst/>
            </a:rPr>
            <a:t>andininy</a:t>
          </a:r>
          <a:r>
            <a:rPr lang="fr-FR" sz="2000" b="1" kern="1200" dirty="0">
              <a:solidFill>
                <a:schemeClr val="tx1"/>
              </a:solidFill>
              <a:effectLst/>
            </a:rPr>
            <a:t> </a:t>
          </a:r>
          <a:r>
            <a:rPr lang="en" sz="2000" b="1" kern="1200" dirty="0">
              <a:solidFill>
                <a:schemeClr val="tx1"/>
              </a:solidFill>
              <a:effectLst/>
            </a:rPr>
            <a:t>(Isaia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effectLst/>
            </a:rPr>
            <a:t>Fandalinana toko na boky iray 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effectLst/>
            </a:rPr>
            <a:t>Fandalinana lohahevitra na teny amin'ny fampiasana konkordansa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  <a:effectLst/>
            </a:rPr>
            <a:t>Mampiasa</a:t>
          </a:r>
          <a:r>
            <a:rPr lang="fr-FR" sz="2000" b="1" kern="1200" dirty="0">
              <a:solidFill>
                <a:schemeClr val="tx1"/>
              </a:solidFill>
              <a:effectLst/>
            </a:rPr>
            <a:t> </a:t>
          </a:r>
          <a:r>
            <a:rPr lang="fr-FR" sz="2000" b="1" kern="1200" dirty="0" err="1">
              <a:solidFill>
                <a:schemeClr val="tx1"/>
              </a:solidFill>
              <a:effectLst/>
            </a:rPr>
            <a:t>fanehoan-kevitra</a:t>
          </a:r>
          <a:r>
            <a:rPr lang="fr-FR" sz="2000" b="1" kern="1200" dirty="0">
              <a:solidFill>
                <a:schemeClr val="tx1"/>
              </a:solidFill>
              <a:effectLst/>
            </a:rPr>
            <a:t> na </a:t>
          </a:r>
          <a:r>
            <a:rPr lang="fr-FR" sz="2000" b="1" kern="1200" dirty="0" err="1">
              <a:solidFill>
                <a:schemeClr val="tx1"/>
              </a:solidFill>
              <a:effectLst/>
            </a:rPr>
            <a:t>rakibolana</a:t>
          </a:r>
          <a:r>
            <a:rPr lang="fr-FR" sz="2000" b="1" kern="1200" dirty="0">
              <a:solidFill>
                <a:schemeClr val="tx1"/>
              </a:solidFill>
              <a:effectLst/>
            </a:rPr>
            <a:t> </a:t>
          </a:r>
          <a:r>
            <a:rPr lang="fr-FR" sz="2000" b="1" kern="1200" dirty="0" err="1">
              <a:solidFill>
                <a:schemeClr val="tx1"/>
              </a:solidFill>
              <a:effectLst/>
            </a:rPr>
            <a:t>momba</a:t>
          </a:r>
          <a:r>
            <a:rPr lang="fr-FR" sz="2000" b="1" kern="1200" dirty="0">
              <a:solidFill>
                <a:schemeClr val="tx1"/>
              </a:solidFill>
              <a:effectLst/>
            </a:rPr>
            <a:t> </a:t>
          </a:r>
          <a:r>
            <a:rPr lang="fr-FR" sz="2000" b="1" kern="1200" dirty="0" err="1">
              <a:solidFill>
                <a:schemeClr val="tx1"/>
              </a:solidFill>
              <a:effectLst/>
            </a:rPr>
            <a:t>ny</a:t>
          </a:r>
          <a:r>
            <a:rPr lang="fr-FR" sz="2000" b="1" kern="1200" dirty="0">
              <a:solidFill>
                <a:schemeClr val="tx1"/>
              </a:solidFill>
              <a:effectLst/>
            </a:rPr>
            <a:t> </a:t>
          </a:r>
          <a:r>
            <a:rPr lang="fr-FR" sz="2000" b="1" kern="1200" dirty="0" err="1">
              <a:solidFill>
                <a:schemeClr val="tx1"/>
              </a:solidFill>
              <a:effectLst/>
            </a:rPr>
            <a:t>Baiboly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  <a:effectLst/>
            </a:rPr>
            <a:t>Sady</a:t>
          </a:r>
          <a:r>
            <a:rPr lang="fr-FR" sz="2000" b="1" kern="1200" dirty="0">
              <a:solidFill>
                <a:schemeClr val="tx1"/>
              </a:solidFill>
              <a:effectLst/>
            </a:rPr>
            <a:t> </a:t>
          </a:r>
          <a:r>
            <a:rPr lang="fr-FR" sz="2000" b="1" kern="1200" dirty="0" err="1">
              <a:solidFill>
                <a:schemeClr val="tx1"/>
              </a:solidFill>
              <a:effectLst/>
            </a:rPr>
            <a:t>mamaky</a:t>
          </a:r>
          <a:r>
            <a:rPr lang="fr-FR" sz="2000" b="1" kern="1200" dirty="0">
              <a:solidFill>
                <a:schemeClr val="tx1"/>
              </a:solidFill>
              <a:effectLst/>
            </a:rPr>
            <a:t> </a:t>
          </a:r>
          <a:r>
            <a:rPr lang="fr-FR" sz="2000" b="1" kern="1200" dirty="0" err="1">
              <a:solidFill>
                <a:schemeClr val="tx1"/>
              </a:solidFill>
              <a:effectLst/>
            </a:rPr>
            <a:t>andalan-tsoratra</a:t>
          </a:r>
          <a:r>
            <a:rPr lang="fr-FR" sz="2000" b="1" kern="1200" dirty="0">
              <a:solidFill>
                <a:schemeClr val="tx1"/>
              </a:solidFill>
              <a:effectLst/>
            </a:rPr>
            <a:t> ao </a:t>
          </a:r>
          <a:r>
            <a:rPr lang="fr-FR" sz="2000" b="1" kern="1200" dirty="0" err="1">
              <a:solidFill>
                <a:schemeClr val="tx1"/>
              </a:solidFill>
              <a:effectLst/>
            </a:rPr>
            <a:t>amin’ny</a:t>
          </a:r>
          <a:r>
            <a:rPr lang="fr-FR" sz="2000" b="1" kern="1200" dirty="0">
              <a:solidFill>
                <a:schemeClr val="tx1"/>
              </a:solidFill>
              <a:effectLst/>
            </a:rPr>
            <a:t> “</a:t>
          </a:r>
          <a:r>
            <a:rPr lang="fr-FR" sz="2000" b="1" kern="1200" dirty="0" err="1">
              <a:solidFill>
                <a:schemeClr val="tx1"/>
              </a:solidFill>
              <a:effectLst/>
            </a:rPr>
            <a:t>Fanahin'ny</a:t>
          </a:r>
          <a:r>
            <a:rPr lang="fr-FR" sz="2000" b="1" kern="1200" dirty="0">
              <a:solidFill>
                <a:schemeClr val="tx1"/>
              </a:solidFill>
              <a:effectLst/>
            </a:rPr>
            <a:t> </a:t>
          </a:r>
          <a:r>
            <a:rPr lang="fr-FR" sz="2000" b="1" kern="1200" dirty="0" err="1">
              <a:solidFill>
                <a:schemeClr val="tx1"/>
              </a:solidFill>
              <a:effectLst/>
            </a:rPr>
            <a:t>Faminaniana</a:t>
          </a:r>
          <a:r>
            <a:rPr lang="fr-FR" sz="2000" b="1" kern="1200" dirty="0">
              <a:solidFill>
                <a:schemeClr val="tx1"/>
              </a:solidFill>
              <a:effectLst/>
            </a:rPr>
            <a:t>” </a:t>
          </a:r>
          <a:r>
            <a:rPr lang="fr-FR" sz="2000" b="1" kern="1200" dirty="0" err="1">
              <a:solidFill>
                <a:schemeClr val="tx1"/>
              </a:solidFill>
              <a:effectLst/>
            </a:rPr>
            <a:t>nosoratan’i</a:t>
          </a:r>
          <a:r>
            <a:rPr lang="fr-FR" sz="2000" b="1" kern="1200" dirty="0">
              <a:solidFill>
                <a:schemeClr val="tx1"/>
              </a:solidFill>
              <a:effectLst/>
            </a:rPr>
            <a:t> Ellen White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NY FOMBA FANDINIHANA NY BAIBOLY </a:t>
            </a:r>
            <a:endParaRPr lang="en" sz="48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Lesona</a:t>
            </a:r>
            <a:r>
              <a:rPr lang="fr-FR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 </a:t>
            </a:r>
            <a:r>
              <a:rPr lang="fr-FR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hatao</a:t>
            </a:r>
            <a:r>
              <a:rPr lang="fr-FR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May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NY TOMBOTSOA AZO AVY AMIN'NY FIZARANA 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-62205" y="558897"/>
            <a:ext cx="12316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Jehovah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Tompo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nanome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lelan'ny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mahay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hahaizako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manao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hampahatanjaka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reraka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ampandrenesiny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isa-maraina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isa-maraina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ampandrenesiny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sofiko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hihaino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tahaka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mahay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 50:4)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-1" y="1359670"/>
            <a:ext cx="9365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Nasaina</a:t>
            </a:r>
            <a:r>
              <a:rPr lang="fr-FR" sz="2000" b="1" dirty="0"/>
              <a:t> </a:t>
            </a:r>
            <a:r>
              <a:rPr lang="fr-FR" sz="2000" b="1" dirty="0" err="1"/>
              <a:t>nanomana</a:t>
            </a:r>
            <a:r>
              <a:rPr lang="fr-FR" sz="2000" b="1" dirty="0"/>
              <a:t> </a:t>
            </a:r>
            <a:r>
              <a:rPr lang="fr-FR" sz="2000" b="1" dirty="0" err="1"/>
              <a:t>toriteny</a:t>
            </a:r>
            <a:r>
              <a:rPr lang="fr-FR" sz="2000" b="1" dirty="0"/>
              <a:t> ho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fanompoam-pivavahana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asabotsy</a:t>
            </a:r>
            <a:r>
              <a:rPr lang="fr-FR" sz="2000" b="1" dirty="0"/>
              <a:t> </a:t>
            </a:r>
            <a:r>
              <a:rPr lang="fr-FR" sz="2000" b="1" dirty="0" err="1"/>
              <a:t>ianao</a:t>
            </a:r>
            <a:r>
              <a:rPr lang="fr-FR" sz="2000" b="1" dirty="0"/>
              <a:t>. </a:t>
            </a:r>
            <a:r>
              <a:rPr lang="fr-FR" sz="2000" b="1" dirty="0" err="1"/>
              <a:t>Manokana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handalinana</a:t>
            </a:r>
            <a:r>
              <a:rPr lang="fr-FR" sz="2000" b="1" dirty="0"/>
              <a:t> </a:t>
            </a:r>
            <a:r>
              <a:rPr lang="fr-FR" sz="2000" b="1" dirty="0" err="1"/>
              <a:t>amam-bavaka</a:t>
            </a:r>
            <a:r>
              <a:rPr lang="fr-FR" sz="2000" b="1" dirty="0"/>
              <a:t>, </a:t>
            </a:r>
            <a:r>
              <a:rPr lang="fr-FR" sz="2000" b="1" dirty="0" err="1"/>
              <a:t>lohahevitra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arak'izay</a:t>
            </a:r>
            <a:r>
              <a:rPr lang="fr-FR" sz="2000" b="1" dirty="0"/>
              <a:t> </a:t>
            </a:r>
            <a:r>
              <a:rPr lang="fr-FR" sz="2000" b="1" dirty="0" err="1"/>
              <a:t>nofidinao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ambany</a:t>
            </a:r>
            <a:r>
              <a:rPr lang="fr-FR" sz="2000" b="1" dirty="0"/>
              <a:t> </a:t>
            </a:r>
            <a:r>
              <a:rPr lang="fr-FR" sz="2000" b="1" dirty="0" err="1"/>
              <a:t>fitarihin’ny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ianao</a:t>
            </a:r>
            <a:r>
              <a:rPr lang="fr-FR" sz="2000" b="1" dirty="0"/>
              <a:t>. </a:t>
            </a:r>
            <a:r>
              <a:rPr lang="fr-FR" sz="2000" b="1" dirty="0" err="1"/>
              <a:t>Tamin-kery</a:t>
            </a:r>
            <a:r>
              <a:rPr lang="fr-FR" sz="2000" b="1" dirty="0"/>
              <a:t> no </a:t>
            </a:r>
            <a:r>
              <a:rPr lang="fr-FR" sz="2000" b="1" dirty="0" err="1"/>
              <a:t>nanaovanao</a:t>
            </a:r>
            <a:r>
              <a:rPr lang="fr-FR" sz="2000" b="1" dirty="0"/>
              <a:t> </a:t>
            </a:r>
            <a:r>
              <a:rPr lang="fr-FR" sz="2000" b="1" dirty="0" err="1"/>
              <a:t>toriteny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asabotsy</a:t>
            </a:r>
            <a:r>
              <a:rPr lang="fr-FR" sz="2000" b="1" dirty="0"/>
              <a:t>. </a:t>
            </a:r>
            <a:r>
              <a:rPr lang="fr-FR" sz="2000" b="1" dirty="0" err="1"/>
              <a:t>Iza</a:t>
            </a:r>
            <a:r>
              <a:rPr lang="fr-FR" sz="2000" b="1" dirty="0"/>
              <a:t> no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mahazo</a:t>
            </a:r>
            <a:r>
              <a:rPr lang="fr-FR" sz="2000" b="1" dirty="0"/>
              <a:t> </a:t>
            </a:r>
            <a:r>
              <a:rPr lang="fr-FR" sz="2000" b="1" dirty="0" err="1"/>
              <a:t>tombontsoa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amin’izany</a:t>
            </a:r>
            <a:r>
              <a:rPr lang="fr-FR" sz="2000" b="1" dirty="0"/>
              <a:t> </a:t>
            </a:r>
            <a:r>
              <a:rPr lang="fr-FR" sz="2000" b="1" dirty="0" err="1"/>
              <a:t>toriteny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62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19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942977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73395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988202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fianarana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</a:t>
            </a:r>
            <a:r>
              <a:rPr lang="fr-FR" sz="2000" b="1" dirty="0" err="1"/>
              <a:t>ifampizarantsika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— na </a:t>
            </a:r>
            <a:r>
              <a:rPr lang="fr-FR" sz="2000" b="1" dirty="0" err="1"/>
              <a:t>toriteny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na </a:t>
            </a:r>
            <a:r>
              <a:rPr lang="fr-FR" sz="2000" b="1" dirty="0" err="1"/>
              <a:t>ataon’ny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 — dia </a:t>
            </a:r>
            <a:r>
              <a:rPr lang="fr-FR" sz="2000" b="1" dirty="0" err="1"/>
              <a:t>fitahiana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sosona</a:t>
            </a:r>
            <a:r>
              <a:rPr lang="en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18624" y="5332815"/>
            <a:ext cx="607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Mihamafy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mihalalina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fifandraisana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fr-FR" sz="2000" b="1" dirty="0"/>
              <a:t> </a:t>
            </a:r>
            <a:r>
              <a:rPr lang="fr-FR" sz="2000" b="1" dirty="0" err="1"/>
              <a:t>amin’ireo</a:t>
            </a:r>
            <a:r>
              <a:rPr lang="fr-FR" sz="2000" b="1" dirty="0"/>
              <a:t> </a:t>
            </a:r>
            <a:r>
              <a:rPr lang="fr-FR" sz="2000" b="1" dirty="0" err="1"/>
              <a:t>tranga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. </a:t>
            </a:r>
            <a:r>
              <a:rPr lang="fr-FR" sz="2000" b="1" dirty="0" err="1"/>
              <a:t>Izany</a:t>
            </a:r>
            <a:r>
              <a:rPr lang="fr-FR" sz="2000" b="1" dirty="0"/>
              <a:t> no </a:t>
            </a:r>
            <a:r>
              <a:rPr lang="fr-FR" sz="2000" b="1" dirty="0" err="1"/>
              <a:t>herin’ny</a:t>
            </a:r>
            <a:r>
              <a:rPr lang="fr-FR" sz="2000" b="1" dirty="0"/>
              <a:t> </a:t>
            </a:r>
            <a:r>
              <a:rPr lang="fr-FR" sz="2000" b="1" dirty="0" err="1"/>
              <a:t>Tenin’Andriamanitra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“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hiverina</a:t>
            </a:r>
            <a:r>
              <a:rPr lang="fr-FR" sz="2000" b="1" dirty="0"/>
              <a:t> </a:t>
            </a:r>
            <a:r>
              <a:rPr lang="fr-FR" sz="2000" b="1" dirty="0" err="1"/>
              <a:t>Amiko</a:t>
            </a:r>
            <a:r>
              <a:rPr lang="fr-FR" sz="2000" b="1" dirty="0"/>
              <a:t> </a:t>
            </a:r>
            <a:r>
              <a:rPr lang="fr-FR" sz="2000" b="1" dirty="0" err="1"/>
              <a:t>foana</a:t>
            </a:r>
            <a:r>
              <a:rPr lang="fr-FR" sz="2000" b="1" dirty="0"/>
              <a:t>” (</a:t>
            </a:r>
            <a:r>
              <a:rPr lang="fr-FR" sz="2000" b="1" dirty="0" err="1"/>
              <a:t>Isaia</a:t>
            </a:r>
            <a:r>
              <a:rPr lang="fr-FR" sz="2000" b="1" dirty="0"/>
              <a:t> </a:t>
            </a:r>
            <a:r>
              <a:rPr lang="en" sz="2000" b="1" dirty="0"/>
              <a:t>55:11).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9648" y="4012261"/>
            <a:ext cx="61155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Voalohany</a:t>
            </a:r>
            <a:r>
              <a:rPr lang="fr-FR" sz="2000" b="1" dirty="0"/>
              <a:t>, </a:t>
            </a:r>
            <a:r>
              <a:rPr lang="fr-FR" sz="2000" b="1" dirty="0" err="1"/>
              <a:t>mahazo</a:t>
            </a:r>
            <a:r>
              <a:rPr lang="fr-FR" sz="2000" b="1" dirty="0"/>
              <a:t> </a:t>
            </a:r>
            <a:r>
              <a:rPr lang="fr-FR" sz="2000" b="1" dirty="0" err="1"/>
              <a:t>fitahiana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amin’izay</a:t>
            </a:r>
            <a:r>
              <a:rPr lang="fr-FR" sz="2000" b="1" dirty="0"/>
              <a:t> </a:t>
            </a:r>
            <a:r>
              <a:rPr lang="fr-FR" sz="2000" b="1" dirty="0" err="1"/>
              <a:t>nianarantsika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Faharoa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izarantsika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fahalalana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dia </a:t>
            </a:r>
            <a:r>
              <a:rPr lang="fr-FR" sz="2000" b="1" dirty="0" err="1"/>
              <a:t>mandray</a:t>
            </a:r>
            <a:r>
              <a:rPr lang="fr-FR" sz="2000" b="1" dirty="0"/>
              <a:t> </a:t>
            </a:r>
            <a:r>
              <a:rPr lang="fr-FR" sz="2000" b="1" dirty="0" err="1"/>
              <a:t>fitahiana</a:t>
            </a:r>
            <a:r>
              <a:rPr lang="fr-FR" sz="2000" b="1" dirty="0"/>
              <a:t> </a:t>
            </a:r>
            <a:r>
              <a:rPr lang="fr-FR" sz="2000" b="1" dirty="0" err="1"/>
              <a:t>sady</a:t>
            </a:r>
            <a:r>
              <a:rPr lang="fr-FR" sz="2000" b="1" dirty="0"/>
              <a:t> </a:t>
            </a:r>
            <a:r>
              <a:rPr lang="fr-FR" sz="2000" b="1" dirty="0" err="1"/>
              <a:t>mahazo</a:t>
            </a:r>
            <a:r>
              <a:rPr lang="fr-FR" sz="2000" b="1" dirty="0"/>
              <a:t> </a:t>
            </a:r>
            <a:r>
              <a:rPr lang="fr-FR" sz="2000" b="1" dirty="0" err="1"/>
              <a:t>famporisihina</a:t>
            </a:r>
            <a:r>
              <a:rPr lang="fr-FR" sz="2000" b="1" dirty="0"/>
              <a:t> </a:t>
            </a:r>
            <a:r>
              <a:rPr lang="fr-FR" sz="2000" b="1" dirty="0" err="1"/>
              <a:t>handalina</a:t>
            </a:r>
            <a:r>
              <a:rPr lang="fr-FR" sz="2000" b="1" dirty="0"/>
              <a:t> </a:t>
            </a:r>
            <a:r>
              <a:rPr lang="fr-FR" sz="2000" b="1" dirty="0" err="1"/>
              <a:t>lalindalina</a:t>
            </a:r>
            <a:r>
              <a:rPr lang="fr-FR" sz="2000" b="1" dirty="0"/>
              <a:t> </a:t>
            </a:r>
            <a:r>
              <a:rPr lang="fr-FR" sz="2000" b="1" dirty="0" err="1"/>
              <a:t>kokoa</a:t>
            </a:r>
            <a:r>
              <a:rPr lang="en" sz="20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530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 TOMBOTSOA AZO AVY AMIN'NY FIHINANANA </a:t>
            </a:r>
            <a:endParaRPr lang="en" sz="36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-16205" y="480167"/>
            <a:ext cx="1204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Endrey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hamamin'ny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teninao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raha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andramako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Mihoatra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noho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tantely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ato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am-bavako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aza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!”</a:t>
            </a:r>
          </a:p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(Salamo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0" y="1135343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mihinana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Tenin’Andriamanitra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en" sz="2000" b="1" dirty="0"/>
              <a:t>(Jer. 15:16)!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962" y="1533214"/>
            <a:ext cx="3940341" cy="5164361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283770" y="4335225"/>
            <a:ext cx="584855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"</a:t>
            </a:r>
            <a:r>
              <a:rPr lang="en-US" sz="2000" b="1" dirty="0"/>
              <a:t>Na </a:t>
            </a:r>
            <a:r>
              <a:rPr lang="en-US" sz="2000" b="1" dirty="0" err="1"/>
              <a:t>inona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inona</a:t>
            </a:r>
            <a:r>
              <a:rPr lang="en-US" sz="2000" b="1" dirty="0"/>
              <a:t> </a:t>
            </a:r>
            <a:r>
              <a:rPr lang="en-US" sz="2000" b="1" dirty="0" err="1"/>
              <a:t>fandrosoan'ny</a:t>
            </a:r>
            <a:r>
              <a:rPr lang="en-US" sz="2000" b="1" dirty="0"/>
              <a:t> </a:t>
            </a:r>
            <a:r>
              <a:rPr lang="en-US" sz="2000" b="1" dirty="0" err="1"/>
              <a:t>fahalalan'ny</a:t>
            </a:r>
            <a:r>
              <a:rPr lang="en-US" sz="2000" b="1" dirty="0"/>
              <a:t> </a:t>
            </a:r>
            <a:r>
              <a:rPr lang="en-US" sz="2000" b="1" dirty="0" err="1"/>
              <a:t>olona</a:t>
            </a:r>
            <a:r>
              <a:rPr lang="en-US" sz="2000" b="1" dirty="0"/>
              <a:t>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aoka</a:t>
            </a:r>
            <a:r>
              <a:rPr lang="en-US" sz="2000" b="1" dirty="0"/>
              <a:t> </a:t>
            </a:r>
            <a:r>
              <a:rPr lang="en-US" sz="2000" b="1" dirty="0" err="1"/>
              <a:t>izy</a:t>
            </a:r>
            <a:r>
              <a:rPr lang="en-US" sz="2000" b="1" dirty="0"/>
              <a:t>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hisaina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kely</a:t>
            </a:r>
            <a:r>
              <a:rPr lang="en-US" sz="2000" b="1" dirty="0"/>
              <a:t> </a:t>
            </a:r>
            <a:r>
              <a:rPr lang="en-US" sz="2000" b="1" dirty="0" err="1"/>
              <a:t>monja</a:t>
            </a:r>
            <a:r>
              <a:rPr lang="en-US" sz="2000" b="1" dirty="0"/>
              <a:t> </a:t>
            </a:r>
            <a:r>
              <a:rPr lang="en-US" sz="2000" b="1" dirty="0" err="1"/>
              <a:t>aza</a:t>
            </a:r>
            <a:r>
              <a:rPr lang="en-US" sz="2000" b="1" dirty="0"/>
              <a:t> fa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ilainy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handalina</a:t>
            </a:r>
            <a:r>
              <a:rPr lang="en-US" sz="2000" b="1" dirty="0"/>
              <a:t>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tapaka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Soratra</a:t>
            </a:r>
            <a:r>
              <a:rPr lang="en-US" sz="2000" b="1" dirty="0"/>
              <a:t> </a:t>
            </a:r>
            <a:r>
              <a:rPr lang="en-US" sz="2000" b="1" dirty="0" err="1"/>
              <a:t>Masina</a:t>
            </a:r>
            <a:r>
              <a:rPr lang="en-US" sz="2000" b="1" dirty="0"/>
              <a:t> </a:t>
            </a:r>
            <a:r>
              <a:rPr lang="en-US" sz="2000" b="1" dirty="0" err="1"/>
              <a:t>mba</a:t>
            </a:r>
            <a:r>
              <a:rPr lang="en-US" sz="2000" b="1" dirty="0"/>
              <a:t> </a:t>
            </a:r>
            <a:r>
              <a:rPr lang="en-US" sz="2000" b="1" dirty="0" err="1"/>
              <a:t>hananany</a:t>
            </a:r>
            <a:r>
              <a:rPr lang="en-US" sz="2000" b="1" dirty="0"/>
              <a:t> </a:t>
            </a:r>
            <a:r>
              <a:rPr lang="en-US" sz="2000" b="1" dirty="0" err="1"/>
              <a:t>fahazavana</a:t>
            </a:r>
            <a:r>
              <a:rPr lang="en-US" sz="2000" b="1" dirty="0"/>
              <a:t> </a:t>
            </a:r>
            <a:r>
              <a:rPr lang="en-US" sz="2000" b="1" dirty="0" err="1"/>
              <a:t>lehibe</a:t>
            </a:r>
            <a:r>
              <a:rPr lang="en-US" sz="2000" b="1" dirty="0"/>
              <a:t> </a:t>
            </a:r>
            <a:r>
              <a:rPr lang="en-US" sz="2000" b="1" dirty="0" err="1"/>
              <a:t>kokoa</a:t>
            </a:r>
            <a:r>
              <a:rPr lang="en-US" sz="2000" b="1" dirty="0"/>
              <a:t>.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maha</a:t>
            </a:r>
            <a:r>
              <a:rPr lang="en-US" sz="2000" b="1" dirty="0"/>
              <a:t> </a:t>
            </a:r>
            <a:r>
              <a:rPr lang="en-US" sz="2000" b="1" dirty="0" err="1"/>
              <a:t>vahoakan'Andriamanitra</a:t>
            </a:r>
            <a:r>
              <a:rPr lang="en-US" sz="2000" b="1" dirty="0"/>
              <a:t> </a:t>
            </a:r>
            <a:r>
              <a:rPr lang="en-US" sz="2000" b="1" dirty="0" err="1"/>
              <a:t>antsika</a:t>
            </a:r>
            <a:r>
              <a:rPr lang="en-US" sz="2000" b="1" dirty="0"/>
              <a:t>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asaina</a:t>
            </a:r>
            <a:r>
              <a:rPr lang="en-US" sz="2000" b="1" dirty="0"/>
              <a:t> </a:t>
            </a:r>
            <a:r>
              <a:rPr lang="en-US" sz="2000" b="1" dirty="0" err="1"/>
              <a:t>mandinika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faminaniana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tsirairay</a:t>
            </a:r>
            <a:r>
              <a:rPr lang="en-US" sz="2000" b="1" dirty="0"/>
              <a:t> </a:t>
            </a:r>
            <a:r>
              <a:rPr lang="en-US" sz="2000" b="1" dirty="0" err="1"/>
              <a:t>avy</a:t>
            </a:r>
            <a:r>
              <a:rPr lang="en-US" sz="2000" b="1" dirty="0"/>
              <a:t> </a:t>
            </a:r>
            <a:r>
              <a:rPr lang="en-US" sz="2000" b="1" dirty="0" err="1"/>
              <a:t>amintsika</a:t>
            </a:r>
            <a:r>
              <a:rPr lang="en-US" sz="2000" b="1" dirty="0"/>
              <a:t>.” </a:t>
            </a:r>
            <a:r>
              <a:rPr lang="en-US" sz="1600" b="1" dirty="0"/>
              <a:t>Ellen G. White, Counsels to Writers and Editors, p. 41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92" y="4643403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-16206" y="3047039"/>
            <a:ext cx="79172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Mila </a:t>
            </a:r>
            <a:r>
              <a:rPr lang="fr-FR" sz="2000" b="1" dirty="0" err="1"/>
              <a:t>manatona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mihaino</a:t>
            </a:r>
            <a:r>
              <a:rPr lang="fr-FR" sz="2000" b="1" dirty="0"/>
              <a:t> </a:t>
            </a:r>
            <a:r>
              <a:rPr lang="fr-FR" sz="2000" b="1" dirty="0" err="1"/>
              <a:t>fotsiny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lazain’Andriamanitra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</a:t>
            </a:r>
            <a:r>
              <a:rPr lang="fr-FR" sz="2000" b="1" dirty="0" err="1"/>
              <a:t>Isaia</a:t>
            </a:r>
            <a:r>
              <a:rPr lang="fr-FR" sz="2000" b="1" dirty="0"/>
              <a:t> 55:3). </a:t>
            </a:r>
            <a:r>
              <a:rPr lang="fr-FR" sz="2000" b="1" dirty="0" err="1"/>
              <a:t>Arakaraka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andaniantsika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bebe </a:t>
            </a:r>
            <a:r>
              <a:rPr lang="fr-FR" sz="2000" b="1" dirty="0" err="1"/>
              <a:t>kokoa</a:t>
            </a:r>
            <a:r>
              <a:rPr lang="fr-FR" sz="2000" b="1" dirty="0"/>
              <a:t> </a:t>
            </a:r>
            <a:r>
              <a:rPr lang="fr-FR" sz="2000" b="1" dirty="0" err="1"/>
              <a:t>handinihana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takilan'ny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, no </a:t>
            </a:r>
            <a:r>
              <a:rPr lang="fr-FR" sz="2000" b="1" dirty="0" err="1"/>
              <a:t>ahazoantsika</a:t>
            </a:r>
            <a:r>
              <a:rPr lang="fr-FR" sz="2000" b="1" dirty="0"/>
              <a:t> </a:t>
            </a:r>
            <a:r>
              <a:rPr lang="fr-FR" sz="2000" b="1" dirty="0" err="1"/>
              <a:t>sakafo</a:t>
            </a:r>
            <a:r>
              <a:rPr lang="fr-FR" sz="2000" b="1" dirty="0"/>
              <a:t> bebe </a:t>
            </a:r>
            <a:r>
              <a:rPr lang="fr-FR" sz="2000" b="1" dirty="0" err="1"/>
              <a:t>kokoa</a:t>
            </a:r>
            <a:r>
              <a:rPr lang="fr-FR" sz="2000" b="1" dirty="0"/>
              <a:t>,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fitahiana</a:t>
            </a:r>
            <a:r>
              <a:rPr lang="fr-FR" sz="2000" b="1" dirty="0"/>
              <a:t> bebe </a:t>
            </a:r>
            <a:r>
              <a:rPr lang="fr-FR" sz="2000" b="1" dirty="0" err="1"/>
              <a:t>kokoa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-16205" y="2710964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Ary </a:t>
            </a:r>
            <a:r>
              <a:rPr lang="fr-FR" sz="2000" b="1" dirty="0" err="1">
                <a:solidFill>
                  <a:prstClr val="black"/>
                </a:solidFill>
              </a:rPr>
              <a:t>ankoatra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maimaim-poana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sakafo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(Isaia 55:1)!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0" y="1513938"/>
            <a:ext cx="79010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Na dia mamy </a:t>
            </a:r>
            <a:r>
              <a:rPr lang="fr-FR" sz="2000" b="1" dirty="0" err="1">
                <a:solidFill>
                  <a:prstClr val="black"/>
                </a:solidFill>
              </a:rPr>
              <a:t>noho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tantely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hohanintsika</a:t>
            </a:r>
            <a:r>
              <a:rPr lang="fr-FR" sz="2000" b="1" dirty="0">
                <a:solidFill>
                  <a:prstClr val="black"/>
                </a:solidFill>
              </a:rPr>
              <a:t> ara-</a:t>
            </a:r>
            <a:r>
              <a:rPr lang="fr-FR" sz="2000" b="1" dirty="0" err="1">
                <a:solidFill>
                  <a:prstClr val="black"/>
                </a:solidFill>
              </a:rPr>
              <a:t>bakiteny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 err="1">
                <a:solidFill>
                  <a:prstClr val="black"/>
                </a:solidFill>
              </a:rPr>
              <a:t>Salamo</a:t>
            </a:r>
            <a:r>
              <a:rPr lang="fr-FR" sz="2000" b="1" dirty="0">
                <a:solidFill>
                  <a:prstClr val="black"/>
                </a:solidFill>
              </a:rPr>
              <a:t> 119:103). </a:t>
            </a:r>
            <a:r>
              <a:rPr lang="fr-FR" sz="2000" b="1" dirty="0" err="1">
                <a:solidFill>
                  <a:prstClr val="black"/>
                </a:solidFill>
              </a:rPr>
              <a:t>Sakafo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fanahy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famakiana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Baiboly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tena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famelombelomana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manasitrana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fanahintsika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manova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toetrantsika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121299" y="816562"/>
            <a:ext cx="10739534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hahatanteraka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vokatra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andrandrain'ny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famakiana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fotsiny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Teny</a:t>
            </a:r>
            <a:r>
              <a:rPr lang="en-US" sz="2400" b="1" dirty="0">
                <a:latin typeface="Constantia" panose="02030602050306030303" pitchFamily="18" charset="0"/>
              </a:rPr>
              <a:t>: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maintsy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ianarana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ankamamiana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am-po </a:t>
            </a:r>
            <a:r>
              <a:rPr lang="en-US" sz="2400" b="1" dirty="0" err="1">
                <a:latin typeface="Constantia" panose="02030602050306030303" pitchFamily="18" charset="0"/>
              </a:rPr>
              <a:t>izy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ho azo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fahalalana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an’Andriamanitra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ezaka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ara-tsaina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Amim-pahazotoana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tokony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hianarantsika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Baiboly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mangataka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fanampian’ny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Fanahy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Masina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amin’Andriamanitra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hahazoantsika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Teniny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Tokony</a:t>
            </a:r>
            <a:r>
              <a:rPr lang="en-US" sz="2400" b="1" dirty="0">
                <a:latin typeface="Constantia" panose="02030602050306030303" pitchFamily="18" charset="0"/>
              </a:rPr>
              <a:t> haka </a:t>
            </a:r>
            <a:r>
              <a:rPr lang="en-US" sz="2400" b="1" dirty="0" err="1">
                <a:latin typeface="Constantia" panose="02030602050306030303" pitchFamily="18" charset="0"/>
              </a:rPr>
              <a:t>andininy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hampifantoka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hamantatra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hevitra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napetrak’Andriamanitra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antsika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andininy</a:t>
            </a:r>
            <a:r>
              <a:rPr lang="en-US" sz="2400" b="1" dirty="0">
                <a:latin typeface="Constantia" panose="02030602050306030303" pitchFamily="18" charset="0"/>
              </a:rPr>
              <a:t> io. […]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Ny </a:t>
            </a:r>
            <a:r>
              <a:rPr lang="en-US" sz="2400" b="1" dirty="0" err="1">
                <a:latin typeface="Constantia" panose="02030602050306030303" pitchFamily="18" charset="0"/>
              </a:rPr>
              <a:t>Tenin’Andriamanitra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mofon’aina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Ireo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mitelina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mihinana</a:t>
            </a:r>
            <a:r>
              <a:rPr lang="en-US" sz="2400" b="1" dirty="0">
                <a:latin typeface="Constantia" panose="02030602050306030303" pitchFamily="18" charset="0"/>
              </a:rPr>
              <a:t> io </a:t>
            </a:r>
            <a:r>
              <a:rPr lang="en-US" sz="2400" b="1" dirty="0" err="1">
                <a:latin typeface="Constantia" panose="02030602050306030303" pitchFamily="18" charset="0"/>
              </a:rPr>
              <a:t>Teny</a:t>
            </a:r>
            <a:r>
              <a:rPr lang="en-US" sz="2400" b="1" dirty="0">
                <a:latin typeface="Constantia" panose="02030602050306030303" pitchFamily="18" charset="0"/>
              </a:rPr>
              <a:t> io, ka </a:t>
            </a:r>
            <a:r>
              <a:rPr lang="en-US" sz="2400" b="1" dirty="0" err="1">
                <a:latin typeface="Constantia" panose="02030602050306030303" pitchFamily="18" charset="0"/>
              </a:rPr>
              <a:t>manao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isan’ny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toetra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amam-panahy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rehetra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hihamatanjaka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herin’Andriamanitra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Manome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tanjaka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mety</a:t>
            </a:r>
            <a:r>
              <a:rPr lang="en-US" sz="2400" b="1" dirty="0">
                <a:latin typeface="Constantia" panose="02030602050306030303" pitchFamily="18" charset="0"/>
              </a:rPr>
              <a:t> maty ho </a:t>
            </a:r>
            <a:r>
              <a:rPr lang="en-US" sz="2400" b="1" dirty="0" err="1">
                <a:latin typeface="Constantia" panose="02030602050306030303" pitchFamily="18" charset="0"/>
              </a:rPr>
              <a:t>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fanahy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manatanteraka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fanandramana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mitondra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fifaliana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haharitra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mandrakizay</a:t>
            </a:r>
            <a:r>
              <a:rPr lang="en" sz="24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8211524" y="5617876"/>
            <a:ext cx="252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Lift Him Up, 7 </a:t>
            </a:r>
            <a:r>
              <a:rPr lang="en-US" sz="1600" b="1"/>
              <a:t>Aprily)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8466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tahaka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teniko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aloaky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vavako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hiverina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foana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raha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mahatanteraka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sitrako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ambinina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amin'izay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ampandehanako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azy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Isaia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099481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22752" y="0"/>
            <a:ext cx="6922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fr-FR" sz="2000" b="1" dirty="0"/>
              <a:t>Fa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tamin'Andriamanitra</a:t>
            </a:r>
            <a:r>
              <a:rPr lang="fr-FR" sz="2000" b="1" dirty="0"/>
              <a:t> no </a:t>
            </a:r>
            <a:r>
              <a:rPr lang="fr-FR" sz="2000" b="1" dirty="0" err="1"/>
              <a:t>nitenenan'ny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nitondran'ny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” (2 </a:t>
            </a:r>
            <a:r>
              <a:rPr lang="fr-FR" sz="2000" b="1" dirty="0" err="1"/>
              <a:t>Petera</a:t>
            </a:r>
            <a:r>
              <a:rPr lang="fr-FR" sz="2000" b="1" dirty="0"/>
              <a:t> 1:21), ka </a:t>
            </a:r>
            <a:r>
              <a:rPr lang="fr-FR" sz="2000" b="1" dirty="0" err="1"/>
              <a:t>noraketiny</a:t>
            </a:r>
            <a:r>
              <a:rPr lang="fr-FR" sz="2000" b="1" dirty="0"/>
              <a:t> tao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pejin’ny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hafatr’izy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en" sz="2000" b="1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7184" y="200025"/>
            <a:ext cx="5170098" cy="28174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0" y="2229278"/>
            <a:ext cx="69228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Ahoana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ahafahantsika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mitrandraka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vatosoa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nomanin’Andriamanitra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ao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Baiboly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inona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soa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azontsika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avy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fianarana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22751" y="957817"/>
            <a:ext cx="67963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Ao </a:t>
            </a:r>
            <a:r>
              <a:rPr lang="fr-FR" sz="2000" b="1" dirty="0" err="1">
                <a:solidFill>
                  <a:prstClr val="black"/>
                </a:solidFill>
              </a:rPr>
              <a:t>anatiny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ahitantsika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vatosoa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manome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aina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fanantenana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fampaherezana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fampiononana</a:t>
            </a:r>
            <a:r>
              <a:rPr lang="fr-FR" sz="2000" b="1" dirty="0">
                <a:solidFill>
                  <a:prstClr val="black"/>
                </a:solidFill>
              </a:rPr>
              <a:t>, ... </a:t>
            </a:r>
            <a:r>
              <a:rPr lang="fr-FR" sz="2000" b="1" dirty="0" err="1">
                <a:solidFill>
                  <a:prstClr val="black"/>
                </a:solidFill>
              </a:rPr>
              <a:t>Misy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avy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hatrany</a:t>
            </a:r>
            <a:r>
              <a:rPr lang="fr-FR" sz="2000" b="1" dirty="0">
                <a:solidFill>
                  <a:prstClr val="black"/>
                </a:solidFill>
              </a:rPr>
              <a:t> dia </a:t>
            </a:r>
            <a:r>
              <a:rPr lang="fr-FR" sz="2000" b="1" dirty="0" err="1">
                <a:solidFill>
                  <a:prstClr val="black"/>
                </a:solidFill>
              </a:rPr>
              <a:t>hita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raha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jerena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kosa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maintsy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karohina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lalina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kokoa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283905" y="969737"/>
            <a:ext cx="7262727" cy="49185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r-FR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NY FOMBA FANDINIHANA NY BAIBOLY </a:t>
            </a:r>
            <a:endParaRPr lang="en" sz="72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NY FOTOANA </a:t>
            </a:r>
            <a:endParaRPr lang="en" sz="5400" b="1" spc="2000" dirty="0">
              <a:ln/>
              <a:solidFill>
                <a:srgbClr val="FFE24F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hitady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hitanareo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katsahinareo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fonareo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(Jeremia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</a:t>
            </a:r>
            <a:r>
              <a:rPr lang="fr-FR" sz="2000" b="1" dirty="0" err="1"/>
              <a:t>hianarana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639865"/>
            <a:ext cx="5151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dinihantsika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valintenintsika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fijerena</a:t>
            </a:r>
            <a:r>
              <a:rPr lang="fr-FR" sz="2000" b="1" dirty="0"/>
              <a:t> </a:t>
            </a:r>
            <a:r>
              <a:rPr lang="fr-FR" sz="2000" b="1" dirty="0" err="1"/>
              <a:t>ireto</a:t>
            </a:r>
            <a:r>
              <a:rPr lang="fr-FR" sz="2000" b="1" dirty="0"/>
              <a:t> </a:t>
            </a:r>
            <a:r>
              <a:rPr lang="fr-FR" sz="2000" b="1" dirty="0" err="1"/>
              <a:t>lafin-javatra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ireto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kalitao</a:t>
            </a:r>
            <a:r>
              <a:rPr lang="en" sz="2000" b="1" dirty="0"/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215019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Kanefa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natokanantsika</a:t>
            </a:r>
            <a:r>
              <a:rPr lang="fr-FR" sz="2000" b="1" dirty="0"/>
              <a:t> </a:t>
            </a:r>
            <a:r>
              <a:rPr lang="fr-FR" sz="2000" b="1" dirty="0" err="1"/>
              <a:t>hianarana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ferana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famakian-teny</a:t>
            </a:r>
            <a:r>
              <a:rPr lang="fr-FR" sz="2000" b="1" dirty="0"/>
              <a:t> </a:t>
            </a:r>
            <a:r>
              <a:rPr lang="fr-FR" sz="2000" b="1" dirty="0" err="1"/>
              <a:t>fotsiny</a:t>
            </a:r>
            <a:r>
              <a:rPr lang="fr-FR" sz="2000" b="1" dirty="0"/>
              <a:t>. Eo no </a:t>
            </a:r>
            <a:r>
              <a:rPr lang="fr-FR" sz="2000" b="1" dirty="0" err="1"/>
              <a:t>miditra</a:t>
            </a:r>
            <a:r>
              <a:rPr lang="fr-FR" sz="2000" b="1" dirty="0"/>
              <a:t> an-</a:t>
            </a:r>
            <a:r>
              <a:rPr lang="fr-FR" sz="2000" b="1" dirty="0" err="1"/>
              <a:t>tsehatra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antony</a:t>
            </a:r>
            <a:r>
              <a:rPr lang="fr-FR" sz="2000" b="1" dirty="0"/>
              <a:t> </a:t>
            </a:r>
            <a:r>
              <a:rPr lang="fr-FR" sz="2000" b="1" dirty="0" err="1"/>
              <a:t>manosika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. </a:t>
            </a:r>
            <a:r>
              <a:rPr lang="fr-FR" sz="2000" b="1" dirty="0" err="1"/>
              <a:t>Nahoana</a:t>
            </a:r>
            <a:r>
              <a:rPr lang="fr-FR" sz="2000" b="1" dirty="0"/>
              <a:t> aho no </a:t>
            </a:r>
            <a:r>
              <a:rPr lang="fr-FR" sz="2000" b="1" dirty="0" err="1"/>
              <a:t>mamaky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? </a:t>
            </a:r>
            <a:r>
              <a:rPr lang="fr-FR" sz="2000" b="1" dirty="0" err="1"/>
              <a:t>Mitady</a:t>
            </a:r>
            <a:r>
              <a:rPr lang="fr-FR" sz="2000" b="1" dirty="0"/>
              <a:t> </a:t>
            </a:r>
            <a:r>
              <a:rPr lang="fr-FR" sz="2000" b="1" dirty="0" err="1"/>
              <a:t>fahalalana</a:t>
            </a:r>
            <a:r>
              <a:rPr lang="fr-FR" sz="2000" b="1" dirty="0"/>
              <a:t> </a:t>
            </a:r>
            <a:r>
              <a:rPr lang="fr-FR" sz="2000" b="1" dirty="0" err="1"/>
              <a:t>fotsiny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aho, sa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faniriana</a:t>
            </a:r>
            <a:r>
              <a:rPr lang="fr-FR" sz="2000" b="1" dirty="0"/>
              <a:t> </a:t>
            </a:r>
            <a:r>
              <a:rPr lang="fr-FR" sz="2000" b="1" dirty="0" err="1"/>
              <a:t>lalina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hahafantatra</a:t>
            </a:r>
            <a:r>
              <a:rPr lang="fr-FR" sz="2000" b="1" dirty="0"/>
              <a:t> bebe </a:t>
            </a:r>
            <a:r>
              <a:rPr lang="fr-FR" sz="2000" b="1" dirty="0" err="1"/>
              <a:t>kokoa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en" sz="2000" b="1" dirty="0"/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852159"/>
            <a:ext cx="5151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Mazava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handray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soa</a:t>
            </a:r>
            <a:r>
              <a:rPr lang="fr-FR" sz="2000" b="1" dirty="0">
                <a:solidFill>
                  <a:prstClr val="black"/>
                </a:solidFill>
              </a:rPr>
              <a:t> bebe </a:t>
            </a:r>
            <a:r>
              <a:rPr lang="fr-FR" sz="2000" b="1" dirty="0" err="1">
                <a:solidFill>
                  <a:prstClr val="black"/>
                </a:solidFill>
              </a:rPr>
              <a:t>kokoa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fanokanana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adiny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fotoanantsika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hianarana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Baiboly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noho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fanokanana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dimy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monja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451572"/>
            <a:ext cx="88663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Handray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tsara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indrindra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avy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fianarantsika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Baiboly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manjary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hiarahana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amin’Andriamanitra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 err="1">
                <a:solidFill>
                  <a:prstClr val="black"/>
                </a:solidFill>
              </a:rPr>
              <a:t>Jer</a:t>
            </a:r>
            <a:r>
              <a:rPr lang="fr-FR" sz="2000" b="1" dirty="0">
                <a:solidFill>
                  <a:prstClr val="black"/>
                </a:solidFill>
              </a:rPr>
              <a:t>. 29:13),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hifaliantsika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(Sal. 37:4); </a:t>
            </a: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mijery</a:t>
            </a:r>
            <a:r>
              <a:rPr lang="fr-FR" sz="2000" b="1" dirty="0">
                <a:solidFill>
                  <a:prstClr val="black"/>
                </a:solidFill>
              </a:rPr>
              <a:t> ao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pejiny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hafatra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manokana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avy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amin’Andriamanitra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fr-FR" dirty="0">
                <a:solidFill>
                  <a:schemeClr val="accent5"/>
                </a:solidFill>
              </a:rPr>
              <a:t>NY TOERANA </a:t>
            </a:r>
            <a:endParaRPr lang="en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nifoha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maraina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alina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koa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nivoaka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nankany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foana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nivavaka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tany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(Marka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naniry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 </a:t>
            </a:r>
            <a:r>
              <a:rPr lang="fr-FR" sz="2000" b="1" dirty="0" err="1"/>
              <a:t>hifandraisana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, dia </a:t>
            </a:r>
            <a:r>
              <a:rPr lang="fr-FR" sz="2000" b="1" dirty="0" err="1"/>
              <a:t>nifoha</a:t>
            </a:r>
            <a:r>
              <a:rPr lang="fr-FR" sz="2000" b="1" dirty="0"/>
              <a:t> </a:t>
            </a:r>
            <a:r>
              <a:rPr lang="fr-FR" sz="2000" b="1" dirty="0" err="1"/>
              <a:t>maraina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ka </a:t>
            </a:r>
            <a:r>
              <a:rPr lang="fr-FR" sz="2000" b="1" dirty="0" err="1"/>
              <a:t>nitady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mangina</a:t>
            </a:r>
            <a:r>
              <a:rPr lang="fr-FR" sz="2000" b="1" dirty="0"/>
              <a:t> (Marka 1:35).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ampiharina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fianarana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8" y="2327767"/>
            <a:ext cx="5839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Sarotra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mifantoka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fianarana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tabataba</a:t>
            </a:r>
            <a:r>
              <a:rPr lang="fr-FR" sz="2000" b="1" dirty="0"/>
              <a:t> na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. Mora </a:t>
            </a:r>
            <a:r>
              <a:rPr lang="fr-FR" sz="2000" b="1" dirty="0" err="1"/>
              <a:t>kokoa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manao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milamina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mangina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mitokana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13358" y="4803043"/>
            <a:ext cx="58391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hitantsika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toerana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mety</a:t>
            </a:r>
            <a:r>
              <a:rPr lang="fr-FR" sz="2000" b="1" dirty="0">
                <a:solidFill>
                  <a:prstClr val="black"/>
                </a:solidFill>
              </a:rPr>
              <a:t> dia </a:t>
            </a:r>
            <a:r>
              <a:rPr lang="fr-FR" sz="2000" b="1" dirty="0" err="1">
                <a:solidFill>
                  <a:prstClr val="black"/>
                </a:solidFill>
              </a:rPr>
              <a:t>aoka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hataontsika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fahazarana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Mety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toe-javatra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manokana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hahatonga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afaka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amin’io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io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nefa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aoka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hamela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haharitra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loatra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hianarantsika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Baiboly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isan’andro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03526" y="3571038"/>
            <a:ext cx="5839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Ny </a:t>
            </a:r>
            <a:r>
              <a:rPr lang="fr-FR" sz="2000" b="1" dirty="0" err="1">
                <a:solidFill>
                  <a:prstClr val="black"/>
                </a:solidFill>
              </a:rPr>
              <a:t>ora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voalohany</a:t>
            </a:r>
            <a:r>
              <a:rPr lang="fr-FR" sz="2000" b="1" dirty="0">
                <a:solidFill>
                  <a:prstClr val="black"/>
                </a:solidFill>
              </a:rPr>
              <a:t> na </a:t>
            </a:r>
            <a:r>
              <a:rPr lang="fr-FR" sz="2000" b="1" dirty="0" err="1">
                <a:solidFill>
                  <a:prstClr val="black"/>
                </a:solidFill>
              </a:rPr>
              <a:t>farany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tontolo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andro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mangina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kokoa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iny</a:t>
            </a:r>
            <a:r>
              <a:rPr lang="fr-FR" sz="2000" b="1" dirty="0">
                <a:solidFill>
                  <a:prstClr val="black"/>
                </a:solidFill>
              </a:rPr>
              <a:t>, no </a:t>
            </a:r>
            <a:r>
              <a:rPr lang="fr-FR" sz="2000" b="1" dirty="0" err="1">
                <a:solidFill>
                  <a:prstClr val="black"/>
                </a:solidFill>
              </a:rPr>
              <a:t>fotoana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mety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ahafahantsika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mampifantoka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mora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kokoa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eritreritsika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amin'Andriamanitra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fr-FR" sz="4800" spc="3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NY FOMBA FANDINIHANA </a:t>
            </a:r>
            <a:r>
              <a:rPr lang="en" sz="4800" spc="3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 ho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tahaka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teniko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aloaky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vavako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hiverina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amiko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foana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036947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220817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fr-FR" spc="3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NY FOMBA FANDINIHANA </a:t>
            </a:r>
            <a:r>
              <a:rPr lang="en" spc="3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 ho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tahaka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teniko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aloaky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vavako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hiverina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amiko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foana</a:t>
            </a:r>
            <a:r>
              <a:rPr lang="fr-F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2136359" y="1543162"/>
            <a:ext cx="7766881" cy="41526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fr-FR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NY TOMBOTSOA AZO AVY AMIN’NY FIANARANA BAIBOLY </a:t>
            </a:r>
            <a:endParaRPr lang="en" sz="6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1159</Words>
  <Application>Microsoft Office PowerPoint</Application>
  <PresentationFormat>Panorámica</PresentationFormat>
  <Paragraphs>69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105</cp:revision>
  <dcterms:created xsi:type="dcterms:W3CDTF">2026-03-21T15:43:08Z</dcterms:created>
  <dcterms:modified xsi:type="dcterms:W3CDTF">2026-04-30T04:22:12Z</dcterms:modified>
</cp:coreProperties>
</file>