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Rainay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Izay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an-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danitra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fr-FR" sz="1800" b="1" dirty="0" err="1"/>
            <a:t>Fanekena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fifandraisantsika</a:t>
          </a:r>
          <a:r>
            <a:rPr lang="fr-FR" sz="1800" b="1" dirty="0"/>
            <a:t> </a:t>
          </a:r>
          <a:r>
            <a:rPr lang="fr-FR" sz="1800" b="1" dirty="0" err="1"/>
            <a:t>manokana</a:t>
          </a:r>
          <a:r>
            <a:rPr lang="fr-FR" sz="1800" b="1" dirty="0"/>
            <a:t> </a:t>
          </a:r>
          <a:r>
            <a:rPr lang="fr-FR" sz="1800" b="1" dirty="0" err="1"/>
            <a:t>amin’Ilay</a:t>
          </a:r>
          <a:r>
            <a:rPr lang="fr-FR" sz="1800" b="1" dirty="0"/>
            <a:t> </a:t>
          </a:r>
          <a:r>
            <a:rPr lang="fr-FR" sz="1800" b="1" dirty="0" err="1"/>
            <a:t>Rain’ny</a:t>
          </a:r>
          <a:r>
            <a:rPr lang="fr-FR" sz="1800" b="1" dirty="0"/>
            <a:t> </a:t>
          </a:r>
          <a:r>
            <a:rPr lang="fr-FR" sz="1800" b="1" dirty="0" err="1"/>
            <a:t>rehetra</a:t>
          </a:r>
          <a:r>
            <a:rPr lang="fr-FR" sz="1800" b="1" dirty="0"/>
            <a:t> </a:t>
          </a:r>
          <a:endParaRPr lang="es-ES" sz="18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Hohamasinina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anie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anaranao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fr-FR" sz="1800" b="1" dirty="0"/>
            <a:t>Ny </a:t>
          </a:r>
          <a:r>
            <a:rPr lang="fr-FR" sz="1800" b="1" dirty="0" err="1"/>
            <a:t>fanekena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fahamasinan’Andriamanitra</a:t>
          </a:r>
          <a:r>
            <a:rPr lang="fr-FR" sz="1800" b="1" dirty="0"/>
            <a:t> no </a:t>
          </a:r>
          <a:r>
            <a:rPr lang="fr-FR" sz="1800" b="1" dirty="0" err="1"/>
            <a:t>mahatonga</a:t>
          </a:r>
          <a:r>
            <a:rPr lang="fr-FR" sz="1800" b="1" dirty="0"/>
            <a:t> </a:t>
          </a:r>
          <a:r>
            <a:rPr lang="fr-FR" sz="1800" b="1" dirty="0" err="1"/>
            <a:t>antsika</a:t>
          </a:r>
          <a:r>
            <a:rPr lang="fr-FR" sz="1800" b="1" dirty="0"/>
            <a:t> </a:t>
          </a:r>
          <a:r>
            <a:rPr lang="fr-FR" sz="1800" b="1" dirty="0" err="1"/>
            <a:t>hanatona</a:t>
          </a:r>
          <a:r>
            <a:rPr lang="fr-FR" sz="1800" b="1" dirty="0"/>
            <a:t> </a:t>
          </a:r>
          <a:r>
            <a:rPr lang="fr-FR" sz="1800" b="1" dirty="0" err="1"/>
            <a:t>azy</a:t>
          </a:r>
          <a:r>
            <a:rPr lang="fr-FR" sz="1800" b="1" dirty="0"/>
            <a:t> </a:t>
          </a:r>
          <a:r>
            <a:rPr lang="fr-FR" sz="1800" b="1" dirty="0" err="1"/>
            <a:t>amin'ny</a:t>
          </a:r>
          <a:r>
            <a:rPr lang="fr-FR" sz="1800" b="1" dirty="0"/>
            <a:t> </a:t>
          </a:r>
          <a:r>
            <a:rPr lang="fr-FR" sz="1800" b="1" dirty="0" err="1"/>
            <a:t>fanajana</a:t>
          </a:r>
          <a:r>
            <a:rPr lang="fr-FR" sz="1800" b="1" dirty="0"/>
            <a:t> </a:t>
          </a:r>
          <a:r>
            <a:rPr lang="fr-FR" sz="1800" b="1" dirty="0" err="1"/>
            <a:t>sy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fahatahorana</a:t>
          </a:r>
          <a:endParaRPr lang="es-ES" sz="1800" dirty="0"/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nn-NO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Ho tonga anie ny fanjakanao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fr-FR" sz="1800" b="1" dirty="0" err="1"/>
            <a:t>Aoka</a:t>
          </a:r>
          <a:r>
            <a:rPr lang="fr-FR" sz="1800" b="1" dirty="0"/>
            <a:t> </a:t>
          </a:r>
          <a:r>
            <a:rPr lang="fr-FR" sz="1800" b="1" dirty="0" err="1"/>
            <a:t>isika</a:t>
          </a:r>
          <a:r>
            <a:rPr lang="fr-FR" sz="1800" b="1" dirty="0"/>
            <a:t> </a:t>
          </a:r>
          <a:r>
            <a:rPr lang="fr-FR" sz="1800" b="1" dirty="0" err="1"/>
            <a:t>hiandrandra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fiverenan’i</a:t>
          </a:r>
          <a:r>
            <a:rPr lang="fr-FR" sz="1800" b="1" dirty="0"/>
            <a:t> </a:t>
          </a:r>
          <a:r>
            <a:rPr lang="fr-FR" sz="1800" b="1" dirty="0" err="1"/>
            <a:t>Jesosy</a:t>
          </a:r>
          <a:endParaRPr lang="es-ES" sz="1800" dirty="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Hatao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anie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sitraponao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etỳ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an-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tany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tahaka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an-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danitra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fr-FR" sz="1700" b="1" baseline="0" dirty="0" err="1"/>
            <a:t>Fanekena</a:t>
          </a:r>
          <a:r>
            <a:rPr lang="fr-FR" sz="1700" b="1" baseline="0" dirty="0"/>
            <a:t> </a:t>
          </a:r>
          <a:r>
            <a:rPr lang="fr-FR" sz="1700" b="1" baseline="0" dirty="0" err="1"/>
            <a:t>ny</a:t>
          </a:r>
          <a:r>
            <a:rPr lang="fr-FR" sz="1700" b="1" baseline="0" dirty="0"/>
            <a:t> </a:t>
          </a:r>
          <a:r>
            <a:rPr lang="fr-FR" sz="1700" b="1" baseline="0" dirty="0" err="1"/>
            <a:t>fiandrianan’Andriamanitra</a:t>
          </a:r>
          <a:r>
            <a:rPr lang="fr-FR" sz="1700" b="1" baseline="0" dirty="0"/>
            <a:t> </a:t>
          </a:r>
          <a:r>
            <a:rPr lang="fr-FR" sz="1700" b="1" baseline="0" dirty="0" err="1"/>
            <a:t>sy</a:t>
          </a:r>
          <a:r>
            <a:rPr lang="fr-FR" sz="1700" b="1" baseline="0" dirty="0"/>
            <a:t> </a:t>
          </a:r>
          <a:r>
            <a:rPr lang="fr-FR" sz="1700" b="1" baseline="0" dirty="0" err="1"/>
            <a:t>fangatahana</a:t>
          </a:r>
          <a:r>
            <a:rPr lang="fr-FR" sz="1700" b="1" baseline="0" dirty="0"/>
            <a:t> </a:t>
          </a:r>
          <a:r>
            <a:rPr lang="fr-FR" sz="1700" b="1" baseline="0" dirty="0" err="1"/>
            <a:t>ny</a:t>
          </a:r>
          <a:r>
            <a:rPr lang="fr-FR" sz="1700" b="1" baseline="0" dirty="0"/>
            <a:t> </a:t>
          </a:r>
          <a:r>
            <a:rPr lang="fr-FR" sz="1700" b="1" baseline="0" dirty="0" err="1"/>
            <a:t>fahatanterahan'ny</a:t>
          </a:r>
          <a:r>
            <a:rPr lang="fr-FR" sz="1700" b="1" baseline="0" dirty="0"/>
            <a:t> </a:t>
          </a:r>
          <a:r>
            <a:rPr lang="fr-FR" sz="1700" b="1" baseline="0" dirty="0" err="1"/>
            <a:t>sitrapon’Andriamanitra</a:t>
          </a:r>
          <a:r>
            <a:rPr lang="fr-FR" sz="1700" b="1" baseline="0" dirty="0"/>
            <a:t> </a:t>
          </a:r>
          <a:r>
            <a:rPr lang="fr-FR" sz="1700" b="1" baseline="0" dirty="0" err="1"/>
            <a:t>eo</a:t>
          </a:r>
          <a:r>
            <a:rPr lang="fr-FR" sz="1700" b="1" baseline="0" dirty="0"/>
            <a:t> </a:t>
          </a:r>
          <a:r>
            <a:rPr lang="fr-FR" sz="1700" b="1" baseline="0" dirty="0" err="1"/>
            <a:t>amin’ny</a:t>
          </a:r>
          <a:r>
            <a:rPr lang="fr-FR" sz="1700" b="1" baseline="0" dirty="0"/>
            <a:t> </a:t>
          </a:r>
          <a:r>
            <a:rPr lang="fr-FR" sz="1700" b="1" baseline="0" dirty="0" err="1"/>
            <a:t>fiainantsika</a:t>
          </a:r>
          <a:r>
            <a:rPr lang="fr-FR" sz="1700" b="1" baseline="0" dirty="0"/>
            <a:t> </a:t>
          </a:r>
          <a:r>
            <a:rPr lang="fr-FR" sz="1700" b="1" baseline="0" dirty="0" err="1"/>
            <a:t>sy</a:t>
          </a:r>
          <a:r>
            <a:rPr lang="fr-FR" sz="1700" b="1" baseline="0" dirty="0"/>
            <a:t> </a:t>
          </a:r>
          <a:r>
            <a:rPr lang="fr-FR" sz="1700" b="1" baseline="0" dirty="0" err="1"/>
            <a:t>eo</a:t>
          </a:r>
          <a:r>
            <a:rPr lang="fr-FR" sz="1700" b="1" baseline="0" dirty="0"/>
            <a:t> </a:t>
          </a:r>
          <a:r>
            <a:rPr lang="fr-FR" sz="1700" b="1" baseline="0" dirty="0" err="1"/>
            <a:t>amin’izao</a:t>
          </a:r>
          <a:r>
            <a:rPr lang="fr-FR" sz="1700" b="1" baseline="0" dirty="0"/>
            <a:t> </a:t>
          </a:r>
          <a:r>
            <a:rPr lang="fr-FR" sz="1700" b="1" baseline="0" dirty="0" err="1"/>
            <a:t>tontolo</a:t>
          </a:r>
          <a:r>
            <a:rPr lang="fr-FR" sz="1700" b="1" baseline="0" dirty="0"/>
            <a:t> </a:t>
          </a:r>
          <a:r>
            <a:rPr lang="fr-FR" sz="1700" b="1" baseline="0" dirty="0" err="1"/>
            <a:t>izao</a:t>
          </a:r>
          <a:endParaRPr lang="es-ES" sz="1700" baseline="0" dirty="0"/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s-E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Omeo</a:t>
          </a:r>
          <a: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anay</a:t>
          </a:r>
          <a: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anio</a:t>
          </a:r>
          <a: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izay</a:t>
          </a:r>
          <a: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hanina</a:t>
          </a:r>
          <a: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sahaza</a:t>
          </a:r>
          <a: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anay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fr-FR" sz="1800" b="1" dirty="0" err="1"/>
            <a:t>Fangatahana</a:t>
          </a:r>
          <a:r>
            <a:rPr lang="fr-FR" sz="1800" b="1" dirty="0"/>
            <a:t> </a:t>
          </a:r>
          <a:r>
            <a:rPr lang="fr-FR" sz="1800" b="1" dirty="0" err="1"/>
            <a:t>izay</a:t>
          </a:r>
          <a:r>
            <a:rPr lang="fr-FR" sz="1800" b="1" dirty="0"/>
            <a:t> </a:t>
          </a:r>
          <a:r>
            <a:rPr lang="fr-FR" sz="1800" b="1" dirty="0" err="1"/>
            <a:t>ilaintsika</a:t>
          </a:r>
          <a:r>
            <a:rPr lang="fr-FR" sz="1800" b="1" dirty="0"/>
            <a:t> </a:t>
          </a:r>
          <a:r>
            <a:rPr lang="fr-FR" sz="1800" b="1" dirty="0" err="1"/>
            <a:t>mba</a:t>
          </a:r>
          <a:r>
            <a:rPr lang="fr-FR" sz="1800" b="1" dirty="0"/>
            <a:t> </a:t>
          </a:r>
          <a:r>
            <a:rPr lang="fr-FR" sz="1800" b="1" dirty="0" err="1"/>
            <a:t>hahavelona</a:t>
          </a:r>
          <a:r>
            <a:rPr lang="fr-FR" sz="1800" b="1" dirty="0"/>
            <a:t>, na ara-</a:t>
          </a:r>
          <a:r>
            <a:rPr lang="fr-FR" sz="1800" b="1" dirty="0" err="1"/>
            <a:t>nofo</a:t>
          </a:r>
          <a:r>
            <a:rPr lang="fr-FR" sz="1800" b="1" dirty="0"/>
            <a:t> na ara-</a:t>
          </a:r>
          <a:r>
            <a:rPr lang="fr-FR" sz="1800" b="1" dirty="0" err="1"/>
            <a:t>panahy</a:t>
          </a:r>
          <a:endParaRPr lang="es-ES" sz="1800" dirty="0"/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Ary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mamelà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helokay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tahaka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namelanay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izay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meloka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taminay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fr-FR" sz="1800" b="1" dirty="0" err="1"/>
            <a:t>Fibebahana</a:t>
          </a:r>
          <a:r>
            <a:rPr lang="fr-FR" sz="1800" b="1" dirty="0"/>
            <a:t>, </a:t>
          </a:r>
          <a:r>
            <a:rPr lang="fr-FR" sz="1800" b="1" dirty="0" err="1"/>
            <a:t>fikatsahana</a:t>
          </a:r>
          <a:r>
            <a:rPr lang="fr-FR" sz="1800" b="1" dirty="0"/>
            <a:t> </a:t>
          </a:r>
          <a:r>
            <a:rPr lang="fr-FR" sz="1800" b="1" dirty="0" err="1"/>
            <a:t>famelan-keloka</a:t>
          </a:r>
          <a:r>
            <a:rPr lang="fr-FR" sz="1800" b="1" dirty="0"/>
            <a:t>, </a:t>
          </a:r>
          <a:r>
            <a:rPr lang="fr-FR" sz="1800" b="1" dirty="0" err="1"/>
            <a:t>ary</a:t>
          </a:r>
          <a:r>
            <a:rPr lang="fr-FR" sz="1800" b="1" dirty="0"/>
            <a:t> </a:t>
          </a:r>
          <a:r>
            <a:rPr lang="fr-FR" sz="1800" b="1" dirty="0" err="1"/>
            <a:t>famelana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helok’ireo</a:t>
          </a:r>
          <a:r>
            <a:rPr lang="fr-FR" sz="1800" b="1" dirty="0"/>
            <a:t> </a:t>
          </a:r>
          <a:r>
            <a:rPr lang="fr-FR" sz="1800" b="1" dirty="0" err="1"/>
            <a:t>izay</a:t>
          </a:r>
          <a:r>
            <a:rPr lang="fr-FR" sz="1800" b="1" dirty="0"/>
            <a:t> </a:t>
          </a:r>
          <a:r>
            <a:rPr lang="fr-FR" sz="1800" b="1" dirty="0" err="1"/>
            <a:t>nanao</a:t>
          </a:r>
          <a:r>
            <a:rPr lang="fr-FR" sz="1800" b="1" dirty="0"/>
            <a:t> </a:t>
          </a:r>
          <a:r>
            <a:rPr lang="fr-FR" sz="1800" b="1" dirty="0" err="1"/>
            <a:t>ratsy</a:t>
          </a:r>
          <a:r>
            <a:rPr lang="fr-FR" sz="1800" b="1" dirty="0"/>
            <a:t> </a:t>
          </a:r>
          <a:r>
            <a:rPr lang="fr-FR" sz="1800" b="1" dirty="0" err="1"/>
            <a:t>antsika</a:t>
          </a:r>
          <a:r>
            <a:rPr lang="fr-FR" sz="1800" b="1" dirty="0"/>
            <a:t>, </a:t>
          </a:r>
          <a:r>
            <a:rPr lang="fr-FR" sz="1800" b="1" dirty="0" err="1"/>
            <a:t>tahaka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amelan’Andriamanitra</a:t>
          </a:r>
          <a:r>
            <a:rPr lang="fr-FR" sz="1800" b="1" dirty="0"/>
            <a:t> </a:t>
          </a:r>
          <a:r>
            <a:rPr lang="fr-FR" sz="1800" b="1" dirty="0" err="1"/>
            <a:t>antsika</a:t>
          </a:r>
          <a:endParaRPr lang="es-ES" sz="1800" dirty="0"/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Ary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aza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mitondra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anay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ho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amin'ny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fakam-panahy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fa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manafaha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anay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amin'ny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ratsy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fr-FR" sz="1800" b="1" dirty="0" err="1"/>
            <a:t>Fangatahana</a:t>
          </a:r>
          <a:r>
            <a:rPr lang="fr-FR" sz="1800" b="1" dirty="0"/>
            <a:t> </a:t>
          </a:r>
          <a:r>
            <a:rPr lang="fr-FR" sz="1800" b="1" dirty="0" err="1"/>
            <a:t>fiarovana</a:t>
          </a:r>
          <a:r>
            <a:rPr lang="fr-FR" sz="1800" b="1" dirty="0"/>
            <a:t> </a:t>
          </a:r>
          <a:r>
            <a:rPr lang="fr-FR" sz="1800" b="1" dirty="0" err="1"/>
            <a:t>sy</a:t>
          </a:r>
          <a:r>
            <a:rPr lang="fr-FR" sz="1800" b="1" dirty="0"/>
            <a:t> </a:t>
          </a:r>
          <a:r>
            <a:rPr lang="fr-FR" sz="1800" b="1" dirty="0" err="1"/>
            <a:t>fialofana</a:t>
          </a:r>
          <a:r>
            <a:rPr lang="fr-FR" sz="1800" b="1" dirty="0"/>
            <a:t> </a:t>
          </a:r>
          <a:r>
            <a:rPr lang="fr-FR" sz="1800" b="1" dirty="0" err="1"/>
            <a:t>amin'ny</a:t>
          </a:r>
          <a:r>
            <a:rPr lang="fr-FR" sz="1800" b="1" dirty="0"/>
            <a:t> </a:t>
          </a:r>
          <a:r>
            <a:rPr lang="fr-FR" sz="1800" b="1" dirty="0" err="1"/>
            <a:t>faharatsiana</a:t>
          </a:r>
          <a:r>
            <a:rPr lang="fr-FR" sz="1800" b="1" dirty="0"/>
            <a:t> </a:t>
          </a:r>
          <a:r>
            <a:rPr lang="fr-FR" sz="1800" b="1" dirty="0" err="1"/>
            <a:t>eto</a:t>
          </a:r>
          <a:r>
            <a:rPr lang="fr-FR" sz="1800" b="1" dirty="0"/>
            <a:t> </a:t>
          </a:r>
          <a:r>
            <a:rPr lang="fr-FR" sz="1800" b="1" dirty="0" err="1"/>
            <a:t>amin'izao</a:t>
          </a:r>
          <a:r>
            <a:rPr lang="fr-FR" sz="1800" b="1" dirty="0"/>
            <a:t> </a:t>
          </a:r>
          <a:r>
            <a:rPr lang="fr-FR" sz="1800" b="1" dirty="0" err="1"/>
            <a:t>tontolo</a:t>
          </a:r>
          <a:r>
            <a:rPr lang="fr-FR" sz="1800" b="1" dirty="0"/>
            <a:t> </a:t>
          </a:r>
          <a:r>
            <a:rPr lang="fr-FR" sz="1800" b="1" dirty="0" err="1"/>
            <a:t>izao</a:t>
          </a:r>
          <a:endParaRPr lang="es-ES" sz="1800" dirty="0"/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Fa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Anao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fanjakana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hery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ary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voninahitra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mandrakizay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Amena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fr-FR" sz="1700" b="1" baseline="0" dirty="0" err="1"/>
            <a:t>Fanekena</a:t>
          </a:r>
          <a:r>
            <a:rPr lang="fr-FR" sz="1700" b="1" baseline="0" dirty="0"/>
            <a:t> fa </a:t>
          </a:r>
          <a:r>
            <a:rPr lang="fr-FR" sz="1700" b="1" baseline="0" dirty="0" err="1"/>
            <a:t>ny</a:t>
          </a:r>
          <a:r>
            <a:rPr lang="fr-FR" sz="1700" b="1" baseline="0" dirty="0"/>
            <a:t> </a:t>
          </a:r>
          <a:r>
            <a:rPr lang="fr-FR" sz="1700" b="1" baseline="0" dirty="0" err="1"/>
            <a:t>momba</a:t>
          </a:r>
          <a:r>
            <a:rPr lang="fr-FR" sz="1700" b="1" baseline="0" dirty="0"/>
            <a:t> </a:t>
          </a:r>
          <a:r>
            <a:rPr lang="fr-FR" sz="1700" b="1" baseline="0" dirty="0" err="1"/>
            <a:t>antsika</a:t>
          </a:r>
          <a:r>
            <a:rPr lang="fr-FR" sz="1700" b="1" baseline="0" dirty="0"/>
            <a:t> </a:t>
          </a:r>
          <a:r>
            <a:rPr lang="fr-FR" sz="1700" b="1" baseline="0" dirty="0" err="1"/>
            <a:t>rehetra</a:t>
          </a:r>
          <a:r>
            <a:rPr lang="fr-FR" sz="1700" b="1" baseline="0" dirty="0"/>
            <a:t>, </a:t>
          </a:r>
          <a:r>
            <a:rPr lang="fr-FR" sz="1700" b="1" baseline="0" dirty="0" err="1"/>
            <a:t>izay</a:t>
          </a:r>
          <a:r>
            <a:rPr lang="fr-FR" sz="1700" b="1" baseline="0" dirty="0"/>
            <a:t> </a:t>
          </a:r>
          <a:r>
            <a:rPr lang="fr-FR" sz="1700" b="1" baseline="0" dirty="0" err="1"/>
            <a:t>antsika</a:t>
          </a:r>
          <a:r>
            <a:rPr lang="fr-FR" sz="1700" b="1" baseline="0" dirty="0"/>
            <a:t> </a:t>
          </a:r>
          <a:r>
            <a:rPr lang="fr-FR" sz="1700" b="1" baseline="0" dirty="0" err="1"/>
            <a:t>rehetra</a:t>
          </a:r>
          <a:r>
            <a:rPr lang="fr-FR" sz="1700" b="1" baseline="0" dirty="0"/>
            <a:t>, </a:t>
          </a:r>
          <a:r>
            <a:rPr lang="fr-FR" sz="1700" b="1" baseline="0" dirty="0" err="1"/>
            <a:t>ary</a:t>
          </a:r>
          <a:r>
            <a:rPr lang="fr-FR" sz="1700" b="1" baseline="0" dirty="0"/>
            <a:t> </a:t>
          </a:r>
          <a:r>
            <a:rPr lang="fr-FR" sz="1700" b="1" baseline="0" dirty="0" err="1"/>
            <a:t>izay</a:t>
          </a:r>
          <a:r>
            <a:rPr lang="fr-FR" sz="1700" b="1" baseline="0" dirty="0"/>
            <a:t> </a:t>
          </a:r>
          <a:r>
            <a:rPr lang="fr-FR" sz="1700" b="1" baseline="0" dirty="0" err="1"/>
            <a:t>ataontsika</a:t>
          </a:r>
          <a:r>
            <a:rPr lang="fr-FR" sz="1700" b="1" baseline="0" dirty="0"/>
            <a:t> dia </a:t>
          </a:r>
          <a:r>
            <a:rPr lang="fr-FR" sz="1700" b="1" baseline="0" dirty="0" err="1"/>
            <a:t>an’Andriamanitra</a:t>
          </a:r>
          <a:r>
            <a:rPr lang="fr-FR" sz="1700" b="1" baseline="0" dirty="0"/>
            <a:t> </a:t>
          </a:r>
          <a:r>
            <a:rPr lang="fr-FR" sz="1700" b="1" baseline="0" dirty="0" err="1"/>
            <a:t>avokoa</a:t>
          </a:r>
          <a:r>
            <a:rPr lang="fr-FR" sz="1700" b="1" baseline="0" dirty="0"/>
            <a:t>. </a:t>
          </a:r>
          <a:r>
            <a:rPr lang="fr-FR" sz="1700" b="1" baseline="0" dirty="0" err="1"/>
            <a:t>Izy</a:t>
          </a:r>
          <a:r>
            <a:rPr lang="fr-FR" sz="1700" b="1" baseline="0" dirty="0"/>
            <a:t> </a:t>
          </a:r>
          <a:r>
            <a:rPr lang="fr-FR" sz="1700" b="1" baseline="0" dirty="0" err="1"/>
            <a:t>irery</a:t>
          </a:r>
          <a:r>
            <a:rPr lang="fr-FR" sz="1700" b="1" baseline="0" dirty="0"/>
            <a:t> </a:t>
          </a:r>
          <a:r>
            <a:rPr lang="fr-FR" sz="1700" b="1" baseline="0" dirty="0" err="1"/>
            <a:t>ihany</a:t>
          </a:r>
          <a:r>
            <a:rPr lang="fr-FR" sz="1700" b="1" baseline="0" dirty="0"/>
            <a:t> no </a:t>
          </a:r>
          <a:r>
            <a:rPr lang="fr-FR" sz="1700" b="1" baseline="0" dirty="0" err="1"/>
            <a:t>mendrika</a:t>
          </a:r>
          <a:r>
            <a:rPr lang="fr-FR" sz="1700" b="1" baseline="0" dirty="0"/>
            <a:t> </a:t>
          </a:r>
          <a:r>
            <a:rPr lang="fr-FR" sz="1700" b="1" baseline="0" dirty="0" err="1"/>
            <a:t>ny</a:t>
          </a:r>
          <a:r>
            <a:rPr lang="fr-FR" sz="1700" b="1" baseline="0" dirty="0"/>
            <a:t> </a:t>
          </a:r>
          <a:r>
            <a:rPr lang="fr-FR" sz="1700" b="1" baseline="0" dirty="0" err="1"/>
            <a:t>voninahitra</a:t>
          </a:r>
          <a:r>
            <a:rPr lang="fr-FR" sz="1700" b="1" baseline="0" dirty="0"/>
            <a:t> </a:t>
          </a:r>
          <a:r>
            <a:rPr lang="fr-FR" sz="1700" b="1" baseline="0" dirty="0" err="1"/>
            <a:t>sy</a:t>
          </a:r>
          <a:r>
            <a:rPr lang="fr-FR" sz="1700" b="1" baseline="0" dirty="0"/>
            <a:t> </a:t>
          </a:r>
          <a:r>
            <a:rPr lang="fr-FR" sz="1700" b="1" baseline="0" dirty="0" err="1"/>
            <a:t>ny</a:t>
          </a:r>
          <a:r>
            <a:rPr lang="fr-FR" sz="1700" b="1" baseline="0" dirty="0"/>
            <a:t> </a:t>
          </a:r>
          <a:r>
            <a:rPr lang="fr-FR" sz="1700" b="1" baseline="0" dirty="0" err="1"/>
            <a:t>fiderana</a:t>
          </a:r>
          <a:endParaRPr lang="es-ES" sz="1700" baseline="0" dirty="0"/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 custScaleY="143231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 custScaleY="130607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fr-FR" sz="2000" b="1" dirty="0" err="1">
              <a:solidFill>
                <a:schemeClr val="tx1"/>
              </a:solidFill>
            </a:rPr>
            <a:t>Fiderana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en" sz="2000" b="1" dirty="0">
              <a:solidFill>
                <a:schemeClr val="tx1"/>
              </a:solidFill>
            </a:rPr>
            <a:t> (Dan. 9:4)</a:t>
          </a: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fr-FR" sz="1700" b="1" baseline="0" dirty="0" err="1">
              <a:solidFill>
                <a:schemeClr val="tx1"/>
              </a:solidFill>
            </a:rPr>
            <a:t>Fieken-keloka</a:t>
          </a:r>
          <a:r>
            <a:rPr lang="fr-FR" sz="1700" b="1" baseline="0" dirty="0">
              <a:solidFill>
                <a:schemeClr val="tx1"/>
              </a:solidFill>
            </a:rPr>
            <a:t> </a:t>
          </a:r>
          <a:r>
            <a:rPr lang="fr-FR" sz="1700" b="1" baseline="0" dirty="0" err="1">
              <a:solidFill>
                <a:schemeClr val="tx1"/>
              </a:solidFill>
            </a:rPr>
            <a:t>sy</a:t>
          </a:r>
          <a:r>
            <a:rPr lang="fr-FR" sz="1700" b="1" baseline="0" dirty="0">
              <a:solidFill>
                <a:schemeClr val="tx1"/>
              </a:solidFill>
            </a:rPr>
            <a:t> </a:t>
          </a:r>
          <a:r>
            <a:rPr lang="fr-FR" sz="1700" b="1" baseline="0" dirty="0" err="1">
              <a:solidFill>
                <a:schemeClr val="tx1"/>
              </a:solidFill>
            </a:rPr>
            <a:t>fangataham-pamelana</a:t>
          </a:r>
          <a:r>
            <a:rPr lang="fr-FR" sz="1700" b="1" baseline="0" dirty="0">
              <a:solidFill>
                <a:schemeClr val="tx1"/>
              </a:solidFill>
            </a:rPr>
            <a:t> </a:t>
          </a:r>
          <a:r>
            <a:rPr lang="en" sz="1700" b="1" baseline="0" dirty="0">
              <a:solidFill>
                <a:schemeClr val="tx1"/>
              </a:solidFill>
            </a:rPr>
            <a:t>(Dan. 9:5-15)</a:t>
          </a: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r-FR" sz="2000" b="1" dirty="0" err="1">
              <a:solidFill>
                <a:schemeClr val="tx1"/>
              </a:solidFill>
            </a:rPr>
            <a:t>Fangatahana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en" sz="2000" b="1" dirty="0">
              <a:solidFill>
                <a:schemeClr val="tx1"/>
              </a:solidFill>
            </a:rPr>
            <a:t> 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(Dan. 9:16-19)</a:t>
          </a: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fr-FR" sz="2000" b="1" dirty="0" err="1">
              <a:solidFill>
                <a:schemeClr val="tx1"/>
              </a:solidFill>
            </a:rPr>
            <a:t>Fisaorana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en" sz="2000" b="1" dirty="0">
              <a:solidFill>
                <a:schemeClr val="tx1"/>
              </a:solidFill>
            </a:rPr>
            <a:t>                  (Fil. 4:6)</a:t>
          </a: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8424" y="-3396510"/>
          <a:ext cx="475595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dirty="0" err="1"/>
            <a:t>Fanekena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fifandraisantsika</a:t>
          </a:r>
          <a:r>
            <a:rPr lang="fr-FR" sz="1800" b="1" kern="1200" dirty="0"/>
            <a:t> </a:t>
          </a:r>
          <a:r>
            <a:rPr lang="fr-FR" sz="1800" b="1" kern="1200" dirty="0" err="1"/>
            <a:t>manokana</a:t>
          </a:r>
          <a:r>
            <a:rPr lang="fr-FR" sz="1800" b="1" kern="1200" dirty="0"/>
            <a:t> </a:t>
          </a:r>
          <a:r>
            <a:rPr lang="fr-FR" sz="1800" b="1" kern="1200" dirty="0" err="1"/>
            <a:t>amin’Ilay</a:t>
          </a:r>
          <a:r>
            <a:rPr lang="fr-FR" sz="1800" b="1" kern="1200" dirty="0"/>
            <a:t> </a:t>
          </a:r>
          <a:r>
            <a:rPr lang="fr-FR" sz="1800" b="1" kern="1200" dirty="0" err="1"/>
            <a:t>Rain’ny</a:t>
          </a:r>
          <a:r>
            <a:rPr lang="fr-FR" sz="1800" b="1" kern="1200" dirty="0"/>
            <a:t> </a:t>
          </a:r>
          <a:r>
            <a:rPr lang="fr-FR" sz="1800" b="1" kern="1200" dirty="0" err="1"/>
            <a:t>rehetra</a:t>
          </a:r>
          <a:r>
            <a:rPr lang="fr-FR" sz="1800" b="1" kern="1200" dirty="0"/>
            <a:t> </a:t>
          </a:r>
          <a:endParaRPr lang="es-ES" sz="1800" kern="1200" dirty="0"/>
        </a:p>
      </dsp:txBody>
      <dsp:txXfrm rot="-5400000">
        <a:off x="4612010" y="83121"/>
        <a:ext cx="7365207" cy="429161"/>
      </dsp:txXfrm>
    </dsp:sp>
    <dsp:sp modelId="{165ADFCA-F309-4452-86A1-8B3D58BCB9D5}">
      <dsp:nvSpPr>
        <dsp:cNvPr id="0" name=""/>
        <dsp:cNvSpPr/>
      </dsp:nvSpPr>
      <dsp:spPr>
        <a:xfrm>
          <a:off x="1066" y="454"/>
          <a:ext cx="4610944" cy="59449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Rainay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Izay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an-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danitra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87" y="29475"/>
        <a:ext cx="4552902" cy="536452"/>
      </dsp:txXfrm>
    </dsp:sp>
    <dsp:sp modelId="{C94D50CB-DDCC-4494-816D-473222C2E0DA}">
      <dsp:nvSpPr>
        <dsp:cNvPr id="0" name=""/>
        <dsp:cNvSpPr/>
      </dsp:nvSpPr>
      <dsp:spPr>
        <a:xfrm rot="5400000">
          <a:off x="8068424" y="-2772290"/>
          <a:ext cx="475595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dirty="0"/>
            <a:t>Ny </a:t>
          </a:r>
          <a:r>
            <a:rPr lang="fr-FR" sz="1800" b="1" kern="1200" dirty="0" err="1"/>
            <a:t>fanekena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fahamasinan’Andriamanitra</a:t>
          </a:r>
          <a:r>
            <a:rPr lang="fr-FR" sz="1800" b="1" kern="1200" dirty="0"/>
            <a:t> no </a:t>
          </a:r>
          <a:r>
            <a:rPr lang="fr-FR" sz="1800" b="1" kern="1200" dirty="0" err="1"/>
            <a:t>mahatonga</a:t>
          </a:r>
          <a:r>
            <a:rPr lang="fr-FR" sz="1800" b="1" kern="1200" dirty="0"/>
            <a:t> </a:t>
          </a:r>
          <a:r>
            <a:rPr lang="fr-FR" sz="1800" b="1" kern="1200" dirty="0" err="1"/>
            <a:t>antsika</a:t>
          </a:r>
          <a:r>
            <a:rPr lang="fr-FR" sz="1800" b="1" kern="1200" dirty="0"/>
            <a:t> </a:t>
          </a:r>
          <a:r>
            <a:rPr lang="fr-FR" sz="1800" b="1" kern="1200" dirty="0" err="1"/>
            <a:t>hanatona</a:t>
          </a:r>
          <a:r>
            <a:rPr lang="fr-FR" sz="1800" b="1" kern="1200" dirty="0"/>
            <a:t> </a:t>
          </a:r>
          <a:r>
            <a:rPr lang="fr-FR" sz="1800" b="1" kern="1200" dirty="0" err="1"/>
            <a:t>azy</a:t>
          </a:r>
          <a:r>
            <a:rPr lang="fr-FR" sz="1800" b="1" kern="1200" dirty="0"/>
            <a:t> </a:t>
          </a:r>
          <a:r>
            <a:rPr lang="fr-FR" sz="1800" b="1" kern="1200" dirty="0" err="1"/>
            <a:t>amin'ny</a:t>
          </a:r>
          <a:r>
            <a:rPr lang="fr-FR" sz="1800" b="1" kern="1200" dirty="0"/>
            <a:t> </a:t>
          </a:r>
          <a:r>
            <a:rPr lang="fr-FR" sz="1800" b="1" kern="1200" dirty="0" err="1"/>
            <a:t>fanajana</a:t>
          </a:r>
          <a:r>
            <a:rPr lang="fr-FR" sz="1800" b="1" kern="1200" dirty="0"/>
            <a:t> </a:t>
          </a:r>
          <a:r>
            <a:rPr lang="fr-FR" sz="1800" b="1" kern="1200" dirty="0" err="1"/>
            <a:t>sy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fahatahorana</a:t>
          </a:r>
          <a:endParaRPr lang="es-ES" sz="1800" kern="1200" dirty="0"/>
        </a:p>
      </dsp:txBody>
      <dsp:txXfrm rot="-5400000">
        <a:off x="4612010" y="707341"/>
        <a:ext cx="7365207" cy="429161"/>
      </dsp:txXfrm>
    </dsp:sp>
    <dsp:sp modelId="{035CB03A-1615-450A-A54B-4021A44361B1}">
      <dsp:nvSpPr>
        <dsp:cNvPr id="0" name=""/>
        <dsp:cNvSpPr/>
      </dsp:nvSpPr>
      <dsp:spPr>
        <a:xfrm>
          <a:off x="1066" y="624673"/>
          <a:ext cx="4610944" cy="594494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Hohamasinina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anie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anaranao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87" y="653694"/>
        <a:ext cx="4552902" cy="536452"/>
      </dsp:txXfrm>
    </dsp:sp>
    <dsp:sp modelId="{AA0E4C6E-796A-406B-97E4-8CF5C38EED04}">
      <dsp:nvSpPr>
        <dsp:cNvPr id="0" name=""/>
        <dsp:cNvSpPr/>
      </dsp:nvSpPr>
      <dsp:spPr>
        <a:xfrm rot="5400000">
          <a:off x="8068424" y="-2148071"/>
          <a:ext cx="475595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dirty="0" err="1"/>
            <a:t>Aoka</a:t>
          </a:r>
          <a:r>
            <a:rPr lang="fr-FR" sz="1800" b="1" kern="1200" dirty="0"/>
            <a:t> </a:t>
          </a:r>
          <a:r>
            <a:rPr lang="fr-FR" sz="1800" b="1" kern="1200" dirty="0" err="1"/>
            <a:t>isika</a:t>
          </a:r>
          <a:r>
            <a:rPr lang="fr-FR" sz="1800" b="1" kern="1200" dirty="0"/>
            <a:t> </a:t>
          </a:r>
          <a:r>
            <a:rPr lang="fr-FR" sz="1800" b="1" kern="1200" dirty="0" err="1"/>
            <a:t>hiandrandra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fiverenan’i</a:t>
          </a:r>
          <a:r>
            <a:rPr lang="fr-FR" sz="1800" b="1" kern="1200" dirty="0"/>
            <a:t> </a:t>
          </a:r>
          <a:r>
            <a:rPr lang="fr-FR" sz="1800" b="1" kern="1200" dirty="0" err="1"/>
            <a:t>Jesosy</a:t>
          </a:r>
          <a:endParaRPr lang="es-ES" sz="1800" kern="1200" dirty="0"/>
        </a:p>
      </dsp:txBody>
      <dsp:txXfrm rot="-5400000">
        <a:off x="4612010" y="1331560"/>
        <a:ext cx="7365207" cy="429161"/>
      </dsp:txXfrm>
    </dsp:sp>
    <dsp:sp modelId="{4DC6DA22-CDAF-4395-958D-693B3F4B3FDF}">
      <dsp:nvSpPr>
        <dsp:cNvPr id="0" name=""/>
        <dsp:cNvSpPr/>
      </dsp:nvSpPr>
      <dsp:spPr>
        <a:xfrm>
          <a:off x="1066" y="1248893"/>
          <a:ext cx="4610944" cy="594494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nn-NO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Ho tonga anie ny fanjakanao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87" y="1277914"/>
        <a:ext cx="4552902" cy="536452"/>
      </dsp:txXfrm>
    </dsp:sp>
    <dsp:sp modelId="{F18E7AD8-A842-4F6F-BD87-55C3E70305BC}">
      <dsp:nvSpPr>
        <dsp:cNvPr id="0" name=""/>
        <dsp:cNvSpPr/>
      </dsp:nvSpPr>
      <dsp:spPr>
        <a:xfrm rot="5400000">
          <a:off x="7965622" y="-1480498"/>
          <a:ext cx="681200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700" b="1" kern="1200" baseline="0" dirty="0" err="1"/>
            <a:t>Fanekena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fiandrianan’Andriamanitra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sy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fangatahana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fahatanterahan'ny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sitrapon’Andriamanitra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eo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amin’ny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fiainantsika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sy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eo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amin’izao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tontolo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izao</a:t>
          </a:r>
          <a:endParaRPr lang="es-ES" sz="1700" kern="1200" baseline="0" dirty="0"/>
        </a:p>
      </dsp:txBody>
      <dsp:txXfrm rot="-5400000">
        <a:off x="4612011" y="1906366"/>
        <a:ext cx="7355171" cy="614694"/>
      </dsp:txXfrm>
    </dsp:sp>
    <dsp:sp modelId="{8CF57451-50D0-4FB1-B117-44DE815E5846}">
      <dsp:nvSpPr>
        <dsp:cNvPr id="0" name=""/>
        <dsp:cNvSpPr/>
      </dsp:nvSpPr>
      <dsp:spPr>
        <a:xfrm>
          <a:off x="1066" y="1916465"/>
          <a:ext cx="4610944" cy="594494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Hatao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anie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sitraponao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etỳ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an-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tany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tahaka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an-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danitra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87" y="1945486"/>
        <a:ext cx="4552902" cy="536452"/>
      </dsp:txXfrm>
    </dsp:sp>
    <dsp:sp modelId="{597556D2-27A3-4DC2-8AA5-CBC8416048E8}">
      <dsp:nvSpPr>
        <dsp:cNvPr id="0" name=""/>
        <dsp:cNvSpPr/>
      </dsp:nvSpPr>
      <dsp:spPr>
        <a:xfrm rot="5400000">
          <a:off x="8068424" y="-812926"/>
          <a:ext cx="475595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dirty="0" err="1"/>
            <a:t>Fangatahana</a:t>
          </a:r>
          <a:r>
            <a:rPr lang="fr-FR" sz="1800" b="1" kern="1200" dirty="0"/>
            <a:t> </a:t>
          </a:r>
          <a:r>
            <a:rPr lang="fr-FR" sz="1800" b="1" kern="1200" dirty="0" err="1"/>
            <a:t>izay</a:t>
          </a:r>
          <a:r>
            <a:rPr lang="fr-FR" sz="1800" b="1" kern="1200" dirty="0"/>
            <a:t> </a:t>
          </a:r>
          <a:r>
            <a:rPr lang="fr-FR" sz="1800" b="1" kern="1200" dirty="0" err="1"/>
            <a:t>ilaintsika</a:t>
          </a:r>
          <a:r>
            <a:rPr lang="fr-FR" sz="1800" b="1" kern="1200" dirty="0"/>
            <a:t> </a:t>
          </a:r>
          <a:r>
            <a:rPr lang="fr-FR" sz="1800" b="1" kern="1200" dirty="0" err="1"/>
            <a:t>mba</a:t>
          </a:r>
          <a:r>
            <a:rPr lang="fr-FR" sz="1800" b="1" kern="1200" dirty="0"/>
            <a:t> </a:t>
          </a:r>
          <a:r>
            <a:rPr lang="fr-FR" sz="1800" b="1" kern="1200" dirty="0" err="1"/>
            <a:t>hahavelona</a:t>
          </a:r>
          <a:r>
            <a:rPr lang="fr-FR" sz="1800" b="1" kern="1200" dirty="0"/>
            <a:t>, na ara-</a:t>
          </a:r>
          <a:r>
            <a:rPr lang="fr-FR" sz="1800" b="1" kern="1200" dirty="0" err="1"/>
            <a:t>nofo</a:t>
          </a:r>
          <a:r>
            <a:rPr lang="fr-FR" sz="1800" b="1" kern="1200" dirty="0"/>
            <a:t> na ara-</a:t>
          </a:r>
          <a:r>
            <a:rPr lang="fr-FR" sz="1800" b="1" kern="1200" dirty="0" err="1"/>
            <a:t>panahy</a:t>
          </a:r>
          <a:endParaRPr lang="es-ES" sz="1800" kern="1200" dirty="0"/>
        </a:p>
      </dsp:txBody>
      <dsp:txXfrm rot="-5400000">
        <a:off x="4612010" y="2666705"/>
        <a:ext cx="7365207" cy="429161"/>
      </dsp:txXfrm>
    </dsp:sp>
    <dsp:sp modelId="{11DBA616-025B-4811-B16A-E9649261AEC1}">
      <dsp:nvSpPr>
        <dsp:cNvPr id="0" name=""/>
        <dsp:cNvSpPr/>
      </dsp:nvSpPr>
      <dsp:spPr>
        <a:xfrm>
          <a:off x="1066" y="2584038"/>
          <a:ext cx="4610944" cy="594494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s-E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Omeo</a:t>
          </a:r>
          <a: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anay</a:t>
          </a:r>
          <a: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anio</a:t>
          </a:r>
          <a: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izay</a:t>
          </a:r>
          <a: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hanina</a:t>
          </a:r>
          <a: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sahaza</a:t>
          </a:r>
          <a: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anay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87" y="2613059"/>
        <a:ext cx="4552902" cy="536452"/>
      </dsp:txXfrm>
    </dsp:sp>
    <dsp:sp modelId="{F8A564A9-1CDF-4F83-A37B-9D6BAD3D6F22}">
      <dsp:nvSpPr>
        <dsp:cNvPr id="0" name=""/>
        <dsp:cNvSpPr/>
      </dsp:nvSpPr>
      <dsp:spPr>
        <a:xfrm rot="5400000">
          <a:off x="8068424" y="-188706"/>
          <a:ext cx="475595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dirty="0" err="1"/>
            <a:t>Fibebahana</a:t>
          </a:r>
          <a:r>
            <a:rPr lang="fr-FR" sz="1800" b="1" kern="1200" dirty="0"/>
            <a:t>, </a:t>
          </a:r>
          <a:r>
            <a:rPr lang="fr-FR" sz="1800" b="1" kern="1200" dirty="0" err="1"/>
            <a:t>fikatsahana</a:t>
          </a:r>
          <a:r>
            <a:rPr lang="fr-FR" sz="1800" b="1" kern="1200" dirty="0"/>
            <a:t> </a:t>
          </a:r>
          <a:r>
            <a:rPr lang="fr-FR" sz="1800" b="1" kern="1200" dirty="0" err="1"/>
            <a:t>famelan-keloka</a:t>
          </a:r>
          <a:r>
            <a:rPr lang="fr-FR" sz="1800" b="1" kern="1200" dirty="0"/>
            <a:t>, </a:t>
          </a:r>
          <a:r>
            <a:rPr lang="fr-FR" sz="1800" b="1" kern="1200" dirty="0" err="1"/>
            <a:t>ary</a:t>
          </a:r>
          <a:r>
            <a:rPr lang="fr-FR" sz="1800" b="1" kern="1200" dirty="0"/>
            <a:t> </a:t>
          </a:r>
          <a:r>
            <a:rPr lang="fr-FR" sz="1800" b="1" kern="1200" dirty="0" err="1"/>
            <a:t>famelana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helok’ireo</a:t>
          </a:r>
          <a:r>
            <a:rPr lang="fr-FR" sz="1800" b="1" kern="1200" dirty="0"/>
            <a:t> </a:t>
          </a:r>
          <a:r>
            <a:rPr lang="fr-FR" sz="1800" b="1" kern="1200" dirty="0" err="1"/>
            <a:t>izay</a:t>
          </a:r>
          <a:r>
            <a:rPr lang="fr-FR" sz="1800" b="1" kern="1200" dirty="0"/>
            <a:t> </a:t>
          </a:r>
          <a:r>
            <a:rPr lang="fr-FR" sz="1800" b="1" kern="1200" dirty="0" err="1"/>
            <a:t>nanao</a:t>
          </a:r>
          <a:r>
            <a:rPr lang="fr-FR" sz="1800" b="1" kern="1200" dirty="0"/>
            <a:t> </a:t>
          </a:r>
          <a:r>
            <a:rPr lang="fr-FR" sz="1800" b="1" kern="1200" dirty="0" err="1"/>
            <a:t>ratsy</a:t>
          </a:r>
          <a:r>
            <a:rPr lang="fr-FR" sz="1800" b="1" kern="1200" dirty="0"/>
            <a:t> </a:t>
          </a:r>
          <a:r>
            <a:rPr lang="fr-FR" sz="1800" b="1" kern="1200" dirty="0" err="1"/>
            <a:t>antsika</a:t>
          </a:r>
          <a:r>
            <a:rPr lang="fr-FR" sz="1800" b="1" kern="1200" dirty="0"/>
            <a:t>, </a:t>
          </a:r>
          <a:r>
            <a:rPr lang="fr-FR" sz="1800" b="1" kern="1200" dirty="0" err="1"/>
            <a:t>tahaka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amelan’Andriamanitra</a:t>
          </a:r>
          <a:r>
            <a:rPr lang="fr-FR" sz="1800" b="1" kern="1200" dirty="0"/>
            <a:t> </a:t>
          </a:r>
          <a:r>
            <a:rPr lang="fr-FR" sz="1800" b="1" kern="1200" dirty="0" err="1"/>
            <a:t>antsika</a:t>
          </a:r>
          <a:endParaRPr lang="es-ES" sz="1800" kern="1200" dirty="0"/>
        </a:p>
      </dsp:txBody>
      <dsp:txXfrm rot="-5400000">
        <a:off x="4612010" y="3290925"/>
        <a:ext cx="7365207" cy="429161"/>
      </dsp:txXfrm>
    </dsp:sp>
    <dsp:sp modelId="{05DFCB04-2362-43FA-A832-4D0DCE828689}">
      <dsp:nvSpPr>
        <dsp:cNvPr id="0" name=""/>
        <dsp:cNvSpPr/>
      </dsp:nvSpPr>
      <dsp:spPr>
        <a:xfrm>
          <a:off x="1066" y="3208258"/>
          <a:ext cx="4610944" cy="594494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Ary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mamelà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helokay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tahaka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namelanay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izay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meloka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taminay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87" y="3237279"/>
        <a:ext cx="4552902" cy="536452"/>
      </dsp:txXfrm>
    </dsp:sp>
    <dsp:sp modelId="{485945A0-8944-473E-B2B2-6F0037DB0AF3}">
      <dsp:nvSpPr>
        <dsp:cNvPr id="0" name=""/>
        <dsp:cNvSpPr/>
      </dsp:nvSpPr>
      <dsp:spPr>
        <a:xfrm rot="5400000">
          <a:off x="8068424" y="435513"/>
          <a:ext cx="475595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dirty="0" err="1"/>
            <a:t>Fangatahana</a:t>
          </a:r>
          <a:r>
            <a:rPr lang="fr-FR" sz="1800" b="1" kern="1200" dirty="0"/>
            <a:t> </a:t>
          </a:r>
          <a:r>
            <a:rPr lang="fr-FR" sz="1800" b="1" kern="1200" dirty="0" err="1"/>
            <a:t>fiarovana</a:t>
          </a:r>
          <a:r>
            <a:rPr lang="fr-FR" sz="1800" b="1" kern="1200" dirty="0"/>
            <a:t> </a:t>
          </a:r>
          <a:r>
            <a:rPr lang="fr-FR" sz="1800" b="1" kern="1200" dirty="0" err="1"/>
            <a:t>sy</a:t>
          </a:r>
          <a:r>
            <a:rPr lang="fr-FR" sz="1800" b="1" kern="1200" dirty="0"/>
            <a:t> </a:t>
          </a:r>
          <a:r>
            <a:rPr lang="fr-FR" sz="1800" b="1" kern="1200" dirty="0" err="1"/>
            <a:t>fialofana</a:t>
          </a:r>
          <a:r>
            <a:rPr lang="fr-FR" sz="1800" b="1" kern="1200" dirty="0"/>
            <a:t> </a:t>
          </a:r>
          <a:r>
            <a:rPr lang="fr-FR" sz="1800" b="1" kern="1200" dirty="0" err="1"/>
            <a:t>amin'ny</a:t>
          </a:r>
          <a:r>
            <a:rPr lang="fr-FR" sz="1800" b="1" kern="1200" dirty="0"/>
            <a:t> </a:t>
          </a:r>
          <a:r>
            <a:rPr lang="fr-FR" sz="1800" b="1" kern="1200" dirty="0" err="1"/>
            <a:t>faharatsiana</a:t>
          </a:r>
          <a:r>
            <a:rPr lang="fr-FR" sz="1800" b="1" kern="1200" dirty="0"/>
            <a:t> </a:t>
          </a:r>
          <a:r>
            <a:rPr lang="fr-FR" sz="1800" b="1" kern="1200" dirty="0" err="1"/>
            <a:t>eto</a:t>
          </a:r>
          <a:r>
            <a:rPr lang="fr-FR" sz="1800" b="1" kern="1200" dirty="0"/>
            <a:t> </a:t>
          </a:r>
          <a:r>
            <a:rPr lang="fr-FR" sz="1800" b="1" kern="1200" dirty="0" err="1"/>
            <a:t>amin'izao</a:t>
          </a:r>
          <a:r>
            <a:rPr lang="fr-FR" sz="1800" b="1" kern="1200" dirty="0"/>
            <a:t> </a:t>
          </a:r>
          <a:r>
            <a:rPr lang="fr-FR" sz="1800" b="1" kern="1200" dirty="0" err="1"/>
            <a:t>tontolo</a:t>
          </a:r>
          <a:r>
            <a:rPr lang="fr-FR" sz="1800" b="1" kern="1200" dirty="0"/>
            <a:t> </a:t>
          </a:r>
          <a:r>
            <a:rPr lang="fr-FR" sz="1800" b="1" kern="1200" dirty="0" err="1"/>
            <a:t>izao</a:t>
          </a:r>
          <a:endParaRPr lang="es-ES" sz="1800" kern="1200" dirty="0"/>
        </a:p>
      </dsp:txBody>
      <dsp:txXfrm rot="-5400000">
        <a:off x="4612010" y="3915145"/>
        <a:ext cx="7365207" cy="429161"/>
      </dsp:txXfrm>
    </dsp:sp>
    <dsp:sp modelId="{A11CFE61-61D4-4B65-8D27-4D429967B2A6}">
      <dsp:nvSpPr>
        <dsp:cNvPr id="0" name=""/>
        <dsp:cNvSpPr/>
      </dsp:nvSpPr>
      <dsp:spPr>
        <a:xfrm>
          <a:off x="1066" y="3832477"/>
          <a:ext cx="4610944" cy="594494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Ary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aza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mitondra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anay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ho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amin'ny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fakam-panahy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fa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manafaha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anay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amin'ny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ratsy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87" y="3861498"/>
        <a:ext cx="4552902" cy="536452"/>
      </dsp:txXfrm>
    </dsp:sp>
    <dsp:sp modelId="{6C64146B-A178-42B2-8E33-0EE58C6BB227}">
      <dsp:nvSpPr>
        <dsp:cNvPr id="0" name=""/>
        <dsp:cNvSpPr/>
      </dsp:nvSpPr>
      <dsp:spPr>
        <a:xfrm rot="5400000">
          <a:off x="7995642" y="1073066"/>
          <a:ext cx="621161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fr-FR" sz="1700" b="1" kern="1200" baseline="0" dirty="0" err="1"/>
            <a:t>Fanekena</a:t>
          </a:r>
          <a:r>
            <a:rPr lang="fr-FR" sz="1700" b="1" kern="1200" baseline="0" dirty="0"/>
            <a:t> fa </a:t>
          </a:r>
          <a:r>
            <a:rPr lang="fr-FR" sz="1700" b="1" kern="1200" baseline="0" dirty="0" err="1"/>
            <a:t>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momba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antsika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rehetra</a:t>
          </a:r>
          <a:r>
            <a:rPr lang="fr-FR" sz="1700" b="1" kern="1200" baseline="0" dirty="0"/>
            <a:t>, </a:t>
          </a:r>
          <a:r>
            <a:rPr lang="fr-FR" sz="1700" b="1" kern="1200" baseline="0" dirty="0" err="1"/>
            <a:t>izay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antsika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rehetra</a:t>
          </a:r>
          <a:r>
            <a:rPr lang="fr-FR" sz="1700" b="1" kern="1200" baseline="0" dirty="0"/>
            <a:t>, </a:t>
          </a:r>
          <a:r>
            <a:rPr lang="fr-FR" sz="1700" b="1" kern="1200" baseline="0" dirty="0" err="1"/>
            <a:t>ary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izay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ataontsika</a:t>
          </a:r>
          <a:r>
            <a:rPr lang="fr-FR" sz="1700" b="1" kern="1200" baseline="0" dirty="0"/>
            <a:t> dia </a:t>
          </a:r>
          <a:r>
            <a:rPr lang="fr-FR" sz="1700" b="1" kern="1200" baseline="0" dirty="0" err="1"/>
            <a:t>an’Andriamanitra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avokoa</a:t>
          </a:r>
          <a:r>
            <a:rPr lang="fr-FR" sz="1700" b="1" kern="1200" baseline="0" dirty="0"/>
            <a:t>. </a:t>
          </a:r>
          <a:r>
            <a:rPr lang="fr-FR" sz="1700" b="1" kern="1200" baseline="0" dirty="0" err="1"/>
            <a:t>Izy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irery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ihany</a:t>
          </a:r>
          <a:r>
            <a:rPr lang="fr-FR" sz="1700" b="1" kern="1200" baseline="0" dirty="0"/>
            <a:t> no </a:t>
          </a:r>
          <a:r>
            <a:rPr lang="fr-FR" sz="1700" b="1" kern="1200" baseline="0" dirty="0" err="1"/>
            <a:t>mendrika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voninahitra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sy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fiderana</a:t>
          </a:r>
          <a:endParaRPr lang="es-ES" sz="1700" kern="1200" baseline="0" dirty="0"/>
        </a:p>
      </dsp:txBody>
      <dsp:txXfrm rot="-5400000">
        <a:off x="4612011" y="4487021"/>
        <a:ext cx="7358101" cy="560515"/>
      </dsp:txXfrm>
    </dsp:sp>
    <dsp:sp modelId="{6DF09527-8DB9-40A8-9591-6310EF6848D3}">
      <dsp:nvSpPr>
        <dsp:cNvPr id="0" name=""/>
        <dsp:cNvSpPr/>
      </dsp:nvSpPr>
      <dsp:spPr>
        <a:xfrm>
          <a:off x="1066" y="4470030"/>
          <a:ext cx="4610944" cy="594494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Fa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Anao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fanjakana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hery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ary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voninahitra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mandrakizay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Amena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87" y="4499051"/>
        <a:ext cx="4552902" cy="536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tx1"/>
              </a:solidFill>
            </a:rPr>
            <a:t>Fiderana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>
              <a:solidFill>
                <a:schemeClr val="tx1"/>
              </a:solidFill>
            </a:rPr>
            <a:t> (Dan. 9:4)</a:t>
          </a:r>
        </a:p>
      </dsp:txBody>
      <dsp:txXfrm>
        <a:off x="39730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baseline="0" dirty="0" err="1">
              <a:solidFill>
                <a:schemeClr val="tx1"/>
              </a:solidFill>
            </a:rPr>
            <a:t>Fieken-keloka</a:t>
          </a:r>
          <a:r>
            <a:rPr lang="fr-FR" sz="1700" b="1" kern="1200" baseline="0" dirty="0">
              <a:solidFill>
                <a:schemeClr val="tx1"/>
              </a:solidFill>
            </a:rPr>
            <a:t> </a:t>
          </a:r>
          <a:r>
            <a:rPr lang="fr-FR" sz="1700" b="1" kern="1200" baseline="0" dirty="0" err="1">
              <a:solidFill>
                <a:schemeClr val="tx1"/>
              </a:solidFill>
            </a:rPr>
            <a:t>sy</a:t>
          </a:r>
          <a:r>
            <a:rPr lang="fr-FR" sz="1700" b="1" kern="1200" baseline="0" dirty="0">
              <a:solidFill>
                <a:schemeClr val="tx1"/>
              </a:solidFill>
            </a:rPr>
            <a:t> </a:t>
          </a:r>
          <a:r>
            <a:rPr lang="fr-FR" sz="1700" b="1" kern="1200" baseline="0" dirty="0" err="1">
              <a:solidFill>
                <a:schemeClr val="tx1"/>
              </a:solidFill>
            </a:rPr>
            <a:t>fangataham-pamelana</a:t>
          </a:r>
          <a:r>
            <a:rPr lang="fr-FR" sz="1700" b="1" kern="1200" baseline="0" dirty="0">
              <a:solidFill>
                <a:schemeClr val="tx1"/>
              </a:solidFill>
            </a:rPr>
            <a:t> </a:t>
          </a:r>
          <a:r>
            <a:rPr lang="en" sz="1700" b="1" kern="1200" baseline="0" dirty="0">
              <a:solidFill>
                <a:schemeClr val="tx1"/>
              </a:solidFill>
            </a:rPr>
            <a:t>(Dan. 9:5-15)</a:t>
          </a: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tx1"/>
              </a:solidFill>
            </a:rPr>
            <a:t>Fangatahana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(Dan. 9:16-19)</a:t>
          </a: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tx1"/>
              </a:solidFill>
            </a:rPr>
            <a:t>Fisaorana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>
              <a:solidFill>
                <a:schemeClr val="tx1"/>
              </a:solidFill>
            </a:rPr>
            <a:t>                  (Fil. 4:6)</a:t>
          </a:r>
        </a:p>
      </dsp:txBody>
      <dsp:txXfrm>
        <a:off x="547722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069976"/>
            <a:ext cx="3535330" cy="19459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>
              <a:lnSpc>
                <a:spcPts val="7500"/>
              </a:lnSpc>
            </a:pPr>
            <a:r>
              <a:rPr lang="fr-FR" sz="48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VAVAKA IAINANA </a:t>
            </a:r>
            <a:endParaRPr lang="en" sz="48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646161" y="6273215"/>
            <a:ext cx="353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Lesona</a:t>
            </a:r>
            <a:r>
              <a:rPr lang="fr-FR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 </a:t>
            </a:r>
            <a:r>
              <a:rPr lang="fr-FR" sz="1600" b="1" dirty="0" err="1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hatao</a:t>
            </a:r>
            <a:r>
              <a:rPr lang="fr-FR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b="1" dirty="0" err="1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16 May</a:t>
            </a:r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24882" y="-92911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DANIELA: NY FIRAFITRY NY VAVAKA 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0" y="46572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“Ary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nampanatrehiko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an'Andriamanitra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Tompo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tavako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hitady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hivavahana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hifonana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fifadian-kanina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lamba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fisaonana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lavenona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(Daniela 9:3)</a:t>
            </a:r>
            <a:endParaRPr lang="es-ES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Maneho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fizarana</a:t>
            </a:r>
            <a:r>
              <a:rPr lang="fr-FR" sz="2000" b="1" dirty="0"/>
              <a:t> </a:t>
            </a:r>
            <a:r>
              <a:rPr lang="fr-FR" sz="2000" b="1" dirty="0" err="1"/>
              <a:t>efatra</a:t>
            </a:r>
            <a:r>
              <a:rPr lang="fr-FR" sz="2000" b="1" dirty="0"/>
              <a:t> </a:t>
            </a:r>
            <a:r>
              <a:rPr lang="fr-FR" sz="2000" b="1" dirty="0" err="1"/>
              <a:t>fototra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vavaka</a:t>
            </a:r>
            <a:r>
              <a:rPr lang="fr-FR" sz="2000" b="1" dirty="0"/>
              <a:t>, </a:t>
            </a:r>
            <a:r>
              <a:rPr lang="fr-FR" sz="2000" b="1" dirty="0" err="1"/>
              <a:t>ilay</a:t>
            </a:r>
            <a:r>
              <a:rPr lang="fr-FR" sz="2000" b="1" dirty="0"/>
              <a:t> </a:t>
            </a:r>
            <a:r>
              <a:rPr lang="fr-FR" sz="2000" b="1" dirty="0" err="1"/>
              <a:t>vavaka</a:t>
            </a:r>
            <a:r>
              <a:rPr lang="fr-FR" sz="2000" b="1" dirty="0"/>
              <a:t> </a:t>
            </a:r>
            <a:r>
              <a:rPr lang="fr-FR" sz="2000" b="1" dirty="0" err="1"/>
              <a:t>voarakitra</a:t>
            </a:r>
            <a:r>
              <a:rPr lang="fr-FR" sz="2000" b="1" dirty="0"/>
              <a:t> ao </a:t>
            </a:r>
            <a:r>
              <a:rPr lang="fr-FR" sz="2000" b="1" dirty="0" err="1"/>
              <a:t>amin’ny</a:t>
            </a:r>
            <a:r>
              <a:rPr lang="fr-FR" sz="2000" b="1" dirty="0"/>
              <a:t> Daniela 9:4-19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8505913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443787" y="4087491"/>
            <a:ext cx="71857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Tapaka</a:t>
            </a:r>
            <a:r>
              <a:rPr lang="fr-FR" sz="1900" b="1" dirty="0"/>
              <a:t> </a:t>
            </a:r>
            <a:r>
              <a:rPr lang="fr-FR" sz="1900" b="1" dirty="0" err="1"/>
              <a:t>noho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fahatongavan’i</a:t>
            </a:r>
            <a:r>
              <a:rPr lang="fr-FR" sz="1900" b="1" dirty="0"/>
              <a:t> Gabriela, </a:t>
            </a:r>
            <a:r>
              <a:rPr lang="fr-FR" sz="1900" b="1" dirty="0" err="1"/>
              <a:t>mialohan'ny</a:t>
            </a:r>
            <a:r>
              <a:rPr lang="fr-FR" sz="1900" b="1" dirty="0"/>
              <a:t> </a:t>
            </a:r>
            <a:r>
              <a:rPr lang="fr-FR" sz="1900" b="1" dirty="0" err="1"/>
              <a:t>hiafarany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vavaka</a:t>
            </a:r>
            <a:r>
              <a:rPr lang="fr-FR" sz="1900" b="1" dirty="0"/>
              <a:t> </a:t>
            </a:r>
            <a:r>
              <a:rPr lang="fr-FR" sz="1900" b="1" dirty="0" err="1"/>
              <a:t>nataon'i</a:t>
            </a:r>
            <a:r>
              <a:rPr lang="fr-FR" sz="1900" b="1" dirty="0"/>
              <a:t> Daniela (</a:t>
            </a:r>
            <a:r>
              <a:rPr lang="fr-FR" sz="1900" b="1" dirty="0" err="1"/>
              <a:t>fisaorana</a:t>
            </a:r>
            <a:r>
              <a:rPr lang="en" sz="1900" b="1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228" y="1247875"/>
            <a:ext cx="3618297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443787" y="4631765"/>
            <a:ext cx="695996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Azo</a:t>
            </a:r>
            <a:r>
              <a:rPr lang="fr-FR" sz="1900" b="1" dirty="0"/>
              <a:t> </a:t>
            </a:r>
            <a:r>
              <a:rPr lang="fr-FR" sz="1900" b="1" dirty="0" err="1"/>
              <a:t>ampiharina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vavaka</a:t>
            </a:r>
            <a:r>
              <a:rPr lang="fr-FR" sz="1900" b="1" dirty="0"/>
              <a:t> </a:t>
            </a:r>
            <a:r>
              <a:rPr lang="fr-FR" sz="1900" b="1" dirty="0" err="1"/>
              <a:t>ataontsika</a:t>
            </a:r>
            <a:r>
              <a:rPr lang="fr-FR" sz="1900" b="1" dirty="0"/>
              <a:t> </a:t>
            </a:r>
            <a:r>
              <a:rPr lang="fr-FR" sz="1900" b="1" dirty="0" err="1"/>
              <a:t>manokana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ampahibemaso</a:t>
            </a:r>
            <a:r>
              <a:rPr lang="fr-FR" sz="1900" b="1" dirty="0"/>
              <a:t> </a:t>
            </a:r>
            <a:r>
              <a:rPr lang="fr-FR" sz="1900" b="1" dirty="0" err="1"/>
              <a:t>io</a:t>
            </a:r>
            <a:r>
              <a:rPr lang="fr-FR" sz="1900" b="1" dirty="0"/>
              <a:t> </a:t>
            </a:r>
            <a:r>
              <a:rPr lang="fr-FR" sz="1900" b="1" dirty="0" err="1"/>
              <a:t>modely</a:t>
            </a:r>
            <a:r>
              <a:rPr lang="fr-FR" sz="1900" b="1" dirty="0"/>
              <a:t> </a:t>
            </a:r>
            <a:r>
              <a:rPr lang="fr-FR" sz="1900" b="1" dirty="0" err="1"/>
              <a:t>io</a:t>
            </a:r>
            <a:r>
              <a:rPr lang="fr-FR" sz="1900" b="1" dirty="0"/>
              <a:t>. </a:t>
            </a:r>
            <a:r>
              <a:rPr lang="fr-FR" sz="1900" b="1" dirty="0" err="1"/>
              <a:t>Mazava</a:t>
            </a:r>
            <a:r>
              <a:rPr lang="fr-FR" sz="1900" b="1" dirty="0"/>
              <a:t> ho </a:t>
            </a:r>
            <a:r>
              <a:rPr lang="fr-FR" sz="1900" b="1" dirty="0" err="1"/>
              <a:t>azy</a:t>
            </a:r>
            <a:r>
              <a:rPr lang="fr-FR" sz="1900" b="1" dirty="0"/>
              <a:t> fa </a:t>
            </a:r>
            <a:r>
              <a:rPr lang="fr-FR" sz="1900" b="1" dirty="0" err="1"/>
              <a:t>tokony</a:t>
            </a:r>
            <a:r>
              <a:rPr lang="fr-FR" sz="1900" b="1" dirty="0"/>
              <a:t> </a:t>
            </a:r>
            <a:r>
              <a:rPr lang="fr-FR" sz="1900" b="1" dirty="0" err="1"/>
              <a:t>hifanaraka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tontolon’ny</a:t>
            </a:r>
            <a:r>
              <a:rPr lang="fr-FR" sz="1900" b="1" dirty="0"/>
              <a:t> </a:t>
            </a:r>
            <a:r>
              <a:rPr lang="fr-FR" sz="1900" b="1" dirty="0" err="1"/>
              <a:t>vavaka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fizarana</a:t>
            </a:r>
            <a:r>
              <a:rPr lang="fr-FR" sz="1900" b="1" dirty="0"/>
              <a:t> </a:t>
            </a:r>
            <a:r>
              <a:rPr lang="fr-FR" sz="1900" b="1" dirty="0" err="1"/>
              <a:t>momba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“</a:t>
            </a:r>
            <a:r>
              <a:rPr lang="fr-FR" sz="1900" b="1" dirty="0" err="1"/>
              <a:t>fiaiken-keloka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fangataham-pamelana</a:t>
            </a:r>
            <a:r>
              <a:rPr lang="fr-FR" sz="1900" b="1" dirty="0"/>
              <a:t>”.</a:t>
            </a:r>
            <a:endParaRPr lang="en" sz="19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433265" y="5795072"/>
            <a:ext cx="694944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prstClr val="black"/>
                </a:solidFill>
              </a:rPr>
              <a:t>Mampifantoka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antsika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amin’Andriamanitra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firafitra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io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mba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hahatonga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vavaka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ataontsika</a:t>
            </a:r>
            <a:r>
              <a:rPr lang="fr-FR" sz="1900" b="1" dirty="0">
                <a:solidFill>
                  <a:prstClr val="black"/>
                </a:solidFill>
              </a:rPr>
              <a:t> ho </a:t>
            </a:r>
            <a:r>
              <a:rPr lang="fr-FR" sz="1900" b="1" dirty="0" err="1">
                <a:solidFill>
                  <a:prstClr val="black"/>
                </a:solidFill>
              </a:rPr>
              <a:t>karazana</a:t>
            </a:r>
            <a:r>
              <a:rPr lang="fr-FR" sz="1900" b="1" dirty="0">
                <a:solidFill>
                  <a:prstClr val="black"/>
                </a:solidFill>
              </a:rPr>
              <a:t> “</a:t>
            </a:r>
            <a:r>
              <a:rPr lang="fr-FR" sz="1900" b="1" dirty="0" err="1">
                <a:solidFill>
                  <a:prstClr val="black"/>
                </a:solidFill>
              </a:rPr>
              <a:t>lisitra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entina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miantsena</a:t>
            </a:r>
            <a:r>
              <a:rPr lang="fr-FR" sz="1900" b="1" dirty="0">
                <a:solidFill>
                  <a:prstClr val="black"/>
                </a:solidFill>
              </a:rPr>
              <a:t>” ao </a:t>
            </a:r>
            <a:r>
              <a:rPr lang="fr-FR" sz="1900" b="1" dirty="0" err="1">
                <a:solidFill>
                  <a:prstClr val="black"/>
                </a:solidFill>
              </a:rPr>
              <a:t>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trano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fitehirizan’Andriamanitra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948554" y="1997839"/>
            <a:ext cx="7203664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it-IT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FANONTANIANA EFATRA MOMBA NY VAVAKA </a:t>
            </a:r>
            <a:endParaRPr lang="en" sz="6000" dirty="0">
              <a:ln w="0"/>
              <a:solidFill>
                <a:srgbClr val="09130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19050"/>
            <a:ext cx="6088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Nahoana</a:t>
            </a: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isika</a:t>
            </a: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 </a:t>
            </a:r>
            <a:r>
              <a:rPr lang="fr-F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mivavaka</a:t>
            </a: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nefa</a:t>
            </a: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Andriamanitra</a:t>
            </a: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efa</a:t>
            </a: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mahalala</a:t>
            </a: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toe-javatra</a:t>
            </a: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rehetra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Nahoana no mivavaka na dia mizotra tsara aza ny zava-drehetra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Iza no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tokony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hiarahako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mivavaka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Ahoana no tokony ho fihainoako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85573" y="447280"/>
            <a:ext cx="35681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Manandratra</a:t>
            </a:r>
            <a:r>
              <a:rPr lang="fr-FR" b="1" dirty="0"/>
              <a:t> </a:t>
            </a:r>
            <a:r>
              <a:rPr lang="fr-FR" b="1" dirty="0" err="1"/>
              <a:t>antsika</a:t>
            </a:r>
            <a:r>
              <a:rPr lang="fr-FR" b="1" dirty="0"/>
              <a:t> ho </a:t>
            </a:r>
            <a:r>
              <a:rPr lang="fr-FR" b="1" dirty="0" err="1"/>
              <a:t>eo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seza</a:t>
            </a:r>
            <a:r>
              <a:rPr lang="fr-FR" b="1" dirty="0"/>
              <a:t> </a:t>
            </a:r>
            <a:r>
              <a:rPr lang="fr-FR" b="1" dirty="0" err="1"/>
              <a:t>fiandrianan’Andriamanitra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vavaka</a:t>
            </a:r>
            <a:r>
              <a:rPr lang="fr-FR" b="1" dirty="0"/>
              <a:t> </a:t>
            </a:r>
            <a:r>
              <a:rPr lang="fr-FR" b="1" dirty="0" err="1"/>
              <a:t>ary</a:t>
            </a:r>
            <a:r>
              <a:rPr lang="fr-FR" b="1" dirty="0"/>
              <a:t> </a:t>
            </a:r>
            <a:r>
              <a:rPr lang="fr-FR" b="1" dirty="0" err="1"/>
              <a:t>mahatonga</a:t>
            </a:r>
            <a:r>
              <a:rPr lang="fr-FR" b="1" dirty="0"/>
              <a:t> </a:t>
            </a:r>
            <a:r>
              <a:rPr lang="fr-FR" b="1" dirty="0" err="1"/>
              <a:t>antsika</a:t>
            </a:r>
            <a:r>
              <a:rPr lang="fr-FR" b="1" dirty="0"/>
              <a:t> </a:t>
            </a:r>
            <a:r>
              <a:rPr lang="fr-FR" b="1" dirty="0" err="1"/>
              <a:t>handini-tena</a:t>
            </a:r>
            <a:r>
              <a:rPr lang="fr-FR" b="1" dirty="0"/>
              <a:t> </a:t>
            </a:r>
            <a:r>
              <a:rPr lang="fr-FR" b="1" dirty="0" err="1"/>
              <a:t>sy</a:t>
            </a:r>
            <a:r>
              <a:rPr lang="fr-FR" b="1" dirty="0"/>
              <a:t> </a:t>
            </a:r>
            <a:r>
              <a:rPr lang="fr-FR" b="1" dirty="0" err="1"/>
              <a:t>hisaintsaina</a:t>
            </a:r>
            <a:r>
              <a:rPr lang="fr-FR" b="1" dirty="0"/>
              <a:t> </a:t>
            </a:r>
            <a:r>
              <a:rPr lang="fr-FR" b="1" dirty="0" err="1"/>
              <a:t>indray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fifandraisantsika</a:t>
            </a:r>
            <a:r>
              <a:rPr lang="fr-FR" b="1" dirty="0"/>
              <a:t> </a:t>
            </a:r>
            <a:r>
              <a:rPr lang="fr-FR" b="1" dirty="0" err="1"/>
              <a:t>Aminy</a:t>
            </a:r>
            <a:r>
              <a:rPr lang="fr-FR" b="1" dirty="0"/>
              <a:t> </a:t>
            </a:r>
            <a:r>
              <a:rPr lang="fr-FR" b="1" dirty="0" err="1"/>
              <a:t>isan’andro</a:t>
            </a:r>
            <a:r>
              <a:rPr lang="en" b="1" dirty="0"/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9011754" y="451842"/>
            <a:ext cx="3104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Ireo</a:t>
            </a:r>
            <a:r>
              <a:rPr lang="fr-FR" b="1" dirty="0"/>
              <a:t> </a:t>
            </a:r>
            <a:r>
              <a:rPr lang="fr-FR" b="1" dirty="0" err="1"/>
              <a:t>anjely</a:t>
            </a:r>
            <a:r>
              <a:rPr lang="fr-FR" b="1" dirty="0"/>
              <a:t>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nanota</a:t>
            </a:r>
            <a:r>
              <a:rPr lang="fr-FR" b="1" dirty="0"/>
              <a:t> dia </a:t>
            </a:r>
            <a:r>
              <a:rPr lang="fr-FR" b="1" dirty="0" err="1"/>
              <a:t>mivavaka</a:t>
            </a:r>
            <a:r>
              <a:rPr lang="fr-FR" b="1" dirty="0"/>
              <a:t> </a:t>
            </a:r>
            <a:r>
              <a:rPr lang="fr-FR" b="1" dirty="0" err="1"/>
              <a:t>amin’Andriamanitra</a:t>
            </a:r>
            <a:r>
              <a:rPr lang="fr-FR" b="1" dirty="0"/>
              <a:t> </a:t>
            </a:r>
            <a:r>
              <a:rPr lang="fr-FR" b="1" dirty="0" err="1"/>
              <a:t>mandrakariva</a:t>
            </a:r>
            <a:r>
              <a:rPr lang="fr-FR" b="1" dirty="0"/>
              <a:t>. Moa </a:t>
            </a:r>
            <a:r>
              <a:rPr lang="fr-FR" b="1" dirty="0" err="1"/>
              <a:t>ve</a:t>
            </a:r>
            <a:r>
              <a:rPr lang="fr-FR" b="1" dirty="0"/>
              <a:t>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tokony</a:t>
            </a:r>
            <a:r>
              <a:rPr lang="fr-FR" b="1" dirty="0"/>
              <a:t> </a:t>
            </a:r>
            <a:r>
              <a:rPr lang="fr-FR" b="1" dirty="0" err="1"/>
              <a:t>hanao</a:t>
            </a:r>
            <a:r>
              <a:rPr lang="fr-FR" b="1" dirty="0"/>
              <a:t> </a:t>
            </a:r>
            <a:r>
              <a:rPr lang="fr-FR" b="1" dirty="0" err="1"/>
              <a:t>mihoatra</a:t>
            </a:r>
            <a:r>
              <a:rPr lang="fr-FR" b="1" dirty="0"/>
              <a:t> </a:t>
            </a:r>
            <a:r>
              <a:rPr lang="fr-FR" b="1" dirty="0" err="1"/>
              <a:t>izany</a:t>
            </a:r>
            <a:r>
              <a:rPr lang="fr-FR" b="1" dirty="0"/>
              <a:t> </a:t>
            </a:r>
            <a:r>
              <a:rPr lang="fr-FR" b="1" dirty="0" err="1"/>
              <a:t>isika</a:t>
            </a:r>
            <a:r>
              <a:rPr lang="en" b="1" dirty="0"/>
              <a:t>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926509"/>
            <a:ext cx="313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Miankina</a:t>
            </a:r>
            <a:r>
              <a:rPr lang="fr-FR" b="1" dirty="0"/>
              <a:t> </a:t>
            </a:r>
            <a:r>
              <a:rPr lang="fr-FR" b="1" dirty="0" err="1"/>
              <a:t>amin'ny</a:t>
            </a:r>
            <a:r>
              <a:rPr lang="fr-FR" b="1" dirty="0"/>
              <a:t> </a:t>
            </a:r>
            <a:r>
              <a:rPr lang="fr-FR" b="1" dirty="0" err="1"/>
              <a:t>fotoana</a:t>
            </a:r>
            <a:r>
              <a:rPr lang="en" b="1" dirty="0"/>
              <a:t>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8907883" y="3922376"/>
            <a:ext cx="32400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/>
              <a:t>Ny </a:t>
            </a:r>
            <a:r>
              <a:rPr lang="fr-FR" b="1" dirty="0" err="1"/>
              <a:t>fomba</a:t>
            </a:r>
            <a:r>
              <a:rPr lang="fr-FR" b="1" dirty="0"/>
              <a:t> </a:t>
            </a:r>
            <a:r>
              <a:rPr lang="fr-FR" b="1" dirty="0" err="1"/>
              <a:t>tsara</a:t>
            </a:r>
            <a:r>
              <a:rPr lang="fr-FR" b="1" dirty="0"/>
              <a:t> </a:t>
            </a:r>
            <a:r>
              <a:rPr lang="fr-FR" b="1" dirty="0" err="1"/>
              <a:t>sy</a:t>
            </a:r>
            <a:r>
              <a:rPr lang="fr-FR" b="1" dirty="0"/>
              <a:t> </a:t>
            </a:r>
            <a:r>
              <a:rPr lang="fr-FR" b="1" dirty="0" err="1"/>
              <a:t>azo</a:t>
            </a:r>
            <a:r>
              <a:rPr lang="fr-FR" b="1" dirty="0"/>
              <a:t> </a:t>
            </a:r>
            <a:r>
              <a:rPr lang="fr-FR" b="1" dirty="0" err="1"/>
              <a:t>antoka</a:t>
            </a:r>
            <a:r>
              <a:rPr lang="fr-FR" b="1" dirty="0"/>
              <a:t> </a:t>
            </a:r>
            <a:r>
              <a:rPr lang="fr-FR" b="1" dirty="0" err="1"/>
              <a:t>indrindra</a:t>
            </a:r>
            <a:r>
              <a:rPr lang="fr-FR" b="1" dirty="0"/>
              <a:t> </a:t>
            </a:r>
            <a:r>
              <a:rPr lang="fr-FR" b="1" dirty="0" err="1"/>
              <a:t>hanaovana</a:t>
            </a:r>
            <a:r>
              <a:rPr lang="fr-FR" b="1" dirty="0"/>
              <a:t> </a:t>
            </a:r>
            <a:r>
              <a:rPr lang="fr-FR" b="1" dirty="0" err="1"/>
              <a:t>izany</a:t>
            </a:r>
            <a:r>
              <a:rPr lang="fr-FR" b="1" dirty="0"/>
              <a:t> dia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fampiarahana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vavaka</a:t>
            </a:r>
            <a:r>
              <a:rPr lang="fr-FR" b="1" dirty="0"/>
              <a:t> </a:t>
            </a:r>
            <a:r>
              <a:rPr lang="fr-FR" b="1" dirty="0" err="1"/>
              <a:t>amin'ny</a:t>
            </a:r>
            <a:r>
              <a:rPr lang="fr-FR" b="1" dirty="0"/>
              <a:t> </a:t>
            </a:r>
            <a:r>
              <a:rPr lang="fr-FR" b="1" dirty="0" err="1"/>
              <a:t>fandinihana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Baiboly</a:t>
            </a:r>
            <a:r>
              <a:rPr lang="fr-FR" b="1" dirty="0"/>
              <a:t> </a:t>
            </a:r>
            <a:r>
              <a:rPr lang="fr-FR" b="1" dirty="0" err="1"/>
              <a:t>amin'ny</a:t>
            </a:r>
            <a:r>
              <a:rPr lang="fr-FR" b="1" dirty="0"/>
              <a:t> </a:t>
            </a:r>
            <a:r>
              <a:rPr lang="fr-FR" b="1" dirty="0" err="1"/>
              <a:t>fotoana</a:t>
            </a:r>
            <a:r>
              <a:rPr lang="fr-FR" b="1" dirty="0"/>
              <a:t> </a:t>
            </a:r>
            <a:r>
              <a:rPr lang="fr-FR" b="1" dirty="0" err="1"/>
              <a:t>fibanjinana</a:t>
            </a:r>
            <a:r>
              <a:rPr lang="fr-FR" b="1" dirty="0"/>
              <a:t> </a:t>
            </a:r>
            <a:r>
              <a:rPr lang="fr-FR" b="1" dirty="0" err="1"/>
              <a:t>ataon'ny</a:t>
            </a:r>
            <a:r>
              <a:rPr lang="fr-FR" b="1" dirty="0"/>
              <a:t> </a:t>
            </a:r>
            <a:r>
              <a:rPr lang="fr-FR" b="1" dirty="0" err="1"/>
              <a:t>tena</a:t>
            </a:r>
            <a:r>
              <a:rPr lang="fr-FR" b="1" dirty="0"/>
              <a:t> </a:t>
            </a:r>
            <a:r>
              <a:rPr lang="fr-FR" b="1" dirty="0" err="1"/>
              <a:t>manokana</a:t>
            </a:r>
            <a:r>
              <a:rPr lang="fr-FR" b="1" dirty="0"/>
              <a:t>, </a:t>
            </a:r>
            <a:r>
              <a:rPr lang="fr-FR" b="1" dirty="0" err="1"/>
              <a:t>mba</a:t>
            </a:r>
            <a:r>
              <a:rPr lang="fr-FR" b="1" dirty="0"/>
              <a:t>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ahatonga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saintsika</a:t>
            </a:r>
            <a:r>
              <a:rPr lang="fr-FR" b="1" dirty="0"/>
              <a:t> ho </a:t>
            </a:r>
            <a:r>
              <a:rPr lang="fr-FR" b="1" dirty="0" err="1"/>
              <a:t>foana</a:t>
            </a:r>
            <a:r>
              <a:rPr lang="fr-FR" b="1" dirty="0"/>
              <a:t> na ho </a:t>
            </a:r>
            <a:r>
              <a:rPr lang="fr-FR" b="1" dirty="0" err="1"/>
              <a:t>fihainoana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tenantsika</a:t>
            </a:r>
            <a:r>
              <a:rPr lang="fr-FR" b="1" dirty="0"/>
              <a:t> </a:t>
            </a:r>
            <a:r>
              <a:rPr lang="fr-FR" b="1" dirty="0" err="1"/>
              <a:t>fotsiny</a:t>
            </a:r>
            <a:r>
              <a:rPr lang="en" b="1" dirty="0"/>
              <a:t>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657600" y="603825"/>
            <a:ext cx="2321293" cy="2659346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76200" y="2422133"/>
            <a:ext cx="37251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b="1" dirty="0">
                <a:solidFill>
                  <a:prstClr val="black"/>
                </a:solidFill>
              </a:rPr>
              <a:t>Na dia </a:t>
            </a:r>
            <a:r>
              <a:rPr lang="fr-FR" b="1" dirty="0" err="1">
                <a:solidFill>
                  <a:prstClr val="black"/>
                </a:solidFill>
              </a:rPr>
              <a:t>tsy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fantatsika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aza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izay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holazaina</a:t>
            </a:r>
            <a:r>
              <a:rPr lang="fr-FR" b="1" dirty="0">
                <a:solidFill>
                  <a:prstClr val="black"/>
                </a:solidFill>
              </a:rPr>
              <a:t> dia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Fanahy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Masina</a:t>
            </a:r>
            <a:r>
              <a:rPr lang="fr-FR" b="1" dirty="0">
                <a:solidFill>
                  <a:prstClr val="black"/>
                </a:solidFill>
              </a:rPr>
              <a:t> no </a:t>
            </a:r>
            <a:r>
              <a:rPr lang="fr-FR" b="1" dirty="0" err="1">
                <a:solidFill>
                  <a:prstClr val="black"/>
                </a:solidFill>
              </a:rPr>
              <a:t>manampy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antsika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(Rom. 8:26).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9010650" y="2138517"/>
            <a:ext cx="32802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b="1" dirty="0" err="1">
                <a:solidFill>
                  <a:prstClr val="black"/>
                </a:solidFill>
              </a:rPr>
              <a:t>Fiavonavonana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fiheverana</a:t>
            </a:r>
            <a:r>
              <a:rPr lang="fr-FR" b="1" dirty="0">
                <a:solidFill>
                  <a:prstClr val="black"/>
                </a:solidFill>
              </a:rPr>
              <a:t> fa </a:t>
            </a:r>
            <a:r>
              <a:rPr lang="fr-FR" b="1" dirty="0" err="1">
                <a:solidFill>
                  <a:prstClr val="black"/>
                </a:solidFill>
              </a:rPr>
              <a:t>tsy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mila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an'Andriamanitra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isika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satria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mizotra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tsara</a:t>
            </a:r>
            <a:r>
              <a:rPr lang="fr-FR" b="1" dirty="0">
                <a:solidFill>
                  <a:prstClr val="black"/>
                </a:solidFill>
              </a:rPr>
              <a:t> ho </a:t>
            </a:r>
            <a:r>
              <a:rPr lang="fr-FR" b="1" dirty="0" err="1">
                <a:solidFill>
                  <a:prstClr val="black"/>
                </a:solidFill>
              </a:rPr>
              <a:t>antsika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zava-drehetra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25906" y="4456797"/>
            <a:ext cx="324002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fr-FR" b="1" dirty="0">
                <a:solidFill>
                  <a:prstClr val="black"/>
                </a:solidFill>
              </a:rPr>
              <a:t>Ao </a:t>
            </a:r>
            <a:r>
              <a:rPr lang="fr-FR" b="1" dirty="0" err="1">
                <a:solidFill>
                  <a:prstClr val="black"/>
                </a:solidFill>
              </a:rPr>
              <a:t>amin'ny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mangingina</a:t>
            </a:r>
            <a:r>
              <a:rPr lang="fr-FR" b="1" dirty="0">
                <a:solidFill>
                  <a:prstClr val="black"/>
                </a:solidFill>
              </a:rPr>
              <a:t>. Eo no </a:t>
            </a:r>
            <a:r>
              <a:rPr lang="fr-FR" b="1" dirty="0" err="1">
                <a:solidFill>
                  <a:prstClr val="black"/>
                </a:solidFill>
              </a:rPr>
              <a:t>hanaovantsika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vavaka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manokana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avy</a:t>
            </a:r>
            <a:r>
              <a:rPr lang="fr-FR" b="1" dirty="0">
                <a:solidFill>
                  <a:prstClr val="black"/>
                </a:solidFill>
              </a:rPr>
              <a:t> ao </a:t>
            </a:r>
            <a:r>
              <a:rPr lang="fr-FR" b="1" dirty="0" err="1">
                <a:solidFill>
                  <a:prstClr val="black"/>
                </a:solidFill>
              </a:rPr>
              <a:t>am</a:t>
            </a:r>
            <a:r>
              <a:rPr lang="fr-FR" b="1" dirty="0">
                <a:solidFill>
                  <a:prstClr val="black"/>
                </a:solidFill>
              </a:rPr>
              <a:t>-po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fr-FR" b="1" dirty="0" err="1">
                <a:solidFill>
                  <a:prstClr val="black"/>
                </a:solidFill>
              </a:rPr>
              <a:t>Miaraka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amin'ny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ankohonana</a:t>
            </a:r>
            <a:r>
              <a:rPr lang="fr-FR" b="1" dirty="0">
                <a:solidFill>
                  <a:prstClr val="black"/>
                </a:solidFill>
              </a:rPr>
              <a:t> na </a:t>
            </a:r>
            <a:r>
              <a:rPr lang="fr-FR" b="1" dirty="0" err="1">
                <a:solidFill>
                  <a:prstClr val="black"/>
                </a:solidFill>
              </a:rPr>
              <a:t>vondrona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kely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fr-FR" b="1" dirty="0">
                <a:solidFill>
                  <a:prstClr val="black"/>
                </a:solidFill>
              </a:rPr>
              <a:t>Ao </a:t>
            </a:r>
            <a:r>
              <a:rPr lang="fr-FR" b="1" dirty="0" err="1">
                <a:solidFill>
                  <a:prstClr val="black"/>
                </a:solidFill>
              </a:rPr>
              <a:t>am-piangonana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180542" y="2042481"/>
            <a:ext cx="118309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Ny </a:t>
            </a:r>
            <a:r>
              <a:rPr lang="en-US" sz="2400" b="1" dirty="0" err="1">
                <a:latin typeface="Constantia" panose="02030602050306030303" pitchFamily="18" charset="0"/>
              </a:rPr>
              <a:t>fahatsapana</a:t>
            </a:r>
            <a:r>
              <a:rPr lang="en-US" sz="2400" b="1" dirty="0">
                <a:latin typeface="Constantia" panose="02030602050306030303" pitchFamily="18" charset="0"/>
              </a:rPr>
              <a:t> marina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zavatra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ilaintsika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faniriana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lalina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zavatra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angatahintsika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tokony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hanamarika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vavaka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ataontsika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raha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ho re </a:t>
            </a:r>
            <a:r>
              <a:rPr lang="en-US" sz="2400" b="1" dirty="0" err="1">
                <a:latin typeface="Constantia" panose="02030602050306030303" pitchFamily="18" charset="0"/>
              </a:rPr>
              <a:t>izany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Aoka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anefa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ho mora </a:t>
            </a:r>
            <a:r>
              <a:rPr lang="en-US" sz="2400" b="1" dirty="0" err="1">
                <a:latin typeface="Constantia" panose="02030602050306030303" pitchFamily="18" charset="0"/>
              </a:rPr>
              <a:t>reraka</a:t>
            </a:r>
            <a:r>
              <a:rPr lang="en-US" sz="2400" b="1" dirty="0">
                <a:latin typeface="Constantia" panose="02030602050306030303" pitchFamily="18" charset="0"/>
              </a:rPr>
              <a:t> ka </a:t>
            </a:r>
            <a:r>
              <a:rPr lang="en-US" sz="2400" b="1" dirty="0" err="1">
                <a:latin typeface="Constantia" panose="02030602050306030303" pitchFamily="18" charset="0"/>
              </a:rPr>
              <a:t>hampitsahatra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fangatahantsika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fandraisantsika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valim-bavaka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eo</a:t>
            </a:r>
            <a:r>
              <a:rPr lang="en-US" sz="2400" b="1" dirty="0">
                <a:latin typeface="Constantia" panose="02030602050306030303" pitchFamily="18" charset="0"/>
              </a:rPr>
              <a:t> no ho </a:t>
            </a:r>
            <a:r>
              <a:rPr lang="en-US" sz="2400" b="1" dirty="0" err="1">
                <a:latin typeface="Constantia" panose="02030602050306030303" pitchFamily="18" charset="0"/>
              </a:rPr>
              <a:t>eo</a:t>
            </a:r>
            <a:r>
              <a:rPr lang="en-US" sz="2400" b="1" dirty="0">
                <a:latin typeface="Constantia" panose="02030602050306030303" pitchFamily="18" charset="0"/>
              </a:rPr>
              <a:t>. “Ny </a:t>
            </a:r>
            <a:r>
              <a:rPr lang="en-US" sz="2400" b="1" dirty="0" err="1">
                <a:latin typeface="Constantia" panose="02030602050306030303" pitchFamily="18" charset="0"/>
              </a:rPr>
              <a:t>fanjakan’ny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lanitra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rombahina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mpandrombaka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azy</a:t>
            </a:r>
            <a:r>
              <a:rPr lang="en-US" sz="2400" b="1" dirty="0">
                <a:latin typeface="Constantia" panose="02030602050306030303" pitchFamily="18" charset="0"/>
              </a:rPr>
              <a:t> an-</a:t>
            </a:r>
            <a:r>
              <a:rPr lang="en-US" sz="2400" b="1" dirty="0" err="1">
                <a:latin typeface="Constantia" panose="02030602050306030303" pitchFamily="18" charset="0"/>
              </a:rPr>
              <a:t>keriny</a:t>
            </a:r>
            <a:r>
              <a:rPr lang="en-US" sz="2400" b="1" dirty="0">
                <a:latin typeface="Constantia" panose="02030602050306030303" pitchFamily="18" charset="0"/>
              </a:rPr>
              <a:t>.” (</a:t>
            </a:r>
            <a:r>
              <a:rPr lang="en-US" sz="2400" b="1" dirty="0" err="1">
                <a:latin typeface="Constantia" panose="02030602050306030303" pitchFamily="18" charset="0"/>
              </a:rPr>
              <a:t>Matio</a:t>
            </a:r>
            <a:r>
              <a:rPr lang="en-US" sz="2400" b="1" dirty="0">
                <a:latin typeface="Constantia" panose="02030602050306030303" pitchFamily="18" charset="0"/>
              </a:rPr>
              <a:t> 11:12). Ny </a:t>
            </a:r>
            <a:r>
              <a:rPr lang="en-US" sz="2400" b="1" dirty="0" err="1">
                <a:latin typeface="Constantia" panose="02030602050306030303" pitchFamily="18" charset="0"/>
              </a:rPr>
              <a:t>fandrombahana</a:t>
            </a:r>
            <a:r>
              <a:rPr lang="en-US" sz="2400" b="1" dirty="0">
                <a:latin typeface="Constantia" panose="02030602050306030303" pitchFamily="18" charset="0"/>
              </a:rPr>
              <a:t> an-</a:t>
            </a:r>
            <a:r>
              <a:rPr lang="en-US" sz="2400" b="1" dirty="0" err="1">
                <a:latin typeface="Constantia" panose="02030602050306030303" pitchFamily="18" charset="0"/>
              </a:rPr>
              <a:t>keriny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voalaza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ilay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hafanam</a:t>
            </a:r>
            <a:r>
              <a:rPr lang="en-US" sz="2400" b="1" dirty="0">
                <a:latin typeface="Constantia" panose="02030602050306030303" pitchFamily="18" charset="0"/>
              </a:rPr>
              <a:t>-po </a:t>
            </a:r>
            <a:r>
              <a:rPr lang="en-US" sz="2400" b="1" dirty="0" err="1">
                <a:latin typeface="Constantia" panose="02030602050306030303" pitchFamily="18" charset="0"/>
              </a:rPr>
              <a:t>masina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tahaka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nasehon’i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Jakoba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mampiezaka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tenantsika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fihetseham</a:t>
            </a:r>
            <a:r>
              <a:rPr lang="en-US" sz="2400" b="1" dirty="0">
                <a:latin typeface="Constantia" panose="02030602050306030303" pitchFamily="18" charset="0"/>
              </a:rPr>
              <a:t>-po </a:t>
            </a:r>
            <a:r>
              <a:rPr lang="en-US" sz="2400" b="1" dirty="0" err="1">
                <a:latin typeface="Constantia" panose="02030602050306030303" pitchFamily="18" charset="0"/>
              </a:rPr>
              <a:t>lalina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isika</a:t>
            </a:r>
            <a:r>
              <a:rPr lang="en-US" sz="2400" b="1" dirty="0">
                <a:latin typeface="Constantia" panose="02030602050306030303" pitchFamily="18" charset="0"/>
              </a:rPr>
              <a:t>, fa </a:t>
            </a:r>
            <a:r>
              <a:rPr lang="en-US" sz="2400" b="1" dirty="0" err="1">
                <a:latin typeface="Constantia" panose="02030602050306030303" pitchFamily="18" charset="0"/>
              </a:rPr>
              <a:t>amim-pahatoniana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amim-paharetana</a:t>
            </a:r>
            <a:r>
              <a:rPr lang="en-US" sz="2400" b="1" dirty="0">
                <a:latin typeface="Constantia" panose="02030602050306030303" pitchFamily="18" charset="0"/>
              </a:rPr>
              <a:t>, no </a:t>
            </a:r>
            <a:r>
              <a:rPr lang="en-US" sz="2400" b="1" dirty="0" err="1">
                <a:latin typeface="Constantia" panose="02030602050306030303" pitchFamily="18" charset="0"/>
              </a:rPr>
              <a:t>tokony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hitondrantsika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hatrany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fangatahantsika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fiandrianan’ny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fahasoavana</a:t>
            </a:r>
            <a:r>
              <a:rPr lang="en-US" sz="2400" b="1" dirty="0">
                <a:latin typeface="Constantia" panose="02030602050306030303" pitchFamily="18" charset="0"/>
              </a:rPr>
              <a:t>. Ny </a:t>
            </a:r>
            <a:r>
              <a:rPr lang="en-US" sz="2400" b="1" dirty="0" err="1">
                <a:latin typeface="Constantia" panose="02030602050306030303" pitchFamily="18" charset="0"/>
              </a:rPr>
              <a:t>asantsika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mampilefitra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fanahintsika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anatrehan’Andriamanitra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miaiky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fahotantsika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manakaiky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an’Andriamanitra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amim-pinoana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Ny </a:t>
            </a:r>
            <a:r>
              <a:rPr lang="en-US" sz="1600" b="1" dirty="0" err="1"/>
              <a:t>Fiahian'lay</a:t>
            </a:r>
            <a:r>
              <a:rPr lang="en-US" sz="1600" b="1" dirty="0"/>
              <a:t> </a:t>
            </a:r>
            <a:r>
              <a:rPr lang="en-US" sz="1600" b="1" dirty="0" err="1"/>
              <a:t>Raintsika</a:t>
            </a:r>
            <a:r>
              <a:rPr lang="en-US" sz="1600" b="1"/>
              <a:t>, 25 May</a:t>
            </a:r>
            <a:r>
              <a:rPr lang="en" sz="1600" b="1"/>
              <a:t>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348008" y="307863"/>
            <a:ext cx="4862472" cy="60939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Matokia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Azy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mandrakariva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ianareo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ry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olona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loary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eo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anatrehany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fonareo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Andriamanitra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aro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antsika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Salamo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62:8)</a:t>
            </a:r>
            <a:endParaRPr kumimoji="0" lang="es-ES" sz="36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696074" y="3629025"/>
            <a:ext cx="5513131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rgbClr val="931A7C"/>
                </a:solidFill>
              </a:rPr>
              <a:t>Vavaka</a:t>
            </a:r>
            <a:r>
              <a:rPr lang="fr-FR" sz="2000" b="1" dirty="0">
                <a:solidFill>
                  <a:srgbClr val="931A7C"/>
                </a:solidFill>
              </a:rPr>
              <a:t> ao </a:t>
            </a:r>
            <a:r>
              <a:rPr lang="fr-FR" sz="2000" b="1" dirty="0" err="1">
                <a:solidFill>
                  <a:srgbClr val="931A7C"/>
                </a:solidFill>
              </a:rPr>
              <a:t>anatin'ny</a:t>
            </a:r>
            <a:r>
              <a:rPr lang="fr-FR" sz="2000" b="1" dirty="0">
                <a:solidFill>
                  <a:srgbClr val="931A7C"/>
                </a:solidFill>
              </a:rPr>
              <a:t> </a:t>
            </a:r>
            <a:r>
              <a:rPr lang="fr-FR" sz="2000" b="1" dirty="0" err="1">
                <a:solidFill>
                  <a:srgbClr val="931A7C"/>
                </a:solidFill>
              </a:rPr>
              <a:t>fotoan-tsarotra</a:t>
            </a:r>
            <a:r>
              <a:rPr lang="en" sz="2000" b="1" dirty="0">
                <a:solidFill>
                  <a:srgbClr val="931A7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4A9C"/>
                </a:solidFill>
              </a:rPr>
              <a:t>Elia: </a:t>
            </a:r>
            <a:r>
              <a:rPr lang="fr-FR" sz="2000" b="1" dirty="0" err="1"/>
              <a:t>Vavaka</a:t>
            </a:r>
            <a:r>
              <a:rPr lang="fr-FR" sz="2000" b="1" dirty="0"/>
              <a:t> ao </a:t>
            </a:r>
            <a:r>
              <a:rPr lang="fr-FR" sz="2000" b="1" dirty="0" err="1"/>
              <a:t>anatin’ny</a:t>
            </a:r>
            <a:r>
              <a:rPr lang="fr-FR" sz="2000" b="1" dirty="0"/>
              <a:t> </a:t>
            </a:r>
            <a:r>
              <a:rPr lang="fr-FR" sz="2000" b="1" dirty="0" err="1"/>
              <a:t>fotoan-tsarotra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s-ES" sz="2000" b="1" dirty="0">
                <a:solidFill>
                  <a:srgbClr val="B4366B"/>
                </a:solidFill>
              </a:rPr>
              <a:t>Hana</a:t>
            </a:r>
            <a:r>
              <a:rPr lang="en" sz="2000" b="1" dirty="0">
                <a:solidFill>
                  <a:srgbClr val="B4366B"/>
                </a:solidFill>
              </a:rPr>
              <a:t>: </a:t>
            </a:r>
            <a:r>
              <a:rPr lang="fi-FI" sz="2000" b="1" dirty="0"/>
              <a:t>Valim-bavaka toa tsy misy mihitsy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fr-FR" sz="2000" b="1" dirty="0" err="1">
                <a:solidFill>
                  <a:srgbClr val="4A1982"/>
                </a:solidFill>
              </a:rPr>
              <a:t>Modelim-bavaka</a:t>
            </a:r>
            <a:r>
              <a:rPr lang="en" sz="2000" b="1" dirty="0">
                <a:solidFill>
                  <a:srgbClr val="4A1982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665D"/>
                </a:solidFill>
              </a:rPr>
              <a:t>Jesosy: </a:t>
            </a:r>
            <a:r>
              <a:rPr lang="fr-FR" sz="2000" b="1" dirty="0"/>
              <a:t>Ny </a:t>
            </a:r>
            <a:r>
              <a:rPr lang="fr-FR" sz="2000" b="1" dirty="0" err="1"/>
              <a:t>votoatin’ny</a:t>
            </a:r>
            <a:r>
              <a:rPr lang="fr-FR" sz="2000" b="1" dirty="0"/>
              <a:t> </a:t>
            </a:r>
            <a:r>
              <a:rPr lang="fr-FR" sz="2000" b="1" dirty="0" err="1"/>
              <a:t>vavaka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82047D"/>
                </a:solidFill>
              </a:rPr>
              <a:t>Daniela: </a:t>
            </a:r>
            <a:r>
              <a:rPr lang="fr-FR" sz="2000" b="1" dirty="0"/>
              <a:t>Ny </a:t>
            </a:r>
            <a:r>
              <a:rPr lang="fr-FR" sz="2000" b="1" dirty="0" err="1"/>
              <a:t>firafitry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vavaka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it-IT" sz="2000" b="1" dirty="0">
                <a:solidFill>
                  <a:srgbClr val="415F00"/>
                </a:solidFill>
              </a:rPr>
              <a:t>Fanontaniana efatra momba ny vavaka</a:t>
            </a:r>
            <a:endParaRPr lang="en" sz="2000" b="1" dirty="0">
              <a:solidFill>
                <a:srgbClr val="415F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193803" y="163988"/>
            <a:ext cx="6978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Mananatra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“</a:t>
            </a:r>
            <a:r>
              <a:rPr lang="fr-FR" sz="2000" b="1" dirty="0" err="1"/>
              <a:t>hivavaka</a:t>
            </a:r>
            <a:r>
              <a:rPr lang="fr-FR" sz="2000" b="1" dirty="0"/>
              <a:t> </a:t>
            </a:r>
            <a:r>
              <a:rPr lang="fr-FR" sz="2000" b="1" dirty="0" err="1"/>
              <a:t>mandrakariva</a:t>
            </a:r>
            <a:r>
              <a:rPr lang="fr-FR" sz="2000" b="1" dirty="0"/>
              <a:t>” i </a:t>
            </a:r>
            <a:r>
              <a:rPr lang="fr-FR" sz="2000" b="1" dirty="0" err="1"/>
              <a:t>Paoly</a:t>
            </a:r>
            <a:r>
              <a:rPr lang="fr-FR" sz="2000" b="1" dirty="0"/>
              <a:t> (</a:t>
            </a:r>
            <a:r>
              <a:rPr lang="fr-FR" sz="2000" b="1" dirty="0" err="1"/>
              <a:t>Efes</a:t>
            </a:r>
            <a:r>
              <a:rPr lang="fr-FR" sz="2000" b="1" dirty="0"/>
              <a:t>. 6:18), na dia </a:t>
            </a:r>
            <a:r>
              <a:rPr lang="fr-FR" sz="2000" b="1" dirty="0" err="1"/>
              <a:t>mirodana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tontolontsika</a:t>
            </a:r>
            <a:r>
              <a:rPr lang="fr-FR" sz="2000" b="1" dirty="0"/>
              <a:t>; na dia </a:t>
            </a:r>
            <a:r>
              <a:rPr lang="fr-FR" sz="2000" b="1" dirty="0" err="1"/>
              <a:t>mandeha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ka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mahazo</a:t>
            </a:r>
            <a:r>
              <a:rPr lang="fr-FR" sz="2000" b="1" dirty="0"/>
              <a:t> </a:t>
            </a:r>
            <a:r>
              <a:rPr lang="fr-FR" sz="2000" b="1" dirty="0" err="1"/>
              <a:t>valim-bavaka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en" sz="2000" b="1" dirty="0"/>
              <a:t>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765" y="5761802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765" y="5386269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050" y="408544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049" y="448002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264317" y="494178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264317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264317" y="6230422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147638" y="1725643"/>
            <a:ext cx="666903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Ahoana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anefa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tokony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fivavahantsika</a:t>
            </a:r>
            <a:r>
              <a:rPr lang="fr-FR" sz="2000" b="1" dirty="0">
                <a:solidFill>
                  <a:prstClr val="black"/>
                </a:solidFill>
              </a:rPr>
              <a:t>? </a:t>
            </a:r>
            <a:r>
              <a:rPr lang="fr-FR" sz="2000" b="1" dirty="0" err="1">
                <a:solidFill>
                  <a:prstClr val="black"/>
                </a:solidFill>
              </a:rPr>
              <a:t>Inona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tokony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hangatahintsika</a:t>
            </a:r>
            <a:r>
              <a:rPr lang="fr-FR" sz="2000" b="1" dirty="0">
                <a:solidFill>
                  <a:prstClr val="black"/>
                </a:solidFill>
              </a:rPr>
              <a:t>? </a:t>
            </a:r>
            <a:r>
              <a:rPr lang="fr-FR" sz="2000" b="1" dirty="0" err="1">
                <a:solidFill>
                  <a:prstClr val="black"/>
                </a:solidFill>
              </a:rPr>
              <a:t>Tokony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hivavaka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isika</a:t>
            </a:r>
            <a:r>
              <a:rPr lang="fr-FR" sz="2000" b="1" dirty="0">
                <a:solidFill>
                  <a:prstClr val="black"/>
                </a:solidFill>
              </a:rPr>
              <a:t> sa </a:t>
            </a:r>
            <a:r>
              <a:rPr lang="fr-FR" sz="2000" b="1" dirty="0" err="1">
                <a:solidFill>
                  <a:prstClr val="black"/>
                </a:solidFill>
              </a:rPr>
              <a:t>miaraka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olona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hafa</a:t>
            </a:r>
            <a:r>
              <a:rPr lang="fr-FR" sz="2000" b="1" dirty="0">
                <a:solidFill>
                  <a:prstClr val="black"/>
                </a:solidFill>
              </a:rPr>
              <a:t>? </a:t>
            </a:r>
            <a:r>
              <a:rPr lang="fr-FR" sz="2000" b="1" dirty="0" err="1">
                <a:solidFill>
                  <a:prstClr val="black"/>
                </a:solidFill>
              </a:rPr>
              <a:t>Ahafahantsika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miresaka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amin’Andriamanitra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ihany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vavaka</a:t>
            </a:r>
            <a:r>
              <a:rPr lang="fr-FR" sz="2000" b="1" dirty="0">
                <a:solidFill>
                  <a:prstClr val="black"/>
                </a:solidFill>
              </a:rPr>
              <a:t>, sa </a:t>
            </a:r>
            <a:r>
              <a:rPr lang="fr-FR" sz="2000" b="1" dirty="0" err="1">
                <a:solidFill>
                  <a:prstClr val="black"/>
                </a:solidFill>
              </a:rPr>
              <a:t>afaka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mihaino</a:t>
            </a:r>
            <a:r>
              <a:rPr lang="fr-FR" sz="2000" b="1" dirty="0">
                <a:solidFill>
                  <a:prstClr val="black"/>
                </a:solidFill>
              </a:rPr>
              <a:t> Azy </a:t>
            </a:r>
            <a:r>
              <a:rPr lang="fr-FR" sz="2000" b="1" dirty="0" err="1">
                <a:solidFill>
                  <a:prstClr val="black"/>
                </a:solidFill>
              </a:rPr>
              <a:t>koa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isika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147637" y="1098704"/>
            <a:ext cx="6669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toe-javatra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hanampy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hampahery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vavak’i</a:t>
            </a:r>
            <a:r>
              <a:rPr lang="fr-FR" sz="2000" b="1" dirty="0">
                <a:solidFill>
                  <a:prstClr val="black"/>
                </a:solidFill>
              </a:rPr>
              <a:t> Elia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Hana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873909" y="2136338"/>
            <a:ext cx="7203664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fr-FR" sz="54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VAVAKA AO ANATIN'NY FOTOAN-TSAROTRA </a:t>
            </a:r>
            <a:endParaRPr lang="en" sz="5400" spc="300" dirty="0">
              <a:ln w="0"/>
              <a:solidFill>
                <a:srgbClr val="7C28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-8359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ELIA: VAVAKA AO ANATIN’NY FOTOAN-TSAROTRA 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184151" y="524215"/>
            <a:ext cx="1200784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hoy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“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Nafana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nafana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foko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noho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fitiavako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an'i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Jehovah,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Andriamanitry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maro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fa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Zanak'Isiraely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nahafoy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fanekenao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alitaranao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noravany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mpaminaninao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novonoiny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tamin'ny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sabatra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izaho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izaho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irery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ihany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sisa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nefa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mbola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mitady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hahafaty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aiko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.’ ” </a:t>
            </a:r>
          </a:p>
          <a:p>
            <a:pPr algn="ctr"/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Mpanjaka 19:10)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842058" y="1562912"/>
            <a:ext cx="8269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Ahoana</a:t>
            </a:r>
            <a:r>
              <a:rPr lang="fr-FR" b="1" dirty="0"/>
              <a:t> no </a:t>
            </a:r>
            <a:r>
              <a:rPr lang="fr-FR" b="1" dirty="0" err="1"/>
              <a:t>famalian’Andriamanitra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vavaka</a:t>
            </a:r>
            <a:r>
              <a:rPr lang="fr-FR" b="1" dirty="0"/>
              <a:t> </a:t>
            </a:r>
            <a:r>
              <a:rPr lang="fr-FR" b="1" dirty="0" err="1"/>
              <a:t>ataontsika</a:t>
            </a:r>
            <a:r>
              <a:rPr lang="fr-FR" b="1" dirty="0"/>
              <a:t> ao </a:t>
            </a:r>
            <a:r>
              <a:rPr lang="fr-FR" b="1" dirty="0" err="1"/>
              <a:t>anatin’ny</a:t>
            </a:r>
            <a:r>
              <a:rPr lang="fr-FR" b="1" dirty="0"/>
              <a:t> </a:t>
            </a:r>
            <a:r>
              <a:rPr lang="fr-FR" b="1" dirty="0" err="1"/>
              <a:t>fotoan-tsarotra</a:t>
            </a:r>
            <a:r>
              <a:rPr lang="en" b="1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8367" y="2089377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1" y="1728748"/>
            <a:ext cx="3661017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214551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4648" y="4923992"/>
            <a:ext cx="3089400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842058" y="2186507"/>
            <a:ext cx="6212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Rehefa</a:t>
            </a:r>
            <a:r>
              <a:rPr lang="fr-FR" b="1" dirty="0"/>
              <a:t> </a:t>
            </a:r>
            <a:r>
              <a:rPr lang="fr-FR" b="1" dirty="0" err="1"/>
              <a:t>avy</a:t>
            </a:r>
            <a:r>
              <a:rPr lang="fr-FR" b="1" dirty="0"/>
              <a:t> </a:t>
            </a:r>
            <a:r>
              <a:rPr lang="fr-FR" b="1" dirty="0" err="1"/>
              <a:t>nanao</a:t>
            </a:r>
            <a:r>
              <a:rPr lang="fr-FR" b="1" dirty="0"/>
              <a:t> </a:t>
            </a:r>
            <a:r>
              <a:rPr lang="fr-FR" b="1" dirty="0" err="1"/>
              <a:t>vavaka</a:t>
            </a:r>
            <a:r>
              <a:rPr lang="fr-FR" b="1" dirty="0"/>
              <a:t> </a:t>
            </a:r>
            <a:r>
              <a:rPr lang="fr-FR" b="1" dirty="0" err="1"/>
              <a:t>tsotra</a:t>
            </a:r>
            <a:r>
              <a:rPr lang="fr-FR" b="1" dirty="0"/>
              <a:t> i Elia, dia </a:t>
            </a:r>
            <a:r>
              <a:rPr lang="fr-FR" b="1" dirty="0" err="1"/>
              <a:t>namaly</a:t>
            </a:r>
            <a:r>
              <a:rPr lang="fr-FR" b="1" dirty="0"/>
              <a:t> </a:t>
            </a:r>
            <a:r>
              <a:rPr lang="fr-FR" b="1" dirty="0" err="1"/>
              <a:t>avy</a:t>
            </a:r>
            <a:r>
              <a:rPr lang="fr-FR" b="1" dirty="0"/>
              <a:t> </a:t>
            </a:r>
            <a:r>
              <a:rPr lang="fr-FR" b="1" dirty="0" err="1"/>
              <a:t>hatrany</a:t>
            </a:r>
            <a:r>
              <a:rPr lang="fr-FR" b="1" dirty="0"/>
              <a:t> </a:t>
            </a:r>
            <a:r>
              <a:rPr lang="fr-FR" b="1" dirty="0" err="1"/>
              <a:t>tamin’ny</a:t>
            </a:r>
            <a:r>
              <a:rPr lang="fr-FR" b="1" dirty="0"/>
              <a:t> </a:t>
            </a:r>
            <a:r>
              <a:rPr lang="fr-FR" b="1" dirty="0" err="1"/>
              <a:t>afo</a:t>
            </a:r>
            <a:r>
              <a:rPr lang="fr-FR" b="1" dirty="0"/>
              <a:t> </a:t>
            </a:r>
            <a:r>
              <a:rPr lang="fr-FR" b="1" dirty="0" err="1"/>
              <a:t>Andriamanitra</a:t>
            </a:r>
            <a:r>
              <a:rPr lang="fr-FR" b="1" dirty="0"/>
              <a:t> (1 </a:t>
            </a:r>
            <a:r>
              <a:rPr lang="fr-FR" b="1" dirty="0" err="1"/>
              <a:t>Mpanjaka</a:t>
            </a:r>
            <a:r>
              <a:rPr lang="fr-FR" b="1" dirty="0"/>
              <a:t> </a:t>
            </a:r>
            <a:r>
              <a:rPr lang="en" b="1" dirty="0"/>
              <a:t>18:36-38).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342592" y="3710696"/>
            <a:ext cx="6649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Rehefa</a:t>
            </a:r>
            <a:r>
              <a:rPr lang="fr-FR" b="1" dirty="0"/>
              <a:t> </a:t>
            </a:r>
            <a:r>
              <a:rPr lang="fr-FR" b="1" dirty="0" err="1"/>
              <a:t>nangataka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ho </a:t>
            </a:r>
            <a:r>
              <a:rPr lang="fr-FR" b="1" dirty="0" err="1"/>
              <a:t>faty</a:t>
            </a:r>
            <a:r>
              <a:rPr lang="fr-FR" b="1" dirty="0"/>
              <a:t> i Elia, dia </a:t>
            </a:r>
            <a:r>
              <a:rPr lang="fr-FR" b="1" dirty="0" err="1"/>
              <a:t>nangina</a:t>
            </a:r>
            <a:r>
              <a:rPr lang="fr-FR" b="1" dirty="0"/>
              <a:t> </a:t>
            </a:r>
            <a:r>
              <a:rPr lang="fr-FR" b="1" dirty="0" err="1"/>
              <a:t>Andriamanitra</a:t>
            </a:r>
            <a:r>
              <a:rPr lang="fr-FR" b="1" dirty="0"/>
              <a:t>, </a:t>
            </a:r>
            <a:r>
              <a:rPr lang="fr-FR" b="1" dirty="0" err="1"/>
              <a:t>saingy</a:t>
            </a:r>
            <a:r>
              <a:rPr lang="fr-FR" b="1" dirty="0"/>
              <a:t> </a:t>
            </a:r>
            <a:r>
              <a:rPr lang="fr-FR" b="1" dirty="0" err="1"/>
              <a:t>naniraka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anjeliny</a:t>
            </a:r>
            <a:r>
              <a:rPr lang="fr-FR" b="1" dirty="0"/>
              <a:t> </a:t>
            </a:r>
            <a:r>
              <a:rPr lang="fr-FR" b="1" dirty="0" err="1"/>
              <a:t>hamahana</a:t>
            </a:r>
            <a:r>
              <a:rPr lang="fr-FR" b="1" dirty="0"/>
              <a:t> </a:t>
            </a:r>
            <a:r>
              <a:rPr lang="fr-FR" b="1" dirty="0" err="1"/>
              <a:t>azy</a:t>
            </a:r>
            <a:r>
              <a:rPr lang="fr-FR" b="1" dirty="0"/>
              <a:t> (1 </a:t>
            </a:r>
            <a:r>
              <a:rPr lang="fr-FR" b="1" dirty="0" err="1"/>
              <a:t>Mpanjaka</a:t>
            </a:r>
            <a:r>
              <a:rPr lang="fr-FR" b="1" dirty="0"/>
              <a:t> </a:t>
            </a:r>
            <a:r>
              <a:rPr lang="en" b="1" dirty="0"/>
              <a:t>19:4-8).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8448" y="3798715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842058" y="2810102"/>
            <a:ext cx="62121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b="1" dirty="0" err="1">
                <a:solidFill>
                  <a:prstClr val="black"/>
                </a:solidFill>
              </a:rPr>
              <a:t>Taorian'ny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fanaovana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vavaka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im-pito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nangatahana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orana</a:t>
            </a:r>
            <a:r>
              <a:rPr lang="fr-FR" b="1" dirty="0">
                <a:solidFill>
                  <a:prstClr val="black"/>
                </a:solidFill>
              </a:rPr>
              <a:t>, dia </a:t>
            </a:r>
            <a:r>
              <a:rPr lang="fr-FR" b="1" dirty="0" err="1">
                <a:solidFill>
                  <a:prstClr val="black"/>
                </a:solidFill>
              </a:rPr>
              <a:t>rahona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kely</a:t>
            </a:r>
            <a:r>
              <a:rPr lang="fr-FR" b="1" dirty="0">
                <a:solidFill>
                  <a:prstClr val="black"/>
                </a:solidFill>
              </a:rPr>
              <a:t> no </a:t>
            </a:r>
            <a:r>
              <a:rPr lang="fr-FR" b="1" dirty="0" err="1">
                <a:solidFill>
                  <a:prstClr val="black"/>
                </a:solidFill>
              </a:rPr>
              <a:t>nalefan'Andriamanitra</a:t>
            </a:r>
            <a:r>
              <a:rPr lang="fr-FR" b="1" dirty="0">
                <a:solidFill>
                  <a:prstClr val="black"/>
                </a:solidFill>
              </a:rPr>
              <a:t>, </a:t>
            </a:r>
            <a:r>
              <a:rPr lang="fr-FR" b="1" dirty="0" err="1">
                <a:solidFill>
                  <a:prstClr val="black"/>
                </a:solidFill>
              </a:rPr>
              <a:t>izay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nivadika</a:t>
            </a:r>
            <a:r>
              <a:rPr lang="fr-FR" b="1" dirty="0">
                <a:solidFill>
                  <a:prstClr val="black"/>
                </a:solidFill>
              </a:rPr>
              <a:t> ho </a:t>
            </a:r>
            <a:r>
              <a:rPr lang="fr-FR" b="1" dirty="0" err="1">
                <a:solidFill>
                  <a:prstClr val="black"/>
                </a:solidFill>
              </a:rPr>
              <a:t>tafio-drivotra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mahery</a:t>
            </a:r>
            <a:r>
              <a:rPr lang="fr-FR" b="1" dirty="0">
                <a:solidFill>
                  <a:prstClr val="black"/>
                </a:solidFill>
              </a:rPr>
              <a:t> (1 </a:t>
            </a:r>
            <a:r>
              <a:rPr lang="fr-FR" b="1" dirty="0" err="1">
                <a:solidFill>
                  <a:prstClr val="black"/>
                </a:solidFill>
              </a:rPr>
              <a:t>Mpanjaka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18:42-45).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2377086" y="5234886"/>
            <a:ext cx="66490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b="1" dirty="0" err="1">
                <a:solidFill>
                  <a:prstClr val="black"/>
                </a:solidFill>
              </a:rPr>
              <a:t>Valim-bavaka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iray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mivantana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sy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mahagaga</a:t>
            </a:r>
            <a:r>
              <a:rPr lang="fr-FR" b="1" dirty="0">
                <a:solidFill>
                  <a:prstClr val="black"/>
                </a:solidFill>
              </a:rPr>
              <a:t>. Ny </a:t>
            </a:r>
            <a:r>
              <a:rPr lang="fr-FR" b="1" dirty="0" err="1">
                <a:solidFill>
                  <a:prstClr val="black"/>
                </a:solidFill>
              </a:rPr>
              <a:t>iray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hafa</a:t>
            </a:r>
            <a:r>
              <a:rPr lang="fr-FR" b="1" dirty="0">
                <a:solidFill>
                  <a:prstClr val="black"/>
                </a:solidFill>
              </a:rPr>
              <a:t>, </a:t>
            </a:r>
            <a:r>
              <a:rPr lang="fr-FR" b="1" dirty="0" err="1">
                <a:solidFill>
                  <a:prstClr val="black"/>
                </a:solidFill>
              </a:rPr>
              <a:t>taorian'ny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vavaka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im-pito</a:t>
            </a:r>
            <a:r>
              <a:rPr lang="fr-FR" b="1" dirty="0">
                <a:solidFill>
                  <a:prstClr val="black"/>
                </a:solidFill>
              </a:rPr>
              <a:t>, dia </a:t>
            </a:r>
            <a:r>
              <a:rPr lang="fr-FR" b="1" dirty="0" err="1">
                <a:solidFill>
                  <a:prstClr val="black"/>
                </a:solidFill>
              </a:rPr>
              <a:t>nilatsaka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orana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nangatahana</a:t>
            </a:r>
            <a:r>
              <a:rPr lang="fr-FR" b="1" dirty="0">
                <a:solidFill>
                  <a:prstClr val="black"/>
                </a:solidFill>
              </a:rPr>
              <a:t>. </a:t>
            </a:r>
            <a:r>
              <a:rPr lang="fr-FR" b="1" dirty="0" err="1">
                <a:solidFill>
                  <a:prstClr val="black"/>
                </a:solidFill>
              </a:rPr>
              <a:t>Farany</a:t>
            </a:r>
            <a:r>
              <a:rPr lang="fr-FR" b="1" dirty="0">
                <a:solidFill>
                  <a:prstClr val="black"/>
                </a:solidFill>
              </a:rPr>
              <a:t>, </a:t>
            </a:r>
            <a:r>
              <a:rPr lang="fr-FR" b="1" dirty="0" err="1">
                <a:solidFill>
                  <a:prstClr val="black"/>
                </a:solidFill>
              </a:rPr>
              <a:t>taorian'ny</a:t>
            </a:r>
            <a:r>
              <a:rPr lang="fr-FR" b="1" dirty="0">
                <a:solidFill>
                  <a:prstClr val="black"/>
                </a:solidFill>
              </a:rPr>
              <a:t> 40 </a:t>
            </a:r>
            <a:r>
              <a:rPr lang="fr-FR" b="1" dirty="0" err="1">
                <a:solidFill>
                  <a:prstClr val="black"/>
                </a:solidFill>
              </a:rPr>
              <a:t>andro</a:t>
            </a:r>
            <a:r>
              <a:rPr lang="fr-FR" b="1" dirty="0">
                <a:solidFill>
                  <a:prstClr val="black"/>
                </a:solidFill>
              </a:rPr>
              <a:t>, </a:t>
            </a:r>
            <a:r>
              <a:rPr lang="fr-FR" b="1" dirty="0" err="1">
                <a:solidFill>
                  <a:prstClr val="black"/>
                </a:solidFill>
              </a:rPr>
              <a:t>valiny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am</a:t>
            </a:r>
            <a:r>
              <a:rPr lang="fr-FR" b="1" dirty="0">
                <a:solidFill>
                  <a:prstClr val="black"/>
                </a:solidFill>
              </a:rPr>
              <a:t>-bava </a:t>
            </a:r>
            <a:r>
              <a:rPr lang="fr-FR" b="1" dirty="0" err="1">
                <a:solidFill>
                  <a:prstClr val="black"/>
                </a:solidFill>
              </a:rPr>
              <a:t>sady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mampahery</a:t>
            </a:r>
            <a:r>
              <a:rPr lang="fr-FR" b="1" dirty="0">
                <a:solidFill>
                  <a:prstClr val="black"/>
                </a:solidFill>
              </a:rPr>
              <a:t>. </a:t>
            </a:r>
            <a:r>
              <a:rPr lang="fr-FR" b="1" dirty="0" err="1">
                <a:solidFill>
                  <a:prstClr val="black"/>
                </a:solidFill>
              </a:rPr>
              <a:t>Fantatr’Andriamanitra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fomba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sy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fotoana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tokony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hamaliana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antsika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araky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toe-javatra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tsirairay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2367891" y="4334291"/>
            <a:ext cx="63558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b="1" dirty="0" err="1">
                <a:solidFill>
                  <a:prstClr val="black"/>
                </a:solidFill>
              </a:rPr>
              <a:t>Nitoetra</a:t>
            </a:r>
            <a:r>
              <a:rPr lang="fr-FR" b="1" dirty="0">
                <a:solidFill>
                  <a:prstClr val="black"/>
                </a:solidFill>
              </a:rPr>
              <a:t> tao </a:t>
            </a:r>
            <a:r>
              <a:rPr lang="fr-FR" b="1" dirty="0" err="1">
                <a:solidFill>
                  <a:prstClr val="black"/>
                </a:solidFill>
              </a:rPr>
              <a:t>anaty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zohy</a:t>
            </a:r>
            <a:r>
              <a:rPr lang="fr-FR" b="1" dirty="0">
                <a:solidFill>
                  <a:prstClr val="black"/>
                </a:solidFill>
              </a:rPr>
              <a:t> i Elia, </a:t>
            </a:r>
            <a:r>
              <a:rPr lang="fr-FR" b="1" dirty="0" err="1">
                <a:solidFill>
                  <a:prstClr val="black"/>
                </a:solidFill>
              </a:rPr>
              <a:t>ary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nandre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feon’Andriamanitra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tamin’ny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farany</a:t>
            </a:r>
            <a:r>
              <a:rPr lang="fr-FR" b="1" dirty="0">
                <a:solidFill>
                  <a:prstClr val="black"/>
                </a:solidFill>
              </a:rPr>
              <a:t>, </a:t>
            </a:r>
            <a:r>
              <a:rPr lang="fr-FR" b="1" dirty="0" err="1">
                <a:solidFill>
                  <a:prstClr val="black"/>
                </a:solidFill>
              </a:rPr>
              <a:t>izay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namaly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vavaka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nataony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noho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fahatereny</a:t>
            </a:r>
            <a:r>
              <a:rPr lang="fr-FR" b="1" dirty="0">
                <a:solidFill>
                  <a:prstClr val="black"/>
                </a:solidFill>
              </a:rPr>
              <a:t> (1 </a:t>
            </a:r>
            <a:r>
              <a:rPr lang="fr-FR" b="1" dirty="0" err="1">
                <a:solidFill>
                  <a:prstClr val="black"/>
                </a:solidFill>
              </a:rPr>
              <a:t>Mpanjaka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19:9-18).</a:t>
            </a: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1" y="-130802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HANA: VALIM-BAVAKA TOA TSY MISY MIHITSY 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9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50133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hahazoako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ity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zazalahy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ity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nivavahako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nomen'i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ahy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nangatahiko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taminy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</a:t>
            </a:r>
          </a:p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Samoela 1:27)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117729"/>
            <a:ext cx="102727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Ny </a:t>
            </a:r>
            <a:r>
              <a:rPr lang="fr-FR" sz="1900" b="1" dirty="0" err="1"/>
              <a:t>vavaka</a:t>
            </a:r>
            <a:r>
              <a:rPr lang="fr-FR" sz="1900" b="1" dirty="0"/>
              <a:t> </a:t>
            </a:r>
            <a:r>
              <a:rPr lang="fr-FR" sz="1900" b="1" dirty="0" err="1"/>
              <a:t>fangatahan-janaka</a:t>
            </a:r>
            <a:r>
              <a:rPr lang="fr-FR" sz="1900" b="1" dirty="0"/>
              <a:t> </a:t>
            </a:r>
            <a:r>
              <a:rPr lang="fr-FR" sz="1900" b="1" dirty="0" err="1"/>
              <a:t>nataon’i</a:t>
            </a:r>
            <a:r>
              <a:rPr lang="fr-FR" sz="1900" b="1" dirty="0"/>
              <a:t> Hana dia </a:t>
            </a:r>
            <a:r>
              <a:rPr lang="fr-FR" sz="1900" b="1" dirty="0" err="1"/>
              <a:t>toy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vavaka</a:t>
            </a:r>
            <a:r>
              <a:rPr lang="fr-FR" sz="1900" b="1" dirty="0"/>
              <a:t> </a:t>
            </a:r>
            <a:r>
              <a:rPr lang="fr-FR" sz="1900" b="1" dirty="0" err="1"/>
              <a:t>novalin’Andriamanitra</a:t>
            </a:r>
            <a:r>
              <a:rPr lang="fr-FR" sz="1900" b="1" dirty="0"/>
              <a:t> </a:t>
            </a:r>
            <a:r>
              <a:rPr lang="fr-FR" sz="1900" b="1" dirty="0" err="1"/>
              <a:t>vetivety</a:t>
            </a:r>
            <a:r>
              <a:rPr lang="fr-FR" sz="1900" b="1" dirty="0"/>
              <a:t> (</a:t>
            </a:r>
            <a:r>
              <a:rPr lang="fr-FR" sz="1900" b="1" dirty="0" err="1"/>
              <a:t>mazava</a:t>
            </a:r>
            <a:r>
              <a:rPr lang="fr-FR" sz="1900" b="1" dirty="0"/>
              <a:t> ho </a:t>
            </a:r>
            <a:r>
              <a:rPr lang="fr-FR" sz="1900" b="1" dirty="0" err="1"/>
              <a:t>azy</a:t>
            </a:r>
            <a:r>
              <a:rPr lang="fr-FR" sz="1900" b="1" dirty="0"/>
              <a:t>, </a:t>
            </a:r>
            <a:r>
              <a:rPr lang="fr-FR" sz="1900" b="1" dirty="0" err="1"/>
              <a:t>taorian’ny</a:t>
            </a:r>
            <a:r>
              <a:rPr lang="fr-FR" sz="1900" b="1" dirty="0"/>
              <a:t> </a:t>
            </a:r>
            <a:r>
              <a:rPr lang="fr-FR" sz="1900" b="1" dirty="0" err="1"/>
              <a:t>fiandrasana</a:t>
            </a:r>
            <a:r>
              <a:rPr lang="fr-FR" sz="1900" b="1" dirty="0"/>
              <a:t> </a:t>
            </a:r>
            <a:r>
              <a:rPr lang="fr-FR" sz="1900" b="1" dirty="0" err="1"/>
              <a:t>tamim-pifaliana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sivy</a:t>
            </a:r>
            <a:r>
              <a:rPr lang="fr-FR" sz="1900" b="1" dirty="0"/>
              <a:t> </a:t>
            </a:r>
            <a:r>
              <a:rPr lang="fr-FR" sz="1900" b="1" dirty="0" err="1"/>
              <a:t>volana</a:t>
            </a:r>
            <a:r>
              <a:rPr lang="en" sz="1900" b="1" dirty="0"/>
              <a:t>) (1 Sam. 1:9-20).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4639" y="118889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" y="1900664"/>
            <a:ext cx="3683267" cy="23631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886" y="3977660"/>
            <a:ext cx="2509860" cy="2509860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3946849" y="1706709"/>
            <a:ext cx="641652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Rehefa</a:t>
            </a:r>
            <a:r>
              <a:rPr lang="fr-FR" sz="1900" b="1" dirty="0"/>
              <a:t> </a:t>
            </a:r>
            <a:r>
              <a:rPr lang="fr-FR" sz="1900" b="1" dirty="0" err="1"/>
              <a:t>mamaky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andininy</a:t>
            </a:r>
            <a:r>
              <a:rPr lang="fr-FR" sz="1900" b="1" dirty="0"/>
              <a:t> </a:t>
            </a:r>
            <a:r>
              <a:rPr lang="fr-FR" sz="1900" b="1" dirty="0" err="1"/>
              <a:t>teo</a:t>
            </a:r>
            <a:r>
              <a:rPr lang="fr-FR" sz="1900" b="1" dirty="0"/>
              <a:t> </a:t>
            </a:r>
            <a:r>
              <a:rPr lang="fr-FR" sz="1900" b="1" dirty="0" err="1"/>
              <a:t>aloha</a:t>
            </a:r>
            <a:r>
              <a:rPr lang="fr-FR" sz="1900" b="1" dirty="0"/>
              <a:t> </a:t>
            </a:r>
            <a:r>
              <a:rPr lang="fr-FR" sz="1900" b="1" dirty="0" err="1"/>
              <a:t>anefa</a:t>
            </a:r>
            <a:r>
              <a:rPr lang="fr-FR" sz="1900" b="1" dirty="0"/>
              <a:t> </a:t>
            </a:r>
            <a:r>
              <a:rPr lang="fr-FR" sz="1900" b="1" dirty="0" err="1"/>
              <a:t>isika</a:t>
            </a:r>
            <a:r>
              <a:rPr lang="fr-FR" sz="1900" b="1" dirty="0"/>
              <a:t>, dia </a:t>
            </a:r>
            <a:r>
              <a:rPr lang="fr-FR" sz="1900" b="1" dirty="0" err="1"/>
              <a:t>mahita</a:t>
            </a:r>
            <a:r>
              <a:rPr lang="fr-FR" sz="1900" b="1" dirty="0"/>
              <a:t> fa </a:t>
            </a:r>
            <a:r>
              <a:rPr lang="fr-FR" sz="1900" b="1" dirty="0" err="1"/>
              <a:t>naharitra</a:t>
            </a:r>
            <a:r>
              <a:rPr lang="fr-FR" sz="1900" b="1" dirty="0"/>
              <a:t> </a:t>
            </a:r>
            <a:r>
              <a:rPr lang="fr-FR" sz="1900" b="1" dirty="0" err="1"/>
              <a:t>ela</a:t>
            </a:r>
            <a:r>
              <a:rPr lang="fr-FR" sz="1900" b="1" dirty="0"/>
              <a:t> </a:t>
            </a:r>
            <a:r>
              <a:rPr lang="fr-FR" sz="1900" b="1" dirty="0" err="1"/>
              <a:t>be</a:t>
            </a:r>
            <a:r>
              <a:rPr lang="fr-FR" sz="1900" b="1" dirty="0"/>
              <a:t> </a:t>
            </a:r>
            <a:r>
              <a:rPr lang="fr-FR" sz="1900" b="1" dirty="0" err="1"/>
              <a:t>vao</a:t>
            </a:r>
            <a:r>
              <a:rPr lang="fr-FR" sz="1900" b="1" dirty="0"/>
              <a:t> tonga </a:t>
            </a:r>
            <a:r>
              <a:rPr lang="fr-FR" sz="1900" b="1" dirty="0" err="1"/>
              <a:t>io</a:t>
            </a:r>
            <a:r>
              <a:rPr lang="fr-FR" sz="1900" b="1" dirty="0"/>
              <a:t> </a:t>
            </a:r>
            <a:r>
              <a:rPr lang="fr-FR" sz="1900" b="1" dirty="0" err="1"/>
              <a:t>valiny</a:t>
            </a:r>
            <a:r>
              <a:rPr lang="fr-FR" sz="1900" b="1" dirty="0"/>
              <a:t> </a:t>
            </a:r>
            <a:r>
              <a:rPr lang="fr-FR" sz="1900" b="1" dirty="0" err="1"/>
              <a:t>io</a:t>
            </a:r>
            <a:r>
              <a:rPr lang="fr-FR" sz="1900" b="1" dirty="0"/>
              <a:t> </a:t>
            </a:r>
            <a:r>
              <a:rPr lang="en" sz="1900" b="1" dirty="0"/>
              <a:t>(1 Sam. 1:1-8).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83416" y="4643201"/>
            <a:ext cx="800625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Indraindray</a:t>
            </a:r>
            <a:r>
              <a:rPr lang="fr-FR" sz="1900" b="1" dirty="0"/>
              <a:t>,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fahanginan’Andriamanitra</a:t>
            </a:r>
            <a:r>
              <a:rPr lang="fr-FR" sz="1900" b="1" dirty="0"/>
              <a:t> dia </a:t>
            </a:r>
            <a:r>
              <a:rPr lang="fr-FR" sz="1900" b="1" dirty="0" err="1"/>
              <a:t>mety</a:t>
            </a:r>
            <a:r>
              <a:rPr lang="fr-FR" sz="1900" b="1" dirty="0"/>
              <a:t> </a:t>
            </a:r>
            <a:r>
              <a:rPr lang="fr-FR" sz="1900" b="1" dirty="0" err="1"/>
              <a:t>noho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fitiavan-tenantsika</a:t>
            </a:r>
            <a:r>
              <a:rPr lang="fr-FR" sz="1900" b="1" dirty="0"/>
              <a:t> (</a:t>
            </a:r>
            <a:r>
              <a:rPr lang="fr-FR" sz="1900" b="1" dirty="0" err="1"/>
              <a:t>Jakoba</a:t>
            </a:r>
            <a:r>
              <a:rPr lang="fr-FR" sz="1900" b="1" dirty="0"/>
              <a:t> 4:3); </a:t>
            </a:r>
            <a:r>
              <a:rPr lang="fr-FR" sz="1900" b="1" dirty="0" err="1"/>
              <a:t>fahotana</a:t>
            </a:r>
            <a:r>
              <a:rPr lang="fr-FR" sz="1900" b="1" dirty="0"/>
              <a:t> </a:t>
            </a:r>
            <a:r>
              <a:rPr lang="fr-FR" sz="1900" b="1" dirty="0" err="1"/>
              <a:t>ankamamiana</a:t>
            </a:r>
            <a:r>
              <a:rPr lang="fr-FR" sz="1900" b="1" dirty="0"/>
              <a:t> (</a:t>
            </a:r>
            <a:r>
              <a:rPr lang="fr-FR" sz="1900" b="1" dirty="0" err="1"/>
              <a:t>Salamo</a:t>
            </a:r>
            <a:r>
              <a:rPr lang="fr-FR" sz="1900" b="1" dirty="0"/>
              <a:t> 66:18);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fahampian’ny</a:t>
            </a:r>
            <a:r>
              <a:rPr lang="fr-FR" sz="1900" b="1" dirty="0"/>
              <a:t> </a:t>
            </a:r>
            <a:r>
              <a:rPr lang="fr-FR" sz="1900" b="1" dirty="0" err="1"/>
              <a:t>finoana</a:t>
            </a:r>
            <a:r>
              <a:rPr lang="fr-FR" sz="1900" b="1" dirty="0"/>
              <a:t> (</a:t>
            </a:r>
            <a:r>
              <a:rPr lang="fr-FR" sz="1900" b="1" dirty="0" err="1"/>
              <a:t>Jakoba</a:t>
            </a:r>
            <a:r>
              <a:rPr lang="fr-FR" sz="1900" b="1" dirty="0"/>
              <a:t> 1:6); na </a:t>
            </a:r>
            <a:r>
              <a:rPr lang="fr-FR" sz="1900" b="1" dirty="0" err="1"/>
              <a:t>koa</a:t>
            </a:r>
            <a:r>
              <a:rPr lang="fr-FR" sz="1900" b="1" dirty="0"/>
              <a:t>, </a:t>
            </a:r>
            <a:r>
              <a:rPr lang="fr-FR" sz="1900" b="1" dirty="0" err="1"/>
              <a:t>mbola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fotoana</a:t>
            </a:r>
            <a:r>
              <a:rPr lang="fr-FR" sz="1900" b="1" dirty="0"/>
              <a:t> </a:t>
            </a:r>
            <a:r>
              <a:rPr lang="fr-FR" sz="1900" b="1" dirty="0" err="1"/>
              <a:t>mety</a:t>
            </a:r>
            <a:r>
              <a:rPr lang="en" sz="1900" b="1" dirty="0"/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3946849" y="3761833"/>
            <a:ext cx="591408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Raha</a:t>
            </a:r>
            <a:r>
              <a:rPr lang="fr-FR" sz="1900" b="1" dirty="0"/>
              <a:t> </a:t>
            </a:r>
            <a:r>
              <a:rPr lang="fr-FR" sz="1900" b="1" dirty="0" err="1"/>
              <a:t>jerena</a:t>
            </a:r>
            <a:r>
              <a:rPr lang="fr-FR" sz="1900" b="1" dirty="0"/>
              <a:t> </a:t>
            </a:r>
            <a:r>
              <a:rPr lang="fr-FR" sz="1900" b="1" dirty="0" err="1"/>
              <a:t>avy</a:t>
            </a:r>
            <a:r>
              <a:rPr lang="fr-FR" sz="1900" b="1" dirty="0"/>
              <a:t> </a:t>
            </a:r>
            <a:r>
              <a:rPr lang="fr-FR" sz="1900" b="1" dirty="0" err="1"/>
              <a:t>amin'io</a:t>
            </a:r>
            <a:r>
              <a:rPr lang="fr-FR" sz="1900" b="1" dirty="0"/>
              <a:t> </a:t>
            </a:r>
            <a:r>
              <a:rPr lang="fr-FR" sz="1900" b="1" dirty="0" err="1"/>
              <a:t>fitantarana</a:t>
            </a:r>
            <a:r>
              <a:rPr lang="fr-FR" sz="1900" b="1" dirty="0"/>
              <a:t> </a:t>
            </a:r>
            <a:r>
              <a:rPr lang="fr-FR" sz="1900" b="1" dirty="0" err="1"/>
              <a:t>io</a:t>
            </a:r>
            <a:r>
              <a:rPr lang="fr-FR" sz="1900" b="1" dirty="0"/>
              <a:t>, dia </a:t>
            </a:r>
            <a:r>
              <a:rPr lang="fr-FR" sz="1900" b="1" dirty="0" err="1"/>
              <a:t>naharitra</a:t>
            </a:r>
            <a:r>
              <a:rPr lang="fr-FR" sz="1900" b="1" dirty="0"/>
              <a:t> </a:t>
            </a:r>
            <a:r>
              <a:rPr lang="fr-FR" sz="1900" b="1" dirty="0" err="1"/>
              <a:t>hafiriana</a:t>
            </a:r>
            <a:r>
              <a:rPr lang="fr-FR" sz="1900" b="1" dirty="0"/>
              <a:t> i Hana no </a:t>
            </a:r>
            <a:r>
              <a:rPr lang="fr-FR" sz="1900" b="1" dirty="0" err="1"/>
              <a:t>nandany</a:t>
            </a:r>
            <a:r>
              <a:rPr lang="fr-FR" sz="1900" b="1" dirty="0"/>
              <a:t> </a:t>
            </a:r>
            <a:r>
              <a:rPr lang="fr-FR" sz="1900" b="1" dirty="0" err="1"/>
              <a:t>fotoana</a:t>
            </a:r>
            <a:r>
              <a:rPr lang="fr-FR" sz="1900" b="1" dirty="0"/>
              <a:t> </a:t>
            </a:r>
            <a:r>
              <a:rPr lang="fr-FR" sz="1900" b="1" dirty="0" err="1"/>
              <a:t>nangatahana</a:t>
            </a:r>
            <a:r>
              <a:rPr lang="fr-FR" sz="1900" b="1" dirty="0"/>
              <a:t> </a:t>
            </a:r>
            <a:r>
              <a:rPr lang="fr-FR" sz="1900" b="1" dirty="0" err="1"/>
              <a:t>zanaka</a:t>
            </a:r>
            <a:r>
              <a:rPr lang="fr-FR" sz="1900" b="1" dirty="0"/>
              <a:t> fa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nisy</a:t>
            </a:r>
            <a:r>
              <a:rPr lang="fr-FR" sz="1900" b="1" dirty="0"/>
              <a:t> </a:t>
            </a:r>
            <a:r>
              <a:rPr lang="fr-FR" sz="1900" b="1" dirty="0" err="1"/>
              <a:t>valiny</a:t>
            </a:r>
            <a:r>
              <a:rPr lang="en" sz="19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3946849" y="2588077"/>
            <a:ext cx="656875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>
                <a:solidFill>
                  <a:prstClr val="black"/>
                </a:solidFill>
              </a:rPr>
              <a:t>I </a:t>
            </a:r>
            <a:r>
              <a:rPr lang="fr-FR" sz="1900" b="1" dirty="0" err="1">
                <a:solidFill>
                  <a:prstClr val="black"/>
                </a:solidFill>
              </a:rPr>
              <a:t>Penina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vadin’i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Elkana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anankiray</a:t>
            </a:r>
            <a:r>
              <a:rPr lang="fr-FR" sz="1900" b="1" dirty="0">
                <a:solidFill>
                  <a:prstClr val="black"/>
                </a:solidFill>
              </a:rPr>
              <a:t>, dia nanan-</a:t>
            </a:r>
            <a:r>
              <a:rPr lang="fr-FR" sz="1900" b="1" dirty="0" err="1">
                <a:solidFill>
                  <a:prstClr val="black"/>
                </a:solidFill>
              </a:rPr>
              <a:t>janaka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mihoatra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iray</a:t>
            </a:r>
            <a:r>
              <a:rPr lang="fr-FR" sz="1900" b="1" dirty="0">
                <a:solidFill>
                  <a:prstClr val="black"/>
                </a:solidFill>
              </a:rPr>
              <a:t> — </a:t>
            </a:r>
            <a:r>
              <a:rPr lang="fr-FR" sz="1900" b="1" dirty="0" err="1">
                <a:solidFill>
                  <a:prstClr val="black"/>
                </a:solidFill>
              </a:rPr>
              <a:t>ary</a:t>
            </a:r>
            <a:r>
              <a:rPr lang="fr-FR" sz="1900" b="1" dirty="0">
                <a:solidFill>
                  <a:prstClr val="black"/>
                </a:solidFill>
              </a:rPr>
              <a:t> “</a:t>
            </a:r>
            <a:r>
              <a:rPr lang="fr-FR" sz="1900" b="1" dirty="0" err="1">
                <a:solidFill>
                  <a:prstClr val="black"/>
                </a:solidFill>
              </a:rPr>
              <a:t>isan-taona</a:t>
            </a:r>
            <a:r>
              <a:rPr lang="fr-FR" sz="1900" b="1" dirty="0">
                <a:solidFill>
                  <a:prstClr val="black"/>
                </a:solidFill>
              </a:rPr>
              <a:t>” dia </a:t>
            </a:r>
            <a:r>
              <a:rPr lang="fr-FR" sz="1900" b="1" dirty="0" err="1">
                <a:solidFill>
                  <a:prstClr val="black"/>
                </a:solidFill>
              </a:rPr>
              <a:t>nanorisory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an’i</a:t>
            </a:r>
            <a:r>
              <a:rPr lang="fr-FR" sz="1900" b="1" dirty="0">
                <a:solidFill>
                  <a:prstClr val="black"/>
                </a:solidFill>
              </a:rPr>
              <a:t> Hana </a:t>
            </a:r>
            <a:r>
              <a:rPr lang="fr-FR" sz="1900" b="1" dirty="0" err="1">
                <a:solidFill>
                  <a:prstClr val="black"/>
                </a:solidFill>
              </a:rPr>
              <a:t>izy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satria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mba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nomen’Andriamanitra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zanaka</a:t>
            </a:r>
            <a:r>
              <a:rPr lang="fr-FR" sz="1900" b="1" dirty="0">
                <a:solidFill>
                  <a:prstClr val="black"/>
                </a:solidFill>
              </a:rPr>
              <a:t> i Hana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83416" y="5524567"/>
            <a:ext cx="768120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>
                <a:solidFill>
                  <a:prstClr val="black"/>
                </a:solidFill>
              </a:rPr>
              <a:t>Na </a:t>
            </a:r>
            <a:r>
              <a:rPr lang="fr-FR" sz="1900" b="1" dirty="0" err="1">
                <a:solidFill>
                  <a:prstClr val="black"/>
                </a:solidFill>
              </a:rPr>
              <a:t>ahoana</a:t>
            </a:r>
            <a:r>
              <a:rPr lang="fr-FR" sz="1900" b="1" dirty="0">
                <a:solidFill>
                  <a:prstClr val="black"/>
                </a:solidFill>
              </a:rPr>
              <a:t> na </a:t>
            </a:r>
            <a:r>
              <a:rPr lang="fr-FR" sz="1900" b="1" dirty="0" err="1">
                <a:solidFill>
                  <a:prstClr val="black"/>
                </a:solidFill>
              </a:rPr>
              <a:t>ahoana</a:t>
            </a:r>
            <a:r>
              <a:rPr lang="fr-FR" sz="1900" b="1" dirty="0">
                <a:solidFill>
                  <a:prstClr val="black"/>
                </a:solidFill>
              </a:rPr>
              <a:t>, dia </a:t>
            </a:r>
            <a:r>
              <a:rPr lang="fr-FR" sz="1900" b="1" dirty="0" err="1">
                <a:solidFill>
                  <a:prstClr val="black"/>
                </a:solidFill>
              </a:rPr>
              <a:t>mahita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sary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manontolo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Andriamanitra</a:t>
            </a:r>
            <a:r>
              <a:rPr lang="fr-FR" sz="1900" b="1" dirty="0">
                <a:solidFill>
                  <a:prstClr val="black"/>
                </a:solidFill>
              </a:rPr>
              <a:t> ka </a:t>
            </a:r>
            <a:r>
              <a:rPr lang="fr-FR" sz="1900" b="1" dirty="0" err="1">
                <a:solidFill>
                  <a:prstClr val="black"/>
                </a:solidFill>
              </a:rPr>
              <a:t>mahafantatra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izay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mahasoa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antsika</a:t>
            </a:r>
            <a:r>
              <a:rPr lang="fr-FR" sz="1900" b="1" dirty="0">
                <a:solidFill>
                  <a:prstClr val="black"/>
                </a:solidFill>
              </a:rPr>
              <a:t> (</a:t>
            </a:r>
            <a:r>
              <a:rPr lang="fr-FR" sz="1900" b="1" dirty="0" err="1">
                <a:solidFill>
                  <a:prstClr val="black"/>
                </a:solidFill>
              </a:rPr>
              <a:t>Jer</a:t>
            </a:r>
            <a:r>
              <a:rPr lang="fr-FR" sz="1900" b="1" dirty="0">
                <a:solidFill>
                  <a:prstClr val="black"/>
                </a:solidFill>
              </a:rPr>
              <a:t>. 29:11). </a:t>
            </a:r>
            <a:r>
              <a:rPr lang="fr-FR" sz="1900" b="1" dirty="0" err="1">
                <a:solidFill>
                  <a:prstClr val="black"/>
                </a:solidFill>
              </a:rPr>
              <a:t>Hamaly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mandrakariva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vavaka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atao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finoana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Izy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fotoanany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fombany</a:t>
            </a:r>
            <a:r>
              <a:rPr lang="fr-FR" sz="1900" b="1" dirty="0">
                <a:solidFill>
                  <a:prstClr val="black"/>
                </a:solidFill>
              </a:rPr>
              <a:t> (1 </a:t>
            </a:r>
            <a:r>
              <a:rPr lang="fr-FR" sz="1900" b="1" dirty="0" err="1">
                <a:solidFill>
                  <a:prstClr val="black"/>
                </a:solidFill>
              </a:rPr>
              <a:t>Jao</a:t>
            </a:r>
            <a:r>
              <a:rPr lang="fr-FR" sz="1900" b="1" dirty="0">
                <a:solidFill>
                  <a:prstClr val="black"/>
                </a:solidFill>
              </a:rPr>
              <a:t>.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5:14-15).</a:t>
            </a: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1101212" y="2274838"/>
            <a:ext cx="721687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fr-FR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MODELIM-BAVAKA </a:t>
            </a:r>
            <a:endParaRPr lang="en" sz="7200" spc="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24882" y="-101119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400" b="1" dirty="0">
                <a:ln/>
                <a:solidFill>
                  <a:schemeClr val="accent6"/>
                </a:solidFill>
              </a:rPr>
              <a:t>JESOSY: NY VOTOATIN’NY VAVAKA </a:t>
            </a:r>
            <a:endParaRPr lang="en" sz="44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525386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Koa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amin'izany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mivavaha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toy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izao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ianareo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: ‘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Rainay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any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an-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danitra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hohamasinina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anie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anaranao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(Matio 6:9)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297430" y="1171337"/>
            <a:ext cx="3756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fomba</a:t>
            </a:r>
            <a:r>
              <a:rPr lang="fr-FR" sz="2000" b="1" dirty="0"/>
              <a:t> </a:t>
            </a:r>
            <a:r>
              <a:rPr lang="fr-FR" sz="2000" b="1" dirty="0" err="1"/>
              <a:t>fivavahana</a:t>
            </a:r>
            <a:r>
              <a:rPr lang="fr-FR" sz="2000" b="1" dirty="0"/>
              <a:t> </a:t>
            </a:r>
            <a:r>
              <a:rPr lang="fr-FR" sz="2000" b="1" dirty="0" err="1"/>
              <a:t>nampianarin’i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fanaovana</a:t>
            </a:r>
            <a:r>
              <a:rPr lang="fr-FR" sz="2000" b="1" dirty="0"/>
              <a:t> </a:t>
            </a:r>
            <a:r>
              <a:rPr lang="fr-FR" sz="2000" b="1" dirty="0" err="1"/>
              <a:t>vavaka</a:t>
            </a:r>
            <a:r>
              <a:rPr lang="fr-FR" sz="2000" b="1" dirty="0"/>
              <a:t> </a:t>
            </a:r>
            <a:r>
              <a:rPr lang="fr-FR" sz="2000" b="1" dirty="0" err="1"/>
              <a:t>lavareny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fr-FR" sz="2000" b="1" dirty="0"/>
              <a:t> </a:t>
            </a:r>
            <a:r>
              <a:rPr lang="fr-FR" sz="2000" b="1" dirty="0" err="1"/>
              <a:t>rafitra</a:t>
            </a:r>
            <a:r>
              <a:rPr lang="fr-FR" sz="2000" b="1" dirty="0"/>
              <a:t>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zava-kanto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hampiaiky</a:t>
            </a:r>
            <a:r>
              <a:rPr lang="fr-FR" sz="2000" b="1" dirty="0"/>
              <a:t> </a:t>
            </a:r>
            <a:r>
              <a:rPr lang="fr-FR" sz="2000" b="1" dirty="0" err="1"/>
              <a:t>volana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mpihaino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andrasana</a:t>
            </a:r>
            <a:r>
              <a:rPr lang="fr-FR" sz="2000" b="1" dirty="0"/>
              <a:t> </a:t>
            </a:r>
            <a:r>
              <a:rPr lang="fr-FR" sz="2000" b="1" dirty="0" err="1"/>
              <a:t>fiderana</a:t>
            </a:r>
            <a:r>
              <a:rPr lang="fr-FR" sz="2000" b="1" dirty="0"/>
              <a:t> </a:t>
            </a:r>
            <a:r>
              <a:rPr lang="fr-FR" sz="2000" b="1" dirty="0" err="1"/>
              <a:t>aminy</a:t>
            </a:r>
            <a:r>
              <a:rPr lang="fr-FR" sz="2000" b="1" dirty="0"/>
              <a:t> (Mat</a:t>
            </a:r>
            <a:r>
              <a:rPr lang="en" sz="2000" b="1" dirty="0"/>
              <a:t>. 6:5-8).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28573" y="4869385"/>
            <a:ext cx="6829427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</a:t>
            </a:r>
            <a:r>
              <a:rPr lang="en-US" sz="2000" b="1" dirty="0" err="1"/>
              <a:t>Mianara</a:t>
            </a:r>
            <a:r>
              <a:rPr lang="en-US" sz="2000" b="1" dirty="0"/>
              <a:t> </a:t>
            </a:r>
            <a:r>
              <a:rPr lang="en-US" sz="2000" b="1" dirty="0" err="1"/>
              <a:t>manao</a:t>
            </a:r>
            <a:r>
              <a:rPr lang="en-US" sz="2000" b="1" dirty="0"/>
              <a:t> </a:t>
            </a:r>
            <a:r>
              <a:rPr lang="en-US" sz="2000" b="1" dirty="0" err="1"/>
              <a:t>vavaka</a:t>
            </a:r>
            <a:r>
              <a:rPr lang="en-US" sz="2000" b="1" dirty="0"/>
              <a:t> </a:t>
            </a:r>
            <a:r>
              <a:rPr lang="en-US" sz="2000" b="1" dirty="0" err="1"/>
              <a:t>fohy</a:t>
            </a:r>
            <a:r>
              <a:rPr lang="en-US" sz="2000" b="1" dirty="0"/>
              <a:t> </a:t>
            </a:r>
            <a:r>
              <a:rPr lang="en-US" sz="2000" b="1" dirty="0" err="1"/>
              <a:t>sy</a:t>
            </a:r>
            <a:r>
              <a:rPr lang="en-US" sz="2000" b="1" dirty="0"/>
              <a:t> </a:t>
            </a:r>
            <a:r>
              <a:rPr lang="en-US" sz="2000" b="1" dirty="0" err="1"/>
              <a:t>milaza</a:t>
            </a:r>
            <a:r>
              <a:rPr lang="en-US" sz="2000" b="1" dirty="0"/>
              <a:t> </a:t>
            </a:r>
            <a:r>
              <a:rPr lang="en-US" sz="2000" b="1" dirty="0" err="1"/>
              <a:t>izay</a:t>
            </a:r>
            <a:r>
              <a:rPr lang="en-US" sz="2000" b="1" dirty="0"/>
              <a:t> </a:t>
            </a:r>
            <a:r>
              <a:rPr lang="en-US" sz="2000" b="1" dirty="0" err="1"/>
              <a:t>tena</a:t>
            </a:r>
            <a:r>
              <a:rPr lang="en-US" sz="2000" b="1" dirty="0"/>
              <a:t> </a:t>
            </a:r>
            <a:r>
              <a:rPr lang="en-US" sz="2000" b="1" dirty="0" err="1"/>
              <a:t>votoatiny</a:t>
            </a:r>
            <a:r>
              <a:rPr lang="en-US" sz="2000" b="1" dirty="0"/>
              <a:t>, </a:t>
            </a:r>
            <a:r>
              <a:rPr lang="en-US" sz="2000" b="1" dirty="0" err="1"/>
              <a:t>mangataka</a:t>
            </a:r>
            <a:r>
              <a:rPr lang="en-US" sz="2000" b="1" dirty="0"/>
              <a:t> </a:t>
            </a:r>
            <a:r>
              <a:rPr lang="en-US" sz="2000" b="1" dirty="0" err="1"/>
              <a:t>izay</a:t>
            </a:r>
            <a:r>
              <a:rPr lang="en-US" sz="2000" b="1" dirty="0"/>
              <a:t> </a:t>
            </a:r>
            <a:r>
              <a:rPr lang="en-US" sz="2000" b="1" dirty="0" err="1"/>
              <a:t>ilainao</a:t>
            </a:r>
            <a:r>
              <a:rPr lang="en-US" sz="2000" b="1" dirty="0"/>
              <a:t>. </a:t>
            </a:r>
            <a:r>
              <a:rPr lang="en-US" sz="2000" b="1" dirty="0" err="1"/>
              <a:t>Mianara</a:t>
            </a:r>
            <a:r>
              <a:rPr lang="en-US" sz="2000" b="1" dirty="0"/>
              <a:t> </a:t>
            </a:r>
            <a:r>
              <a:rPr lang="en-US" sz="2000" b="1" dirty="0" err="1"/>
              <a:t>mivavaka</a:t>
            </a:r>
            <a:r>
              <a:rPr lang="en-US" sz="2000" b="1" dirty="0"/>
              <a:t> </a:t>
            </a:r>
            <a:r>
              <a:rPr lang="en-US" sz="2000" b="1" dirty="0" err="1"/>
              <a:t>amin'ny</a:t>
            </a:r>
            <a:r>
              <a:rPr lang="en-US" sz="2000" b="1" dirty="0"/>
              <a:t> </a:t>
            </a:r>
            <a:r>
              <a:rPr lang="en-US" sz="2000" b="1" dirty="0" err="1"/>
              <a:t>feo</a:t>
            </a:r>
            <a:r>
              <a:rPr lang="en-US" sz="2000" b="1" dirty="0"/>
              <a:t> </a:t>
            </a:r>
            <a:r>
              <a:rPr lang="en-US" sz="2000" b="1" dirty="0" err="1"/>
              <a:t>avo</a:t>
            </a:r>
            <a:r>
              <a:rPr lang="en-US" sz="2000" b="1" dirty="0"/>
              <a:t> </a:t>
            </a:r>
            <a:r>
              <a:rPr lang="en-US" sz="2000" b="1" dirty="0" err="1"/>
              <a:t>eo</a:t>
            </a:r>
            <a:r>
              <a:rPr lang="en-US" sz="2000" b="1" dirty="0"/>
              <a:t> </a:t>
            </a:r>
            <a:r>
              <a:rPr lang="en-US" sz="2000" b="1" dirty="0" err="1"/>
              <a:t>amin'izay</a:t>
            </a:r>
            <a:r>
              <a:rPr lang="en-US" sz="2000" b="1" dirty="0"/>
              <a:t> </a:t>
            </a:r>
            <a:r>
              <a:rPr lang="en-US" sz="2000" b="1" dirty="0" err="1"/>
              <a:t>Andriamanitra</a:t>
            </a:r>
            <a:r>
              <a:rPr lang="en-US" sz="2000" b="1" dirty="0"/>
              <a:t> </a:t>
            </a:r>
            <a:r>
              <a:rPr lang="en-US" sz="2000" b="1" dirty="0" err="1"/>
              <a:t>irery</a:t>
            </a:r>
            <a:r>
              <a:rPr lang="en-US" sz="2000" b="1" dirty="0"/>
              <a:t> </a:t>
            </a:r>
            <a:r>
              <a:rPr lang="en-US" sz="2000" b="1" dirty="0" err="1"/>
              <a:t>ihany</a:t>
            </a:r>
            <a:r>
              <a:rPr lang="en-US" sz="2000" b="1" dirty="0"/>
              <a:t> no </a:t>
            </a:r>
            <a:r>
              <a:rPr lang="en-US" sz="2000" b="1" dirty="0" err="1"/>
              <a:t>mihaino</a:t>
            </a:r>
            <a:r>
              <a:rPr lang="en-US" sz="2000" b="1" dirty="0"/>
              <a:t> </a:t>
            </a:r>
            <a:r>
              <a:rPr lang="en-US" sz="2000" b="1" dirty="0" err="1"/>
              <a:t>anao</a:t>
            </a:r>
            <a:r>
              <a:rPr lang="en-US" sz="2000" b="1" dirty="0"/>
              <a:t>. Aza </a:t>
            </a:r>
            <a:r>
              <a:rPr lang="en-US" sz="2000" b="1" dirty="0" err="1"/>
              <a:t>manao</a:t>
            </a:r>
            <a:r>
              <a:rPr lang="en-US" sz="2000" b="1" dirty="0"/>
              <a:t> </a:t>
            </a:r>
            <a:r>
              <a:rPr lang="en-US" sz="2000" b="1" dirty="0" err="1"/>
              <a:t>vavaka</a:t>
            </a:r>
            <a:r>
              <a:rPr lang="en-US" sz="2000" b="1" dirty="0"/>
              <a:t> </a:t>
            </a:r>
            <a:r>
              <a:rPr lang="en-US" sz="2000" b="1" dirty="0" err="1"/>
              <a:t>kinanga</a:t>
            </a:r>
            <a:r>
              <a:rPr lang="en-US" sz="2000" b="1" dirty="0"/>
              <a:t>, fa </a:t>
            </a:r>
            <a:r>
              <a:rPr lang="en-US" sz="2000" b="1" dirty="0" err="1"/>
              <a:t>mitalaho</a:t>
            </a:r>
            <a:r>
              <a:rPr lang="en-US" sz="2000" b="1" dirty="0"/>
              <a:t> amin-</a:t>
            </a:r>
            <a:r>
              <a:rPr lang="en-US" sz="2000" b="1" dirty="0" err="1"/>
              <a:t>kafanam</a:t>
            </a:r>
            <a:r>
              <a:rPr lang="en-US" sz="2000" b="1" dirty="0"/>
              <a:t>-po, </a:t>
            </a:r>
            <a:r>
              <a:rPr lang="en-US" sz="2000" b="1" dirty="0" err="1"/>
              <a:t>maneho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hanoanan'ny</a:t>
            </a:r>
            <a:r>
              <a:rPr lang="en-US" sz="2000" b="1" dirty="0"/>
              <a:t> </a:t>
            </a:r>
            <a:r>
              <a:rPr lang="en-US" sz="2000" b="1" dirty="0" err="1"/>
              <a:t>fanahy</a:t>
            </a:r>
            <a:r>
              <a:rPr lang="en-US" sz="2000" b="1" dirty="0"/>
              <a:t> </a:t>
            </a:r>
            <a:r>
              <a:rPr lang="en-US" sz="2000" b="1" dirty="0" err="1"/>
              <a:t>amin'ny</a:t>
            </a:r>
            <a:r>
              <a:rPr lang="en-US" sz="2000" b="1" dirty="0"/>
              <a:t> </a:t>
            </a:r>
            <a:r>
              <a:rPr lang="en-US" sz="2000" b="1" dirty="0" err="1"/>
              <a:t>Mofon'aina</a:t>
            </a:r>
            <a:r>
              <a:rPr lang="en-US" sz="2000" b="1" dirty="0"/>
              <a:t>.” </a:t>
            </a:r>
            <a:r>
              <a:rPr lang="en-US" sz="1600" b="1" dirty="0"/>
              <a:t>(E.G.W. “Our high Calling”, 4 May)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110176" y="3482026"/>
            <a:ext cx="4042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Tokony</a:t>
            </a:r>
            <a:r>
              <a:rPr lang="fr-FR" sz="2000" b="1" dirty="0"/>
              <a:t> ho </a:t>
            </a:r>
            <a:r>
              <a:rPr lang="fr-FR" sz="2000" b="1" dirty="0" err="1"/>
              <a:t>mahitsy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tsotra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vavaka</a:t>
            </a:r>
            <a:r>
              <a:rPr lang="fr-FR" sz="2000" b="1" dirty="0"/>
              <a:t> </a:t>
            </a:r>
            <a:r>
              <a:rPr lang="fr-FR" sz="2000" b="1" dirty="0" err="1"/>
              <a:t>ataontsika</a:t>
            </a:r>
            <a:r>
              <a:rPr lang="fr-FR" sz="2000" b="1" dirty="0"/>
              <a:t>,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fiteny</a:t>
            </a:r>
            <a:r>
              <a:rPr lang="fr-FR" sz="2000" b="1" dirty="0"/>
              <a:t> </a:t>
            </a:r>
            <a:r>
              <a:rPr lang="fr-FR" sz="2000" b="1" dirty="0" err="1"/>
              <a:t>andavanandro</a:t>
            </a:r>
            <a:r>
              <a:rPr lang="fr-FR" sz="2000" b="1" dirty="0"/>
              <a:t>. </a:t>
            </a:r>
            <a:r>
              <a:rPr lang="fr-FR" sz="2000" b="1" dirty="0" err="1"/>
              <a:t>Zava-dehibe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fiainantsika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vavaka</a:t>
            </a:r>
            <a:r>
              <a:rPr lang="en" sz="2000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33" y="1373016"/>
            <a:ext cx="3121897" cy="175468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64897" y="3437343"/>
            <a:ext cx="2224679" cy="1391162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3050106" y="-20454"/>
            <a:ext cx="60917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JESOSY: NY VOTOATIN’NY VAVAKA </a:t>
            </a:r>
            <a:endParaRPr lang="en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459501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3097731" y="1265277"/>
            <a:ext cx="599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Izao no ohatra omen’i Jesosy antsika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1397</Words>
  <Application>Microsoft Office PowerPoint</Application>
  <PresentationFormat>Panorámica</PresentationFormat>
  <Paragraphs>83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132</cp:revision>
  <dcterms:created xsi:type="dcterms:W3CDTF">2026-03-28T16:46:47Z</dcterms:created>
  <dcterms:modified xsi:type="dcterms:W3CDTF">2026-05-14T19:31:05Z</dcterms:modified>
</cp:coreProperties>
</file>