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Noho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fahamoram-panahiny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dia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miantso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antsika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hibebaka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Andriamanitra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(Rom. 2:4)</a:t>
          </a:r>
          <a:endParaRPr lang="es-ES" sz="22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Mamaly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antsony</a:t>
          </a:r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Amin’alahelo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mafy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noho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tsy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nety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natao</a:t>
          </a:r>
          <a:endParaRPr lang="es-ES" sz="22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Miaraka amin'ny fanapahan-kevitra marina hiala amin'ny fahotana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Mamela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fahotantsika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Andriamanitra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noho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amin’ny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ra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nalatsak’i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teo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amin’ny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hazo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fijaliana</a:t>
          </a:r>
          <a:r>
            <a:rPr lang="fr-FR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(Kol</a:t>
          </a:r>
          <a:r>
            <a:rPr lang="en" sz="22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. 1:13-14)</a:t>
          </a:r>
          <a:endParaRPr lang="es-ES" sz="22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FIFANDRAISAN'NY FAHOTANA SY NY FAHASOAVANA</a:t>
          </a:r>
          <a:endParaRPr lang="en" sz="24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Romana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Romana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Romana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Romana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fony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mbola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mpanota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maty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hamonjy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antsika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Kristy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teo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amin'izay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nihabiazan'ny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ota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nihoaran'ny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fahasoavana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lavitra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t-B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anjakan'ny ota ao amin'ny fahafatesana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hanjakan'ny</a:t>
          </a:r>
          <a:r>
            <a:rPr lang="fr-FR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fahasoavana</a:t>
          </a:r>
          <a:r>
            <a:rPr lang="fr-FR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kosa</a:t>
          </a:r>
          <a:r>
            <a:rPr lang="fr-FR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… ho </a:t>
          </a:r>
          <a:r>
            <a:rPr lang="fr-FR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fiainana</a:t>
          </a:r>
          <a:r>
            <a:rPr lang="fr-FR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mandrakizay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fahafatesana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tambin'ny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ota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5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5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fiainana</a:t>
          </a:r>
          <a:r>
            <a:rPr lang="fr-FR" sz="15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mandrakizay</a:t>
          </a:r>
          <a:r>
            <a:rPr lang="fr-FR" sz="15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15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fanomezam-pahasoavana</a:t>
          </a:r>
          <a:r>
            <a:rPr lang="fr-FR" sz="15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avy</a:t>
          </a:r>
          <a:r>
            <a:rPr lang="fr-FR" sz="15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amin'Andriamanitra</a:t>
          </a:r>
          <a:r>
            <a:rPr lang="en" sz="15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Noho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fahamoram-panahiny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dia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miantso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antsika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hibebaka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Andriamanitra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(Rom. 2:4)</a:t>
          </a:r>
          <a:endParaRPr lang="es-ES" sz="2200" kern="12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Mamaly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antsony</a:t>
          </a: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Amin’alahelo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mafy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noho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tsy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nety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natao</a:t>
          </a:r>
          <a:endParaRPr lang="es-ES" sz="2200" kern="12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Miaraka amin'ny fanapahan-kevitra marina hiala amin'ny fahotana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Mamela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fahotantsika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Andriamanitra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noho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amin’ny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ra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nalatsak’i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teo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amin’ny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hazo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2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fijaliana</a:t>
          </a:r>
          <a:r>
            <a:rPr lang="fr-FR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(Kol</a:t>
          </a:r>
          <a:r>
            <a:rPr lang="en" sz="22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. 1:13-14)</a:t>
          </a:r>
          <a:endParaRPr lang="es-ES" sz="2200" kern="12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FIFANDRAISAN'NY FAHOTANA SY NY FAHASOAVANA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Romana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mbola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mpanota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maty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hamonjy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antsika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Kristy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Romana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teo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amin'izay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nihabiazan'ny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ota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nihoaran'ny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fahasoavana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lavitra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Romana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t-B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anjakan'ny ota ao amin'ny fahafatesana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hanjakan'ny</a:t>
          </a:r>
          <a:r>
            <a:rPr lang="fr-FR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fahasoavana</a:t>
          </a:r>
          <a:r>
            <a:rPr lang="fr-FR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kosa</a:t>
          </a:r>
          <a:r>
            <a:rPr lang="fr-FR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… ho </a:t>
          </a:r>
          <a:r>
            <a:rPr lang="fr-FR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fiainana</a:t>
          </a:r>
          <a:r>
            <a:rPr lang="fr-FR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mandrakizay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Romana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fahafatesana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tambin'ny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ota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r-FR" sz="15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fiainana</a:t>
          </a:r>
          <a:r>
            <a:rPr lang="fr-FR" sz="15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mandrakizay</a:t>
          </a:r>
          <a:r>
            <a:rPr lang="fr-FR" sz="15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15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fanomezam-pahasoavana</a:t>
          </a:r>
          <a:r>
            <a:rPr lang="fr-FR" sz="15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avy</a:t>
          </a:r>
          <a:r>
            <a:rPr lang="fr-FR" sz="15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5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amin'Andriamanitra</a:t>
          </a:r>
          <a:r>
            <a:rPr lang="en" sz="15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03/06/2026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fr-FR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FIBEBAHANA SY FAMELAN-KELOKA</a:t>
            </a:r>
            <a:endParaRPr lang="en" sz="5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10 hatao ny 6 Jona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fr-FR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 FAHASOAVAN'NY FAMELAN-KELOKA 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Noho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anaranao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JEHOVAH Ô,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mamelà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heloko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lehibe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(Salamo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ifandraisan’ny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fahasoavana</a:t>
            </a:r>
            <a:r>
              <a:rPr lang="en" sz="20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796227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spc="300" dirty="0">
                <a:ln/>
                <a:solidFill>
                  <a:srgbClr val="0070C0"/>
                </a:solidFill>
              </a:rPr>
              <a:t>NY ANKAJON'NY FAMELAN-KELOKA </a:t>
            </a:r>
            <a:endParaRPr lang="en" sz="4400" b="1" spc="300" dirty="0">
              <a:ln/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1306286" y="650998"/>
            <a:ext cx="9489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hoy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taminy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‘Ry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sakaiza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ahoana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idiranao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eto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nefa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ianao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miakanjo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akanjo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fitondra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fampakaram-bady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?’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(Matio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901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Ny </a:t>
            </a:r>
            <a:r>
              <a:rPr lang="fr-FR" b="1" dirty="0" err="1"/>
              <a:t>Fiangonan’Andriamanitra</a:t>
            </a:r>
            <a:r>
              <a:rPr lang="fr-FR" b="1" dirty="0"/>
              <a:t>—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noho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mambra</a:t>
            </a:r>
            <a:r>
              <a:rPr lang="fr-FR" b="1" dirty="0"/>
              <a:t> </a:t>
            </a:r>
            <a:r>
              <a:rPr lang="fr-FR" b="1" dirty="0" err="1"/>
              <a:t>tsirairay</a:t>
            </a:r>
            <a:r>
              <a:rPr lang="fr-FR" b="1" dirty="0"/>
              <a:t> ao </a:t>
            </a:r>
            <a:r>
              <a:rPr lang="fr-FR" b="1" dirty="0" err="1"/>
              <a:t>aminy</a:t>
            </a:r>
            <a:r>
              <a:rPr lang="fr-FR" b="1" dirty="0"/>
              <a:t>—dia </a:t>
            </a:r>
            <a:r>
              <a:rPr lang="fr-FR" b="1" dirty="0" err="1"/>
              <a:t>mitafy</a:t>
            </a:r>
            <a:r>
              <a:rPr lang="fr-FR" b="1" dirty="0"/>
              <a:t> “</a:t>
            </a:r>
            <a:r>
              <a:rPr lang="fr-FR" b="1" dirty="0" err="1"/>
              <a:t>rongony</a:t>
            </a:r>
            <a:r>
              <a:rPr lang="fr-FR" b="1" dirty="0"/>
              <a:t> </a:t>
            </a:r>
            <a:r>
              <a:rPr lang="fr-FR" b="1" dirty="0" err="1"/>
              <a:t>fotsy</a:t>
            </a:r>
            <a:r>
              <a:rPr lang="fr-FR" b="1" dirty="0"/>
              <a:t> </a:t>
            </a:r>
            <a:r>
              <a:rPr lang="fr-FR" b="1" dirty="0" err="1"/>
              <a:t>madinika</a:t>
            </a:r>
            <a:r>
              <a:rPr lang="fr-FR" b="1" dirty="0"/>
              <a:t> </a:t>
            </a:r>
            <a:r>
              <a:rPr lang="fr-FR" b="1" dirty="0" err="1"/>
              <a:t>sady</a:t>
            </a:r>
            <a:r>
              <a:rPr lang="fr-FR" b="1" dirty="0"/>
              <a:t> </a:t>
            </a:r>
            <a:r>
              <a:rPr lang="fr-FR" b="1" dirty="0" err="1"/>
              <a:t>madio</a:t>
            </a:r>
            <a:r>
              <a:rPr lang="fr-FR" b="1" dirty="0"/>
              <a:t> no </a:t>
            </a:r>
            <a:r>
              <a:rPr lang="fr-FR" b="1" dirty="0" err="1"/>
              <a:t>mangatsakatsaka</a:t>
            </a:r>
            <a:r>
              <a:rPr lang="fr-FR" b="1" dirty="0"/>
              <a:t>” </a:t>
            </a:r>
            <a:r>
              <a:rPr lang="fr-FR" b="1" dirty="0" err="1"/>
              <a:t>ary</a:t>
            </a:r>
            <a:r>
              <a:rPr lang="fr-FR" b="1" dirty="0"/>
              <a:t> “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misy</a:t>
            </a:r>
            <a:r>
              <a:rPr lang="fr-FR" b="1" dirty="0"/>
              <a:t> </a:t>
            </a:r>
            <a:r>
              <a:rPr lang="fr-FR" b="1" dirty="0" err="1"/>
              <a:t>pentimpentina</a:t>
            </a:r>
            <a:r>
              <a:rPr lang="fr-FR" b="1" dirty="0"/>
              <a:t>, na </a:t>
            </a:r>
            <a:r>
              <a:rPr lang="fr-FR" b="1" dirty="0" err="1"/>
              <a:t>fiketronana</a:t>
            </a:r>
            <a:r>
              <a:rPr lang="fr-FR" b="1" dirty="0"/>
              <a:t>, na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toy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” (</a:t>
            </a:r>
            <a:r>
              <a:rPr lang="fr-FR" b="1" dirty="0" err="1"/>
              <a:t>Apok</a:t>
            </a:r>
            <a:r>
              <a:rPr lang="fr-FR" b="1" dirty="0"/>
              <a:t>. 19:8; </a:t>
            </a:r>
            <a:r>
              <a:rPr lang="fr-FR" b="1" dirty="0" err="1"/>
              <a:t>Efes</a:t>
            </a:r>
            <a:r>
              <a:rPr lang="en" b="1" dirty="0"/>
              <a:t>. 5:27).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083" y="1866876"/>
            <a:ext cx="3707963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52574" y="3246943"/>
            <a:ext cx="50448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Rehefa</a:t>
            </a:r>
            <a:r>
              <a:rPr lang="fr-FR" b="1" dirty="0"/>
              <a:t> </a:t>
            </a:r>
            <a:r>
              <a:rPr lang="fr-FR" b="1" dirty="0" err="1"/>
              <a:t>nanota</a:t>
            </a:r>
            <a:r>
              <a:rPr lang="fr-FR" b="1" dirty="0"/>
              <a:t> i Adama </a:t>
            </a:r>
            <a:r>
              <a:rPr lang="fr-FR" b="1" dirty="0" err="1"/>
              <a:t>sy</a:t>
            </a:r>
            <a:r>
              <a:rPr lang="fr-FR" b="1" dirty="0"/>
              <a:t> Eva, dia </a:t>
            </a:r>
            <a:r>
              <a:rPr lang="fr-FR" b="1" dirty="0" err="1"/>
              <a:t>nanarona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fitanjahany</a:t>
            </a:r>
            <a:r>
              <a:rPr lang="fr-FR" b="1" dirty="0"/>
              <a:t>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asany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. </a:t>
            </a:r>
            <a:r>
              <a:rPr lang="fr-FR" b="1" dirty="0" err="1"/>
              <a:t>Nefa</a:t>
            </a:r>
            <a:r>
              <a:rPr lang="fr-FR" b="1" dirty="0"/>
              <a:t> </a:t>
            </a:r>
            <a:r>
              <a:rPr lang="fr-FR" b="1" dirty="0" err="1"/>
              <a:t>mbola</a:t>
            </a:r>
            <a:r>
              <a:rPr lang="fr-FR" b="1" dirty="0"/>
              <a:t> </a:t>
            </a:r>
            <a:r>
              <a:rPr lang="fr-FR" b="1" dirty="0" err="1"/>
              <a:t>nihevi-tena</a:t>
            </a:r>
            <a:r>
              <a:rPr lang="fr-FR" b="1" dirty="0"/>
              <a:t> ho </a:t>
            </a:r>
            <a:r>
              <a:rPr lang="fr-FR" b="1" dirty="0" err="1"/>
              <a:t>mitanjaka</a:t>
            </a:r>
            <a:r>
              <a:rPr lang="fr-FR" b="1" dirty="0"/>
              <a:t> </a:t>
            </a:r>
            <a:r>
              <a:rPr lang="fr-FR" b="1" dirty="0" err="1"/>
              <a:t>teo</a:t>
            </a:r>
            <a:r>
              <a:rPr lang="fr-FR" b="1" dirty="0"/>
              <a:t> </a:t>
            </a:r>
            <a:r>
              <a:rPr lang="fr-FR" b="1" dirty="0" err="1"/>
              <a:t>anatrehan’Andriamanitra</a:t>
            </a:r>
            <a:r>
              <a:rPr lang="fr-FR" b="1" dirty="0"/>
              <a:t> </a:t>
            </a:r>
            <a:r>
              <a:rPr lang="fr-FR" b="1" dirty="0" err="1"/>
              <a:t>ihany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(</a:t>
            </a:r>
            <a:r>
              <a:rPr lang="fr-FR" b="1" dirty="0" err="1"/>
              <a:t>Gen</a:t>
            </a:r>
            <a:r>
              <a:rPr lang="fr-FR" b="1" dirty="0"/>
              <a:t>. 3:7-10). Ny </a:t>
            </a:r>
            <a:r>
              <a:rPr lang="fr-FR" b="1" dirty="0" err="1"/>
              <a:t>akanjo</a:t>
            </a:r>
            <a:r>
              <a:rPr lang="fr-FR" b="1" dirty="0"/>
              <a:t> </a:t>
            </a:r>
            <a:r>
              <a:rPr lang="fr-FR" b="1" dirty="0" err="1"/>
              <a:t>atolotr’Andriamanitra</a:t>
            </a:r>
            <a:r>
              <a:rPr lang="fr-FR" b="1" dirty="0"/>
              <a:t> dia </a:t>
            </a:r>
            <a:r>
              <a:rPr lang="fr-FR" b="1" dirty="0" err="1"/>
              <a:t>tandindon’ny</a:t>
            </a:r>
            <a:r>
              <a:rPr lang="fr-FR" b="1" dirty="0"/>
              <a:t> “</a:t>
            </a:r>
            <a:r>
              <a:rPr lang="fr-FR" b="1" dirty="0" err="1"/>
              <a:t>akanjo</a:t>
            </a:r>
            <a:r>
              <a:rPr lang="fr-FR" b="1" dirty="0"/>
              <a:t> </a:t>
            </a:r>
            <a:r>
              <a:rPr lang="fr-FR" b="1" dirty="0" err="1"/>
              <a:t>fitondra</a:t>
            </a:r>
            <a:r>
              <a:rPr lang="fr-FR" b="1" dirty="0"/>
              <a:t> </a:t>
            </a:r>
            <a:r>
              <a:rPr lang="fr-FR" b="1" dirty="0" err="1"/>
              <a:t>amin'ny</a:t>
            </a:r>
            <a:r>
              <a:rPr lang="fr-FR" b="1" dirty="0"/>
              <a:t> </a:t>
            </a:r>
            <a:r>
              <a:rPr lang="fr-FR" b="1" dirty="0" err="1"/>
              <a:t>fampakaram-bady</a:t>
            </a:r>
            <a:r>
              <a:rPr lang="fr-FR" b="1" dirty="0"/>
              <a:t>” </a:t>
            </a:r>
            <a:r>
              <a:rPr lang="fr-FR" b="1" dirty="0" err="1"/>
              <a:t>omen’i</a:t>
            </a:r>
            <a:r>
              <a:rPr lang="fr-FR" b="1" dirty="0"/>
              <a:t> </a:t>
            </a:r>
            <a:r>
              <a:rPr lang="fr-FR" b="1" dirty="0" err="1"/>
              <a:t>Kristy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: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fahamarinany</a:t>
            </a:r>
            <a:r>
              <a:rPr lang="fr-FR" b="1" dirty="0"/>
              <a:t> tonga </a:t>
            </a:r>
            <a:r>
              <a:rPr lang="fr-FR" b="1" dirty="0" err="1"/>
              <a:t>lafatra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mamafa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fahotantsika</a:t>
            </a:r>
            <a:r>
              <a:rPr lang="fr-FR" b="1" dirty="0"/>
              <a:t> (</a:t>
            </a:r>
            <a:r>
              <a:rPr lang="fr-FR" b="1" dirty="0" err="1"/>
              <a:t>Gen</a:t>
            </a:r>
            <a:r>
              <a:rPr lang="fr-FR" b="1" dirty="0"/>
              <a:t>. 3:21; Sal</a:t>
            </a:r>
            <a:r>
              <a:rPr lang="en" b="1" dirty="0"/>
              <a:t>. 51:7-10).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0" y="2332376"/>
            <a:ext cx="8024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Tandindon’ny</a:t>
            </a:r>
            <a:r>
              <a:rPr lang="fr-FR" b="1" dirty="0">
                <a:solidFill>
                  <a:prstClr val="black"/>
                </a:solidFill>
              </a:rPr>
              <a:t> “asa marina </a:t>
            </a:r>
            <a:r>
              <a:rPr lang="fr-FR" b="1" dirty="0" err="1">
                <a:solidFill>
                  <a:prstClr val="black"/>
                </a:solidFill>
              </a:rPr>
              <a:t>ataon’ny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olona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masina</a:t>
            </a:r>
            <a:r>
              <a:rPr lang="fr-FR" b="1" dirty="0">
                <a:solidFill>
                  <a:prstClr val="black"/>
                </a:solidFill>
              </a:rPr>
              <a:t>” </a:t>
            </a:r>
            <a:r>
              <a:rPr lang="fr-FR" b="1" dirty="0" err="1">
                <a:solidFill>
                  <a:prstClr val="black"/>
                </a:solidFill>
              </a:rPr>
              <a:t>io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rongony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fotsy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madinika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io</a:t>
            </a:r>
            <a:r>
              <a:rPr lang="fr-FR" b="1" dirty="0">
                <a:solidFill>
                  <a:prstClr val="black"/>
                </a:solidFill>
              </a:rPr>
              <a:t> (</a:t>
            </a:r>
            <a:r>
              <a:rPr lang="fr-FR" b="1" dirty="0" err="1">
                <a:solidFill>
                  <a:prstClr val="black"/>
                </a:solidFill>
              </a:rPr>
              <a:t>Apok</a:t>
            </a:r>
            <a:r>
              <a:rPr lang="fr-FR" b="1" dirty="0">
                <a:solidFill>
                  <a:prstClr val="black"/>
                </a:solidFill>
              </a:rPr>
              <a:t>. 19:8b). </a:t>
            </a:r>
            <a:r>
              <a:rPr lang="fr-FR" b="1" dirty="0" err="1">
                <a:solidFill>
                  <a:prstClr val="black"/>
                </a:solidFill>
              </a:rPr>
              <a:t>Kanefa</a:t>
            </a:r>
            <a:r>
              <a:rPr lang="fr-FR" b="1" dirty="0">
                <a:solidFill>
                  <a:prstClr val="black"/>
                </a:solidFill>
              </a:rPr>
              <a:t>, </a:t>
            </a:r>
            <a:r>
              <a:rPr lang="fr-FR" b="1" dirty="0" err="1">
                <a:solidFill>
                  <a:prstClr val="black"/>
                </a:solidFill>
              </a:rPr>
              <a:t>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azy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izany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fahamarinana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izany</a:t>
            </a:r>
            <a:r>
              <a:rPr lang="fr-FR" b="1" dirty="0">
                <a:solidFill>
                  <a:prstClr val="black"/>
                </a:solidFill>
              </a:rPr>
              <a:t>; fa </a:t>
            </a:r>
            <a:r>
              <a:rPr lang="fr-FR" b="1" dirty="0" err="1">
                <a:solidFill>
                  <a:prstClr val="black"/>
                </a:solidFill>
              </a:rPr>
              <a:t>nomen’i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Kristy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azy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ireo</a:t>
            </a:r>
            <a:r>
              <a:rPr lang="fr-FR" b="1" dirty="0">
                <a:solidFill>
                  <a:prstClr val="black"/>
                </a:solidFill>
              </a:rPr>
              <a:t> (</a:t>
            </a:r>
            <a:r>
              <a:rPr lang="fr-FR" b="1" dirty="0" err="1">
                <a:solidFill>
                  <a:prstClr val="black"/>
                </a:solidFill>
              </a:rPr>
              <a:t>Apok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7:14).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52574" y="5991915"/>
            <a:ext cx="5102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b="1" dirty="0" err="1">
                <a:solidFill>
                  <a:prstClr val="black"/>
                </a:solidFill>
              </a:rPr>
              <a:t>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misy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olona</a:t>
            </a:r>
            <a:r>
              <a:rPr lang="fr-FR" b="1" dirty="0">
                <a:solidFill>
                  <a:prstClr val="black"/>
                </a:solidFill>
              </a:rPr>
              <a:t> ho </a:t>
            </a:r>
            <a:r>
              <a:rPr lang="fr-FR" b="1" dirty="0" err="1">
                <a:solidFill>
                  <a:prstClr val="black"/>
                </a:solidFill>
              </a:rPr>
              <a:t>any</a:t>
            </a:r>
            <a:r>
              <a:rPr lang="fr-FR" b="1" dirty="0">
                <a:solidFill>
                  <a:prstClr val="black"/>
                </a:solidFill>
              </a:rPr>
              <a:t> an-</a:t>
            </a:r>
            <a:r>
              <a:rPr lang="fr-FR" b="1" dirty="0" err="1">
                <a:solidFill>
                  <a:prstClr val="black"/>
                </a:solidFill>
              </a:rPr>
              <a:t>danitra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raha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tsy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mitafy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an’izany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fitafiana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izany</a:t>
            </a:r>
            <a:r>
              <a:rPr lang="fr-FR" b="1" dirty="0">
                <a:solidFill>
                  <a:prstClr val="black"/>
                </a:solidFill>
              </a:rPr>
              <a:t> (Mat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22:1-14).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Izay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maniry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ho tonga </a:t>
            </a:r>
            <a:r>
              <a:rPr lang="en-US" sz="2200" b="1" dirty="0" err="1">
                <a:latin typeface="Constantia" panose="02030602050306030303" pitchFamily="18" charset="0"/>
              </a:rPr>
              <a:t>zanak’Andriamanitra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maintsy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mandray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fahamarinana</a:t>
            </a:r>
            <a:r>
              <a:rPr lang="en-US" sz="2200" b="1" dirty="0">
                <a:latin typeface="Constantia" panose="02030602050306030303" pitchFamily="18" charset="0"/>
              </a:rPr>
              <a:t> fa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fibebahana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famelan-keloka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maintsy</a:t>
            </a:r>
            <a:r>
              <a:rPr lang="en-US" sz="2200" b="1" dirty="0">
                <a:latin typeface="Constantia" panose="02030602050306030303" pitchFamily="18" charset="0"/>
              </a:rPr>
              <a:t> azo </a:t>
            </a:r>
            <a:r>
              <a:rPr lang="en-US" sz="2200" b="1" dirty="0" err="1"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alalan’ny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sorona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manavotra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ataon’i</a:t>
            </a:r>
            <a:r>
              <a:rPr lang="en-US" sz="2200" b="1" dirty="0">
                <a:latin typeface="Constantia" panose="02030602050306030303" pitchFamily="18" charset="0"/>
              </a:rPr>
              <a:t> Kristy. Manana </a:t>
            </a:r>
            <a:r>
              <a:rPr lang="en-US" sz="2200" b="1" dirty="0" err="1">
                <a:latin typeface="Constantia" panose="02030602050306030303" pitchFamily="18" charset="0"/>
              </a:rPr>
              <a:t>izany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antoka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izany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mpanota</a:t>
            </a:r>
            <a:r>
              <a:rPr lang="en-US" sz="2200" b="1" dirty="0">
                <a:latin typeface="Constantia" panose="02030602050306030303" pitchFamily="18" charset="0"/>
              </a:rPr>
              <a:t> ka </a:t>
            </a:r>
            <a:r>
              <a:rPr lang="en-US" sz="2200" b="1" dirty="0" err="1">
                <a:latin typeface="Constantia" panose="02030602050306030303" pitchFamily="18" charset="0"/>
              </a:rPr>
              <a:t>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maintsy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manao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ezaka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mifanaraka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atao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azy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ary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fangatahana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mety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sasatra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maintsy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mitalaho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fiandrianan’ny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fahasoavana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izy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mba</a:t>
            </a:r>
            <a:r>
              <a:rPr lang="en-US" sz="2200" b="1" dirty="0">
                <a:latin typeface="Constantia" panose="02030602050306030303" pitchFamily="18" charset="0"/>
              </a:rPr>
              <a:t> ho tonga </a:t>
            </a:r>
            <a:r>
              <a:rPr lang="en-US" sz="2200" b="1" dirty="0" err="1">
                <a:latin typeface="Constantia" panose="02030602050306030303" pitchFamily="18" charset="0"/>
              </a:rPr>
              <a:t>ao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fanahiny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hery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manavao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200" b="1" dirty="0">
                <a:latin typeface="Constantia" panose="02030602050306030303" pitchFamily="18" charset="0"/>
              </a:rPr>
              <a:t>. Ny </a:t>
            </a:r>
            <a:r>
              <a:rPr lang="en-US" sz="2200" b="1" dirty="0" err="1">
                <a:latin typeface="Constantia" panose="02030602050306030303" pitchFamily="18" charset="0"/>
              </a:rPr>
              <a:t>famelan-kelonk'i</a:t>
            </a:r>
            <a:r>
              <a:rPr lang="en-US" sz="2200" b="1" dirty="0">
                <a:latin typeface="Constantia" panose="02030602050306030303" pitchFamily="18" charset="0"/>
              </a:rPr>
              <a:t> Kristy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an'izay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mibebaka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ihany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ary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izay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avelany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tarihiny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fibebahana</a:t>
            </a:r>
            <a:r>
              <a:rPr lang="en-US" sz="2200" b="1" dirty="0">
                <a:latin typeface="Constantia" panose="02030602050306030303" pitchFamily="18" charset="0"/>
              </a:rPr>
              <a:t> aloha. </a:t>
            </a:r>
            <a:r>
              <a:rPr lang="en-US" sz="2200" b="1" dirty="0" err="1">
                <a:latin typeface="Constantia" panose="02030602050306030303" pitchFamily="18" charset="0"/>
              </a:rPr>
              <a:t>Tsy</a:t>
            </a:r>
            <a:r>
              <a:rPr lang="en-US" sz="2200" b="1" dirty="0">
                <a:latin typeface="Constantia" panose="02030602050306030303" pitchFamily="18" charset="0"/>
              </a:rPr>
              <a:t> mana-</a:t>
            </a:r>
            <a:r>
              <a:rPr lang="en-US" sz="2200" b="1" dirty="0" err="1">
                <a:latin typeface="Constantia" panose="02030602050306030303" pitchFamily="18" charset="0"/>
              </a:rPr>
              <a:t>petra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fanomezany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ary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an’ny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fanahy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mino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rehetra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fahamarinana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mandrakizay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an’i</a:t>
            </a:r>
            <a:r>
              <a:rPr lang="en-US" sz="2200" b="1" dirty="0">
                <a:latin typeface="Constantia" panose="02030602050306030303" pitchFamily="18" charset="0"/>
              </a:rPr>
              <a:t> Kristy. </a:t>
            </a:r>
            <a:r>
              <a:rPr lang="en-US" sz="2200" b="1" dirty="0" err="1">
                <a:latin typeface="Constantia" panose="02030602050306030303" pitchFamily="18" charset="0"/>
              </a:rPr>
              <a:t>Efa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namboarina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an’ny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mpanota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mibebaka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mino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ilay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akanjo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lafo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vidy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pentina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voatenona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fanenon’ny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lanitra</a:t>
            </a:r>
            <a:r>
              <a:rPr lang="en" sz="2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148004" y="180781"/>
            <a:ext cx="4873032" cy="6496437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Raha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miaiky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fahotantsika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isika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mahatoky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marina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mamela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fahotantsika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manadio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antsika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afaka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tsi-fahamarinana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Jaona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1:9)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Fibebahana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rgbClr val="7B259E"/>
                </a:solidFill>
              </a:rPr>
              <a:t>Tsy</a:t>
            </a:r>
            <a:r>
              <a:rPr lang="fr-FR" sz="2000" b="1" dirty="0">
                <a:solidFill>
                  <a:srgbClr val="7B259E"/>
                </a:solidFill>
              </a:rPr>
              <a:t> </a:t>
            </a:r>
            <a:r>
              <a:rPr lang="fr-FR" sz="2000" b="1" dirty="0" err="1">
                <a:solidFill>
                  <a:srgbClr val="7B259E"/>
                </a:solidFill>
              </a:rPr>
              <a:t>firaihina</a:t>
            </a:r>
            <a:r>
              <a:rPr lang="fr-FR" sz="2000" b="1" dirty="0">
                <a:solidFill>
                  <a:srgbClr val="7B259E"/>
                </a:solidFill>
              </a:rPr>
              <a:t> </a:t>
            </a:r>
            <a:r>
              <a:rPr lang="fr-FR" sz="2000" b="1" dirty="0" err="1">
                <a:solidFill>
                  <a:srgbClr val="7B259E"/>
                </a:solidFill>
              </a:rPr>
              <a:t>amin'ny</a:t>
            </a:r>
            <a:r>
              <a:rPr lang="fr-FR" sz="2000" b="1" dirty="0">
                <a:solidFill>
                  <a:srgbClr val="7B259E"/>
                </a:solidFill>
              </a:rPr>
              <a:t> </a:t>
            </a:r>
            <a:r>
              <a:rPr lang="fr-FR" sz="2000" b="1" dirty="0" err="1">
                <a:solidFill>
                  <a:srgbClr val="7B259E"/>
                </a:solidFill>
              </a:rPr>
              <a:t>fibebahana</a:t>
            </a:r>
            <a:endParaRPr lang="en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sz="2000" b="1" dirty="0">
                <a:solidFill>
                  <a:srgbClr val="25889E"/>
                </a:solidFill>
              </a:rPr>
              <a:t>Ny </a:t>
            </a:r>
            <a:r>
              <a:rPr lang="fr-FR" sz="2000" b="1" dirty="0" err="1">
                <a:solidFill>
                  <a:srgbClr val="25889E"/>
                </a:solidFill>
              </a:rPr>
              <a:t>fibebahana</a:t>
            </a:r>
            <a:r>
              <a:rPr lang="fr-FR" sz="2000" b="1" dirty="0">
                <a:solidFill>
                  <a:srgbClr val="25889E"/>
                </a:solidFill>
              </a:rPr>
              <a:t> marina</a:t>
            </a:r>
            <a:endParaRPr lang="en" sz="2000" b="1" dirty="0">
              <a:solidFill>
                <a:srgbClr val="25889E"/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rgbClr val="BE2B39"/>
                </a:solidFill>
              </a:rPr>
              <a:t>Antso</a:t>
            </a:r>
            <a:r>
              <a:rPr lang="fr-FR" sz="2000" b="1" dirty="0">
                <a:solidFill>
                  <a:srgbClr val="BE2B39"/>
                </a:solidFill>
              </a:rPr>
              <a:t> ho </a:t>
            </a:r>
            <a:r>
              <a:rPr lang="fr-FR" sz="2000" b="1" dirty="0" err="1">
                <a:solidFill>
                  <a:srgbClr val="BE2B39"/>
                </a:solidFill>
              </a:rPr>
              <a:t>amin’ny</a:t>
            </a:r>
            <a:r>
              <a:rPr lang="fr-FR" sz="2000" b="1" dirty="0">
                <a:solidFill>
                  <a:srgbClr val="BE2B39"/>
                </a:solidFill>
              </a:rPr>
              <a:t> </a:t>
            </a:r>
            <a:r>
              <a:rPr lang="fr-FR" sz="2000" b="1" dirty="0" err="1">
                <a:solidFill>
                  <a:srgbClr val="BE2B39"/>
                </a:solidFill>
              </a:rPr>
              <a:t>fibebahana</a:t>
            </a:r>
            <a:endParaRPr lang="en" sz="2000" b="1" dirty="0">
              <a:solidFill>
                <a:srgbClr val="BE2B39"/>
              </a:solidFill>
            </a:endParaRPr>
          </a:p>
          <a:p>
            <a:pPr>
              <a:spcBef>
                <a:spcPts val="1800"/>
              </a:spcBef>
            </a:pPr>
            <a:r>
              <a:rPr lang="fr-FR" sz="2000" b="1" dirty="0" err="1"/>
              <a:t>Famelan-keloka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>
                <a:solidFill>
                  <a:srgbClr val="264F9F"/>
                </a:solidFill>
              </a:rPr>
              <a:t>Ny </a:t>
            </a:r>
            <a:r>
              <a:rPr lang="fr-FR" sz="2000" b="1" dirty="0" err="1">
                <a:solidFill>
                  <a:srgbClr val="264F9F"/>
                </a:solidFill>
              </a:rPr>
              <a:t>fahasoavan'ny</a:t>
            </a:r>
            <a:r>
              <a:rPr lang="fr-FR" sz="2000" b="1" dirty="0">
                <a:solidFill>
                  <a:srgbClr val="264F9F"/>
                </a:solidFill>
              </a:rPr>
              <a:t> </a:t>
            </a:r>
            <a:r>
              <a:rPr lang="fr-FR" sz="2000" b="1" dirty="0" err="1">
                <a:solidFill>
                  <a:srgbClr val="264F9F"/>
                </a:solidFill>
              </a:rPr>
              <a:t>famelan-keloka</a:t>
            </a:r>
            <a:r>
              <a:rPr lang="fr-FR" sz="2000" b="1" dirty="0">
                <a:solidFill>
                  <a:srgbClr val="264F9F"/>
                </a:solidFill>
              </a:rPr>
              <a:t> </a:t>
            </a:r>
            <a:endParaRPr lang="en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sz="2000" b="1" dirty="0" err="1">
                <a:solidFill>
                  <a:srgbClr val="4BA128"/>
                </a:solidFill>
              </a:rPr>
              <a:t>Akanjon'ny</a:t>
            </a:r>
            <a:r>
              <a:rPr lang="fr-FR" sz="2000" b="1" dirty="0">
                <a:solidFill>
                  <a:srgbClr val="4BA128"/>
                </a:solidFill>
              </a:rPr>
              <a:t> </a:t>
            </a:r>
            <a:r>
              <a:rPr lang="fr-FR" sz="2000" b="1" dirty="0" err="1">
                <a:solidFill>
                  <a:srgbClr val="4BA128"/>
                </a:solidFill>
              </a:rPr>
              <a:t>famelan-keloka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182880" y="160421"/>
            <a:ext cx="6865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Manambara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fa “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nanota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ka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voninahitr’Andriamanitra</a:t>
            </a:r>
            <a:r>
              <a:rPr lang="en" sz="2000" b="1" dirty="0"/>
              <a:t>” (Rom. 3:23).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201543" y="2652280"/>
            <a:ext cx="68411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Iray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ihany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fepetra</a:t>
            </a:r>
            <a:r>
              <a:rPr lang="fr-FR" sz="2000" b="1" dirty="0">
                <a:solidFill>
                  <a:prstClr val="black"/>
                </a:solidFill>
              </a:rPr>
              <a:t>: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fibebahana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177063" y="1606405"/>
            <a:ext cx="68656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Vonona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hamela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fahotantsika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Andriamanitra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fahotana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lehibe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loatra</a:t>
            </a:r>
            <a:r>
              <a:rPr lang="fr-FR" sz="2000" b="1" dirty="0">
                <a:solidFill>
                  <a:prstClr val="black"/>
                </a:solidFill>
              </a:rPr>
              <a:t> na </a:t>
            </a:r>
            <a:r>
              <a:rPr lang="fr-FR" sz="2000" b="1" dirty="0" err="1">
                <a:solidFill>
                  <a:prstClr val="black"/>
                </a:solidFill>
              </a:rPr>
              <a:t>mahatsiravina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loatra</a:t>
            </a:r>
            <a:r>
              <a:rPr lang="fr-FR" sz="2000" b="1" dirty="0">
                <a:solidFill>
                  <a:prstClr val="black"/>
                </a:solidFill>
              </a:rPr>
              <a:t> ka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tian’Andriamanitra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hamelana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. (</a:t>
            </a:r>
            <a:r>
              <a:rPr lang="fr-FR" sz="2000" b="1" dirty="0" err="1">
                <a:solidFill>
                  <a:prstClr val="black"/>
                </a:solidFill>
              </a:rPr>
              <a:t>Isaia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1:18).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201543" y="868307"/>
            <a:ext cx="6846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Voalaza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ihany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afaka</a:t>
            </a:r>
            <a:r>
              <a:rPr lang="fr-FR" sz="2000" b="1" dirty="0">
                <a:solidFill>
                  <a:prstClr val="black"/>
                </a:solidFill>
              </a:rPr>
              <a:t> miala na </a:t>
            </a:r>
            <a:r>
              <a:rPr lang="fr-FR" sz="2000" b="1" dirty="0" err="1">
                <a:solidFill>
                  <a:prstClr val="black"/>
                </a:solidFill>
              </a:rPr>
              <a:t>manaisotra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fahotantsika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(Jer. 13:23; 2:22).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FIBEBAHANA 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TSY FIRAIHINA AMIN'NY FIBEBAHANA </a:t>
            </a:r>
            <a:endParaRPr lang="en" sz="4400" b="1" spc="3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effectLst>
                <a:glow rad="38100">
                  <a:schemeClr val="tx1">
                    <a:alpha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Fa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Tompo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namaly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nanao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taminy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hoe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: Marta, Marta,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maro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ahina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maro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herehina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ianao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(Lioka 10:41)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142637" y="1294328"/>
            <a:ext cx="8797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Tao an-</a:t>
            </a:r>
            <a:r>
              <a:rPr lang="fr-FR" sz="2000" b="1" dirty="0" err="1"/>
              <a:t>tranon’i</a:t>
            </a:r>
            <a:r>
              <a:rPr lang="fr-FR" sz="2000" b="1" dirty="0"/>
              <a:t> </a:t>
            </a:r>
            <a:r>
              <a:rPr lang="fr-FR" sz="2000" b="1" dirty="0" err="1"/>
              <a:t>Lazarosy</a:t>
            </a:r>
            <a:r>
              <a:rPr lang="fr-FR" sz="2000" b="1" dirty="0"/>
              <a:t>, </a:t>
            </a:r>
            <a:r>
              <a:rPr lang="fr-FR" sz="2000" b="1" dirty="0" err="1"/>
              <a:t>niresaka</a:t>
            </a:r>
            <a:r>
              <a:rPr lang="fr-FR" sz="2000" b="1" dirty="0"/>
              <a:t> </a:t>
            </a:r>
            <a:r>
              <a:rPr lang="fr-FR" sz="2000" b="1" dirty="0" err="1"/>
              <a:t>zava-dehibe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, </a:t>
            </a:r>
            <a:r>
              <a:rPr lang="fr-FR" sz="2000" b="1" dirty="0" err="1"/>
              <a:t>zava-dehibe</a:t>
            </a:r>
            <a:r>
              <a:rPr lang="fr-FR" sz="2000" b="1" dirty="0"/>
              <a:t> ho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nihaino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i Marta.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nanam-potoana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natao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! (Lio</a:t>
            </a:r>
            <a:r>
              <a:rPr lang="en" sz="2000" b="1" dirty="0"/>
              <a:t>. 10:40-41).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0280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129082" y="2186629"/>
            <a:ext cx="5933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Mitranga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manota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miantso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hibebaka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, dia </a:t>
            </a:r>
            <a:r>
              <a:rPr lang="fr-FR" sz="2000" b="1" dirty="0" err="1"/>
              <a:t>mameno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asa, na </a:t>
            </a:r>
            <a:r>
              <a:rPr lang="fr-FR" sz="2000" b="1" dirty="0" err="1"/>
              <a:t>fanahiana</a:t>
            </a:r>
            <a:r>
              <a:rPr lang="fr-FR" sz="2000" b="1" dirty="0"/>
              <a:t>, na </a:t>
            </a:r>
            <a:r>
              <a:rPr lang="fr-FR" sz="2000" b="1" dirty="0" err="1"/>
              <a:t>zava-mahavariana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i Satana,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mamela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hisaintsaina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ka </a:t>
            </a:r>
            <a:r>
              <a:rPr lang="fr-FR" sz="2000" b="1" dirty="0" err="1"/>
              <a:t>hitadiavantsika</a:t>
            </a:r>
            <a:r>
              <a:rPr lang="fr-FR" sz="2000" b="1" dirty="0"/>
              <a:t> </a:t>
            </a:r>
            <a:r>
              <a:rPr lang="fr-FR" sz="2000" b="1" dirty="0" err="1"/>
              <a:t>famelan-keloka</a:t>
            </a:r>
            <a:r>
              <a:rPr lang="en" sz="2000" b="1" dirty="0"/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228784" y="4049883"/>
            <a:ext cx="47107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mamela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. </a:t>
            </a:r>
            <a:r>
              <a:rPr lang="fr-FR" sz="2000" b="1" dirty="0" err="1"/>
              <a:t>Maharitra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fiantsoany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</a:t>
            </a:r>
            <a:r>
              <a:rPr lang="fr-FR" sz="2000" b="1" dirty="0" err="1"/>
              <a:t>Ezek</a:t>
            </a:r>
            <a:r>
              <a:rPr lang="fr-FR" sz="2000" b="1" dirty="0"/>
              <a:t>. 33:11). </a:t>
            </a:r>
            <a:r>
              <a:rPr lang="fr-FR" sz="2000" b="1" dirty="0" err="1"/>
              <a:t>Ohariny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fitafiana</a:t>
            </a:r>
            <a:r>
              <a:rPr lang="fr-FR" sz="2000" b="1" dirty="0"/>
              <a:t> </a:t>
            </a:r>
            <a:r>
              <a:rPr lang="fr-FR" sz="2000" b="1" dirty="0" err="1"/>
              <a:t>maloto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fahotantsika</a:t>
            </a:r>
            <a:r>
              <a:rPr lang="fr-FR" sz="2000" b="1" dirty="0"/>
              <a:t>. (</a:t>
            </a:r>
            <a:r>
              <a:rPr lang="fr-FR" sz="2000" b="1" dirty="0" err="1"/>
              <a:t>Isaia</a:t>
            </a:r>
            <a:r>
              <a:rPr lang="fr-FR" sz="2000" b="1" dirty="0"/>
              <a:t> 64:5). </a:t>
            </a:r>
            <a:r>
              <a:rPr lang="fr-FR" sz="2000" b="1" dirty="0" err="1"/>
              <a:t>Manolotra</a:t>
            </a:r>
            <a:r>
              <a:rPr lang="fr-FR" sz="2000" b="1" dirty="0"/>
              <a:t> </a:t>
            </a:r>
            <a:r>
              <a:rPr lang="fr-FR" sz="2000" b="1" dirty="0" err="1"/>
              <a:t>takalo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fitafiantsika</a:t>
            </a:r>
            <a:r>
              <a:rPr lang="fr-FR" sz="2000" b="1" dirty="0"/>
              <a:t> </a:t>
            </a:r>
            <a:r>
              <a:rPr lang="fr-FR" sz="2000" b="1" dirty="0" err="1"/>
              <a:t>maloto</a:t>
            </a:r>
            <a:r>
              <a:rPr lang="fr-FR" sz="2000" b="1" dirty="0"/>
              <a:t> ho </a:t>
            </a:r>
            <a:r>
              <a:rPr lang="fr-FR" sz="2000" b="1" dirty="0" err="1"/>
              <a:t>solon’ny</a:t>
            </a:r>
            <a:r>
              <a:rPr lang="fr-FR" sz="2000" b="1" dirty="0"/>
              <a:t> </a:t>
            </a:r>
            <a:r>
              <a:rPr lang="fr-FR" sz="2000" b="1" dirty="0" err="1"/>
              <a:t>fitafiany</a:t>
            </a:r>
            <a:r>
              <a:rPr lang="fr-FR" sz="2000" b="1" dirty="0"/>
              <a:t> </a:t>
            </a:r>
            <a:r>
              <a:rPr lang="fr-FR" sz="2000" b="1" dirty="0" err="1"/>
              <a:t>madio</a:t>
            </a:r>
            <a:r>
              <a:rPr lang="fr-FR" sz="2000" b="1" dirty="0"/>
              <a:t> (Zak. 3:4), dia </a:t>
            </a:r>
            <a:r>
              <a:rPr lang="fr-FR" sz="2000" b="1" dirty="0" err="1"/>
              <a:t>fitafiana</a:t>
            </a:r>
            <a:r>
              <a:rPr lang="fr-FR" sz="2000" b="1" dirty="0"/>
              <a:t> </a:t>
            </a:r>
            <a:r>
              <a:rPr lang="fr-FR" sz="2000" b="1" dirty="0" err="1"/>
              <a:t>voasasa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ran’i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(</a:t>
            </a:r>
            <a:r>
              <a:rPr lang="fr-FR" sz="2000" b="1" dirty="0" err="1"/>
              <a:t>Apok</a:t>
            </a:r>
            <a:r>
              <a:rPr lang="en" sz="2000" b="1" dirty="0"/>
              <a:t>. 7:14).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7" r="6880"/>
          <a:stretch>
            <a:fillRect/>
          </a:stretch>
        </p:blipFill>
        <p:spPr>
          <a:xfrm>
            <a:off x="2725889" y="4421384"/>
            <a:ext cx="239497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6" r="6881"/>
          <a:stretch>
            <a:fillRect/>
          </a:stretch>
        </p:blipFill>
        <p:spPr>
          <a:xfrm>
            <a:off x="163426" y="4421384"/>
            <a:ext cx="2343150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NY TENA FIBEBAHANA 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33351" y="640124"/>
            <a:ext cx="11632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Andeha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hiverina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amin'i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isika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namiravira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ihany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hahasitrana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antsika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no namely,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hamehy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ferintsika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(Hosea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340554"/>
            <a:ext cx="6853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atao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fibebahana</a:t>
            </a:r>
            <a:r>
              <a:rPr lang="fr-FR" sz="2000" b="1" dirty="0"/>
              <a:t>? </a:t>
            </a:r>
            <a:r>
              <a:rPr lang="fr-FR" sz="2000" b="1" dirty="0" err="1"/>
              <a:t>Inona</a:t>
            </a:r>
            <a:r>
              <a:rPr lang="fr-FR" sz="2000" b="1" dirty="0"/>
              <a:t> no maha 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fibebahana</a:t>
            </a:r>
            <a:r>
              <a:rPr lang="fr-FR" sz="2000" b="1" dirty="0"/>
              <a:t> marina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fibebahana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? (2 </a:t>
            </a:r>
            <a:r>
              <a:rPr lang="fr-FR" sz="2000" b="1" dirty="0" err="1"/>
              <a:t>Kor</a:t>
            </a:r>
            <a:r>
              <a:rPr lang="en" sz="2000" b="1" dirty="0"/>
              <a:t>. 7:10)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3648" y="5219967"/>
            <a:ext cx="71863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manota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, dia “</a:t>
            </a:r>
            <a:r>
              <a:rPr lang="fr-FR" sz="2000" b="1" dirty="0" err="1">
                <a:solidFill>
                  <a:prstClr val="black"/>
                </a:solidFill>
              </a:rPr>
              <a:t>mamiravira</a:t>
            </a:r>
            <a:r>
              <a:rPr lang="fr-FR" sz="2000" b="1" dirty="0">
                <a:solidFill>
                  <a:prstClr val="black"/>
                </a:solidFill>
              </a:rPr>
              <a:t>”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Fanahy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Masina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“</a:t>
            </a:r>
            <a:r>
              <a:rPr lang="fr-FR" sz="2000" b="1" dirty="0" err="1">
                <a:solidFill>
                  <a:prstClr val="black"/>
                </a:solidFill>
              </a:rPr>
              <a:t>mamely</a:t>
            </a:r>
            <a:r>
              <a:rPr lang="fr-FR" sz="2000" b="1" dirty="0">
                <a:solidFill>
                  <a:prstClr val="black"/>
                </a:solidFill>
              </a:rPr>
              <a:t>”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alahelo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lalina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Raha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mamaly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fibebahana</a:t>
            </a:r>
            <a:r>
              <a:rPr lang="fr-FR" sz="2000" b="1" dirty="0">
                <a:solidFill>
                  <a:prstClr val="black"/>
                </a:solidFill>
              </a:rPr>
              <a:t> marina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manasitrana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Andriamanitra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sady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mamela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fahotantsika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(Hos. 6:1).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2" y="3926829"/>
            <a:ext cx="6853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nanaovana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ilay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fahotana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mihitsy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mitondra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alahelo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amintsika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faniriana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lalina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voavela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heloka</a:t>
            </a:r>
            <a:r>
              <a:rPr lang="fr-FR" sz="2000" b="1" dirty="0">
                <a:solidFill>
                  <a:prstClr val="black"/>
                </a:solidFill>
              </a:rPr>
              <a:t> (na </a:t>
            </a:r>
            <a:r>
              <a:rPr lang="fr-FR" sz="2000" b="1" dirty="0" err="1">
                <a:solidFill>
                  <a:prstClr val="black"/>
                </a:solidFill>
              </a:rPr>
              <a:t>nisy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vokany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ratsy</a:t>
            </a:r>
            <a:r>
              <a:rPr lang="fr-FR" sz="2000" b="1" dirty="0">
                <a:solidFill>
                  <a:prstClr val="black"/>
                </a:solidFill>
              </a:rPr>
              <a:t> na </a:t>
            </a:r>
            <a:r>
              <a:rPr lang="fr-FR" sz="2000" b="1" dirty="0" err="1">
                <a:solidFill>
                  <a:prstClr val="black"/>
                </a:solidFill>
              </a:rPr>
              <a:t>tsia</a:t>
            </a:r>
            <a:r>
              <a:rPr lang="fr-FR" sz="2000" b="1" dirty="0">
                <a:solidFill>
                  <a:prstClr val="black"/>
                </a:solidFill>
              </a:rPr>
              <a:t>), dia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atao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fibebahana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3648" y="2325915"/>
            <a:ext cx="685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mitondra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vokatra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eo</a:t>
            </a:r>
            <a:r>
              <a:rPr lang="fr-FR" sz="2000" b="1" dirty="0">
                <a:solidFill>
                  <a:prstClr val="black"/>
                </a:solidFill>
              </a:rPr>
              <a:t> no ho </a:t>
            </a:r>
            <a:r>
              <a:rPr lang="fr-FR" sz="2000" b="1" dirty="0" err="1">
                <a:solidFill>
                  <a:prstClr val="black"/>
                </a:solidFill>
              </a:rPr>
              <a:t>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sady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fahotana</a:t>
            </a:r>
            <a:r>
              <a:rPr lang="fr-FR" sz="2000" b="1" dirty="0">
                <a:solidFill>
                  <a:prstClr val="black"/>
                </a:solidFill>
              </a:rPr>
              <a:t>, dia tonga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nenina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Mahamenatra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satria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nety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tokony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nataontsika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Raha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vokany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ratsy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halahelo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zavatra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nataontsika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. TSY </a:t>
            </a:r>
            <a:r>
              <a:rPr lang="fr-FR" sz="2000" b="1" dirty="0" err="1">
                <a:solidFill>
                  <a:prstClr val="black"/>
                </a:solidFill>
              </a:rPr>
              <a:t>fibebahana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3"/>
                </a:solidFill>
              </a:rPr>
              <a:t>ANTSO HO AMIN'NY FIBEBAHANA 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mibebaha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miverena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hamonoana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fahotanareo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famelombelomana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fanatrehan'ny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Tompo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(Asa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Hafatra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no </a:t>
            </a:r>
            <a:r>
              <a:rPr lang="fr-FR" sz="2000" b="1" dirty="0" err="1"/>
              <a:t>nanombohan'i</a:t>
            </a:r>
            <a:r>
              <a:rPr lang="fr-FR" sz="2000" b="1" dirty="0"/>
              <a:t> 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fr-FR" sz="2000" b="1" dirty="0" err="1"/>
              <a:t>Mpanao</a:t>
            </a:r>
            <a:r>
              <a:rPr lang="fr-FR" sz="2000" b="1" dirty="0"/>
              <a:t> </a:t>
            </a:r>
            <a:r>
              <a:rPr lang="fr-FR" sz="2000" b="1" dirty="0" err="1"/>
              <a:t>Batisa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asa </a:t>
            </a:r>
            <a:r>
              <a:rPr lang="fr-FR" sz="2000" b="1" dirty="0" err="1"/>
              <a:t>fanompoany</a:t>
            </a:r>
            <a:r>
              <a:rPr lang="fr-FR" sz="2000" b="1" dirty="0"/>
              <a:t>: “</a:t>
            </a:r>
            <a:r>
              <a:rPr lang="fr-FR" sz="2000" b="1" dirty="0" err="1"/>
              <a:t>Mibebaha</a:t>
            </a:r>
            <a:r>
              <a:rPr lang="fr-FR" sz="2000" b="1" dirty="0"/>
              <a:t>” (Mat</a:t>
            </a:r>
            <a:r>
              <a:rPr lang="en" sz="2000" b="1" dirty="0"/>
              <a:t>. 3:1-2; 4:17).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483318"/>
              </p:ext>
            </p:extLst>
          </p:nvPr>
        </p:nvGraphicFramePr>
        <p:xfrm>
          <a:off x="180974" y="2796313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767692"/>
            <a:ext cx="634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Mariho</a:t>
            </a:r>
            <a:r>
              <a:rPr lang="fr-FR" b="1" dirty="0"/>
              <a:t> fa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fibebahana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famelan-keloka</a:t>
            </a:r>
            <a:r>
              <a:rPr lang="fr-FR" b="1" dirty="0"/>
              <a:t> dia </a:t>
            </a:r>
            <a:r>
              <a:rPr lang="fr-FR" b="1" dirty="0" err="1"/>
              <a:t>tokony</a:t>
            </a:r>
            <a:r>
              <a:rPr lang="fr-FR" b="1" dirty="0"/>
              <a:t> </a:t>
            </a:r>
            <a:r>
              <a:rPr lang="fr-FR" b="1" dirty="0" err="1"/>
              <a:t>hitarika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hatrany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fanavaozana</a:t>
            </a:r>
            <a:r>
              <a:rPr lang="fr-FR" b="1" dirty="0"/>
              <a:t>; ho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fiovan’ny</a:t>
            </a:r>
            <a:r>
              <a:rPr lang="fr-FR" b="1" dirty="0"/>
              <a:t> </a:t>
            </a:r>
            <a:r>
              <a:rPr lang="fr-FR" b="1" dirty="0" err="1"/>
              <a:t>toe-tsaina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mitarika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hanota</a:t>
            </a:r>
            <a:r>
              <a:rPr lang="fr-FR" b="1" dirty="0"/>
              <a:t> </a:t>
            </a:r>
            <a:r>
              <a:rPr lang="fr-FR" b="1" dirty="0" err="1"/>
              <a:t>intsony</a:t>
            </a:r>
            <a:r>
              <a:rPr lang="fr-FR" b="1" dirty="0"/>
              <a:t> (</a:t>
            </a:r>
            <a:r>
              <a:rPr lang="fr-FR" b="1" dirty="0" err="1"/>
              <a:t>Jao</a:t>
            </a:r>
            <a:r>
              <a:rPr lang="en" b="1" dirty="0"/>
              <a:t>. 5:14).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Nahoana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zava-dehibe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fibebahana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Satria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raha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famelan-keloka</a:t>
            </a:r>
            <a:r>
              <a:rPr lang="fr-FR" sz="2000" b="1" dirty="0">
                <a:solidFill>
                  <a:prstClr val="black"/>
                </a:solidFill>
              </a:rPr>
              <a:t> (Asa 2:38; 3:19). </a:t>
            </a:r>
            <a:r>
              <a:rPr lang="fr-FR" sz="2000" b="1" dirty="0" err="1">
                <a:solidFill>
                  <a:prstClr val="black"/>
                </a:solidFill>
              </a:rPr>
              <a:t>Ahoana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fizotry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dingana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NY FAMELAN-KELOKA 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fr-FR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 FAHASOAVAN'NY FAMELAN-KELOKA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Noho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anaranao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JEHOVAH Ô,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mamelà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heloko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lehibe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(Salamo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603" y="1242323"/>
            <a:ext cx="67223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manery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hamela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fahotantsika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azontsika</a:t>
            </a:r>
            <a:r>
              <a:rPr lang="fr-FR" sz="2000" b="1" dirty="0"/>
              <a:t> </a:t>
            </a:r>
            <a:r>
              <a:rPr lang="fr-FR" sz="2000" b="1" dirty="0" err="1"/>
              <a:t>atao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ho </a:t>
            </a:r>
            <a:r>
              <a:rPr lang="fr-FR" sz="2000" b="1" dirty="0" err="1"/>
              <a:t>mendrika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famelan-keloka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Manolotra</a:t>
            </a:r>
            <a:r>
              <a:rPr lang="fr-FR" sz="2000" b="1" dirty="0"/>
              <a:t> </a:t>
            </a:r>
            <a:r>
              <a:rPr lang="fr-FR" sz="2000" b="1" dirty="0" err="1"/>
              <a:t>famelan-keloka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fahasoavana</a:t>
            </a:r>
            <a:r>
              <a:rPr lang="fr-FR" sz="2000" b="1" dirty="0"/>
              <a:t>;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manam-petra</a:t>
            </a:r>
            <a:r>
              <a:rPr lang="fr-FR" sz="2000" b="1" dirty="0"/>
              <a:t>. </a:t>
            </a:r>
            <a:r>
              <a:rPr lang="fr-FR" sz="2000" b="1" dirty="0" err="1"/>
              <a:t>Mamela</a:t>
            </a:r>
            <a:r>
              <a:rPr lang="fr-FR" sz="2000" b="1" dirty="0"/>
              <a:t> </a:t>
            </a:r>
            <a:r>
              <a:rPr lang="fr-FR" sz="2000" b="1" dirty="0" err="1"/>
              <a:t>heloka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“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sady</a:t>
            </a:r>
            <a:r>
              <a:rPr lang="fr-FR" sz="2000" b="1" dirty="0"/>
              <a:t> </a:t>
            </a:r>
            <a:r>
              <a:rPr lang="fr-FR" sz="2000" b="1" dirty="0" err="1"/>
              <a:t>mamela</a:t>
            </a:r>
            <a:r>
              <a:rPr lang="fr-FR" sz="2000" b="1" dirty="0"/>
              <a:t> </a:t>
            </a:r>
            <a:r>
              <a:rPr lang="fr-FR" sz="2000" b="1" dirty="0" err="1"/>
              <a:t>heloka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famindram</a:t>
            </a:r>
            <a:r>
              <a:rPr lang="fr-FR" sz="2000" b="1" dirty="0"/>
              <a:t>-po” (</a:t>
            </a:r>
            <a:r>
              <a:rPr lang="fr-FR" sz="2000" b="1" dirty="0" err="1"/>
              <a:t>Salamo</a:t>
            </a:r>
            <a:r>
              <a:rPr lang="fr-FR" sz="2000" b="1" dirty="0"/>
              <a:t> 86:5; </a:t>
            </a:r>
            <a:r>
              <a:rPr lang="fr-FR" sz="2000" b="1" dirty="0" err="1"/>
              <a:t>jereo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Eksodosy</a:t>
            </a:r>
            <a:r>
              <a:rPr lang="fr-FR" sz="2000" b="1" dirty="0"/>
              <a:t> </a:t>
            </a:r>
            <a:r>
              <a:rPr lang="en" sz="2000" b="1" dirty="0"/>
              <a:t>34:6-7).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528" y="4738892"/>
            <a:ext cx="2697717" cy="2023288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702232" cy="1938992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mitondra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fahotantsika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am-pototry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hazo</a:t>
            </a:r>
            <a:r>
              <a:rPr lang="fr-FR" sz="2000" b="1" dirty="0"/>
              <a:t> </a:t>
            </a:r>
            <a:r>
              <a:rPr lang="fr-FR" sz="2000" b="1" dirty="0" err="1"/>
              <a:t>fijaliana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dia </a:t>
            </a:r>
            <a:r>
              <a:rPr lang="fr-FR" sz="2000" b="1" dirty="0" err="1"/>
              <a:t>manaisotra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vesatra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manavesatra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en" sz="2000" b="1" dirty="0"/>
              <a:t>(Heb. 12:1-2)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603" y="3706948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Ny </a:t>
            </a:r>
            <a:r>
              <a:rPr lang="fr-FR" sz="2000" b="1" dirty="0" err="1">
                <a:solidFill>
                  <a:prstClr val="black"/>
                </a:solidFill>
              </a:rPr>
              <a:t>fitiavany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nitarika</a:t>
            </a:r>
            <a:r>
              <a:rPr lang="fr-FR" sz="2000" b="1" dirty="0">
                <a:solidFill>
                  <a:prstClr val="black"/>
                </a:solidFill>
              </a:rPr>
              <a:t> Azy </a:t>
            </a:r>
            <a:r>
              <a:rPr lang="fr-FR" sz="2000" b="1" dirty="0" err="1">
                <a:solidFill>
                  <a:prstClr val="black"/>
                </a:solidFill>
              </a:rPr>
              <a:t>hanolotra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tenany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hazo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fijaliana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handoa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sandan’ny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ota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voalohantsika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Efes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2:4-5).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1232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2026-04-18T15:41:31Z</dcterms:created>
  <dcterms:modified xsi:type="dcterms:W3CDTF">2026-06-03T06:13:15Z</dcterms:modified>
</cp:coreProperties>
</file>