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tafio-drivotry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Aretina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Loza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Fahadisoam-panantenana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Mahita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an'i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Tsy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nanome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tsiny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an’Andriamanitra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izy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sady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tsy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bg2">
                  <a:lumMod val="50000"/>
                </a:schemeClr>
              </a:solidFill>
            </a:rPr>
            <a:t>nanda</a:t>
          </a:r>
          <a:r>
            <a:rPr lang="fr-FR" sz="2000" b="1" dirty="0">
              <a:solidFill>
                <a:schemeClr val="bg2">
                  <a:lumMod val="50000"/>
                </a:schemeClr>
              </a:solidFill>
            </a:rPr>
            <a:t> Azy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pl-PL" sz="2000" b="1" dirty="0">
              <a:solidFill>
                <a:schemeClr val="accent1">
                  <a:lumMod val="50000"/>
                </a:schemeClr>
              </a:solidFill>
            </a:rPr>
            <a:t>Nifikitra taminy tamin’ny heriny rehetra izy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Natoky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izy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na dia tao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anatin’ny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fotoana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maizina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indrindra</a:t>
          </a:r>
          <a:r>
            <a:rPr lang="fr-FR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4">
                  <a:lumMod val="50000"/>
                </a:schemeClr>
              </a:solidFill>
            </a:rPr>
            <a:t>aza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Nihevitra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ny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hoavy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be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voninahitra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izy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(Joba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tokony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hamela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fisalasalana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hamaka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ao an-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tsaintsika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Miara-mandeha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amitsika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ao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anatin’ny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fahadisoam-panantenana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Handamina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fahasahiranantsika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raha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avelantsika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hanao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izany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mahafantatra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tsara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kokoa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zava-misy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tafio-drivotry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Aretina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Loza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Fahadisoam-panantenana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Mahita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an'i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Tsy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nanome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tsiny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an’Andriamanitra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izy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sady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tsy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bg2">
                  <a:lumMod val="50000"/>
                </a:schemeClr>
              </a:solidFill>
            </a:rPr>
            <a:t>nanda</a:t>
          </a:r>
          <a:r>
            <a:rPr lang="fr-FR" sz="2000" b="1" kern="1200" dirty="0">
              <a:solidFill>
                <a:schemeClr val="bg2">
                  <a:lumMod val="50000"/>
                </a:schemeClr>
              </a:solidFill>
            </a:rPr>
            <a:t> Azy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50000"/>
                </a:schemeClr>
              </a:solidFill>
            </a:rPr>
            <a:t>Nifikitra taminy tamin’ny heriny rehetra izy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Natoky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izy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na dia tao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anatin’ny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fotoana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maizina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indrindra</a:t>
          </a:r>
          <a:r>
            <a:rPr lang="fr-FR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4">
                  <a:lumMod val="50000"/>
                </a:schemeClr>
              </a:solidFill>
            </a:rPr>
            <a:t>aza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Nihevitra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ny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hoavy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be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voninahitra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izy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(Joba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tokony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hamela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fisalasalana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hamaka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ao an-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tsaintsika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Miara-mandeha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amitsika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ao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anatin’ny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fahadisoam-panantenana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Handamina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fahasahiranantsika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raha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avelantsika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hanao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izany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mahafantatra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tsara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kokoa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zava-misy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325533" y="3035217"/>
            <a:ext cx="538006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spc="-150" dirty="0">
                <a:ln/>
                <a:solidFill>
                  <a:schemeClr val="accent5">
                    <a:lumMod val="50000"/>
                  </a:schemeClr>
                </a:solidFill>
              </a:rPr>
              <a:t>OLANA SY FAHAVOAZANA MARO SAMIHAFA </a:t>
            </a:r>
            <a:endParaRPr lang="en" sz="3200" b="1" spc="-150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75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Lesona 11 hatao ny 13 Jona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560720" y="510944"/>
            <a:ext cx="92787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fiainan'ny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fotoana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ahazoa-manao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isehoan'ny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fahakiviana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indraindray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safotry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alahelo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, ka toa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azontsika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mino</a:t>
            </a:r>
            <a:r>
              <a:rPr lang="en-US" sz="2400" b="1" dirty="0"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Tompo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mbola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mpanasoa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zanany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itambesaran'ny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fijaliana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amintsika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hany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aleontsika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mifidy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faty</a:t>
            </a:r>
            <a:r>
              <a:rPr lang="en-US" sz="2400" b="1" dirty="0">
                <a:latin typeface="Constantia" panose="02030602050306030303" pitchFamily="18" charset="0"/>
              </a:rPr>
              <a:t> toy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velona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Amin'izay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ialan'ny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fahatokian'ny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ilentehany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fisalasalana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latin typeface="Constantia" panose="02030602050306030303" pitchFamily="18" charset="0"/>
              </a:rPr>
              <a:t>. Koa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tahiany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haintsika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mamantatra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hevitry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itondran'Andriamanitra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amin'izay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hitantsika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anjely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miezaka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tenantsika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hanatanjaka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tongontsika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fanorenana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azo </a:t>
            </a:r>
            <a:r>
              <a:rPr lang="en-US" sz="2400" b="1" dirty="0" err="1">
                <a:latin typeface="Constantia" panose="02030602050306030303" pitchFamily="18" charset="0"/>
              </a:rPr>
              <a:t>nohozongozonina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mafy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lavitra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havoana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mandrakizay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hamelombelona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risi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vaovao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6922953" y="6152882"/>
            <a:ext cx="360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dirty="0"/>
              <a:t>Mpaminany sy Mpanjaka, p. 130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8315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ihany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aoka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isika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hifaly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fahoriana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fantatsika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fahoriana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mahatonga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faharetana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faharetana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mahatonga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fahatsaram-panahy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voazaha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toetra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fahatsaram-panahy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voazaha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toetra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mahatonga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fanantenana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fanantenana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mampahamenatra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Fanahy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Masina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nomena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antsika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no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nentiny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nampidina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fitiavan'Andriamanitra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am-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pontsika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(Romana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23132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24191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Velona</a:t>
            </a:r>
            <a:r>
              <a:rPr lang="fr-FR" sz="2000" b="1" dirty="0"/>
              <a:t> 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fahoriana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Miatrika</a:t>
            </a:r>
            <a:r>
              <a:rPr lang="fr-FR" sz="2000" b="1" dirty="0"/>
              <a:t> </a:t>
            </a:r>
            <a:r>
              <a:rPr lang="fr-FR" sz="2000" b="1" dirty="0" err="1"/>
              <a:t>zava-tsarotra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hahatonga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hisalasala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fitiavan’Andriamanitra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0" y="1239444"/>
            <a:ext cx="7584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Hodinihintsika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niatrehan’ireo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sasany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fahavoazana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samihafa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anampian’ny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ohatra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nasehon’izy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hiatrika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-3" y="955176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ataontsika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tojo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zava-tsarotra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2476500" y="0"/>
            <a:ext cx="97154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fr-FR" sz="40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NY TAFIO-DRIVOTRY NY FIAINANA</a:t>
            </a:r>
            <a:endParaRPr lang="en" sz="40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tafio-drivotra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mahery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nianjerazeran'ny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alondrano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sambokely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feno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rano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(Marka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zava-baovao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, Andrea, </a:t>
            </a:r>
            <a:r>
              <a:rPr lang="fr-FR" sz="2000" b="1" dirty="0" err="1"/>
              <a:t>Jakoba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mpanarato</a:t>
            </a:r>
            <a:r>
              <a:rPr lang="fr-FR" sz="2000" b="1" dirty="0"/>
              <a:t> </a:t>
            </a:r>
            <a:r>
              <a:rPr lang="fr-FR" sz="2000" b="1" dirty="0" err="1"/>
              <a:t>za-draharaha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fiampitana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Ranomasin’i</a:t>
            </a:r>
            <a:r>
              <a:rPr lang="fr-FR" sz="2000" b="1" dirty="0"/>
              <a:t> </a:t>
            </a:r>
            <a:r>
              <a:rPr lang="fr-FR" sz="2000" b="1" dirty="0" err="1"/>
              <a:t>Galilia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misasak’alina</a:t>
            </a:r>
            <a:r>
              <a:rPr lang="fr-FR" sz="2000" b="1" dirty="0"/>
              <a:t>, na dia 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tafio-drivotra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24" r="3724"/>
          <a:stretch>
            <a:fillRect/>
          </a:stretch>
        </p:blipFill>
        <p:spPr>
          <a:xfrm>
            <a:off x="142875" y="3566976"/>
            <a:ext cx="2917959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195587" y="3609367"/>
            <a:ext cx="5395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Mandalo</a:t>
            </a:r>
            <a:r>
              <a:rPr lang="fr-FR" sz="2000" b="1" dirty="0"/>
              <a:t> </a:t>
            </a:r>
            <a:r>
              <a:rPr lang="fr-FR" sz="2000" b="1" dirty="0" err="1"/>
              <a:t>tafiotra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. </a:t>
            </a:r>
            <a:r>
              <a:rPr lang="fr-FR" sz="2000" b="1" dirty="0" err="1"/>
              <a:t>Mangataka</a:t>
            </a:r>
            <a:r>
              <a:rPr lang="fr-FR" sz="2000" b="1" dirty="0"/>
              <a:t> </a:t>
            </a:r>
            <a:r>
              <a:rPr lang="fr-FR" sz="2000" b="1" dirty="0" err="1"/>
              <a:t>fanampiana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matory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mahatsapa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fanatrehany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Eo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811" y="3701930"/>
            <a:ext cx="3458314" cy="2766651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195586" y="2343726"/>
            <a:ext cx="9029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Saingy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nanafotra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tafiotra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Nampiakatra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alondrano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rivotra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nameno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sambo ka </a:t>
            </a:r>
            <a:r>
              <a:rPr lang="fr-FR" sz="2000" b="1" dirty="0" err="1">
                <a:solidFill>
                  <a:prstClr val="black"/>
                </a:solidFill>
              </a:rPr>
              <a:t>notandindomin-doza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ain'izy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. Tonga </a:t>
            </a:r>
            <a:r>
              <a:rPr lang="fr-FR" sz="2000" b="1" dirty="0" err="1">
                <a:solidFill>
                  <a:prstClr val="black"/>
                </a:solidFill>
              </a:rPr>
              <a:t>saina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tampoka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… </a:t>
            </a:r>
            <a:r>
              <a:rPr lang="fr-FR" sz="2000" b="1" dirty="0" err="1">
                <a:solidFill>
                  <a:prstClr val="black"/>
                </a:solidFill>
              </a:rPr>
              <a:t>Aiza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Matory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Nahoana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manampy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miraharaha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manjo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? (Marka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195587" y="4856024"/>
            <a:ext cx="53952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Miandry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hitenenana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mafy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tafiotra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: “</a:t>
            </a:r>
            <a:r>
              <a:rPr lang="fr-FR" sz="2000" b="1" dirty="0" err="1">
                <a:solidFill>
                  <a:prstClr val="black"/>
                </a:solidFill>
              </a:rPr>
              <a:t>Mangina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mitsahara</a:t>
            </a:r>
            <a:r>
              <a:rPr lang="fr-FR" sz="2000" b="1" dirty="0">
                <a:solidFill>
                  <a:prstClr val="black"/>
                </a:solidFill>
              </a:rPr>
              <a:t>” (Marka 4:39). </a:t>
            </a:r>
            <a:r>
              <a:rPr lang="fr-FR" sz="2000" b="1" dirty="0" err="1">
                <a:solidFill>
                  <a:prstClr val="black"/>
                </a:solidFill>
              </a:rPr>
              <a:t>Miahy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(1 </a:t>
            </a:r>
            <a:r>
              <a:rPr lang="fr-FR" sz="2000" b="1" dirty="0" err="1">
                <a:solidFill>
                  <a:prstClr val="black"/>
                </a:solidFill>
              </a:rPr>
              <a:t>Petera</a:t>
            </a:r>
            <a:r>
              <a:rPr lang="fr-FR" sz="2000" b="1" dirty="0">
                <a:solidFill>
                  <a:prstClr val="black"/>
                </a:solidFill>
              </a:rPr>
              <a:t> 5:7).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mampitony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tafiotra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adino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midera</a:t>
            </a:r>
            <a:r>
              <a:rPr lang="fr-FR" sz="2000" b="1" dirty="0">
                <a:solidFill>
                  <a:prstClr val="black"/>
                </a:solidFill>
              </a:rPr>
              <a:t> Azy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(Marka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-6835" y="-11452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ARETINA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1294" y="496988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 hoy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“Na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fitafiany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voatendriko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sitrana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(Marka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Narary</a:t>
            </a:r>
            <a:r>
              <a:rPr lang="fr-FR" sz="1900" b="1" dirty="0"/>
              <a:t> </a:t>
            </a:r>
            <a:r>
              <a:rPr lang="fr-FR" sz="1900" b="1" dirty="0" err="1"/>
              <a:t>nandeha</a:t>
            </a:r>
            <a:r>
              <a:rPr lang="fr-FR" sz="1900" b="1" dirty="0"/>
              <a:t> ra </a:t>
            </a:r>
            <a:r>
              <a:rPr lang="fr-FR" sz="1900" b="1" dirty="0" err="1"/>
              <a:t>nandritra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roa</a:t>
            </a:r>
            <a:r>
              <a:rPr lang="fr-FR" sz="1900" b="1" dirty="0"/>
              <a:t> </a:t>
            </a:r>
            <a:r>
              <a:rPr lang="fr-FR" sz="1900" b="1" dirty="0" err="1"/>
              <a:t>ambin’ny</a:t>
            </a:r>
            <a:r>
              <a:rPr lang="fr-FR" sz="1900" b="1" dirty="0"/>
              <a:t> </a:t>
            </a:r>
            <a:r>
              <a:rPr lang="fr-FR" sz="1900" b="1" dirty="0" err="1"/>
              <a:t>folo</a:t>
            </a:r>
            <a:r>
              <a:rPr lang="fr-FR" sz="1900" b="1" dirty="0"/>
              <a:t> </a:t>
            </a:r>
            <a:r>
              <a:rPr lang="fr-FR" sz="1900" b="1" dirty="0" err="1"/>
              <a:t>taona</a:t>
            </a:r>
            <a:r>
              <a:rPr lang="fr-FR" sz="1900" b="1" dirty="0"/>
              <a:t>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nahita</a:t>
            </a:r>
            <a:r>
              <a:rPr lang="fr-FR" sz="1900" b="1" dirty="0"/>
              <a:t> </a:t>
            </a:r>
            <a:r>
              <a:rPr lang="fr-FR" sz="1900" b="1" dirty="0" err="1"/>
              <a:t>dokotera</a:t>
            </a:r>
            <a:r>
              <a:rPr lang="fr-FR" sz="1900" b="1" dirty="0"/>
              <a:t>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nanasitrana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ity</a:t>
            </a:r>
            <a:r>
              <a:rPr lang="fr-FR" sz="1900" b="1" dirty="0"/>
              <a:t> </a:t>
            </a:r>
            <a:r>
              <a:rPr lang="fr-FR" sz="1900" b="1" dirty="0" err="1"/>
              <a:t>vehivavy</a:t>
            </a:r>
            <a:r>
              <a:rPr lang="fr-FR" sz="1900" b="1" dirty="0"/>
              <a:t> </a:t>
            </a:r>
            <a:r>
              <a:rPr lang="fr-FR" sz="1900" b="1" dirty="0" err="1"/>
              <a:t>ity</a:t>
            </a:r>
            <a:r>
              <a:rPr lang="fr-FR" sz="1900" b="1" dirty="0"/>
              <a:t>, ka </a:t>
            </a:r>
            <a:r>
              <a:rPr lang="fr-FR" sz="1900" b="1" dirty="0" err="1"/>
              <a:t>lany</a:t>
            </a:r>
            <a:r>
              <a:rPr lang="fr-FR" sz="1900" b="1" dirty="0"/>
              <a:t> </a:t>
            </a:r>
            <a:r>
              <a:rPr lang="fr-FR" sz="1900" b="1" dirty="0" err="1"/>
              <a:t>fananana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nanana</a:t>
            </a:r>
            <a:r>
              <a:rPr lang="fr-FR" sz="1900" b="1" dirty="0"/>
              <a:t> </a:t>
            </a:r>
            <a:r>
              <a:rPr lang="fr-FR" sz="1900" b="1" dirty="0" err="1"/>
              <a:t>fanantenana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 (Marka 5:25-26). </a:t>
            </a:r>
            <a:r>
              <a:rPr lang="fr-FR" sz="1900" b="1" dirty="0" err="1"/>
              <a:t>Ankehitriny</a:t>
            </a:r>
            <a:r>
              <a:rPr lang="fr-FR" sz="1900" b="1" dirty="0"/>
              <a:t>, </a:t>
            </a:r>
            <a:r>
              <a:rPr lang="fr-FR" sz="1900" b="1" dirty="0" err="1"/>
              <a:t>misy</a:t>
            </a:r>
            <a:r>
              <a:rPr lang="fr-FR" sz="1900" b="1" dirty="0"/>
              <a:t> </a:t>
            </a:r>
            <a:r>
              <a:rPr lang="fr-FR" sz="1900" b="1" dirty="0" err="1"/>
              <a:t>firenena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maimaim-poana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fitsaboana</a:t>
            </a:r>
            <a:r>
              <a:rPr lang="fr-FR" sz="1900" b="1" dirty="0"/>
              <a:t>, ka </a:t>
            </a:r>
            <a:r>
              <a:rPr lang="fr-FR" sz="1900" b="1" dirty="0" err="1"/>
              <a:t>mbola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zava-misy</a:t>
            </a:r>
            <a:r>
              <a:rPr lang="fr-FR" sz="1900" b="1" dirty="0"/>
              <a:t> </a:t>
            </a:r>
            <a:r>
              <a:rPr lang="fr-FR" sz="1900" b="1" dirty="0" err="1"/>
              <a:t>iainana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tantara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en" sz="19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14807" y="2365196"/>
            <a:ext cx="48990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Na </a:t>
            </a:r>
            <a:r>
              <a:rPr lang="fr-FR" sz="1900" b="1" dirty="0" err="1"/>
              <a:t>ahoana</a:t>
            </a:r>
            <a:r>
              <a:rPr lang="fr-FR" sz="1900" b="1" dirty="0"/>
              <a:t> na </a:t>
            </a:r>
            <a:r>
              <a:rPr lang="fr-FR" sz="1900" b="1" dirty="0" err="1"/>
              <a:t>ahoana</a:t>
            </a:r>
            <a:r>
              <a:rPr lang="fr-FR" sz="1900" b="1" dirty="0"/>
              <a:t>, dia </a:t>
            </a:r>
            <a:r>
              <a:rPr lang="fr-FR" sz="1900" b="1" dirty="0" err="1"/>
              <a:t>mety</a:t>
            </a:r>
            <a:r>
              <a:rPr lang="fr-FR" sz="1900" b="1" dirty="0"/>
              <a:t> </a:t>
            </a:r>
            <a:r>
              <a:rPr lang="fr-FR" sz="1900" b="1" dirty="0" err="1"/>
              <a:t>miatrika</a:t>
            </a:r>
            <a:r>
              <a:rPr lang="fr-FR" sz="1900" b="1" dirty="0"/>
              <a:t> </a:t>
            </a:r>
            <a:r>
              <a:rPr lang="fr-FR" sz="1900" b="1" dirty="0" err="1"/>
              <a:t>toe-javatra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mangeja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manepotra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aretina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mahita</a:t>
            </a:r>
            <a:r>
              <a:rPr lang="fr-FR" sz="1900" b="1" dirty="0"/>
              <a:t> </a:t>
            </a:r>
            <a:r>
              <a:rPr lang="fr-FR" sz="1900" b="1" dirty="0" err="1"/>
              <a:t>fanamaivanana</a:t>
            </a:r>
            <a:r>
              <a:rPr lang="en" sz="19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0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14806" y="5597721"/>
            <a:ext cx="48990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Na </a:t>
            </a:r>
            <a:r>
              <a:rPr lang="fr-FR" sz="1900" b="1" dirty="0" err="1">
                <a:solidFill>
                  <a:prstClr val="black"/>
                </a:solidFill>
              </a:rPr>
              <a:t>ahoana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ahoana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manasa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hametraka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enta-</a:t>
            </a:r>
            <a:r>
              <a:rPr lang="fr-FR" sz="1900" b="1" dirty="0" err="1">
                <a:solidFill>
                  <a:prstClr val="black"/>
                </a:solidFill>
              </a:rPr>
              <a:t>mavesatsika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fanahiantsika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rehetra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(Mat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14807" y="4422750"/>
            <a:ext cx="494937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maintsy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matoky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isika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afaka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mampiasa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dokotera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mahay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hanasitrana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, na </a:t>
            </a:r>
            <a:r>
              <a:rPr lang="fr-FR" sz="1900" b="1" dirty="0" err="1">
                <a:solidFill>
                  <a:prstClr val="black"/>
                </a:solidFill>
              </a:rPr>
              <a:t>koa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hanao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fahagagana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amintsika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14807" y="3540167"/>
            <a:ext cx="478821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Hitan’ilay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vehivavy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vahaolana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finoany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namonjy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 (Marka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115675" y="583695"/>
            <a:ext cx="7001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levona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hoditro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simba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hahita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nofoko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(Joba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Nanova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fiainan’i</a:t>
            </a:r>
            <a:r>
              <a:rPr lang="fr-FR" sz="2000" b="1" dirty="0"/>
              <a:t> Joba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, </a:t>
            </a:r>
            <a:r>
              <a:rPr lang="fr-FR" sz="2000" b="1" dirty="0" err="1"/>
              <a:t>herisetra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fr-FR" sz="2000" b="1" dirty="0"/>
              <a:t> </a:t>
            </a:r>
            <a:r>
              <a:rPr lang="fr-FR" sz="2000" b="1" dirty="0" err="1"/>
              <a:t>voajanahary</a:t>
            </a:r>
            <a:r>
              <a:rPr lang="fr-FR" sz="2000" b="1" dirty="0"/>
              <a:t> (Joba 1:13-19).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dia </a:t>
            </a:r>
            <a:r>
              <a:rPr lang="fr-FR" sz="2000" b="1" dirty="0" err="1"/>
              <a:t>tratran’ny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fr-FR" sz="2000" b="1" dirty="0"/>
              <a:t>, na </a:t>
            </a:r>
            <a:r>
              <a:rPr lang="fr-FR" sz="2000" b="1" dirty="0" err="1"/>
              <a:t>voajanahary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na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faharatsiana</a:t>
            </a:r>
            <a:r>
              <a:rPr lang="fr-FR" sz="2000" b="1" dirty="0"/>
              <a:t> </a:t>
            </a:r>
            <a:r>
              <a:rPr lang="fr-FR" sz="2000" b="1" dirty="0" err="1"/>
              <a:t>manjaka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511890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659067"/>
            <a:ext cx="557944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kivy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dia ho </a:t>
            </a:r>
            <a:r>
              <a:rPr lang="fr-FR" sz="1900" b="1" dirty="0" err="1"/>
              <a:t>hitantsika</a:t>
            </a:r>
            <a:r>
              <a:rPr lang="fr-FR" sz="1900" b="1" dirty="0"/>
              <a:t> fa na dia ao </a:t>
            </a:r>
            <a:r>
              <a:rPr lang="fr-FR" sz="1900" b="1" dirty="0" err="1"/>
              <a:t>anatin’ny</a:t>
            </a:r>
            <a:r>
              <a:rPr lang="fr-FR" sz="1900" b="1" dirty="0"/>
              <a:t> </a:t>
            </a:r>
            <a:r>
              <a:rPr lang="fr-FR" sz="1900" b="1" dirty="0" err="1"/>
              <a:t>fitsapana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dia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foana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. </a:t>
            </a:r>
            <a:r>
              <a:rPr lang="fr-FR" sz="1900" b="1" dirty="0" err="1"/>
              <a:t>Tia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mampahery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hanovo</a:t>
            </a:r>
            <a:r>
              <a:rPr lang="fr-FR" sz="1900" b="1" dirty="0"/>
              <a:t> </a:t>
            </a:r>
            <a:r>
              <a:rPr lang="fr-FR" sz="1900" b="1" dirty="0" err="1"/>
              <a:t>hery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fahalemena</a:t>
            </a:r>
            <a:r>
              <a:rPr lang="fr-FR" sz="1900" b="1" dirty="0"/>
              <a:t>,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herim</a:t>
            </a:r>
            <a:r>
              <a:rPr lang="fr-FR" sz="1900" b="1" dirty="0"/>
              <a:t>-po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fahakiviana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fanantenana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loza</a:t>
            </a:r>
            <a:r>
              <a:rPr lang="en" sz="1900" b="1" dirty="0"/>
              <a:t>  (Joel 3:10; Rom.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hataontsika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Nanao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fihetsik’i</a:t>
            </a:r>
            <a:r>
              <a:rPr lang="fr-FR" sz="2000" b="1" dirty="0">
                <a:solidFill>
                  <a:prstClr val="black"/>
                </a:solidFill>
              </a:rPr>
              <a:t> Joba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666474"/>
            <a:ext cx="55794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Raha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mandalo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fotoan-tsarotra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ianao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hevero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fitiavan’Andriamanitra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fiahian’Andriamanitra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anao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zavatra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antoka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maharitra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indrindra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fiainanao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FAHADISOAM-PANANTENANA 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Nefa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nantenainay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fa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Ilay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efa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hanavotra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Isiraely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(Lioka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052826" y="1127080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Ny</a:t>
            </a:r>
            <a:r>
              <a:rPr lang="es-ES" sz="2000" b="1" dirty="0"/>
              <a:t> </a:t>
            </a:r>
            <a:r>
              <a:rPr lang="es-ES" sz="2000" b="1" dirty="0" err="1"/>
              <a:t>fanantenana</a:t>
            </a:r>
            <a:r>
              <a:rPr lang="es-ES" sz="2000" b="1" dirty="0"/>
              <a:t>: </a:t>
            </a:r>
            <a:r>
              <a:rPr lang="es-ES" sz="2000" b="1" dirty="0" err="1"/>
              <a:t>Jesosy</a:t>
            </a:r>
            <a:r>
              <a:rPr lang="es-ES" sz="2000" b="1" dirty="0"/>
              <a:t> no </a:t>
            </a:r>
            <a:r>
              <a:rPr lang="es-ES" sz="2000" b="1" dirty="0" err="1"/>
              <a:t>Ilay</a:t>
            </a:r>
            <a:r>
              <a:rPr lang="es-ES" sz="2000" b="1" dirty="0"/>
              <a:t> </a:t>
            </a:r>
            <a:r>
              <a:rPr lang="es-ES" sz="2000" b="1" dirty="0" err="1"/>
              <a:t>Mesia</a:t>
            </a:r>
            <a:r>
              <a:rPr lang="es-ES" sz="2000" b="1" dirty="0"/>
              <a:t> </a:t>
            </a:r>
            <a:r>
              <a:rPr lang="es-ES" sz="2000" b="1" dirty="0" err="1"/>
              <a:t>hanavotra</a:t>
            </a:r>
            <a:r>
              <a:rPr lang="es-ES" sz="2000" b="1" dirty="0"/>
              <a:t> </a:t>
            </a:r>
            <a:r>
              <a:rPr lang="es-ES" sz="2000" b="1" dirty="0" err="1"/>
              <a:t>ny</a:t>
            </a:r>
            <a:r>
              <a:rPr lang="es-ES" sz="2000" b="1" dirty="0"/>
              <a:t> </a:t>
            </a:r>
            <a:r>
              <a:rPr lang="es-ES" sz="2000" b="1" dirty="0" err="1"/>
              <a:t>Isiraely</a:t>
            </a:r>
            <a:r>
              <a:rPr lang="es-ES" sz="2000" b="1" dirty="0"/>
              <a:t>. </a:t>
            </a:r>
            <a:r>
              <a:rPr lang="es-ES" sz="2000" b="1" dirty="0" err="1"/>
              <a:t>Ny</a:t>
            </a:r>
            <a:r>
              <a:rPr lang="es-ES" sz="2000" b="1" dirty="0"/>
              <a:t> </a:t>
            </a:r>
            <a:r>
              <a:rPr lang="es-ES" sz="2000" b="1" dirty="0" err="1"/>
              <a:t>zava-misy</a:t>
            </a:r>
            <a:r>
              <a:rPr lang="es-ES" sz="2000" b="1" dirty="0"/>
              <a:t>: </a:t>
            </a:r>
            <a:r>
              <a:rPr lang="es-ES" sz="2000" b="1" dirty="0" err="1"/>
              <a:t>maty</a:t>
            </a:r>
            <a:r>
              <a:rPr lang="es-ES" sz="2000" b="1" dirty="0"/>
              <a:t> </a:t>
            </a:r>
            <a:r>
              <a:rPr lang="es-ES" sz="2000" b="1" dirty="0" err="1"/>
              <a:t>Izy</a:t>
            </a:r>
            <a:r>
              <a:rPr lang="es-ES" sz="2000" b="1" dirty="0"/>
              <a:t> </a:t>
            </a:r>
            <a:r>
              <a:rPr lang="fr-FR" sz="2000" b="1" dirty="0"/>
              <a:t>(</a:t>
            </a:r>
            <a:r>
              <a:rPr lang="fr-FR" sz="2000" b="1" dirty="0" err="1"/>
              <a:t>Lioka</a:t>
            </a:r>
            <a:r>
              <a:rPr lang="fr-FR" sz="2000" b="1" dirty="0"/>
              <a:t> </a:t>
            </a:r>
            <a:r>
              <a:rPr lang="en" sz="2000" b="1" dirty="0"/>
              <a:t>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212461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845" y="4359435"/>
            <a:ext cx="1669558" cy="2226773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052826" y="2633477"/>
            <a:ext cx="79761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Tamim-paharetana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nanampian'i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fanantenana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indray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Farany</a:t>
            </a:r>
            <a:r>
              <a:rPr lang="fr-FR" sz="2000" b="1" dirty="0">
                <a:solidFill>
                  <a:prstClr val="black"/>
                </a:solidFill>
              </a:rPr>
              <a:t> dia “</a:t>
            </a:r>
            <a:r>
              <a:rPr lang="fr-FR" sz="2000" b="1" dirty="0" err="1">
                <a:solidFill>
                  <a:prstClr val="black"/>
                </a:solidFill>
              </a:rPr>
              <a:t>nahiratra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mason’ireo</a:t>
            </a:r>
            <a:r>
              <a:rPr lang="fr-FR" sz="2000" b="1" dirty="0">
                <a:solidFill>
                  <a:prstClr val="black"/>
                </a:solidFill>
              </a:rPr>
              <a:t>” (</a:t>
            </a:r>
            <a:r>
              <a:rPr lang="fr-FR" sz="2000" b="1" dirty="0" err="1">
                <a:solidFill>
                  <a:prstClr val="black"/>
                </a:solidFill>
              </a:rPr>
              <a:t>Lioka</a:t>
            </a:r>
            <a:r>
              <a:rPr lang="fr-FR" sz="2000" b="1" dirty="0">
                <a:solidFill>
                  <a:prstClr val="black"/>
                </a:solidFill>
              </a:rPr>
              <a:t> 24:31), ka </a:t>
            </a:r>
            <a:r>
              <a:rPr lang="fr-FR" sz="2000" b="1" dirty="0" err="1">
                <a:solidFill>
                  <a:prstClr val="black"/>
                </a:solidFill>
              </a:rPr>
              <a:t>nihazakazaka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hampahery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mbola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diso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fanantenana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Lioka</a:t>
            </a:r>
            <a:r>
              <a:rPr lang="fr-FR" sz="2000" b="1" dirty="0">
                <a:solidFill>
                  <a:prstClr val="black"/>
                </a:solidFill>
              </a:rPr>
              <a:t> 24:32–35; 2 </a:t>
            </a:r>
            <a:r>
              <a:rPr lang="fr-FR" sz="2000" b="1" dirty="0" err="1">
                <a:solidFill>
                  <a:prstClr val="black"/>
                </a:solidFill>
              </a:rPr>
              <a:t>Korintiana</a:t>
            </a:r>
            <a:r>
              <a:rPr lang="fr-FR" sz="2000" b="1" dirty="0">
                <a:solidFill>
                  <a:prstClr val="black"/>
                </a:solidFill>
              </a:rPr>
              <a:t> 1:4).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azontsika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ianarana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fanandraman’izy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052826" y="1756105"/>
            <a:ext cx="8139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Lehibe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fahadisoam-panantenany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sarotra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hanaiky</a:t>
            </a:r>
            <a:r>
              <a:rPr lang="fr-FR" sz="2000" b="1" dirty="0">
                <a:solidFill>
                  <a:prstClr val="black"/>
                </a:solidFill>
              </a:rPr>
              <a:t> na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porofo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mazava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indrindra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nitsanganan’i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(Lio.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MAHITA AN'I JESOSY 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ataoko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fahoriana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amin'izao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hoharina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voninahitra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haseho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amintsika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(Romana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0100" y="1311242"/>
            <a:ext cx="410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tao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fahakiviana</a:t>
            </a:r>
            <a:r>
              <a:rPr lang="fr-FR" sz="2000" b="1" dirty="0"/>
              <a:t> </a:t>
            </a:r>
            <a:r>
              <a:rPr lang="fr-FR" sz="2000" b="1" dirty="0" err="1"/>
              <a:t>lalina</a:t>
            </a:r>
            <a:r>
              <a:rPr lang="fr-FR" sz="2000" b="1" dirty="0"/>
              <a:t> i Ellen G. White, dia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fahitana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nahitany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" r="2391"/>
          <a:stretch>
            <a:fillRect/>
          </a:stretch>
        </p:blipFill>
        <p:spPr>
          <a:xfrm>
            <a:off x="4360244" y="1455466"/>
            <a:ext cx="769058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-20102" y="5537133"/>
            <a:ext cx="4235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fanantenana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finoana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nofy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fahazoana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antoka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mitoky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-1" y="4231095"/>
            <a:ext cx="4215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Nahita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voninahitra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ka </a:t>
            </a:r>
            <a:r>
              <a:rPr lang="fr-FR" sz="2000" b="1" dirty="0" err="1">
                <a:solidFill>
                  <a:prstClr val="black"/>
                </a:solidFill>
              </a:rPr>
              <a:t>nahatsapa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feno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fiadanan’ny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lanitra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0098" y="2309504"/>
            <a:ext cx="4195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Takany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hatrany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fantany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fiainany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Tamin'ny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nametraka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lohany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, ka </a:t>
            </a:r>
            <a:r>
              <a:rPr lang="fr-FR" sz="2000" b="1" dirty="0" err="1">
                <a:solidFill>
                  <a:prstClr val="black"/>
                </a:solidFill>
              </a:rPr>
              <a:t>niteny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: “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matahotra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7120" y="2899007"/>
            <a:ext cx="4437544" cy="2462326"/>
          </a:xfrm>
          <a:custGeom>
            <a:avLst/>
            <a:gdLst>
              <a:gd name="csX0" fmla="*/ 0 w 4437544"/>
              <a:gd name="csY0" fmla="*/ 0 h 2462326"/>
              <a:gd name="csX1" fmla="*/ 643444 w 4437544"/>
              <a:gd name="csY1" fmla="*/ 0 h 2462326"/>
              <a:gd name="csX2" fmla="*/ 1109386 w 4437544"/>
              <a:gd name="csY2" fmla="*/ 0 h 2462326"/>
              <a:gd name="csX3" fmla="*/ 1708454 w 4437544"/>
              <a:gd name="csY3" fmla="*/ 0 h 2462326"/>
              <a:gd name="csX4" fmla="*/ 2174397 w 4437544"/>
              <a:gd name="csY4" fmla="*/ 0 h 2462326"/>
              <a:gd name="csX5" fmla="*/ 2817840 w 4437544"/>
              <a:gd name="csY5" fmla="*/ 0 h 2462326"/>
              <a:gd name="csX6" fmla="*/ 3283783 w 4437544"/>
              <a:gd name="csY6" fmla="*/ 0 h 2462326"/>
              <a:gd name="csX7" fmla="*/ 3749725 w 4437544"/>
              <a:gd name="csY7" fmla="*/ 0 h 2462326"/>
              <a:gd name="csX8" fmla="*/ 4437544 w 4437544"/>
              <a:gd name="csY8" fmla="*/ 0 h 2462326"/>
              <a:gd name="csX9" fmla="*/ 4437544 w 4437544"/>
              <a:gd name="csY9" fmla="*/ 418595 h 2462326"/>
              <a:gd name="csX10" fmla="*/ 4437544 w 4437544"/>
              <a:gd name="csY10" fmla="*/ 935684 h 2462326"/>
              <a:gd name="csX11" fmla="*/ 4437544 w 4437544"/>
              <a:gd name="csY11" fmla="*/ 1452772 h 2462326"/>
              <a:gd name="csX12" fmla="*/ 4437544 w 4437544"/>
              <a:gd name="csY12" fmla="*/ 1945238 h 2462326"/>
              <a:gd name="csX13" fmla="*/ 4437544 w 4437544"/>
              <a:gd name="csY13" fmla="*/ 2462326 h 2462326"/>
              <a:gd name="csX14" fmla="*/ 3927226 w 4437544"/>
              <a:gd name="csY14" fmla="*/ 2462326 h 2462326"/>
              <a:gd name="csX15" fmla="*/ 3328158 w 4437544"/>
              <a:gd name="csY15" fmla="*/ 2462326 h 2462326"/>
              <a:gd name="csX16" fmla="*/ 2729090 w 4437544"/>
              <a:gd name="csY16" fmla="*/ 2462326 h 2462326"/>
              <a:gd name="csX17" fmla="*/ 2130021 w 4437544"/>
              <a:gd name="csY17" fmla="*/ 2462326 h 2462326"/>
              <a:gd name="csX18" fmla="*/ 1619704 w 4437544"/>
              <a:gd name="csY18" fmla="*/ 2462326 h 2462326"/>
              <a:gd name="csX19" fmla="*/ 1020635 w 4437544"/>
              <a:gd name="csY19" fmla="*/ 2462326 h 2462326"/>
              <a:gd name="csX20" fmla="*/ 0 w 4437544"/>
              <a:gd name="csY20" fmla="*/ 2462326 h 2462326"/>
              <a:gd name="csX21" fmla="*/ 0 w 4437544"/>
              <a:gd name="csY21" fmla="*/ 1945238 h 2462326"/>
              <a:gd name="csX22" fmla="*/ 0 w 4437544"/>
              <a:gd name="csY22" fmla="*/ 1428149 h 2462326"/>
              <a:gd name="csX23" fmla="*/ 0 w 4437544"/>
              <a:gd name="csY23" fmla="*/ 984930 h 2462326"/>
              <a:gd name="csX24" fmla="*/ 0 w 4437544"/>
              <a:gd name="csY24" fmla="*/ 467842 h 2462326"/>
              <a:gd name="csX25" fmla="*/ 0 w 4437544"/>
              <a:gd name="csY25" fmla="*/ 0 h 2462326"/>
              <a:gd name="csX0" fmla="*/ 0 w 4437544"/>
              <a:gd name="csY0" fmla="*/ 0 h 2462326"/>
              <a:gd name="csX1" fmla="*/ 554693 w 4437544"/>
              <a:gd name="csY1" fmla="*/ 0 h 2462326"/>
              <a:gd name="csX2" fmla="*/ 1020635 w 4437544"/>
              <a:gd name="csY2" fmla="*/ 0 h 2462326"/>
              <a:gd name="csX3" fmla="*/ 1530953 w 4437544"/>
              <a:gd name="csY3" fmla="*/ 0 h 2462326"/>
              <a:gd name="csX4" fmla="*/ 2041270 w 4437544"/>
              <a:gd name="csY4" fmla="*/ 0 h 2462326"/>
              <a:gd name="csX5" fmla="*/ 2640339 w 4437544"/>
              <a:gd name="csY5" fmla="*/ 0 h 2462326"/>
              <a:gd name="csX6" fmla="*/ 3061905 w 4437544"/>
              <a:gd name="csY6" fmla="*/ 0 h 2462326"/>
              <a:gd name="csX7" fmla="*/ 3616598 w 4437544"/>
              <a:gd name="csY7" fmla="*/ 0 h 2462326"/>
              <a:gd name="csX8" fmla="*/ 4437544 w 4437544"/>
              <a:gd name="csY8" fmla="*/ 0 h 2462326"/>
              <a:gd name="csX9" fmla="*/ 4437544 w 4437544"/>
              <a:gd name="csY9" fmla="*/ 541712 h 2462326"/>
              <a:gd name="csX10" fmla="*/ 4437544 w 4437544"/>
              <a:gd name="csY10" fmla="*/ 1009554 h 2462326"/>
              <a:gd name="csX11" fmla="*/ 4437544 w 4437544"/>
              <a:gd name="csY11" fmla="*/ 1452772 h 2462326"/>
              <a:gd name="csX12" fmla="*/ 4437544 w 4437544"/>
              <a:gd name="csY12" fmla="*/ 1920614 h 2462326"/>
              <a:gd name="csX13" fmla="*/ 4437544 w 4437544"/>
              <a:gd name="csY13" fmla="*/ 2462326 h 2462326"/>
              <a:gd name="csX14" fmla="*/ 3882851 w 4437544"/>
              <a:gd name="csY14" fmla="*/ 2462326 h 2462326"/>
              <a:gd name="csX15" fmla="*/ 3328158 w 4437544"/>
              <a:gd name="csY15" fmla="*/ 2462326 h 2462326"/>
              <a:gd name="csX16" fmla="*/ 2862216 w 4437544"/>
              <a:gd name="csY16" fmla="*/ 2462326 h 2462326"/>
              <a:gd name="csX17" fmla="*/ 2351898 w 4437544"/>
              <a:gd name="csY17" fmla="*/ 2462326 h 2462326"/>
              <a:gd name="csX18" fmla="*/ 1752830 w 4437544"/>
              <a:gd name="csY18" fmla="*/ 2462326 h 2462326"/>
              <a:gd name="csX19" fmla="*/ 1109386 w 4437544"/>
              <a:gd name="csY19" fmla="*/ 2462326 h 2462326"/>
              <a:gd name="csX20" fmla="*/ 687819 w 4437544"/>
              <a:gd name="csY20" fmla="*/ 2462326 h 2462326"/>
              <a:gd name="csX21" fmla="*/ 0 w 4437544"/>
              <a:gd name="csY21" fmla="*/ 2462326 h 2462326"/>
              <a:gd name="csX22" fmla="*/ 0 w 4437544"/>
              <a:gd name="csY22" fmla="*/ 1920614 h 2462326"/>
              <a:gd name="csX23" fmla="*/ 0 w 4437544"/>
              <a:gd name="csY23" fmla="*/ 1378903 h 2462326"/>
              <a:gd name="csX24" fmla="*/ 0 w 4437544"/>
              <a:gd name="csY24" fmla="*/ 935684 h 2462326"/>
              <a:gd name="csX25" fmla="*/ 0 w 4437544"/>
              <a:gd name="csY25" fmla="*/ 467842 h 2462326"/>
              <a:gd name="csX26" fmla="*/ 0 w 4437544"/>
              <a:gd name="csY26" fmla="*/ 0 h 24623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437544" h="2462326" fill="none" extrusionOk="0">
                <a:moveTo>
                  <a:pt x="0" y="0"/>
                </a:moveTo>
                <a:cubicBezTo>
                  <a:pt x="199560" y="-20730"/>
                  <a:pt x="440692" y="24011"/>
                  <a:pt x="643444" y="0"/>
                </a:cubicBezTo>
                <a:cubicBezTo>
                  <a:pt x="867277" y="-32413"/>
                  <a:pt x="954464" y="8616"/>
                  <a:pt x="1109386" y="0"/>
                </a:cubicBezTo>
                <a:cubicBezTo>
                  <a:pt x="1221036" y="-7403"/>
                  <a:pt x="1578745" y="4488"/>
                  <a:pt x="1708454" y="0"/>
                </a:cubicBezTo>
                <a:cubicBezTo>
                  <a:pt x="1885528" y="523"/>
                  <a:pt x="2037491" y="61848"/>
                  <a:pt x="2174397" y="0"/>
                </a:cubicBezTo>
                <a:cubicBezTo>
                  <a:pt x="2336718" y="-33549"/>
                  <a:pt x="2552273" y="-17546"/>
                  <a:pt x="2817840" y="0"/>
                </a:cubicBezTo>
                <a:cubicBezTo>
                  <a:pt x="3075651" y="-18823"/>
                  <a:pt x="3135176" y="20172"/>
                  <a:pt x="3283783" y="0"/>
                </a:cubicBezTo>
                <a:cubicBezTo>
                  <a:pt x="3466119" y="-26801"/>
                  <a:pt x="3588118" y="-17672"/>
                  <a:pt x="3749725" y="0"/>
                </a:cubicBezTo>
                <a:cubicBezTo>
                  <a:pt x="3924668" y="-34585"/>
                  <a:pt x="4217660" y="27196"/>
                  <a:pt x="4437544" y="0"/>
                </a:cubicBezTo>
                <a:cubicBezTo>
                  <a:pt x="4475479" y="124415"/>
                  <a:pt x="4388306" y="240164"/>
                  <a:pt x="4437544" y="418595"/>
                </a:cubicBezTo>
                <a:cubicBezTo>
                  <a:pt x="4412381" y="560377"/>
                  <a:pt x="4391074" y="700714"/>
                  <a:pt x="4437544" y="935684"/>
                </a:cubicBezTo>
                <a:cubicBezTo>
                  <a:pt x="4497667" y="1145557"/>
                  <a:pt x="4388072" y="1357119"/>
                  <a:pt x="4437544" y="1452772"/>
                </a:cubicBezTo>
                <a:cubicBezTo>
                  <a:pt x="4507857" y="1552694"/>
                  <a:pt x="4435498" y="1711155"/>
                  <a:pt x="4437544" y="1945238"/>
                </a:cubicBezTo>
                <a:cubicBezTo>
                  <a:pt x="4420610" y="2200579"/>
                  <a:pt x="4446753" y="2267927"/>
                  <a:pt x="4437544" y="2462326"/>
                </a:cubicBezTo>
                <a:cubicBezTo>
                  <a:pt x="4212295" y="2477244"/>
                  <a:pt x="4034327" y="2427877"/>
                  <a:pt x="3927226" y="2462326"/>
                </a:cubicBezTo>
                <a:cubicBezTo>
                  <a:pt x="3807740" y="2460010"/>
                  <a:pt x="3490098" y="2461888"/>
                  <a:pt x="3328158" y="2462326"/>
                </a:cubicBezTo>
                <a:cubicBezTo>
                  <a:pt x="3156351" y="2486237"/>
                  <a:pt x="2875878" y="2387845"/>
                  <a:pt x="2729090" y="2462326"/>
                </a:cubicBezTo>
                <a:cubicBezTo>
                  <a:pt x="2598560" y="2494202"/>
                  <a:pt x="2292028" y="2383544"/>
                  <a:pt x="2130021" y="2462326"/>
                </a:cubicBezTo>
                <a:cubicBezTo>
                  <a:pt x="1973447" y="2511345"/>
                  <a:pt x="1839268" y="2434085"/>
                  <a:pt x="1619704" y="2462326"/>
                </a:cubicBezTo>
                <a:cubicBezTo>
                  <a:pt x="1400850" y="2494819"/>
                  <a:pt x="1294539" y="2447763"/>
                  <a:pt x="1020635" y="2462326"/>
                </a:cubicBezTo>
                <a:cubicBezTo>
                  <a:pt x="777340" y="2579581"/>
                  <a:pt x="362646" y="2438775"/>
                  <a:pt x="0" y="2462326"/>
                </a:cubicBezTo>
                <a:cubicBezTo>
                  <a:pt x="3796" y="2259981"/>
                  <a:pt x="9097" y="2048346"/>
                  <a:pt x="0" y="1945238"/>
                </a:cubicBezTo>
                <a:cubicBezTo>
                  <a:pt x="-27057" y="1772647"/>
                  <a:pt x="15480" y="1655890"/>
                  <a:pt x="0" y="1428149"/>
                </a:cubicBezTo>
                <a:cubicBezTo>
                  <a:pt x="-67096" y="1229220"/>
                  <a:pt x="33074" y="1156352"/>
                  <a:pt x="0" y="984930"/>
                </a:cubicBezTo>
                <a:cubicBezTo>
                  <a:pt x="-9402" y="785433"/>
                  <a:pt x="43769" y="602970"/>
                  <a:pt x="0" y="467842"/>
                </a:cubicBezTo>
                <a:cubicBezTo>
                  <a:pt x="-36916" y="292133"/>
                  <a:pt x="35282" y="234142"/>
                  <a:pt x="0" y="0"/>
                </a:cubicBezTo>
                <a:close/>
              </a:path>
              <a:path w="4437544" h="2462326" stroke="0" extrusionOk="0">
                <a:moveTo>
                  <a:pt x="0" y="0"/>
                </a:moveTo>
                <a:cubicBezTo>
                  <a:pt x="179737" y="41829"/>
                  <a:pt x="388800" y="37447"/>
                  <a:pt x="554693" y="0"/>
                </a:cubicBezTo>
                <a:cubicBezTo>
                  <a:pt x="733979" y="-34034"/>
                  <a:pt x="884449" y="13750"/>
                  <a:pt x="1020635" y="0"/>
                </a:cubicBezTo>
                <a:cubicBezTo>
                  <a:pt x="1182613" y="-1810"/>
                  <a:pt x="1437040" y="14578"/>
                  <a:pt x="1530953" y="0"/>
                </a:cubicBezTo>
                <a:cubicBezTo>
                  <a:pt x="1629280" y="-26567"/>
                  <a:pt x="1895115" y="15659"/>
                  <a:pt x="2041270" y="0"/>
                </a:cubicBezTo>
                <a:cubicBezTo>
                  <a:pt x="2179091" y="-9830"/>
                  <a:pt x="2509489" y="59057"/>
                  <a:pt x="2640339" y="0"/>
                </a:cubicBezTo>
                <a:cubicBezTo>
                  <a:pt x="2812392" y="-65197"/>
                  <a:pt x="2929719" y="-5045"/>
                  <a:pt x="3061905" y="0"/>
                </a:cubicBezTo>
                <a:cubicBezTo>
                  <a:pt x="3192743" y="20074"/>
                  <a:pt x="3465371" y="44634"/>
                  <a:pt x="3616598" y="0"/>
                </a:cubicBezTo>
                <a:cubicBezTo>
                  <a:pt x="3708293" y="21247"/>
                  <a:pt x="4255438" y="71052"/>
                  <a:pt x="4437544" y="0"/>
                </a:cubicBezTo>
                <a:cubicBezTo>
                  <a:pt x="4484772" y="116533"/>
                  <a:pt x="4441434" y="307138"/>
                  <a:pt x="4437544" y="541712"/>
                </a:cubicBezTo>
                <a:cubicBezTo>
                  <a:pt x="4491193" y="755909"/>
                  <a:pt x="4400375" y="857113"/>
                  <a:pt x="4437544" y="1009554"/>
                </a:cubicBezTo>
                <a:cubicBezTo>
                  <a:pt x="4470381" y="1127296"/>
                  <a:pt x="4416625" y="1289997"/>
                  <a:pt x="4437544" y="1452772"/>
                </a:cubicBezTo>
                <a:cubicBezTo>
                  <a:pt x="4486284" y="1622024"/>
                  <a:pt x="4396926" y="1776728"/>
                  <a:pt x="4437544" y="1920614"/>
                </a:cubicBezTo>
                <a:cubicBezTo>
                  <a:pt x="4485134" y="2046329"/>
                  <a:pt x="4411819" y="2339941"/>
                  <a:pt x="4437544" y="2462326"/>
                </a:cubicBezTo>
                <a:cubicBezTo>
                  <a:pt x="4281452" y="2479930"/>
                  <a:pt x="4108501" y="2498460"/>
                  <a:pt x="3882851" y="2462326"/>
                </a:cubicBezTo>
                <a:cubicBezTo>
                  <a:pt x="3618486" y="2454285"/>
                  <a:pt x="3528675" y="2470938"/>
                  <a:pt x="3328158" y="2462326"/>
                </a:cubicBezTo>
                <a:cubicBezTo>
                  <a:pt x="3111885" y="2481984"/>
                  <a:pt x="3054252" y="2431466"/>
                  <a:pt x="2862216" y="2462326"/>
                </a:cubicBezTo>
                <a:cubicBezTo>
                  <a:pt x="2669479" y="2491598"/>
                  <a:pt x="2610995" y="2449831"/>
                  <a:pt x="2351898" y="2462326"/>
                </a:cubicBezTo>
                <a:cubicBezTo>
                  <a:pt x="2081138" y="2531039"/>
                  <a:pt x="1980944" y="2389418"/>
                  <a:pt x="1752830" y="2462326"/>
                </a:cubicBezTo>
                <a:cubicBezTo>
                  <a:pt x="1528399" y="2539122"/>
                  <a:pt x="1251297" y="2401109"/>
                  <a:pt x="1109386" y="2462326"/>
                </a:cubicBezTo>
                <a:cubicBezTo>
                  <a:pt x="948993" y="2539437"/>
                  <a:pt x="808731" y="2443863"/>
                  <a:pt x="687819" y="2462326"/>
                </a:cubicBezTo>
                <a:cubicBezTo>
                  <a:pt x="610481" y="2498129"/>
                  <a:pt x="167421" y="2455508"/>
                  <a:pt x="0" y="2462326"/>
                </a:cubicBezTo>
                <a:cubicBezTo>
                  <a:pt x="-37410" y="2304765"/>
                  <a:pt x="10816" y="2134842"/>
                  <a:pt x="0" y="1920614"/>
                </a:cubicBezTo>
                <a:cubicBezTo>
                  <a:pt x="-30898" y="1714930"/>
                  <a:pt x="34255" y="1597226"/>
                  <a:pt x="0" y="1378903"/>
                </a:cubicBezTo>
                <a:cubicBezTo>
                  <a:pt x="-28574" y="1131890"/>
                  <a:pt x="10131" y="1125231"/>
                  <a:pt x="0" y="935684"/>
                </a:cubicBezTo>
                <a:cubicBezTo>
                  <a:pt x="-11614" y="743039"/>
                  <a:pt x="48331" y="555344"/>
                  <a:pt x="0" y="467842"/>
                </a:cubicBezTo>
                <a:cubicBezTo>
                  <a:pt x="-33679" y="365368"/>
                  <a:pt x="30337" y="146828"/>
                  <a:pt x="0" y="0"/>
                </a:cubicBezTo>
                <a:close/>
              </a:path>
              <a:path w="4437544" h="2462326" fill="none" stroke="0" extrusionOk="0">
                <a:moveTo>
                  <a:pt x="0" y="0"/>
                </a:moveTo>
                <a:cubicBezTo>
                  <a:pt x="257158" y="-59118"/>
                  <a:pt x="431702" y="24115"/>
                  <a:pt x="643444" y="0"/>
                </a:cubicBezTo>
                <a:cubicBezTo>
                  <a:pt x="871982" y="5450"/>
                  <a:pt x="982995" y="24550"/>
                  <a:pt x="1109386" y="0"/>
                </a:cubicBezTo>
                <a:cubicBezTo>
                  <a:pt x="1219596" y="-7890"/>
                  <a:pt x="1570281" y="-6200"/>
                  <a:pt x="1708454" y="0"/>
                </a:cubicBezTo>
                <a:cubicBezTo>
                  <a:pt x="1875697" y="314"/>
                  <a:pt x="2046955" y="9043"/>
                  <a:pt x="2174397" y="0"/>
                </a:cubicBezTo>
                <a:cubicBezTo>
                  <a:pt x="2336742" y="-24095"/>
                  <a:pt x="2529092" y="76734"/>
                  <a:pt x="2817840" y="0"/>
                </a:cubicBezTo>
                <a:cubicBezTo>
                  <a:pt x="3091555" y="-28956"/>
                  <a:pt x="3133095" y="33189"/>
                  <a:pt x="3283783" y="0"/>
                </a:cubicBezTo>
                <a:cubicBezTo>
                  <a:pt x="3452628" y="-23729"/>
                  <a:pt x="3591906" y="24915"/>
                  <a:pt x="3749725" y="0"/>
                </a:cubicBezTo>
                <a:cubicBezTo>
                  <a:pt x="3944890" y="-23530"/>
                  <a:pt x="4203762" y="19788"/>
                  <a:pt x="4437544" y="0"/>
                </a:cubicBezTo>
                <a:cubicBezTo>
                  <a:pt x="4501340" y="123996"/>
                  <a:pt x="4449442" y="249891"/>
                  <a:pt x="4437544" y="418595"/>
                </a:cubicBezTo>
                <a:cubicBezTo>
                  <a:pt x="4454984" y="554033"/>
                  <a:pt x="4401426" y="707167"/>
                  <a:pt x="4437544" y="935684"/>
                </a:cubicBezTo>
                <a:cubicBezTo>
                  <a:pt x="4480050" y="1142479"/>
                  <a:pt x="4400494" y="1349696"/>
                  <a:pt x="4437544" y="1452772"/>
                </a:cubicBezTo>
                <a:cubicBezTo>
                  <a:pt x="4460997" y="1550310"/>
                  <a:pt x="4421519" y="1742419"/>
                  <a:pt x="4437544" y="1945238"/>
                </a:cubicBezTo>
                <a:cubicBezTo>
                  <a:pt x="4432171" y="2179642"/>
                  <a:pt x="4445618" y="2275708"/>
                  <a:pt x="4437544" y="2462326"/>
                </a:cubicBezTo>
                <a:cubicBezTo>
                  <a:pt x="4214555" y="2482423"/>
                  <a:pt x="4027216" y="2427715"/>
                  <a:pt x="3927226" y="2462326"/>
                </a:cubicBezTo>
                <a:cubicBezTo>
                  <a:pt x="3809458" y="2543622"/>
                  <a:pt x="3461219" y="2489429"/>
                  <a:pt x="3328158" y="2462326"/>
                </a:cubicBezTo>
                <a:cubicBezTo>
                  <a:pt x="3134568" y="2470501"/>
                  <a:pt x="2886134" y="2389655"/>
                  <a:pt x="2729090" y="2462326"/>
                </a:cubicBezTo>
                <a:cubicBezTo>
                  <a:pt x="2585617" y="2493041"/>
                  <a:pt x="2302329" y="2409730"/>
                  <a:pt x="2130021" y="2462326"/>
                </a:cubicBezTo>
                <a:cubicBezTo>
                  <a:pt x="1931106" y="2516041"/>
                  <a:pt x="1860914" y="2462764"/>
                  <a:pt x="1619704" y="2462326"/>
                </a:cubicBezTo>
                <a:cubicBezTo>
                  <a:pt x="1400314" y="2488721"/>
                  <a:pt x="1281773" y="2437127"/>
                  <a:pt x="1020635" y="2462326"/>
                </a:cubicBezTo>
                <a:cubicBezTo>
                  <a:pt x="822058" y="2407920"/>
                  <a:pt x="463437" y="2377749"/>
                  <a:pt x="0" y="2462326"/>
                </a:cubicBezTo>
                <a:cubicBezTo>
                  <a:pt x="-10042" y="2238773"/>
                  <a:pt x="19527" y="2070146"/>
                  <a:pt x="0" y="1945238"/>
                </a:cubicBezTo>
                <a:cubicBezTo>
                  <a:pt x="22840" y="1802583"/>
                  <a:pt x="12613" y="1620203"/>
                  <a:pt x="0" y="1428149"/>
                </a:cubicBezTo>
                <a:cubicBezTo>
                  <a:pt x="-48268" y="1222780"/>
                  <a:pt x="51150" y="1140893"/>
                  <a:pt x="0" y="984930"/>
                </a:cubicBezTo>
                <a:cubicBezTo>
                  <a:pt x="9422" y="791873"/>
                  <a:pt x="28118" y="604319"/>
                  <a:pt x="0" y="467842"/>
                </a:cubicBezTo>
                <a:cubicBezTo>
                  <a:pt x="-63239" y="282134"/>
                  <a:pt x="56544" y="248456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custGeom>
                    <a:avLst/>
                    <a:gdLst>
                      <a:gd name="connsiteX0" fmla="*/ 0 w 4437544"/>
                      <a:gd name="connsiteY0" fmla="*/ 0 h 2462326"/>
                      <a:gd name="connsiteX1" fmla="*/ 643444 w 4437544"/>
                      <a:gd name="connsiteY1" fmla="*/ 0 h 2462326"/>
                      <a:gd name="connsiteX2" fmla="*/ 1109386 w 4437544"/>
                      <a:gd name="connsiteY2" fmla="*/ 0 h 2462326"/>
                      <a:gd name="connsiteX3" fmla="*/ 1708454 w 4437544"/>
                      <a:gd name="connsiteY3" fmla="*/ 0 h 2462326"/>
                      <a:gd name="connsiteX4" fmla="*/ 2174397 w 4437544"/>
                      <a:gd name="connsiteY4" fmla="*/ 0 h 2462326"/>
                      <a:gd name="connsiteX5" fmla="*/ 2817840 w 4437544"/>
                      <a:gd name="connsiteY5" fmla="*/ 0 h 2462326"/>
                      <a:gd name="connsiteX6" fmla="*/ 3283783 w 4437544"/>
                      <a:gd name="connsiteY6" fmla="*/ 0 h 2462326"/>
                      <a:gd name="connsiteX7" fmla="*/ 3749725 w 4437544"/>
                      <a:gd name="connsiteY7" fmla="*/ 0 h 2462326"/>
                      <a:gd name="connsiteX8" fmla="*/ 4437544 w 4437544"/>
                      <a:gd name="connsiteY8" fmla="*/ 0 h 2462326"/>
                      <a:gd name="connsiteX9" fmla="*/ 4437544 w 4437544"/>
                      <a:gd name="connsiteY9" fmla="*/ 418595 h 2462326"/>
                      <a:gd name="connsiteX10" fmla="*/ 4437544 w 4437544"/>
                      <a:gd name="connsiteY10" fmla="*/ 935684 h 2462326"/>
                      <a:gd name="connsiteX11" fmla="*/ 4437544 w 4437544"/>
                      <a:gd name="connsiteY11" fmla="*/ 1452772 h 2462326"/>
                      <a:gd name="connsiteX12" fmla="*/ 4437544 w 4437544"/>
                      <a:gd name="connsiteY12" fmla="*/ 1945238 h 2462326"/>
                      <a:gd name="connsiteX13" fmla="*/ 4437544 w 4437544"/>
                      <a:gd name="connsiteY13" fmla="*/ 2462326 h 2462326"/>
                      <a:gd name="connsiteX14" fmla="*/ 3927226 w 4437544"/>
                      <a:gd name="connsiteY14" fmla="*/ 2462326 h 2462326"/>
                      <a:gd name="connsiteX15" fmla="*/ 3328158 w 4437544"/>
                      <a:gd name="connsiteY15" fmla="*/ 2462326 h 2462326"/>
                      <a:gd name="connsiteX16" fmla="*/ 2729090 w 4437544"/>
                      <a:gd name="connsiteY16" fmla="*/ 2462326 h 2462326"/>
                      <a:gd name="connsiteX17" fmla="*/ 2130021 w 4437544"/>
                      <a:gd name="connsiteY17" fmla="*/ 2462326 h 2462326"/>
                      <a:gd name="connsiteX18" fmla="*/ 1619704 w 4437544"/>
                      <a:gd name="connsiteY18" fmla="*/ 2462326 h 2462326"/>
                      <a:gd name="connsiteX19" fmla="*/ 1020635 w 4437544"/>
                      <a:gd name="connsiteY19" fmla="*/ 2462326 h 2462326"/>
                      <a:gd name="connsiteX20" fmla="*/ 0 w 4437544"/>
                      <a:gd name="connsiteY20" fmla="*/ 2462326 h 2462326"/>
                      <a:gd name="connsiteX21" fmla="*/ 0 w 4437544"/>
                      <a:gd name="connsiteY21" fmla="*/ 1945238 h 2462326"/>
                      <a:gd name="connsiteX22" fmla="*/ 0 w 4437544"/>
                      <a:gd name="connsiteY22" fmla="*/ 1428149 h 2462326"/>
                      <a:gd name="connsiteX23" fmla="*/ 0 w 4437544"/>
                      <a:gd name="connsiteY23" fmla="*/ 984930 h 2462326"/>
                      <a:gd name="connsiteX24" fmla="*/ 0 w 4437544"/>
                      <a:gd name="connsiteY24" fmla="*/ 467842 h 2462326"/>
                      <a:gd name="connsiteX25" fmla="*/ 0 w 4437544"/>
                      <a:gd name="connsiteY25" fmla="*/ 0 h 246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7544" h="2462326" fill="none" extrusionOk="0">
                        <a:moveTo>
                          <a:pt x="0" y="0"/>
                        </a:moveTo>
                        <a:cubicBezTo>
                          <a:pt x="226543" y="-40070"/>
                          <a:pt x="416487" y="20128"/>
                          <a:pt x="643444" y="0"/>
                        </a:cubicBezTo>
                        <a:cubicBezTo>
                          <a:pt x="870401" y="-20128"/>
                          <a:pt x="990064" y="12484"/>
                          <a:pt x="1109386" y="0"/>
                        </a:cubicBezTo>
                        <a:cubicBezTo>
                          <a:pt x="1228708" y="-12484"/>
                          <a:pt x="1539909" y="6741"/>
                          <a:pt x="1708454" y="0"/>
                        </a:cubicBezTo>
                        <a:cubicBezTo>
                          <a:pt x="1876999" y="-6741"/>
                          <a:pt x="2017761" y="33873"/>
                          <a:pt x="2174397" y="0"/>
                        </a:cubicBezTo>
                        <a:cubicBezTo>
                          <a:pt x="2331033" y="-33873"/>
                          <a:pt x="2555265" y="20415"/>
                          <a:pt x="2817840" y="0"/>
                        </a:cubicBezTo>
                        <a:cubicBezTo>
                          <a:pt x="3080415" y="-20415"/>
                          <a:pt x="3132432" y="28832"/>
                          <a:pt x="3283783" y="0"/>
                        </a:cubicBezTo>
                        <a:cubicBezTo>
                          <a:pt x="3435134" y="-28832"/>
                          <a:pt x="3604179" y="1737"/>
                          <a:pt x="3749725" y="0"/>
                        </a:cubicBezTo>
                        <a:cubicBezTo>
                          <a:pt x="3895271" y="-1737"/>
                          <a:pt x="4222237" y="40561"/>
                          <a:pt x="4437544" y="0"/>
                        </a:cubicBezTo>
                        <a:cubicBezTo>
                          <a:pt x="4484558" y="99992"/>
                          <a:pt x="4430734" y="258778"/>
                          <a:pt x="4437544" y="418595"/>
                        </a:cubicBezTo>
                        <a:cubicBezTo>
                          <a:pt x="4444354" y="578413"/>
                          <a:pt x="4387672" y="714029"/>
                          <a:pt x="4437544" y="935684"/>
                        </a:cubicBezTo>
                        <a:cubicBezTo>
                          <a:pt x="4487416" y="1157339"/>
                          <a:pt x="4390649" y="1347308"/>
                          <a:pt x="4437544" y="1452772"/>
                        </a:cubicBezTo>
                        <a:cubicBezTo>
                          <a:pt x="4484439" y="1558236"/>
                          <a:pt x="4437274" y="1705572"/>
                          <a:pt x="4437544" y="1945238"/>
                        </a:cubicBezTo>
                        <a:cubicBezTo>
                          <a:pt x="4437814" y="2184904"/>
                          <a:pt x="4431470" y="2264269"/>
                          <a:pt x="4437544" y="2462326"/>
                        </a:cubicBezTo>
                        <a:cubicBezTo>
                          <a:pt x="4213519" y="2469264"/>
                          <a:pt x="4032958" y="2424636"/>
                          <a:pt x="3927226" y="2462326"/>
                        </a:cubicBezTo>
                        <a:cubicBezTo>
                          <a:pt x="3821494" y="2500016"/>
                          <a:pt x="3486829" y="2455090"/>
                          <a:pt x="3328158" y="2462326"/>
                        </a:cubicBezTo>
                        <a:cubicBezTo>
                          <a:pt x="3169487" y="2469562"/>
                          <a:pt x="2888583" y="2392564"/>
                          <a:pt x="2729090" y="2462326"/>
                        </a:cubicBezTo>
                        <a:cubicBezTo>
                          <a:pt x="2569597" y="2532088"/>
                          <a:pt x="2300426" y="2417536"/>
                          <a:pt x="2130021" y="2462326"/>
                        </a:cubicBezTo>
                        <a:cubicBezTo>
                          <a:pt x="1959616" y="2507116"/>
                          <a:pt x="1842774" y="2437430"/>
                          <a:pt x="1619704" y="2462326"/>
                        </a:cubicBezTo>
                        <a:cubicBezTo>
                          <a:pt x="1396634" y="2487222"/>
                          <a:pt x="1285688" y="2439211"/>
                          <a:pt x="1020635" y="2462326"/>
                        </a:cubicBezTo>
                        <a:cubicBezTo>
                          <a:pt x="755582" y="2485441"/>
                          <a:pt x="395171" y="2439241"/>
                          <a:pt x="0" y="2462326"/>
                        </a:cubicBezTo>
                        <a:cubicBezTo>
                          <a:pt x="-3595" y="2264710"/>
                          <a:pt x="20932" y="2058784"/>
                          <a:pt x="0" y="1945238"/>
                        </a:cubicBezTo>
                        <a:cubicBezTo>
                          <a:pt x="-20932" y="1831692"/>
                          <a:pt x="43185" y="1641087"/>
                          <a:pt x="0" y="1428149"/>
                        </a:cubicBezTo>
                        <a:cubicBezTo>
                          <a:pt x="-43185" y="1215211"/>
                          <a:pt x="36287" y="1158473"/>
                          <a:pt x="0" y="984930"/>
                        </a:cubicBezTo>
                        <a:cubicBezTo>
                          <a:pt x="-36287" y="811387"/>
                          <a:pt x="42452" y="646750"/>
                          <a:pt x="0" y="467842"/>
                        </a:cubicBezTo>
                        <a:cubicBezTo>
                          <a:pt x="-42452" y="288934"/>
                          <a:pt x="44599" y="232469"/>
                          <a:pt x="0" y="0"/>
                        </a:cubicBezTo>
                        <a:close/>
                      </a:path>
                      <a:path w="4437544" h="2462326" stroke="0" extrusionOk="0">
                        <a:moveTo>
                          <a:pt x="0" y="0"/>
                        </a:moveTo>
                        <a:cubicBezTo>
                          <a:pt x="166255" y="-2497"/>
                          <a:pt x="382263" y="16101"/>
                          <a:pt x="554693" y="0"/>
                        </a:cubicBezTo>
                        <a:cubicBezTo>
                          <a:pt x="727123" y="-16101"/>
                          <a:pt x="855742" y="1278"/>
                          <a:pt x="1020635" y="0"/>
                        </a:cubicBezTo>
                        <a:cubicBezTo>
                          <a:pt x="1185528" y="-1278"/>
                          <a:pt x="1415613" y="31760"/>
                          <a:pt x="1530953" y="0"/>
                        </a:cubicBezTo>
                        <a:cubicBezTo>
                          <a:pt x="1646293" y="-31760"/>
                          <a:pt x="1921615" y="34582"/>
                          <a:pt x="2041270" y="0"/>
                        </a:cubicBezTo>
                        <a:cubicBezTo>
                          <a:pt x="2160925" y="-34582"/>
                          <a:pt x="2498584" y="63308"/>
                          <a:pt x="2640339" y="0"/>
                        </a:cubicBezTo>
                        <a:cubicBezTo>
                          <a:pt x="2782094" y="-63308"/>
                          <a:pt x="2924401" y="580"/>
                          <a:pt x="3061905" y="0"/>
                        </a:cubicBezTo>
                        <a:cubicBezTo>
                          <a:pt x="3199409" y="-580"/>
                          <a:pt x="3480896" y="17040"/>
                          <a:pt x="3616598" y="0"/>
                        </a:cubicBezTo>
                        <a:cubicBezTo>
                          <a:pt x="3752300" y="-17040"/>
                          <a:pt x="4217056" y="57890"/>
                          <a:pt x="4437544" y="0"/>
                        </a:cubicBezTo>
                        <a:cubicBezTo>
                          <a:pt x="4486936" y="121921"/>
                          <a:pt x="4409676" y="311881"/>
                          <a:pt x="4437544" y="541712"/>
                        </a:cubicBezTo>
                        <a:cubicBezTo>
                          <a:pt x="4465412" y="771543"/>
                          <a:pt x="4388246" y="870325"/>
                          <a:pt x="4437544" y="1009554"/>
                        </a:cubicBezTo>
                        <a:cubicBezTo>
                          <a:pt x="4486842" y="1148783"/>
                          <a:pt x="4409121" y="1300807"/>
                          <a:pt x="4437544" y="1452772"/>
                        </a:cubicBezTo>
                        <a:cubicBezTo>
                          <a:pt x="4465967" y="1604737"/>
                          <a:pt x="4382097" y="1795948"/>
                          <a:pt x="4437544" y="1920614"/>
                        </a:cubicBezTo>
                        <a:cubicBezTo>
                          <a:pt x="4492991" y="2045280"/>
                          <a:pt x="4418000" y="2335356"/>
                          <a:pt x="4437544" y="2462326"/>
                        </a:cubicBezTo>
                        <a:cubicBezTo>
                          <a:pt x="4291411" y="2504927"/>
                          <a:pt x="4128685" y="2455373"/>
                          <a:pt x="3882851" y="2462326"/>
                        </a:cubicBezTo>
                        <a:cubicBezTo>
                          <a:pt x="3637017" y="2469279"/>
                          <a:pt x="3532270" y="2442041"/>
                          <a:pt x="3328158" y="2462326"/>
                        </a:cubicBezTo>
                        <a:cubicBezTo>
                          <a:pt x="3124046" y="2482611"/>
                          <a:pt x="3044680" y="2429260"/>
                          <a:pt x="2862216" y="2462326"/>
                        </a:cubicBezTo>
                        <a:cubicBezTo>
                          <a:pt x="2679752" y="2495392"/>
                          <a:pt x="2593133" y="2422726"/>
                          <a:pt x="2351898" y="2462326"/>
                        </a:cubicBezTo>
                        <a:cubicBezTo>
                          <a:pt x="2110663" y="2501926"/>
                          <a:pt x="1996607" y="2392196"/>
                          <a:pt x="1752830" y="2462326"/>
                        </a:cubicBezTo>
                        <a:cubicBezTo>
                          <a:pt x="1509053" y="2532456"/>
                          <a:pt x="1248279" y="2397989"/>
                          <a:pt x="1109386" y="2462326"/>
                        </a:cubicBezTo>
                        <a:cubicBezTo>
                          <a:pt x="970493" y="2526663"/>
                          <a:pt x="812375" y="2441897"/>
                          <a:pt x="687819" y="2462326"/>
                        </a:cubicBezTo>
                        <a:cubicBezTo>
                          <a:pt x="563263" y="2482755"/>
                          <a:pt x="179045" y="2454454"/>
                          <a:pt x="0" y="2462326"/>
                        </a:cubicBezTo>
                        <a:cubicBezTo>
                          <a:pt x="-42268" y="2311550"/>
                          <a:pt x="19898" y="2103089"/>
                          <a:pt x="0" y="1920614"/>
                        </a:cubicBezTo>
                        <a:cubicBezTo>
                          <a:pt x="-19898" y="1738139"/>
                          <a:pt x="27152" y="1621179"/>
                          <a:pt x="0" y="1378903"/>
                        </a:cubicBezTo>
                        <a:cubicBezTo>
                          <a:pt x="-27152" y="1136627"/>
                          <a:pt x="13697" y="1124591"/>
                          <a:pt x="0" y="935684"/>
                        </a:cubicBezTo>
                        <a:cubicBezTo>
                          <a:pt x="-13697" y="746777"/>
                          <a:pt x="29971" y="564660"/>
                          <a:pt x="0" y="467842"/>
                        </a:cubicBezTo>
                        <a:cubicBezTo>
                          <a:pt x="-29971" y="371024"/>
                          <a:pt x="22671" y="1166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938992"/>
          </a:xfrm>
          <a:custGeom>
            <a:avLst/>
            <a:gdLst>
              <a:gd name="csX0" fmla="*/ 0 w 3669633"/>
              <a:gd name="csY0" fmla="*/ 0 h 1938992"/>
              <a:gd name="csX1" fmla="*/ 597626 w 3669633"/>
              <a:gd name="csY1" fmla="*/ 0 h 1938992"/>
              <a:gd name="csX2" fmla="*/ 1195252 w 3669633"/>
              <a:gd name="csY2" fmla="*/ 0 h 1938992"/>
              <a:gd name="csX3" fmla="*/ 1682789 w 3669633"/>
              <a:gd name="csY3" fmla="*/ 0 h 1938992"/>
              <a:gd name="csX4" fmla="*/ 2243718 w 3669633"/>
              <a:gd name="csY4" fmla="*/ 0 h 1938992"/>
              <a:gd name="csX5" fmla="*/ 2841344 w 3669633"/>
              <a:gd name="csY5" fmla="*/ 0 h 1938992"/>
              <a:gd name="csX6" fmla="*/ 3669633 w 3669633"/>
              <a:gd name="csY6" fmla="*/ 0 h 1938992"/>
              <a:gd name="csX7" fmla="*/ 3669633 w 3669633"/>
              <a:gd name="csY7" fmla="*/ 484748 h 1938992"/>
              <a:gd name="csX8" fmla="*/ 3669633 w 3669633"/>
              <a:gd name="csY8" fmla="*/ 950106 h 1938992"/>
              <a:gd name="csX9" fmla="*/ 3669633 w 3669633"/>
              <a:gd name="csY9" fmla="*/ 1396074 h 1938992"/>
              <a:gd name="csX10" fmla="*/ 3669633 w 3669633"/>
              <a:gd name="csY10" fmla="*/ 1938992 h 1938992"/>
              <a:gd name="csX11" fmla="*/ 3072007 w 3669633"/>
              <a:gd name="csY11" fmla="*/ 1938992 h 1938992"/>
              <a:gd name="csX12" fmla="*/ 2584470 w 3669633"/>
              <a:gd name="csY12" fmla="*/ 1938992 h 1938992"/>
              <a:gd name="csX13" fmla="*/ 1986844 w 3669633"/>
              <a:gd name="csY13" fmla="*/ 1938992 h 1938992"/>
              <a:gd name="csX14" fmla="*/ 1425915 w 3669633"/>
              <a:gd name="csY14" fmla="*/ 1938992 h 1938992"/>
              <a:gd name="csX15" fmla="*/ 938378 w 3669633"/>
              <a:gd name="csY15" fmla="*/ 1938992 h 1938992"/>
              <a:gd name="csX16" fmla="*/ 0 w 3669633"/>
              <a:gd name="csY16" fmla="*/ 1938992 h 1938992"/>
              <a:gd name="csX17" fmla="*/ 0 w 3669633"/>
              <a:gd name="csY17" fmla="*/ 1512414 h 1938992"/>
              <a:gd name="csX18" fmla="*/ 0 w 3669633"/>
              <a:gd name="csY18" fmla="*/ 988886 h 1938992"/>
              <a:gd name="csX19" fmla="*/ 0 w 3669633"/>
              <a:gd name="csY19" fmla="*/ 484748 h 1938992"/>
              <a:gd name="csX20" fmla="*/ 0 w 3669633"/>
              <a:gd name="csY20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938992" extrusionOk="0">
                <a:moveTo>
                  <a:pt x="0" y="0"/>
                </a:moveTo>
                <a:cubicBezTo>
                  <a:pt x="221587" y="-29535"/>
                  <a:pt x="375133" y="80976"/>
                  <a:pt x="597626" y="0"/>
                </a:cubicBezTo>
                <a:cubicBezTo>
                  <a:pt x="782366" y="-29413"/>
                  <a:pt x="1017542" y="-34691"/>
                  <a:pt x="1195252" y="0"/>
                </a:cubicBezTo>
                <a:cubicBezTo>
                  <a:pt x="1355595" y="-1969"/>
                  <a:pt x="1539810" y="71889"/>
                  <a:pt x="1682789" y="0"/>
                </a:cubicBezTo>
                <a:cubicBezTo>
                  <a:pt x="1802995" y="-79384"/>
                  <a:pt x="2011324" y="49971"/>
                  <a:pt x="2243718" y="0"/>
                </a:cubicBezTo>
                <a:cubicBezTo>
                  <a:pt x="2414516" y="-27311"/>
                  <a:pt x="2636113" y="25989"/>
                  <a:pt x="2841344" y="0"/>
                </a:cubicBezTo>
                <a:cubicBezTo>
                  <a:pt x="3046351" y="-51203"/>
                  <a:pt x="3459555" y="8464"/>
                  <a:pt x="3669633" y="0"/>
                </a:cubicBezTo>
                <a:cubicBezTo>
                  <a:pt x="3674857" y="117343"/>
                  <a:pt x="3642576" y="221706"/>
                  <a:pt x="3669633" y="484748"/>
                </a:cubicBezTo>
                <a:cubicBezTo>
                  <a:pt x="3685130" y="731884"/>
                  <a:pt x="3614522" y="769637"/>
                  <a:pt x="3669633" y="950106"/>
                </a:cubicBezTo>
                <a:cubicBezTo>
                  <a:pt x="3739715" y="1119274"/>
                  <a:pt x="3618704" y="1256164"/>
                  <a:pt x="3669633" y="1396074"/>
                </a:cubicBezTo>
                <a:cubicBezTo>
                  <a:pt x="3713376" y="1562321"/>
                  <a:pt x="3618618" y="1773793"/>
                  <a:pt x="3669633" y="1938992"/>
                </a:cubicBezTo>
                <a:cubicBezTo>
                  <a:pt x="3488564" y="1957444"/>
                  <a:pt x="3270508" y="1891568"/>
                  <a:pt x="3072007" y="1938992"/>
                </a:cubicBezTo>
                <a:cubicBezTo>
                  <a:pt x="2886989" y="1977482"/>
                  <a:pt x="2688579" y="1915374"/>
                  <a:pt x="2584470" y="1938992"/>
                </a:cubicBezTo>
                <a:cubicBezTo>
                  <a:pt x="2539479" y="1962282"/>
                  <a:pt x="2221012" y="1843848"/>
                  <a:pt x="1986844" y="1938992"/>
                </a:cubicBezTo>
                <a:cubicBezTo>
                  <a:pt x="1775655" y="2009533"/>
                  <a:pt x="1632278" y="1907932"/>
                  <a:pt x="1425915" y="1938992"/>
                </a:cubicBezTo>
                <a:cubicBezTo>
                  <a:pt x="1275153" y="1944310"/>
                  <a:pt x="1157497" y="1921344"/>
                  <a:pt x="938378" y="1938992"/>
                </a:cubicBezTo>
                <a:cubicBezTo>
                  <a:pt x="748556" y="1990148"/>
                  <a:pt x="318610" y="1886226"/>
                  <a:pt x="0" y="1938992"/>
                </a:cubicBezTo>
                <a:cubicBezTo>
                  <a:pt x="-37032" y="1832473"/>
                  <a:pt x="27858" y="1689150"/>
                  <a:pt x="0" y="1512414"/>
                </a:cubicBezTo>
                <a:cubicBezTo>
                  <a:pt x="-13065" y="1397243"/>
                  <a:pt x="77786" y="1255431"/>
                  <a:pt x="0" y="988886"/>
                </a:cubicBezTo>
                <a:cubicBezTo>
                  <a:pt x="-64667" y="744896"/>
                  <a:pt x="23596" y="681286"/>
                  <a:pt x="0" y="484748"/>
                </a:cubicBezTo>
                <a:cubicBezTo>
                  <a:pt x="-35902" y="255066"/>
                  <a:pt x="7242" y="11237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custGeom>
                    <a:avLst/>
                    <a:gdLst>
                      <a:gd name="connsiteX0" fmla="*/ 0 w 3669633"/>
                      <a:gd name="connsiteY0" fmla="*/ 0 h 1938992"/>
                      <a:gd name="connsiteX1" fmla="*/ 597626 w 3669633"/>
                      <a:gd name="connsiteY1" fmla="*/ 0 h 1938992"/>
                      <a:gd name="connsiteX2" fmla="*/ 1195252 w 3669633"/>
                      <a:gd name="connsiteY2" fmla="*/ 0 h 1938992"/>
                      <a:gd name="connsiteX3" fmla="*/ 1682789 w 3669633"/>
                      <a:gd name="connsiteY3" fmla="*/ 0 h 1938992"/>
                      <a:gd name="connsiteX4" fmla="*/ 2243718 w 3669633"/>
                      <a:gd name="connsiteY4" fmla="*/ 0 h 1938992"/>
                      <a:gd name="connsiteX5" fmla="*/ 2841344 w 3669633"/>
                      <a:gd name="connsiteY5" fmla="*/ 0 h 1938992"/>
                      <a:gd name="connsiteX6" fmla="*/ 3669633 w 3669633"/>
                      <a:gd name="connsiteY6" fmla="*/ 0 h 1938992"/>
                      <a:gd name="connsiteX7" fmla="*/ 3669633 w 3669633"/>
                      <a:gd name="connsiteY7" fmla="*/ 484748 h 1938992"/>
                      <a:gd name="connsiteX8" fmla="*/ 3669633 w 3669633"/>
                      <a:gd name="connsiteY8" fmla="*/ 950106 h 1938992"/>
                      <a:gd name="connsiteX9" fmla="*/ 3669633 w 3669633"/>
                      <a:gd name="connsiteY9" fmla="*/ 1396074 h 1938992"/>
                      <a:gd name="connsiteX10" fmla="*/ 3669633 w 3669633"/>
                      <a:gd name="connsiteY10" fmla="*/ 1938992 h 1938992"/>
                      <a:gd name="connsiteX11" fmla="*/ 3072007 w 3669633"/>
                      <a:gd name="connsiteY11" fmla="*/ 1938992 h 1938992"/>
                      <a:gd name="connsiteX12" fmla="*/ 2584470 w 3669633"/>
                      <a:gd name="connsiteY12" fmla="*/ 1938992 h 1938992"/>
                      <a:gd name="connsiteX13" fmla="*/ 1986844 w 3669633"/>
                      <a:gd name="connsiteY13" fmla="*/ 1938992 h 1938992"/>
                      <a:gd name="connsiteX14" fmla="*/ 1425915 w 3669633"/>
                      <a:gd name="connsiteY14" fmla="*/ 1938992 h 1938992"/>
                      <a:gd name="connsiteX15" fmla="*/ 938378 w 3669633"/>
                      <a:gd name="connsiteY15" fmla="*/ 1938992 h 1938992"/>
                      <a:gd name="connsiteX16" fmla="*/ 0 w 3669633"/>
                      <a:gd name="connsiteY16" fmla="*/ 1938992 h 1938992"/>
                      <a:gd name="connsiteX17" fmla="*/ 0 w 3669633"/>
                      <a:gd name="connsiteY17" fmla="*/ 1512414 h 1938992"/>
                      <a:gd name="connsiteX18" fmla="*/ 0 w 3669633"/>
                      <a:gd name="connsiteY18" fmla="*/ 988886 h 1938992"/>
                      <a:gd name="connsiteX19" fmla="*/ 0 w 3669633"/>
                      <a:gd name="connsiteY19" fmla="*/ 484748 h 1938992"/>
                      <a:gd name="connsiteX20" fmla="*/ 0 w 3669633"/>
                      <a:gd name="connsiteY20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669633" h="1938992" extrusionOk="0">
                        <a:moveTo>
                          <a:pt x="0" y="0"/>
                        </a:moveTo>
                        <a:cubicBezTo>
                          <a:pt x="215540" y="-62811"/>
                          <a:pt x="398623" y="60077"/>
                          <a:pt x="597626" y="0"/>
                        </a:cubicBezTo>
                        <a:cubicBezTo>
                          <a:pt x="796629" y="-60077"/>
                          <a:pt x="1030512" y="377"/>
                          <a:pt x="1195252" y="0"/>
                        </a:cubicBezTo>
                        <a:cubicBezTo>
                          <a:pt x="1359992" y="-377"/>
                          <a:pt x="1536195" y="50466"/>
                          <a:pt x="1682789" y="0"/>
                        </a:cubicBezTo>
                        <a:cubicBezTo>
                          <a:pt x="1829383" y="-50466"/>
                          <a:pt x="2029958" y="54193"/>
                          <a:pt x="2243718" y="0"/>
                        </a:cubicBezTo>
                        <a:cubicBezTo>
                          <a:pt x="2457478" y="-54193"/>
                          <a:pt x="2658784" y="20073"/>
                          <a:pt x="2841344" y="0"/>
                        </a:cubicBezTo>
                        <a:cubicBezTo>
                          <a:pt x="3023904" y="-20073"/>
                          <a:pt x="3442722" y="13109"/>
                          <a:pt x="3669633" y="0"/>
                        </a:cubicBezTo>
                        <a:cubicBezTo>
                          <a:pt x="3672227" y="120617"/>
                          <a:pt x="3649723" y="243182"/>
                          <a:pt x="3669633" y="484748"/>
                        </a:cubicBezTo>
                        <a:cubicBezTo>
                          <a:pt x="3689543" y="726314"/>
                          <a:pt x="3628729" y="758557"/>
                          <a:pt x="3669633" y="950106"/>
                        </a:cubicBezTo>
                        <a:cubicBezTo>
                          <a:pt x="3710537" y="1141655"/>
                          <a:pt x="3620322" y="1242854"/>
                          <a:pt x="3669633" y="1396074"/>
                        </a:cubicBezTo>
                        <a:cubicBezTo>
                          <a:pt x="3718944" y="1549294"/>
                          <a:pt x="3621858" y="1787770"/>
                          <a:pt x="3669633" y="1938992"/>
                        </a:cubicBezTo>
                        <a:cubicBezTo>
                          <a:pt x="3525461" y="1956150"/>
                          <a:pt x="3250740" y="1885577"/>
                          <a:pt x="3072007" y="1938992"/>
                        </a:cubicBezTo>
                        <a:cubicBezTo>
                          <a:pt x="2893274" y="1992407"/>
                          <a:pt x="2685870" y="1902655"/>
                          <a:pt x="2584470" y="1938992"/>
                        </a:cubicBezTo>
                        <a:cubicBezTo>
                          <a:pt x="2483070" y="1975329"/>
                          <a:pt x="2209502" y="1875820"/>
                          <a:pt x="1986844" y="1938992"/>
                        </a:cubicBezTo>
                        <a:cubicBezTo>
                          <a:pt x="1764186" y="2002164"/>
                          <a:pt x="1591448" y="1912760"/>
                          <a:pt x="1425915" y="1938992"/>
                        </a:cubicBezTo>
                        <a:cubicBezTo>
                          <a:pt x="1260382" y="1965224"/>
                          <a:pt x="1178498" y="1906233"/>
                          <a:pt x="938378" y="1938992"/>
                        </a:cubicBezTo>
                        <a:cubicBezTo>
                          <a:pt x="698258" y="1971751"/>
                          <a:pt x="392851" y="1840809"/>
                          <a:pt x="0" y="1938992"/>
                        </a:cubicBezTo>
                        <a:cubicBezTo>
                          <a:pt x="-20187" y="1846724"/>
                          <a:pt x="39357" y="1662515"/>
                          <a:pt x="0" y="1512414"/>
                        </a:cubicBezTo>
                        <a:cubicBezTo>
                          <a:pt x="-39357" y="1362313"/>
                          <a:pt x="62100" y="1230680"/>
                          <a:pt x="0" y="988886"/>
                        </a:cubicBezTo>
                        <a:cubicBezTo>
                          <a:pt x="-62100" y="747092"/>
                          <a:pt x="38812" y="709518"/>
                          <a:pt x="0" y="484748"/>
                        </a:cubicBezTo>
                        <a:cubicBezTo>
                          <a:pt x="-38812" y="259978"/>
                          <a:pt x="39665" y="112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fantatsika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fa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miara-miasa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hahasoa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an'Andriamanitra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voantso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fikasany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rahateo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(Romana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823359" y="96395"/>
            <a:ext cx="7222559" cy="2246769"/>
          </a:xfrm>
          <a:custGeom>
            <a:avLst/>
            <a:gdLst>
              <a:gd name="csX0" fmla="*/ 0 w 7222559"/>
              <a:gd name="csY0" fmla="*/ 0 h 2246769"/>
              <a:gd name="csX1" fmla="*/ 627807 w 7222559"/>
              <a:gd name="csY1" fmla="*/ 0 h 2246769"/>
              <a:gd name="csX2" fmla="*/ 1111163 w 7222559"/>
              <a:gd name="csY2" fmla="*/ 0 h 2246769"/>
              <a:gd name="csX3" fmla="*/ 1450068 w 7222559"/>
              <a:gd name="csY3" fmla="*/ 0 h 2246769"/>
              <a:gd name="csX4" fmla="*/ 1788972 w 7222559"/>
              <a:gd name="csY4" fmla="*/ 0 h 2246769"/>
              <a:gd name="csX5" fmla="*/ 2489005 w 7222559"/>
              <a:gd name="csY5" fmla="*/ 0 h 2246769"/>
              <a:gd name="csX6" fmla="*/ 3116812 w 7222559"/>
              <a:gd name="csY6" fmla="*/ 0 h 2246769"/>
              <a:gd name="csX7" fmla="*/ 3600168 w 7222559"/>
              <a:gd name="csY7" fmla="*/ 0 h 2246769"/>
              <a:gd name="csX8" fmla="*/ 4300201 w 7222559"/>
              <a:gd name="csY8" fmla="*/ 0 h 2246769"/>
              <a:gd name="csX9" fmla="*/ 5000233 w 7222559"/>
              <a:gd name="csY9" fmla="*/ 0 h 2246769"/>
              <a:gd name="csX10" fmla="*/ 5483589 w 7222559"/>
              <a:gd name="csY10" fmla="*/ 0 h 2246769"/>
              <a:gd name="csX11" fmla="*/ 6039170 w 7222559"/>
              <a:gd name="csY11" fmla="*/ 0 h 2246769"/>
              <a:gd name="csX12" fmla="*/ 6739203 w 7222559"/>
              <a:gd name="csY12" fmla="*/ 0 h 2246769"/>
              <a:gd name="csX13" fmla="*/ 7222559 w 7222559"/>
              <a:gd name="csY13" fmla="*/ 0 h 2246769"/>
              <a:gd name="csX14" fmla="*/ 7222559 w 7222559"/>
              <a:gd name="csY14" fmla="*/ 606628 h 2246769"/>
              <a:gd name="csX15" fmla="*/ 7222559 w 7222559"/>
              <a:gd name="csY15" fmla="*/ 1100917 h 2246769"/>
              <a:gd name="csX16" fmla="*/ 7222559 w 7222559"/>
              <a:gd name="csY16" fmla="*/ 1707544 h 2246769"/>
              <a:gd name="csX17" fmla="*/ 7222559 w 7222559"/>
              <a:gd name="csY17" fmla="*/ 2246769 h 2246769"/>
              <a:gd name="csX18" fmla="*/ 6883654 w 7222559"/>
              <a:gd name="csY18" fmla="*/ 2246769 h 2246769"/>
              <a:gd name="csX19" fmla="*/ 6328073 w 7222559"/>
              <a:gd name="csY19" fmla="*/ 2246769 h 2246769"/>
              <a:gd name="csX20" fmla="*/ 5844717 w 7222559"/>
              <a:gd name="csY20" fmla="*/ 2246769 h 2246769"/>
              <a:gd name="csX21" fmla="*/ 5289136 w 7222559"/>
              <a:gd name="csY21" fmla="*/ 2246769 h 2246769"/>
              <a:gd name="csX22" fmla="*/ 4589103 w 7222559"/>
              <a:gd name="csY22" fmla="*/ 2246769 h 2246769"/>
              <a:gd name="csX23" fmla="*/ 4177973 w 7222559"/>
              <a:gd name="csY23" fmla="*/ 2246769 h 2246769"/>
              <a:gd name="csX24" fmla="*/ 3477940 w 7222559"/>
              <a:gd name="csY24" fmla="*/ 2246769 h 2246769"/>
              <a:gd name="csX25" fmla="*/ 2922358 w 7222559"/>
              <a:gd name="csY25" fmla="*/ 2246769 h 2246769"/>
              <a:gd name="csX26" fmla="*/ 2583454 w 7222559"/>
              <a:gd name="csY26" fmla="*/ 2246769 h 2246769"/>
              <a:gd name="csX27" fmla="*/ 1883421 w 7222559"/>
              <a:gd name="csY27" fmla="*/ 2246769 h 2246769"/>
              <a:gd name="csX28" fmla="*/ 1255614 w 7222559"/>
              <a:gd name="csY28" fmla="*/ 2246769 h 2246769"/>
              <a:gd name="csX29" fmla="*/ 700033 w 7222559"/>
              <a:gd name="csY29" fmla="*/ 2246769 h 2246769"/>
              <a:gd name="csX30" fmla="*/ 0 w 7222559"/>
              <a:gd name="csY30" fmla="*/ 2246769 h 2246769"/>
              <a:gd name="csX31" fmla="*/ 0 w 7222559"/>
              <a:gd name="csY31" fmla="*/ 1640141 h 2246769"/>
              <a:gd name="csX32" fmla="*/ 0 w 7222559"/>
              <a:gd name="csY32" fmla="*/ 1145852 h 2246769"/>
              <a:gd name="csX33" fmla="*/ 0 w 7222559"/>
              <a:gd name="csY33" fmla="*/ 561692 h 2246769"/>
              <a:gd name="csX34" fmla="*/ 0 w 7222559"/>
              <a:gd name="csY34" fmla="*/ 0 h 22467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2246769" extrusionOk="0">
                <a:moveTo>
                  <a:pt x="0" y="0"/>
                </a:moveTo>
                <a:cubicBezTo>
                  <a:pt x="179826" y="-57278"/>
                  <a:pt x="413978" y="-52354"/>
                  <a:pt x="627807" y="0"/>
                </a:cubicBezTo>
                <a:cubicBezTo>
                  <a:pt x="860832" y="-542"/>
                  <a:pt x="967515" y="34085"/>
                  <a:pt x="1111163" y="0"/>
                </a:cubicBezTo>
                <a:cubicBezTo>
                  <a:pt x="1252115" y="-51266"/>
                  <a:pt x="1313115" y="19143"/>
                  <a:pt x="1450068" y="0"/>
                </a:cubicBezTo>
                <a:cubicBezTo>
                  <a:pt x="1570875" y="-10961"/>
                  <a:pt x="1658019" y="1187"/>
                  <a:pt x="1788972" y="0"/>
                </a:cubicBezTo>
                <a:cubicBezTo>
                  <a:pt x="1941325" y="-8081"/>
                  <a:pt x="2295494" y="12516"/>
                  <a:pt x="2489005" y="0"/>
                </a:cubicBezTo>
                <a:cubicBezTo>
                  <a:pt x="2691353" y="-54947"/>
                  <a:pt x="2972884" y="16945"/>
                  <a:pt x="3116812" y="0"/>
                </a:cubicBezTo>
                <a:cubicBezTo>
                  <a:pt x="3224699" y="-22145"/>
                  <a:pt x="3363513" y="2634"/>
                  <a:pt x="3600168" y="0"/>
                </a:cubicBezTo>
                <a:cubicBezTo>
                  <a:pt x="3828186" y="-34410"/>
                  <a:pt x="4083398" y="125828"/>
                  <a:pt x="4300201" y="0"/>
                </a:cubicBezTo>
                <a:cubicBezTo>
                  <a:pt x="4480455" y="-95000"/>
                  <a:pt x="4866941" y="30017"/>
                  <a:pt x="5000233" y="0"/>
                </a:cubicBezTo>
                <a:cubicBezTo>
                  <a:pt x="5154610" y="-38678"/>
                  <a:pt x="5365226" y="11808"/>
                  <a:pt x="5483589" y="0"/>
                </a:cubicBezTo>
                <a:cubicBezTo>
                  <a:pt x="5603474" y="-64460"/>
                  <a:pt x="5807660" y="52652"/>
                  <a:pt x="6039170" y="0"/>
                </a:cubicBezTo>
                <a:cubicBezTo>
                  <a:pt x="6230365" y="-63598"/>
                  <a:pt x="6569319" y="62660"/>
                  <a:pt x="6739203" y="0"/>
                </a:cubicBezTo>
                <a:cubicBezTo>
                  <a:pt x="6917681" y="-44148"/>
                  <a:pt x="7009463" y="41938"/>
                  <a:pt x="7222559" y="0"/>
                </a:cubicBezTo>
                <a:cubicBezTo>
                  <a:pt x="7289679" y="288112"/>
                  <a:pt x="7133928" y="430583"/>
                  <a:pt x="7222559" y="606628"/>
                </a:cubicBezTo>
                <a:cubicBezTo>
                  <a:pt x="7297444" y="801137"/>
                  <a:pt x="7160931" y="946521"/>
                  <a:pt x="7222559" y="1100917"/>
                </a:cubicBezTo>
                <a:cubicBezTo>
                  <a:pt x="7251973" y="1250528"/>
                  <a:pt x="7232584" y="1565503"/>
                  <a:pt x="7222559" y="1707544"/>
                </a:cubicBezTo>
                <a:cubicBezTo>
                  <a:pt x="7255464" y="1848575"/>
                  <a:pt x="7221612" y="2030167"/>
                  <a:pt x="7222559" y="2246769"/>
                </a:cubicBezTo>
                <a:cubicBezTo>
                  <a:pt x="7136071" y="2249661"/>
                  <a:pt x="6989887" y="2215090"/>
                  <a:pt x="6883654" y="2246769"/>
                </a:cubicBezTo>
                <a:cubicBezTo>
                  <a:pt x="6788995" y="2311061"/>
                  <a:pt x="6584022" y="2222653"/>
                  <a:pt x="6328073" y="2246769"/>
                </a:cubicBezTo>
                <a:cubicBezTo>
                  <a:pt x="6113706" y="2283647"/>
                  <a:pt x="6062708" y="2188819"/>
                  <a:pt x="5844717" y="2246769"/>
                </a:cubicBezTo>
                <a:cubicBezTo>
                  <a:pt x="5594849" y="2321258"/>
                  <a:pt x="5422192" y="2199684"/>
                  <a:pt x="5289136" y="2246769"/>
                </a:cubicBezTo>
                <a:cubicBezTo>
                  <a:pt x="5171436" y="2274827"/>
                  <a:pt x="4898688" y="2152532"/>
                  <a:pt x="4589103" y="2246769"/>
                </a:cubicBezTo>
                <a:cubicBezTo>
                  <a:pt x="4275564" y="2290992"/>
                  <a:pt x="4331258" y="2251769"/>
                  <a:pt x="4177973" y="2246769"/>
                </a:cubicBezTo>
                <a:cubicBezTo>
                  <a:pt x="4038272" y="2253282"/>
                  <a:pt x="3741533" y="2198112"/>
                  <a:pt x="3477940" y="2246769"/>
                </a:cubicBezTo>
                <a:cubicBezTo>
                  <a:pt x="3224089" y="2288837"/>
                  <a:pt x="3188896" y="2203204"/>
                  <a:pt x="2922358" y="2246769"/>
                </a:cubicBezTo>
                <a:cubicBezTo>
                  <a:pt x="2654319" y="2271195"/>
                  <a:pt x="2713461" y="2212779"/>
                  <a:pt x="2583454" y="2246769"/>
                </a:cubicBezTo>
                <a:cubicBezTo>
                  <a:pt x="2410939" y="2330055"/>
                  <a:pt x="2223652" y="2140792"/>
                  <a:pt x="1883421" y="2246769"/>
                </a:cubicBezTo>
                <a:cubicBezTo>
                  <a:pt x="1560366" y="2313146"/>
                  <a:pt x="1401851" y="2253388"/>
                  <a:pt x="1255614" y="2246769"/>
                </a:cubicBezTo>
                <a:cubicBezTo>
                  <a:pt x="1156188" y="2264733"/>
                  <a:pt x="866014" y="2194864"/>
                  <a:pt x="700033" y="2246769"/>
                </a:cubicBezTo>
                <a:cubicBezTo>
                  <a:pt x="540811" y="2272173"/>
                  <a:pt x="237180" y="2208106"/>
                  <a:pt x="0" y="2246769"/>
                </a:cubicBezTo>
                <a:cubicBezTo>
                  <a:pt x="-7536" y="2002451"/>
                  <a:pt x="21923" y="1867245"/>
                  <a:pt x="0" y="1640141"/>
                </a:cubicBezTo>
                <a:cubicBezTo>
                  <a:pt x="-17804" y="1407985"/>
                  <a:pt x="33564" y="1260398"/>
                  <a:pt x="0" y="1145852"/>
                </a:cubicBezTo>
                <a:cubicBezTo>
                  <a:pt x="424" y="1025913"/>
                  <a:pt x="24480" y="751193"/>
                  <a:pt x="0" y="561692"/>
                </a:cubicBezTo>
                <a:cubicBezTo>
                  <a:pt x="-17968" y="359051"/>
                  <a:pt x="8757" y="16317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custGeom>
                    <a:avLst/>
                    <a:gdLst>
                      <a:gd name="connsiteX0" fmla="*/ 0 w 7222559"/>
                      <a:gd name="connsiteY0" fmla="*/ 0 h 2246769"/>
                      <a:gd name="connsiteX1" fmla="*/ 627807 w 7222559"/>
                      <a:gd name="connsiteY1" fmla="*/ 0 h 2246769"/>
                      <a:gd name="connsiteX2" fmla="*/ 1111163 w 7222559"/>
                      <a:gd name="connsiteY2" fmla="*/ 0 h 2246769"/>
                      <a:gd name="connsiteX3" fmla="*/ 1450068 w 7222559"/>
                      <a:gd name="connsiteY3" fmla="*/ 0 h 2246769"/>
                      <a:gd name="connsiteX4" fmla="*/ 1788972 w 7222559"/>
                      <a:gd name="connsiteY4" fmla="*/ 0 h 2246769"/>
                      <a:gd name="connsiteX5" fmla="*/ 2489005 w 7222559"/>
                      <a:gd name="connsiteY5" fmla="*/ 0 h 2246769"/>
                      <a:gd name="connsiteX6" fmla="*/ 3116812 w 7222559"/>
                      <a:gd name="connsiteY6" fmla="*/ 0 h 2246769"/>
                      <a:gd name="connsiteX7" fmla="*/ 3600168 w 7222559"/>
                      <a:gd name="connsiteY7" fmla="*/ 0 h 2246769"/>
                      <a:gd name="connsiteX8" fmla="*/ 4300201 w 7222559"/>
                      <a:gd name="connsiteY8" fmla="*/ 0 h 2246769"/>
                      <a:gd name="connsiteX9" fmla="*/ 5000233 w 7222559"/>
                      <a:gd name="connsiteY9" fmla="*/ 0 h 2246769"/>
                      <a:gd name="connsiteX10" fmla="*/ 5483589 w 7222559"/>
                      <a:gd name="connsiteY10" fmla="*/ 0 h 2246769"/>
                      <a:gd name="connsiteX11" fmla="*/ 6039170 w 7222559"/>
                      <a:gd name="connsiteY11" fmla="*/ 0 h 2246769"/>
                      <a:gd name="connsiteX12" fmla="*/ 6739203 w 7222559"/>
                      <a:gd name="connsiteY12" fmla="*/ 0 h 2246769"/>
                      <a:gd name="connsiteX13" fmla="*/ 7222559 w 7222559"/>
                      <a:gd name="connsiteY13" fmla="*/ 0 h 2246769"/>
                      <a:gd name="connsiteX14" fmla="*/ 7222559 w 7222559"/>
                      <a:gd name="connsiteY14" fmla="*/ 606628 h 2246769"/>
                      <a:gd name="connsiteX15" fmla="*/ 7222559 w 7222559"/>
                      <a:gd name="connsiteY15" fmla="*/ 1100917 h 2246769"/>
                      <a:gd name="connsiteX16" fmla="*/ 7222559 w 7222559"/>
                      <a:gd name="connsiteY16" fmla="*/ 1707544 h 2246769"/>
                      <a:gd name="connsiteX17" fmla="*/ 7222559 w 7222559"/>
                      <a:gd name="connsiteY17" fmla="*/ 2246769 h 2246769"/>
                      <a:gd name="connsiteX18" fmla="*/ 6883654 w 7222559"/>
                      <a:gd name="connsiteY18" fmla="*/ 2246769 h 2246769"/>
                      <a:gd name="connsiteX19" fmla="*/ 6328073 w 7222559"/>
                      <a:gd name="connsiteY19" fmla="*/ 2246769 h 2246769"/>
                      <a:gd name="connsiteX20" fmla="*/ 5844717 w 7222559"/>
                      <a:gd name="connsiteY20" fmla="*/ 2246769 h 2246769"/>
                      <a:gd name="connsiteX21" fmla="*/ 5289136 w 7222559"/>
                      <a:gd name="connsiteY21" fmla="*/ 2246769 h 2246769"/>
                      <a:gd name="connsiteX22" fmla="*/ 4589103 w 7222559"/>
                      <a:gd name="connsiteY22" fmla="*/ 2246769 h 2246769"/>
                      <a:gd name="connsiteX23" fmla="*/ 4177973 w 7222559"/>
                      <a:gd name="connsiteY23" fmla="*/ 2246769 h 2246769"/>
                      <a:gd name="connsiteX24" fmla="*/ 3477940 w 7222559"/>
                      <a:gd name="connsiteY24" fmla="*/ 2246769 h 2246769"/>
                      <a:gd name="connsiteX25" fmla="*/ 2922358 w 7222559"/>
                      <a:gd name="connsiteY25" fmla="*/ 2246769 h 2246769"/>
                      <a:gd name="connsiteX26" fmla="*/ 2583454 w 7222559"/>
                      <a:gd name="connsiteY26" fmla="*/ 2246769 h 2246769"/>
                      <a:gd name="connsiteX27" fmla="*/ 1883421 w 7222559"/>
                      <a:gd name="connsiteY27" fmla="*/ 2246769 h 2246769"/>
                      <a:gd name="connsiteX28" fmla="*/ 1255614 w 7222559"/>
                      <a:gd name="connsiteY28" fmla="*/ 2246769 h 2246769"/>
                      <a:gd name="connsiteX29" fmla="*/ 700033 w 7222559"/>
                      <a:gd name="connsiteY29" fmla="*/ 2246769 h 2246769"/>
                      <a:gd name="connsiteX30" fmla="*/ 0 w 7222559"/>
                      <a:gd name="connsiteY30" fmla="*/ 2246769 h 2246769"/>
                      <a:gd name="connsiteX31" fmla="*/ 0 w 7222559"/>
                      <a:gd name="connsiteY31" fmla="*/ 1640141 h 2246769"/>
                      <a:gd name="connsiteX32" fmla="*/ 0 w 7222559"/>
                      <a:gd name="connsiteY32" fmla="*/ 1145852 h 2246769"/>
                      <a:gd name="connsiteX33" fmla="*/ 0 w 7222559"/>
                      <a:gd name="connsiteY33" fmla="*/ 561692 h 2246769"/>
                      <a:gd name="connsiteX34" fmla="*/ 0 w 7222559"/>
                      <a:gd name="connsiteY34" fmla="*/ 0 h 224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222559" h="2246769" extrusionOk="0">
                        <a:moveTo>
                          <a:pt x="0" y="0"/>
                        </a:moveTo>
                        <a:cubicBezTo>
                          <a:pt x="126871" y="-65764"/>
                          <a:pt x="381223" y="8166"/>
                          <a:pt x="627807" y="0"/>
                        </a:cubicBezTo>
                        <a:cubicBezTo>
                          <a:pt x="874391" y="-8166"/>
                          <a:pt x="984102" y="49923"/>
                          <a:pt x="1111163" y="0"/>
                        </a:cubicBezTo>
                        <a:cubicBezTo>
                          <a:pt x="1238224" y="-49923"/>
                          <a:pt x="1323889" y="18850"/>
                          <a:pt x="1450068" y="0"/>
                        </a:cubicBezTo>
                        <a:cubicBezTo>
                          <a:pt x="1576248" y="-18850"/>
                          <a:pt x="1642717" y="1592"/>
                          <a:pt x="1788972" y="0"/>
                        </a:cubicBezTo>
                        <a:cubicBezTo>
                          <a:pt x="1935227" y="-1592"/>
                          <a:pt x="2281442" y="74252"/>
                          <a:pt x="2489005" y="0"/>
                        </a:cubicBezTo>
                        <a:cubicBezTo>
                          <a:pt x="2696568" y="-74252"/>
                          <a:pt x="2990528" y="21116"/>
                          <a:pt x="3116812" y="0"/>
                        </a:cubicBezTo>
                        <a:cubicBezTo>
                          <a:pt x="3243096" y="-21116"/>
                          <a:pt x="3365849" y="8493"/>
                          <a:pt x="3600168" y="0"/>
                        </a:cubicBezTo>
                        <a:cubicBezTo>
                          <a:pt x="3834487" y="-8493"/>
                          <a:pt x="4106085" y="75460"/>
                          <a:pt x="4300201" y="0"/>
                        </a:cubicBezTo>
                        <a:cubicBezTo>
                          <a:pt x="4494317" y="-75460"/>
                          <a:pt x="4852256" y="61515"/>
                          <a:pt x="5000233" y="0"/>
                        </a:cubicBezTo>
                        <a:cubicBezTo>
                          <a:pt x="5148210" y="-61515"/>
                          <a:pt x="5370684" y="11868"/>
                          <a:pt x="5483589" y="0"/>
                        </a:cubicBezTo>
                        <a:cubicBezTo>
                          <a:pt x="5596494" y="-11868"/>
                          <a:pt x="5813006" y="62670"/>
                          <a:pt x="6039170" y="0"/>
                        </a:cubicBezTo>
                        <a:cubicBezTo>
                          <a:pt x="6265334" y="-62670"/>
                          <a:pt x="6558813" y="47426"/>
                          <a:pt x="6739203" y="0"/>
                        </a:cubicBezTo>
                        <a:cubicBezTo>
                          <a:pt x="6919593" y="-47426"/>
                          <a:pt x="7018293" y="35270"/>
                          <a:pt x="7222559" y="0"/>
                        </a:cubicBezTo>
                        <a:cubicBezTo>
                          <a:pt x="7289220" y="248758"/>
                          <a:pt x="7167600" y="430852"/>
                          <a:pt x="7222559" y="606628"/>
                        </a:cubicBezTo>
                        <a:cubicBezTo>
                          <a:pt x="7277518" y="782404"/>
                          <a:pt x="7193026" y="955131"/>
                          <a:pt x="7222559" y="1100917"/>
                        </a:cubicBezTo>
                        <a:cubicBezTo>
                          <a:pt x="7252092" y="1246703"/>
                          <a:pt x="7193444" y="1563875"/>
                          <a:pt x="7222559" y="1707544"/>
                        </a:cubicBezTo>
                        <a:cubicBezTo>
                          <a:pt x="7251674" y="1851213"/>
                          <a:pt x="7182172" y="2011249"/>
                          <a:pt x="7222559" y="2246769"/>
                        </a:cubicBezTo>
                        <a:cubicBezTo>
                          <a:pt x="7140400" y="2252470"/>
                          <a:pt x="6988584" y="2238603"/>
                          <a:pt x="6883654" y="2246769"/>
                        </a:cubicBezTo>
                        <a:cubicBezTo>
                          <a:pt x="6778725" y="2254935"/>
                          <a:pt x="6545906" y="2213594"/>
                          <a:pt x="6328073" y="2246769"/>
                        </a:cubicBezTo>
                        <a:cubicBezTo>
                          <a:pt x="6110240" y="2279944"/>
                          <a:pt x="6051665" y="2189435"/>
                          <a:pt x="5844717" y="2246769"/>
                        </a:cubicBezTo>
                        <a:cubicBezTo>
                          <a:pt x="5637769" y="2304103"/>
                          <a:pt x="5444956" y="2192757"/>
                          <a:pt x="5289136" y="2246769"/>
                        </a:cubicBezTo>
                        <a:cubicBezTo>
                          <a:pt x="5133316" y="2300781"/>
                          <a:pt x="4911746" y="2199391"/>
                          <a:pt x="4589103" y="2246769"/>
                        </a:cubicBezTo>
                        <a:cubicBezTo>
                          <a:pt x="4266460" y="2294147"/>
                          <a:pt x="4326521" y="2240659"/>
                          <a:pt x="4177973" y="2246769"/>
                        </a:cubicBezTo>
                        <a:cubicBezTo>
                          <a:pt x="4029425" y="2252879"/>
                          <a:pt x="3747914" y="2188740"/>
                          <a:pt x="3477940" y="2246769"/>
                        </a:cubicBezTo>
                        <a:cubicBezTo>
                          <a:pt x="3207966" y="2304798"/>
                          <a:pt x="3192432" y="2212418"/>
                          <a:pt x="2922358" y="2246769"/>
                        </a:cubicBezTo>
                        <a:cubicBezTo>
                          <a:pt x="2652284" y="2281120"/>
                          <a:pt x="2742427" y="2225485"/>
                          <a:pt x="2583454" y="2246769"/>
                        </a:cubicBezTo>
                        <a:cubicBezTo>
                          <a:pt x="2424481" y="2268053"/>
                          <a:pt x="2205982" y="2193537"/>
                          <a:pt x="1883421" y="2246769"/>
                        </a:cubicBezTo>
                        <a:cubicBezTo>
                          <a:pt x="1560860" y="2300001"/>
                          <a:pt x="1385027" y="2232708"/>
                          <a:pt x="1255614" y="2246769"/>
                        </a:cubicBezTo>
                        <a:cubicBezTo>
                          <a:pt x="1126201" y="2260830"/>
                          <a:pt x="857190" y="2197519"/>
                          <a:pt x="700033" y="2246769"/>
                        </a:cubicBezTo>
                        <a:cubicBezTo>
                          <a:pt x="542876" y="2296019"/>
                          <a:pt x="198734" y="2209731"/>
                          <a:pt x="0" y="2246769"/>
                        </a:cubicBezTo>
                        <a:cubicBezTo>
                          <a:pt x="-31245" y="1986469"/>
                          <a:pt x="17651" y="1867230"/>
                          <a:pt x="0" y="1640141"/>
                        </a:cubicBezTo>
                        <a:cubicBezTo>
                          <a:pt x="-17651" y="1413052"/>
                          <a:pt x="1521" y="1262818"/>
                          <a:pt x="0" y="1145852"/>
                        </a:cubicBezTo>
                        <a:cubicBezTo>
                          <a:pt x="-1521" y="1028886"/>
                          <a:pt x="16603" y="725512"/>
                          <a:pt x="0" y="561692"/>
                        </a:cubicBezTo>
                        <a:cubicBezTo>
                          <a:pt x="-16603" y="397872"/>
                          <a:pt x="31892" y="133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Aza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manahy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aoka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fivavahana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fifonana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mbamin'ny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fisaorana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ho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entinareo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manambara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fangatahanareo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amin'Andriamanitra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fiadanan'Andriamanitra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mihoatra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fahalalana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hiaro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fonareo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hevitrareo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Kristy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Jesosy</a:t>
            </a:r>
            <a:r>
              <a:rPr lang="en" sz="2000"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(Filipiana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122618" y="2449994"/>
            <a:ext cx="7127213" cy="3170099"/>
          </a:xfrm>
          <a:custGeom>
            <a:avLst/>
            <a:gdLst>
              <a:gd name="csX0" fmla="*/ 0 w 7127213"/>
              <a:gd name="csY0" fmla="*/ 0 h 3170099"/>
              <a:gd name="csX1" fmla="*/ 712721 w 7127213"/>
              <a:gd name="csY1" fmla="*/ 0 h 3170099"/>
              <a:gd name="csX2" fmla="*/ 1354170 w 7127213"/>
              <a:gd name="csY2" fmla="*/ 0 h 3170099"/>
              <a:gd name="csX3" fmla="*/ 2066891 w 7127213"/>
              <a:gd name="csY3" fmla="*/ 0 h 3170099"/>
              <a:gd name="csX4" fmla="*/ 2922156 w 7127213"/>
              <a:gd name="csY4" fmla="*/ 0 h 3170099"/>
              <a:gd name="csX5" fmla="*/ 3706150 w 7127213"/>
              <a:gd name="csY5" fmla="*/ 0 h 3170099"/>
              <a:gd name="csX6" fmla="*/ 4418871 w 7127213"/>
              <a:gd name="csY6" fmla="*/ 0 h 3170099"/>
              <a:gd name="csX7" fmla="*/ 4917777 w 7127213"/>
              <a:gd name="csY7" fmla="*/ 0 h 3170099"/>
              <a:gd name="csX8" fmla="*/ 5487953 w 7127213"/>
              <a:gd name="csY8" fmla="*/ 0 h 3170099"/>
              <a:gd name="csX9" fmla="*/ 6058130 w 7127213"/>
              <a:gd name="csY9" fmla="*/ 0 h 3170099"/>
              <a:gd name="csX10" fmla="*/ 7127212 w 7127213"/>
              <a:gd name="csY10" fmla="*/ 0 h 3170099"/>
              <a:gd name="csX11" fmla="*/ 7127212 w 7127213"/>
              <a:gd name="csY11" fmla="*/ 433247 h 3170099"/>
              <a:gd name="csX12" fmla="*/ 7127212 w 7127213"/>
              <a:gd name="csY12" fmla="*/ 961596 h 3170099"/>
              <a:gd name="csX13" fmla="*/ 7127212 w 7127213"/>
              <a:gd name="csY13" fmla="*/ 1553348 h 3170099"/>
              <a:gd name="csX14" fmla="*/ 7127212 w 7127213"/>
              <a:gd name="csY14" fmla="*/ 2049997 h 3170099"/>
              <a:gd name="csX15" fmla="*/ 7127212 w 7127213"/>
              <a:gd name="csY15" fmla="*/ 2641749 h 3170099"/>
              <a:gd name="csX16" fmla="*/ 7127212 w 7127213"/>
              <a:gd name="csY16" fmla="*/ 3170099 h 3170099"/>
              <a:gd name="csX17" fmla="*/ 6628308 w 7127213"/>
              <a:gd name="csY17" fmla="*/ 3170099 h 3170099"/>
              <a:gd name="csX18" fmla="*/ 5773042 w 7127213"/>
              <a:gd name="csY18" fmla="*/ 3170099 h 3170099"/>
              <a:gd name="csX19" fmla="*/ 5202864 w 7127213"/>
              <a:gd name="csY19" fmla="*/ 3170099 h 3170099"/>
              <a:gd name="csX20" fmla="*/ 4418871 w 7127213"/>
              <a:gd name="csY20" fmla="*/ 3170099 h 3170099"/>
              <a:gd name="csX21" fmla="*/ 3919967 w 7127213"/>
              <a:gd name="csY21" fmla="*/ 3170099 h 3170099"/>
              <a:gd name="csX22" fmla="*/ 3135973 w 7127213"/>
              <a:gd name="csY22" fmla="*/ 3170099 h 3170099"/>
              <a:gd name="csX23" fmla="*/ 2565796 w 7127213"/>
              <a:gd name="csY23" fmla="*/ 3170099 h 3170099"/>
              <a:gd name="csX24" fmla="*/ 1710531 w 7127213"/>
              <a:gd name="csY24" fmla="*/ 3170099 h 3170099"/>
              <a:gd name="csX25" fmla="*/ 1140354 w 7127213"/>
              <a:gd name="csY25" fmla="*/ 3170099 h 3170099"/>
              <a:gd name="csX26" fmla="*/ 641448 w 7127213"/>
              <a:gd name="csY26" fmla="*/ 3170099 h 3170099"/>
              <a:gd name="csX27" fmla="*/ 0 w 7127213"/>
              <a:gd name="csY27" fmla="*/ 3170099 h 3170099"/>
              <a:gd name="csX28" fmla="*/ 0 w 7127213"/>
              <a:gd name="csY28" fmla="*/ 2641749 h 3170099"/>
              <a:gd name="csX29" fmla="*/ 0 w 7127213"/>
              <a:gd name="csY29" fmla="*/ 2208502 h 3170099"/>
              <a:gd name="csX30" fmla="*/ 0 w 7127213"/>
              <a:gd name="csY30" fmla="*/ 1743554 h 3170099"/>
              <a:gd name="csX31" fmla="*/ 0 w 7127213"/>
              <a:gd name="csY31" fmla="*/ 1215204 h 3170099"/>
              <a:gd name="csX32" fmla="*/ 0 w 7127213"/>
              <a:gd name="csY32" fmla="*/ 623452 h 3170099"/>
              <a:gd name="csX33" fmla="*/ 0 w 7127213"/>
              <a:gd name="csY33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7127213" h="3170099" extrusionOk="0">
                <a:moveTo>
                  <a:pt x="0" y="0"/>
                </a:moveTo>
                <a:cubicBezTo>
                  <a:pt x="321838" y="-38655"/>
                  <a:pt x="454743" y="-8222"/>
                  <a:pt x="712721" y="0"/>
                </a:cubicBezTo>
                <a:cubicBezTo>
                  <a:pt x="937561" y="28997"/>
                  <a:pt x="1192161" y="70701"/>
                  <a:pt x="1354170" y="0"/>
                </a:cubicBezTo>
                <a:cubicBezTo>
                  <a:pt x="1537743" y="-18435"/>
                  <a:pt x="1915639" y="56492"/>
                  <a:pt x="2066891" y="0"/>
                </a:cubicBezTo>
                <a:cubicBezTo>
                  <a:pt x="2262769" y="3333"/>
                  <a:pt x="2467622" y="-81551"/>
                  <a:pt x="2922156" y="0"/>
                </a:cubicBezTo>
                <a:cubicBezTo>
                  <a:pt x="3333046" y="-23657"/>
                  <a:pt x="3413311" y="135436"/>
                  <a:pt x="3706150" y="0"/>
                </a:cubicBezTo>
                <a:cubicBezTo>
                  <a:pt x="4003416" y="-33040"/>
                  <a:pt x="4310500" y="4815"/>
                  <a:pt x="4418871" y="0"/>
                </a:cubicBezTo>
                <a:cubicBezTo>
                  <a:pt x="4608978" y="27610"/>
                  <a:pt x="4774706" y="-40496"/>
                  <a:pt x="4917777" y="0"/>
                </a:cubicBezTo>
                <a:cubicBezTo>
                  <a:pt x="5030424" y="-70242"/>
                  <a:pt x="5316815" y="94617"/>
                  <a:pt x="5487953" y="0"/>
                </a:cubicBezTo>
                <a:cubicBezTo>
                  <a:pt x="5720217" y="-64778"/>
                  <a:pt x="5775932" y="2498"/>
                  <a:pt x="6058130" y="0"/>
                </a:cubicBezTo>
                <a:cubicBezTo>
                  <a:pt x="6241529" y="-2472"/>
                  <a:pt x="6655781" y="134577"/>
                  <a:pt x="7127212" y="0"/>
                </a:cubicBezTo>
                <a:cubicBezTo>
                  <a:pt x="7109875" y="171396"/>
                  <a:pt x="7114734" y="284062"/>
                  <a:pt x="7127212" y="433247"/>
                </a:cubicBezTo>
                <a:cubicBezTo>
                  <a:pt x="7198587" y="613636"/>
                  <a:pt x="7137887" y="742494"/>
                  <a:pt x="7127212" y="961596"/>
                </a:cubicBezTo>
                <a:cubicBezTo>
                  <a:pt x="7170029" y="1205464"/>
                  <a:pt x="7084080" y="1248383"/>
                  <a:pt x="7127212" y="1553348"/>
                </a:cubicBezTo>
                <a:cubicBezTo>
                  <a:pt x="7148744" y="1806554"/>
                  <a:pt x="7108136" y="1861297"/>
                  <a:pt x="7127212" y="2049997"/>
                </a:cubicBezTo>
                <a:cubicBezTo>
                  <a:pt x="7176236" y="2201687"/>
                  <a:pt x="7070823" y="2317511"/>
                  <a:pt x="7127212" y="2641749"/>
                </a:cubicBezTo>
                <a:cubicBezTo>
                  <a:pt x="7195913" y="2923668"/>
                  <a:pt x="7070405" y="2933916"/>
                  <a:pt x="7127212" y="3170099"/>
                </a:cubicBezTo>
                <a:cubicBezTo>
                  <a:pt x="6976277" y="3174826"/>
                  <a:pt x="6863081" y="3179812"/>
                  <a:pt x="6628308" y="3170099"/>
                </a:cubicBezTo>
                <a:cubicBezTo>
                  <a:pt x="6417563" y="3133330"/>
                  <a:pt x="5978032" y="3006512"/>
                  <a:pt x="5773042" y="3170099"/>
                </a:cubicBezTo>
                <a:cubicBezTo>
                  <a:pt x="5464578" y="3243171"/>
                  <a:pt x="5478397" y="3110311"/>
                  <a:pt x="5202864" y="3170099"/>
                </a:cubicBezTo>
                <a:cubicBezTo>
                  <a:pt x="4910527" y="3136559"/>
                  <a:pt x="4762189" y="3234401"/>
                  <a:pt x="4418871" y="3170099"/>
                </a:cubicBezTo>
                <a:cubicBezTo>
                  <a:pt x="4123286" y="3158913"/>
                  <a:pt x="4140282" y="3144264"/>
                  <a:pt x="3919967" y="3170099"/>
                </a:cubicBezTo>
                <a:cubicBezTo>
                  <a:pt x="3762470" y="3146382"/>
                  <a:pt x="3430339" y="3077032"/>
                  <a:pt x="3135973" y="3170099"/>
                </a:cubicBezTo>
                <a:cubicBezTo>
                  <a:pt x="2846460" y="3249546"/>
                  <a:pt x="2787675" y="3104534"/>
                  <a:pt x="2565796" y="3170099"/>
                </a:cubicBezTo>
                <a:cubicBezTo>
                  <a:pt x="2328975" y="3284691"/>
                  <a:pt x="1890017" y="3043024"/>
                  <a:pt x="1710531" y="3170099"/>
                </a:cubicBezTo>
                <a:cubicBezTo>
                  <a:pt x="1452951" y="3211221"/>
                  <a:pt x="1361833" y="3147153"/>
                  <a:pt x="1140354" y="3170099"/>
                </a:cubicBezTo>
                <a:cubicBezTo>
                  <a:pt x="962681" y="3172346"/>
                  <a:pt x="828886" y="3151068"/>
                  <a:pt x="641448" y="3170099"/>
                </a:cubicBezTo>
                <a:cubicBezTo>
                  <a:pt x="407839" y="3167834"/>
                  <a:pt x="278914" y="3149340"/>
                  <a:pt x="0" y="3170099"/>
                </a:cubicBezTo>
                <a:cubicBezTo>
                  <a:pt x="4122" y="2942220"/>
                  <a:pt x="32813" y="2819073"/>
                  <a:pt x="0" y="2641749"/>
                </a:cubicBezTo>
                <a:cubicBezTo>
                  <a:pt x="23238" y="2525705"/>
                  <a:pt x="39824" y="2451793"/>
                  <a:pt x="0" y="2208502"/>
                </a:cubicBezTo>
                <a:cubicBezTo>
                  <a:pt x="-344" y="2022207"/>
                  <a:pt x="16023" y="1876668"/>
                  <a:pt x="0" y="1743554"/>
                </a:cubicBezTo>
                <a:cubicBezTo>
                  <a:pt x="-103677" y="1650270"/>
                  <a:pt x="55805" y="1392035"/>
                  <a:pt x="0" y="1215204"/>
                </a:cubicBezTo>
                <a:cubicBezTo>
                  <a:pt x="15807" y="1033228"/>
                  <a:pt x="-1532" y="785084"/>
                  <a:pt x="0" y="623452"/>
                </a:cubicBezTo>
                <a:cubicBezTo>
                  <a:pt x="27554" y="352028"/>
                  <a:pt x="75418" y="22325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custGeom>
                    <a:avLst/>
                    <a:gdLst>
                      <a:gd name="connsiteX0" fmla="*/ 0 w 7127213"/>
                      <a:gd name="connsiteY0" fmla="*/ 0 h 3170099"/>
                      <a:gd name="connsiteX1" fmla="*/ 712721 w 7127213"/>
                      <a:gd name="connsiteY1" fmla="*/ 0 h 3170099"/>
                      <a:gd name="connsiteX2" fmla="*/ 1354170 w 7127213"/>
                      <a:gd name="connsiteY2" fmla="*/ 0 h 3170099"/>
                      <a:gd name="connsiteX3" fmla="*/ 2066891 w 7127213"/>
                      <a:gd name="connsiteY3" fmla="*/ 0 h 3170099"/>
                      <a:gd name="connsiteX4" fmla="*/ 2922156 w 7127213"/>
                      <a:gd name="connsiteY4" fmla="*/ 0 h 3170099"/>
                      <a:gd name="connsiteX5" fmla="*/ 3706150 w 7127213"/>
                      <a:gd name="connsiteY5" fmla="*/ 0 h 3170099"/>
                      <a:gd name="connsiteX6" fmla="*/ 4418871 w 7127213"/>
                      <a:gd name="connsiteY6" fmla="*/ 0 h 3170099"/>
                      <a:gd name="connsiteX7" fmla="*/ 4917777 w 7127213"/>
                      <a:gd name="connsiteY7" fmla="*/ 0 h 3170099"/>
                      <a:gd name="connsiteX8" fmla="*/ 5487953 w 7127213"/>
                      <a:gd name="connsiteY8" fmla="*/ 0 h 3170099"/>
                      <a:gd name="connsiteX9" fmla="*/ 6058130 w 7127213"/>
                      <a:gd name="connsiteY9" fmla="*/ 0 h 3170099"/>
                      <a:gd name="connsiteX10" fmla="*/ 7127212 w 7127213"/>
                      <a:gd name="connsiteY10" fmla="*/ 0 h 3170099"/>
                      <a:gd name="connsiteX11" fmla="*/ 7127212 w 7127213"/>
                      <a:gd name="connsiteY11" fmla="*/ 433247 h 3170099"/>
                      <a:gd name="connsiteX12" fmla="*/ 7127212 w 7127213"/>
                      <a:gd name="connsiteY12" fmla="*/ 961596 h 3170099"/>
                      <a:gd name="connsiteX13" fmla="*/ 7127212 w 7127213"/>
                      <a:gd name="connsiteY13" fmla="*/ 1553348 h 3170099"/>
                      <a:gd name="connsiteX14" fmla="*/ 7127212 w 7127213"/>
                      <a:gd name="connsiteY14" fmla="*/ 2049997 h 3170099"/>
                      <a:gd name="connsiteX15" fmla="*/ 7127212 w 7127213"/>
                      <a:gd name="connsiteY15" fmla="*/ 2641749 h 3170099"/>
                      <a:gd name="connsiteX16" fmla="*/ 7127212 w 7127213"/>
                      <a:gd name="connsiteY16" fmla="*/ 3170099 h 3170099"/>
                      <a:gd name="connsiteX17" fmla="*/ 6628308 w 7127213"/>
                      <a:gd name="connsiteY17" fmla="*/ 3170099 h 3170099"/>
                      <a:gd name="connsiteX18" fmla="*/ 5773042 w 7127213"/>
                      <a:gd name="connsiteY18" fmla="*/ 3170099 h 3170099"/>
                      <a:gd name="connsiteX19" fmla="*/ 5202864 w 7127213"/>
                      <a:gd name="connsiteY19" fmla="*/ 3170099 h 3170099"/>
                      <a:gd name="connsiteX20" fmla="*/ 4418871 w 7127213"/>
                      <a:gd name="connsiteY20" fmla="*/ 3170099 h 3170099"/>
                      <a:gd name="connsiteX21" fmla="*/ 3919967 w 7127213"/>
                      <a:gd name="connsiteY21" fmla="*/ 3170099 h 3170099"/>
                      <a:gd name="connsiteX22" fmla="*/ 3135973 w 7127213"/>
                      <a:gd name="connsiteY22" fmla="*/ 3170099 h 3170099"/>
                      <a:gd name="connsiteX23" fmla="*/ 2565796 w 7127213"/>
                      <a:gd name="connsiteY23" fmla="*/ 3170099 h 3170099"/>
                      <a:gd name="connsiteX24" fmla="*/ 1710531 w 7127213"/>
                      <a:gd name="connsiteY24" fmla="*/ 3170099 h 3170099"/>
                      <a:gd name="connsiteX25" fmla="*/ 1140354 w 7127213"/>
                      <a:gd name="connsiteY25" fmla="*/ 3170099 h 3170099"/>
                      <a:gd name="connsiteX26" fmla="*/ 641448 w 7127213"/>
                      <a:gd name="connsiteY26" fmla="*/ 3170099 h 3170099"/>
                      <a:gd name="connsiteX27" fmla="*/ 0 w 7127213"/>
                      <a:gd name="connsiteY27" fmla="*/ 3170099 h 3170099"/>
                      <a:gd name="connsiteX28" fmla="*/ 0 w 7127213"/>
                      <a:gd name="connsiteY28" fmla="*/ 2641749 h 3170099"/>
                      <a:gd name="connsiteX29" fmla="*/ 0 w 7127213"/>
                      <a:gd name="connsiteY29" fmla="*/ 2208502 h 3170099"/>
                      <a:gd name="connsiteX30" fmla="*/ 0 w 7127213"/>
                      <a:gd name="connsiteY30" fmla="*/ 1743554 h 3170099"/>
                      <a:gd name="connsiteX31" fmla="*/ 0 w 7127213"/>
                      <a:gd name="connsiteY31" fmla="*/ 1215204 h 3170099"/>
                      <a:gd name="connsiteX32" fmla="*/ 0 w 7127213"/>
                      <a:gd name="connsiteY32" fmla="*/ 623452 h 3170099"/>
                      <a:gd name="connsiteX33" fmla="*/ 0 w 7127213"/>
                      <a:gd name="connsiteY33" fmla="*/ 0 h 317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127213" h="3170099" extrusionOk="0">
                        <a:moveTo>
                          <a:pt x="0" y="0"/>
                        </a:moveTo>
                        <a:cubicBezTo>
                          <a:pt x="317865" y="-41476"/>
                          <a:pt x="503407" y="9827"/>
                          <a:pt x="712721" y="0"/>
                        </a:cubicBezTo>
                        <a:cubicBezTo>
                          <a:pt x="899736" y="-6842"/>
                          <a:pt x="1151673" y="57493"/>
                          <a:pt x="1354170" y="0"/>
                        </a:cubicBezTo>
                        <a:cubicBezTo>
                          <a:pt x="1567415" y="-29173"/>
                          <a:pt x="1915098" y="45948"/>
                          <a:pt x="2066891" y="0"/>
                        </a:cubicBezTo>
                        <a:cubicBezTo>
                          <a:pt x="2230309" y="-11600"/>
                          <a:pt x="2508084" y="-31314"/>
                          <a:pt x="2922156" y="0"/>
                        </a:cubicBezTo>
                        <a:cubicBezTo>
                          <a:pt x="3303977" y="-26506"/>
                          <a:pt x="3424500" y="88366"/>
                          <a:pt x="3706150" y="0"/>
                        </a:cubicBezTo>
                        <a:cubicBezTo>
                          <a:pt x="4001535" y="-36107"/>
                          <a:pt x="4300896" y="5976"/>
                          <a:pt x="4418871" y="0"/>
                        </a:cubicBezTo>
                        <a:cubicBezTo>
                          <a:pt x="4605767" y="22867"/>
                          <a:pt x="4754589" y="-2105"/>
                          <a:pt x="4917777" y="0"/>
                        </a:cubicBezTo>
                        <a:cubicBezTo>
                          <a:pt x="5076460" y="-31271"/>
                          <a:pt x="5273610" y="67931"/>
                          <a:pt x="5487953" y="0"/>
                        </a:cubicBezTo>
                        <a:cubicBezTo>
                          <a:pt x="5731098" y="-53555"/>
                          <a:pt x="5782233" y="31560"/>
                          <a:pt x="6058130" y="0"/>
                        </a:cubicBezTo>
                        <a:cubicBezTo>
                          <a:pt x="6281056" y="-18708"/>
                          <a:pt x="6668259" y="94604"/>
                          <a:pt x="7127212" y="0"/>
                        </a:cubicBezTo>
                        <a:cubicBezTo>
                          <a:pt x="7130018" y="146324"/>
                          <a:pt x="7116058" y="278834"/>
                          <a:pt x="7127212" y="433247"/>
                        </a:cubicBezTo>
                        <a:cubicBezTo>
                          <a:pt x="7178381" y="610836"/>
                          <a:pt x="7110434" y="750994"/>
                          <a:pt x="7127212" y="961596"/>
                        </a:cubicBezTo>
                        <a:cubicBezTo>
                          <a:pt x="7155837" y="1182594"/>
                          <a:pt x="7100874" y="1267518"/>
                          <a:pt x="7127212" y="1553348"/>
                        </a:cubicBezTo>
                        <a:cubicBezTo>
                          <a:pt x="7148570" y="1822238"/>
                          <a:pt x="7107185" y="1873107"/>
                          <a:pt x="7127212" y="2049997"/>
                        </a:cubicBezTo>
                        <a:cubicBezTo>
                          <a:pt x="7154707" y="2212764"/>
                          <a:pt x="7083257" y="2347088"/>
                          <a:pt x="7127212" y="2641749"/>
                        </a:cubicBezTo>
                        <a:cubicBezTo>
                          <a:pt x="7170628" y="2926600"/>
                          <a:pt x="7086672" y="2944261"/>
                          <a:pt x="7127212" y="3170099"/>
                        </a:cubicBezTo>
                        <a:cubicBezTo>
                          <a:pt x="6980305" y="3180812"/>
                          <a:pt x="6868770" y="3158644"/>
                          <a:pt x="6628308" y="3170099"/>
                        </a:cubicBezTo>
                        <a:cubicBezTo>
                          <a:pt x="6394417" y="3179999"/>
                          <a:pt x="6012684" y="3056411"/>
                          <a:pt x="5773042" y="3170099"/>
                        </a:cubicBezTo>
                        <a:cubicBezTo>
                          <a:pt x="5485273" y="3238860"/>
                          <a:pt x="5458331" y="3124375"/>
                          <a:pt x="5202864" y="3170099"/>
                        </a:cubicBezTo>
                        <a:cubicBezTo>
                          <a:pt x="4928390" y="3166593"/>
                          <a:pt x="4734123" y="3183369"/>
                          <a:pt x="4418871" y="3170099"/>
                        </a:cubicBezTo>
                        <a:cubicBezTo>
                          <a:pt x="4118495" y="3164475"/>
                          <a:pt x="4146633" y="3142409"/>
                          <a:pt x="3919967" y="3170099"/>
                        </a:cubicBezTo>
                        <a:cubicBezTo>
                          <a:pt x="3703098" y="3185293"/>
                          <a:pt x="3449964" y="3089981"/>
                          <a:pt x="3135973" y="3170099"/>
                        </a:cubicBezTo>
                        <a:cubicBezTo>
                          <a:pt x="2818360" y="3241487"/>
                          <a:pt x="2800472" y="3129095"/>
                          <a:pt x="2565796" y="3170099"/>
                        </a:cubicBezTo>
                        <a:cubicBezTo>
                          <a:pt x="2327680" y="3220525"/>
                          <a:pt x="1923412" y="3094393"/>
                          <a:pt x="1710531" y="3170099"/>
                        </a:cubicBezTo>
                        <a:cubicBezTo>
                          <a:pt x="1466292" y="3206946"/>
                          <a:pt x="1361561" y="3152239"/>
                          <a:pt x="1140354" y="3170099"/>
                        </a:cubicBezTo>
                        <a:cubicBezTo>
                          <a:pt x="939026" y="3177247"/>
                          <a:pt x="821791" y="3150543"/>
                          <a:pt x="641448" y="3170099"/>
                        </a:cubicBezTo>
                        <a:cubicBezTo>
                          <a:pt x="430827" y="3176599"/>
                          <a:pt x="275053" y="3149693"/>
                          <a:pt x="0" y="3170099"/>
                        </a:cubicBezTo>
                        <a:cubicBezTo>
                          <a:pt x="-6131" y="2936188"/>
                          <a:pt x="29425" y="2780444"/>
                          <a:pt x="0" y="2641749"/>
                        </a:cubicBezTo>
                        <a:cubicBezTo>
                          <a:pt x="7920" y="2528476"/>
                          <a:pt x="38973" y="2446868"/>
                          <a:pt x="0" y="2208502"/>
                        </a:cubicBezTo>
                        <a:cubicBezTo>
                          <a:pt x="-10731" y="2014674"/>
                          <a:pt x="32841" y="1868624"/>
                          <a:pt x="0" y="1743554"/>
                        </a:cubicBezTo>
                        <a:cubicBezTo>
                          <a:pt x="-88543" y="1643669"/>
                          <a:pt x="25665" y="1364883"/>
                          <a:pt x="0" y="1215204"/>
                        </a:cubicBezTo>
                        <a:cubicBezTo>
                          <a:pt x="-83" y="1054288"/>
                          <a:pt x="2610" y="844332"/>
                          <a:pt x="0" y="623452"/>
                        </a:cubicBezTo>
                        <a:cubicBezTo>
                          <a:pt x="8804" y="372110"/>
                          <a:pt x="56092" y="2154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Ry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rahalahiko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ataovy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fifaliana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avokoa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raha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iharan'ny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fakam-panahy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samy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hafa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ianareo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satria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fantatrareo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fa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fizahan-toetra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finoanareo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mahatonga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faharetana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aoka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faharetana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hisy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asa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tanteraka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mba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tanteraka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tonga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ohatra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ianareo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ka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tsy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hisy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tsy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ampy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inona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inona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Sambatra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olona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maharitra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fakam-panahy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fa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rehefa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voazaha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toetra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izy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handray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satro-boninahitra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fiainana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nolazain'ny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Tompo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homena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izay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Azy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(Jakoba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41792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Nefa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hoy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tamiko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Ampy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fahasoavako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heriko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tanterahina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fahalemena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Koa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mainka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sitrako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hirehareha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fahalemeko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hitoeran'ny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herin'i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Kristy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amiko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Korintiana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1314</Words>
  <Application>Microsoft Office PowerPoint</Application>
  <PresentationFormat>Panorámica</PresentationFormat>
  <Paragraphs>59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Calibri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2026-04-25T14:07:55Z</dcterms:created>
  <dcterms:modified xsi:type="dcterms:W3CDTF">2026-06-10T19:32:59Z</dcterms:modified>
</cp:coreProperties>
</file>