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fahendren'Andriamanitra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fahadalan'ny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hazo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fijaliana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herin'Andriamanitra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teny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amin'ny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hazo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fijaliana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fahadalana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sy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fahalemen'Andriamanitra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fr-FR" sz="1800" b="1" noProof="0" dirty="0"/>
            <a:t>Fa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teny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amin'ny</a:t>
          </a:r>
          <a:r>
            <a:rPr lang="fr-FR" sz="1800" b="1" noProof="0" dirty="0"/>
            <a:t> </a:t>
          </a:r>
          <a:r>
            <a:rPr lang="fr-FR" sz="1800" b="1" noProof="0" dirty="0" err="1"/>
            <a:t>hazo</a:t>
          </a:r>
          <a:r>
            <a:rPr lang="fr-FR" sz="1800" b="1" noProof="0" dirty="0"/>
            <a:t> </a:t>
          </a:r>
          <a:r>
            <a:rPr lang="fr-FR" sz="1800" b="1" noProof="0" dirty="0" err="1"/>
            <a:t>fijaliana</a:t>
          </a:r>
          <a:r>
            <a:rPr lang="fr-FR" sz="1800" b="1" noProof="0" dirty="0"/>
            <a:t> dia </a:t>
          </a:r>
          <a:r>
            <a:rPr lang="fr-FR" sz="1800" b="1" noProof="0" dirty="0" err="1"/>
            <a:t>fahadalana</a:t>
          </a:r>
          <a:r>
            <a:rPr lang="fr-FR" sz="1800" b="1" noProof="0" dirty="0"/>
            <a:t> </a:t>
          </a:r>
          <a:r>
            <a:rPr lang="fr-FR" sz="1800" b="1" noProof="0" dirty="0" err="1"/>
            <a:t>amin'izay</a:t>
          </a:r>
          <a:r>
            <a:rPr lang="fr-FR" sz="1800" b="1" noProof="0" dirty="0"/>
            <a:t> ho </a:t>
          </a:r>
          <a:r>
            <a:rPr lang="fr-FR" sz="1800" b="1" noProof="0" dirty="0" err="1"/>
            <a:t>very</a:t>
          </a:r>
          <a:r>
            <a:rPr lang="en-US" sz="1800" b="1" noProof="0" dirty="0"/>
            <a:t>” (1 </a:t>
          </a:r>
          <a:r>
            <a:rPr lang="en-US" sz="1800" b="1" noProof="0" dirty="0" err="1"/>
            <a:t>Korintiana</a:t>
          </a:r>
          <a:r>
            <a:rPr lang="en-US" sz="1800" b="1" noProof="0" dirty="0"/>
            <a:t> 1:18)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700" b="1" baseline="0" noProof="0" dirty="0"/>
            <a:t>“</a:t>
          </a:r>
          <a:r>
            <a:rPr lang="es-ES" sz="1700" b="1" baseline="0" noProof="0" dirty="0" err="1"/>
            <a:t>ka</a:t>
          </a:r>
          <a:r>
            <a:rPr lang="es-ES" sz="1700" b="1" baseline="0" noProof="0" dirty="0"/>
            <a:t> </a:t>
          </a:r>
          <a:r>
            <a:rPr lang="es-ES" sz="1700" b="1" baseline="0" noProof="0" dirty="0" err="1"/>
            <a:t>dia</a:t>
          </a:r>
          <a:r>
            <a:rPr lang="es-ES" sz="1700" b="1" baseline="0" noProof="0" dirty="0"/>
            <a:t> </a:t>
          </a:r>
          <a:r>
            <a:rPr lang="es-ES" sz="1700" b="1" baseline="0" noProof="0" dirty="0" err="1"/>
            <a:t>ny</a:t>
          </a:r>
          <a:r>
            <a:rPr lang="es-ES" sz="1700" b="1" baseline="0" noProof="0" dirty="0"/>
            <a:t> </a:t>
          </a:r>
          <a:r>
            <a:rPr lang="es-ES" sz="1700" b="1" baseline="0" noProof="0" dirty="0" err="1"/>
            <a:t>fahadalan'ny</a:t>
          </a:r>
          <a:r>
            <a:rPr lang="es-ES" sz="1700" b="1" baseline="0" noProof="0" dirty="0"/>
            <a:t> </a:t>
          </a:r>
          <a:r>
            <a:rPr lang="es-ES" sz="1700" b="1" baseline="0" noProof="0" dirty="0" err="1"/>
            <a:t>fitorian-teny</a:t>
          </a:r>
          <a:r>
            <a:rPr lang="es-ES" sz="1700" b="1" baseline="0" noProof="0" dirty="0"/>
            <a:t> no </a:t>
          </a:r>
          <a:r>
            <a:rPr lang="es-ES" sz="1700" b="1" baseline="0" noProof="0" dirty="0" err="1"/>
            <a:t>sitrak'Andriamanitra</a:t>
          </a:r>
          <a:r>
            <a:rPr lang="es-ES" sz="1700" b="1" baseline="0" noProof="0" dirty="0"/>
            <a:t> </a:t>
          </a:r>
          <a:r>
            <a:rPr lang="es-ES" sz="1700" b="1" baseline="0" noProof="0" dirty="0" err="1"/>
            <a:t>hamonjeny</a:t>
          </a:r>
          <a:r>
            <a:rPr lang="es-ES" sz="1700" b="1" baseline="0" noProof="0" dirty="0"/>
            <a:t> </a:t>
          </a:r>
          <a:r>
            <a:rPr lang="es-ES" sz="1700" b="1" baseline="0" noProof="0" dirty="0" err="1"/>
            <a:t>izay</a:t>
          </a:r>
          <a:r>
            <a:rPr lang="es-ES" sz="1700" b="1" baseline="0" noProof="0" dirty="0"/>
            <a:t> mino</a:t>
          </a:r>
          <a:r>
            <a:rPr lang="en-US" sz="1700" b="1" baseline="0" noProof="0" dirty="0"/>
            <a:t>” </a:t>
          </a:r>
          <a:r>
            <a:rPr lang="en-US" sz="1400" b="1" baseline="0" noProof="0" dirty="0"/>
            <a:t>(1 Kor. 1:21)</a:t>
          </a:r>
          <a:endParaRPr lang="en-US" sz="1700" baseline="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fi-FI" sz="1800" b="1" noProof="0" dirty="0"/>
            <a:t>Kristy voahombo, […] fahadalana amin'ny jentilisa</a:t>
          </a:r>
          <a:r>
            <a:rPr lang="en-US" sz="1800" b="1" noProof="0" dirty="0"/>
            <a:t>” (1 Kor. 1:23)</a:t>
          </a:r>
          <a:endParaRPr lang="en-US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fr-FR" sz="1800" b="1" noProof="0" dirty="0"/>
            <a:t>Fa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olona</a:t>
          </a:r>
          <a:r>
            <a:rPr lang="fr-FR" sz="1800" b="1" noProof="0" dirty="0"/>
            <a:t> </a:t>
          </a:r>
          <a:r>
            <a:rPr lang="fr-FR" sz="1800" b="1" noProof="0" dirty="0" err="1"/>
            <a:t>izay</a:t>
          </a:r>
          <a:r>
            <a:rPr lang="fr-FR" sz="1800" b="1" noProof="0" dirty="0"/>
            <a:t> </a:t>
          </a:r>
          <a:r>
            <a:rPr lang="fr-FR" sz="1800" b="1" noProof="0" dirty="0" err="1"/>
            <a:t>araka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nofo</a:t>
          </a:r>
          <a:r>
            <a:rPr lang="fr-FR" sz="1800" b="1" noProof="0" dirty="0"/>
            <a:t> </a:t>
          </a:r>
          <a:r>
            <a:rPr lang="fr-FR" sz="1800" b="1" noProof="0" dirty="0" err="1"/>
            <a:t>ihany</a:t>
          </a:r>
          <a:r>
            <a:rPr lang="fr-FR" sz="1800" b="1" noProof="0" dirty="0"/>
            <a:t> […] </a:t>
          </a:r>
          <a:r>
            <a:rPr lang="fr-FR" sz="1800" b="1" noProof="0" dirty="0" err="1"/>
            <a:t>izay</a:t>
          </a:r>
          <a:r>
            <a:rPr lang="fr-FR" sz="1800" b="1" noProof="0" dirty="0"/>
            <a:t> </a:t>
          </a:r>
          <a:r>
            <a:rPr lang="fr-FR" sz="1800" b="1" noProof="0" dirty="0" err="1"/>
            <a:t>an'ny</a:t>
          </a:r>
          <a:r>
            <a:rPr lang="fr-FR" sz="1800" b="1" noProof="0" dirty="0"/>
            <a:t> </a:t>
          </a:r>
          <a:r>
            <a:rPr lang="fr-FR" sz="1800" b="1" noProof="0" dirty="0" err="1"/>
            <a:t>Fanahin'Andriamanitra</a:t>
          </a:r>
          <a:r>
            <a:rPr lang="fr-FR" sz="1800" b="1" noProof="0" dirty="0"/>
            <a:t> […] fa </a:t>
          </a:r>
          <a:r>
            <a:rPr lang="fr-FR" sz="1800" b="1" noProof="0" dirty="0" err="1"/>
            <a:t>fahadalana</a:t>
          </a:r>
          <a:r>
            <a:rPr lang="fr-FR" sz="1800" b="1" noProof="0" dirty="0"/>
            <a:t> </a:t>
          </a:r>
          <a:r>
            <a:rPr lang="fr-FR" sz="1800" b="1" noProof="0" dirty="0" err="1"/>
            <a:t>aminy</a:t>
          </a:r>
          <a:r>
            <a:rPr lang="fr-FR" sz="1800" b="1" noProof="0" dirty="0"/>
            <a:t> </a:t>
          </a:r>
          <a:r>
            <a:rPr lang="fr-FR" sz="1800" b="1" noProof="0" dirty="0" err="1"/>
            <a:t>izany</a:t>
          </a:r>
          <a:r>
            <a:rPr lang="fr-FR" sz="1800" b="1" noProof="0" dirty="0"/>
            <a:t>” (1 </a:t>
          </a:r>
          <a:r>
            <a:rPr lang="fr-FR" sz="1800" b="1" noProof="0" dirty="0" err="1"/>
            <a:t>Kor</a:t>
          </a:r>
          <a:r>
            <a:rPr lang="en-US" sz="1800" b="1" noProof="0" dirty="0"/>
            <a:t>.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fr-FR" sz="1800" b="1" noProof="0" dirty="0"/>
            <a:t>Fa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fahendren'izao</a:t>
          </a:r>
          <a:r>
            <a:rPr lang="fr-FR" sz="1800" b="1" noProof="0" dirty="0"/>
            <a:t> </a:t>
          </a:r>
          <a:r>
            <a:rPr lang="fr-FR" sz="1800" b="1" noProof="0" dirty="0" err="1"/>
            <a:t>tontolo</a:t>
          </a:r>
          <a:r>
            <a:rPr lang="fr-FR" sz="1800" b="1" noProof="0" dirty="0"/>
            <a:t> </a:t>
          </a:r>
          <a:r>
            <a:rPr lang="fr-FR" sz="1800" b="1" noProof="0" dirty="0" err="1"/>
            <a:t>izao</a:t>
          </a:r>
          <a:r>
            <a:rPr lang="fr-FR" sz="1800" b="1" noProof="0" dirty="0"/>
            <a:t> dia </a:t>
          </a:r>
          <a:r>
            <a:rPr lang="fr-FR" sz="1800" b="1" noProof="0" dirty="0" err="1"/>
            <a:t>fahadalana</a:t>
          </a:r>
          <a:r>
            <a:rPr lang="fr-FR" sz="1800" b="1" noProof="0" dirty="0"/>
            <a:t> </a:t>
          </a:r>
          <a:r>
            <a:rPr lang="fr-FR" sz="1800" b="1" noProof="0" dirty="0" err="1"/>
            <a:t>eo</a:t>
          </a:r>
          <a:r>
            <a:rPr lang="fr-FR" sz="1800" b="1" noProof="0" dirty="0"/>
            <a:t> </a:t>
          </a:r>
          <a:r>
            <a:rPr lang="fr-FR" sz="1800" b="1" noProof="0" dirty="0" err="1"/>
            <a:t>anatrehan'Andriamanitra</a:t>
          </a:r>
          <a:r>
            <a:rPr lang="en-US" sz="1800" b="1" noProof="0" dirty="0"/>
            <a:t>” (1 </a:t>
          </a:r>
          <a:r>
            <a:rPr lang="en-US" sz="1800" b="1" noProof="0" dirty="0" err="1"/>
            <a:t>Korintiana</a:t>
          </a:r>
          <a:r>
            <a:rPr lang="en-US" sz="1800" b="1" noProof="0" dirty="0"/>
            <a:t> 3:19)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Ny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ratsy</a:t>
          </a: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indrindra</a:t>
          </a: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ao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amin'ny</a:t>
          </a: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olona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fr-FR" sz="2000" b="1" noProof="0" dirty="0" err="1"/>
            <a:t>Fahadalana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fr-FR" sz="2000" b="1" noProof="0" dirty="0" err="1"/>
            <a:t>Fandringanana</a:t>
          </a:r>
          <a:r>
            <a:rPr lang="fr-FR" sz="2000" b="1" noProof="0" dirty="0"/>
            <a:t> </a:t>
          </a:r>
          <a:r>
            <a:rPr lang="fr-FR" sz="2000" b="1" noProof="0" dirty="0" err="1"/>
            <a:t>ny</a:t>
          </a:r>
          <a:r>
            <a:rPr lang="fr-FR" sz="2000" b="1" noProof="0" dirty="0"/>
            <a:t> </a:t>
          </a:r>
          <a:r>
            <a:rPr lang="fr-FR" sz="2000" b="1" noProof="0" dirty="0" err="1"/>
            <a:t>tenany</a:t>
          </a:r>
          <a:endParaRPr lang="en-US" sz="20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Ny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tsara</a:t>
          </a: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indrindra</a:t>
          </a: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ao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amin'Andriamanitra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fr-FR" sz="2000" b="1" noProof="0" dirty="0" err="1"/>
            <a:t>Hery</a:t>
          </a:r>
          <a:endParaRPr lang="en-US" sz="2000" b="1" noProof="0" dirty="0"/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fr-FR" sz="2000" b="1" noProof="0" dirty="0" err="1"/>
            <a:t>Famelan-keloka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fr-FR" sz="2000" b="1" noProof="0" dirty="0" err="1"/>
            <a:t>Fahaverezana</a:t>
          </a:r>
          <a:endParaRPr lang="en-US" sz="20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fr-FR" sz="2000" b="1" noProof="0" dirty="0" err="1"/>
            <a:t>Famonjena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fr-FR" sz="2000" b="1" noProof="0" dirty="0" err="1"/>
            <a:t>Fandavana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fr-FR" sz="2000" b="1" noProof="0" dirty="0" err="1"/>
            <a:t>Fanekena</a:t>
          </a:r>
          <a:r>
            <a:rPr lang="fr-FR" sz="2000" b="1" noProof="0" dirty="0"/>
            <a:t> 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fahendren'Andriamanitra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fahadalan'ny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hazo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fijaliana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herin'Andriamanitra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teny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amin'ny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hazo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fijaliana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fahadalana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sy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fahalemen'Andriamanitra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fr-FR" sz="1800" b="1" kern="1200" noProof="0" dirty="0"/>
            <a:t>Fa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teny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amin'ny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hazo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fijaliana</a:t>
          </a:r>
          <a:r>
            <a:rPr lang="fr-FR" sz="1800" b="1" kern="1200" noProof="0" dirty="0"/>
            <a:t> dia </a:t>
          </a:r>
          <a:r>
            <a:rPr lang="fr-FR" sz="1800" b="1" kern="1200" noProof="0" dirty="0" err="1"/>
            <a:t>fahadalana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amin'izay</a:t>
          </a:r>
          <a:r>
            <a:rPr lang="fr-FR" sz="1800" b="1" kern="1200" noProof="0" dirty="0"/>
            <a:t> ho </a:t>
          </a:r>
          <a:r>
            <a:rPr lang="fr-FR" sz="1800" b="1" kern="1200" noProof="0" dirty="0" err="1"/>
            <a:t>very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Korintiana</a:t>
          </a:r>
          <a:r>
            <a:rPr lang="en-US" sz="1800" b="1" kern="1200" noProof="0" dirty="0"/>
            <a:t> 1:18)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noProof="0" dirty="0"/>
            <a:t>“</a:t>
          </a:r>
          <a:r>
            <a:rPr lang="es-ES" sz="1700" b="1" kern="1200" baseline="0" noProof="0" dirty="0" err="1"/>
            <a:t>ka</a:t>
          </a:r>
          <a:r>
            <a:rPr lang="es-ES" sz="1700" b="1" kern="1200" baseline="0" noProof="0" dirty="0"/>
            <a:t> </a:t>
          </a:r>
          <a:r>
            <a:rPr lang="es-ES" sz="1700" b="1" kern="1200" baseline="0" noProof="0" dirty="0" err="1"/>
            <a:t>dia</a:t>
          </a:r>
          <a:r>
            <a:rPr lang="es-ES" sz="1700" b="1" kern="1200" baseline="0" noProof="0" dirty="0"/>
            <a:t> </a:t>
          </a:r>
          <a:r>
            <a:rPr lang="es-ES" sz="1700" b="1" kern="1200" baseline="0" noProof="0" dirty="0" err="1"/>
            <a:t>ny</a:t>
          </a:r>
          <a:r>
            <a:rPr lang="es-ES" sz="1700" b="1" kern="1200" baseline="0" noProof="0" dirty="0"/>
            <a:t> </a:t>
          </a:r>
          <a:r>
            <a:rPr lang="es-ES" sz="1700" b="1" kern="1200" baseline="0" noProof="0" dirty="0" err="1"/>
            <a:t>fahadalan'ny</a:t>
          </a:r>
          <a:r>
            <a:rPr lang="es-ES" sz="1700" b="1" kern="1200" baseline="0" noProof="0" dirty="0"/>
            <a:t> </a:t>
          </a:r>
          <a:r>
            <a:rPr lang="es-ES" sz="1700" b="1" kern="1200" baseline="0" noProof="0" dirty="0" err="1"/>
            <a:t>fitorian-teny</a:t>
          </a:r>
          <a:r>
            <a:rPr lang="es-ES" sz="1700" b="1" kern="1200" baseline="0" noProof="0" dirty="0"/>
            <a:t> no </a:t>
          </a:r>
          <a:r>
            <a:rPr lang="es-ES" sz="1700" b="1" kern="1200" baseline="0" noProof="0" dirty="0" err="1"/>
            <a:t>sitrak'Andriamanitra</a:t>
          </a:r>
          <a:r>
            <a:rPr lang="es-ES" sz="1700" b="1" kern="1200" baseline="0" noProof="0" dirty="0"/>
            <a:t> </a:t>
          </a:r>
          <a:r>
            <a:rPr lang="es-ES" sz="1700" b="1" kern="1200" baseline="0" noProof="0" dirty="0" err="1"/>
            <a:t>hamonjeny</a:t>
          </a:r>
          <a:r>
            <a:rPr lang="es-ES" sz="1700" b="1" kern="1200" baseline="0" noProof="0" dirty="0"/>
            <a:t> </a:t>
          </a:r>
          <a:r>
            <a:rPr lang="es-ES" sz="1700" b="1" kern="1200" baseline="0" noProof="0" dirty="0" err="1"/>
            <a:t>izay</a:t>
          </a:r>
          <a:r>
            <a:rPr lang="es-ES" sz="1700" b="1" kern="1200" baseline="0" noProof="0" dirty="0"/>
            <a:t> mino</a:t>
          </a:r>
          <a:r>
            <a:rPr lang="en-US" sz="1700" b="1" kern="1200" baseline="0" noProof="0" dirty="0"/>
            <a:t>” </a:t>
          </a:r>
          <a:r>
            <a:rPr lang="en-US" sz="1400" b="1" kern="1200" baseline="0" noProof="0" dirty="0"/>
            <a:t>(1 Kor. 1:21)</a:t>
          </a:r>
          <a:endParaRPr lang="en-US" sz="1700" kern="1200" baseline="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fi-FI" sz="1800" b="1" kern="1200" noProof="0" dirty="0"/>
            <a:t>Kristy voahombo, […] fahadalana amin'ny jentilisa</a:t>
          </a:r>
          <a:r>
            <a:rPr lang="en-US" sz="1800" b="1" kern="1200" noProof="0" dirty="0"/>
            <a:t>” (1 Kor. 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fr-FR" sz="1800" b="1" kern="1200" noProof="0" dirty="0"/>
            <a:t>Fa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olona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izay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araka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nofo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ihany</a:t>
          </a:r>
          <a:r>
            <a:rPr lang="fr-FR" sz="1800" b="1" kern="1200" noProof="0" dirty="0"/>
            <a:t> […] </a:t>
          </a:r>
          <a:r>
            <a:rPr lang="fr-FR" sz="1800" b="1" kern="1200" noProof="0" dirty="0" err="1"/>
            <a:t>izay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an'ny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Fanahin'Andriamanitra</a:t>
          </a:r>
          <a:r>
            <a:rPr lang="fr-FR" sz="1800" b="1" kern="1200" noProof="0" dirty="0"/>
            <a:t> […] fa </a:t>
          </a:r>
          <a:r>
            <a:rPr lang="fr-FR" sz="1800" b="1" kern="1200" noProof="0" dirty="0" err="1"/>
            <a:t>fahadalana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aminy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izany</a:t>
          </a:r>
          <a:r>
            <a:rPr lang="fr-FR" sz="1800" b="1" kern="1200" noProof="0" dirty="0"/>
            <a:t>” (1 </a:t>
          </a:r>
          <a:r>
            <a:rPr lang="fr-FR" sz="1800" b="1" kern="1200" noProof="0" dirty="0" err="1"/>
            <a:t>Kor</a:t>
          </a:r>
          <a:r>
            <a:rPr lang="en-US" sz="1800" b="1" kern="1200" noProof="0" dirty="0"/>
            <a:t>.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fr-FR" sz="1800" b="1" kern="1200" noProof="0" dirty="0"/>
            <a:t>Fa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fahendren'izao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tontolo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izao</a:t>
          </a:r>
          <a:r>
            <a:rPr lang="fr-FR" sz="1800" b="1" kern="1200" noProof="0" dirty="0"/>
            <a:t> dia </a:t>
          </a:r>
          <a:r>
            <a:rPr lang="fr-FR" sz="1800" b="1" kern="1200" noProof="0" dirty="0" err="1"/>
            <a:t>fahadalana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eo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anatrehan'Andriamanitra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Korintiana</a:t>
          </a:r>
          <a:r>
            <a:rPr lang="en-US" sz="1800" b="1" kern="1200" noProof="0" dirty="0"/>
            <a:t> 3:19)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449528" y="536861"/>
          <a:ext cx="2540229" cy="298850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449528" y="649097"/>
          <a:ext cx="186614" cy="186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449528" y="0"/>
          <a:ext cx="2540229" cy="53686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Ny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ratsy</a:t>
          </a: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indrindra</a:t>
          </a: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ao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amin'ny</a:t>
          </a: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olona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449528" y="0"/>
        <a:ext cx="2540229" cy="536861"/>
      </dsp:txXfrm>
    </dsp:sp>
    <dsp:sp modelId="{E7F4D5B1-82DC-4F0B-ACA5-D713CF6E241B}">
      <dsp:nvSpPr>
        <dsp:cNvPr id="0" name=""/>
        <dsp:cNvSpPr/>
      </dsp:nvSpPr>
      <dsp:spPr>
        <a:xfrm>
          <a:off x="449528" y="1084089"/>
          <a:ext cx="186609" cy="186609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627344" y="959900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Fahadalana</a:t>
          </a:r>
          <a:endParaRPr lang="en-US" sz="2000" b="1" kern="1200" noProof="0" dirty="0"/>
        </a:p>
      </dsp:txBody>
      <dsp:txXfrm>
        <a:off x="627344" y="959900"/>
        <a:ext cx="2362413" cy="434987"/>
      </dsp:txXfrm>
    </dsp:sp>
    <dsp:sp modelId="{624BCA84-C5C0-415E-B6C0-97F62AE55C75}">
      <dsp:nvSpPr>
        <dsp:cNvPr id="0" name=""/>
        <dsp:cNvSpPr/>
      </dsp:nvSpPr>
      <dsp:spPr>
        <a:xfrm>
          <a:off x="449528" y="1519077"/>
          <a:ext cx="186609" cy="186609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627344" y="1394888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Fandavana</a:t>
          </a:r>
          <a:endParaRPr lang="en-US" sz="2000" b="1" kern="1200" noProof="0" dirty="0"/>
        </a:p>
      </dsp:txBody>
      <dsp:txXfrm>
        <a:off x="627344" y="1394888"/>
        <a:ext cx="2362413" cy="434987"/>
      </dsp:txXfrm>
    </dsp:sp>
    <dsp:sp modelId="{64D44CB1-1FF9-4750-A98F-13AC660D37EC}">
      <dsp:nvSpPr>
        <dsp:cNvPr id="0" name=""/>
        <dsp:cNvSpPr/>
      </dsp:nvSpPr>
      <dsp:spPr>
        <a:xfrm>
          <a:off x="449528" y="1954065"/>
          <a:ext cx="186609" cy="18660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627344" y="1829876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Fandringanana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tenany</a:t>
          </a:r>
          <a:endParaRPr lang="en-US" sz="2000" b="1" kern="1200" noProof="0" dirty="0"/>
        </a:p>
      </dsp:txBody>
      <dsp:txXfrm>
        <a:off x="627344" y="1829876"/>
        <a:ext cx="2362413" cy="434987"/>
      </dsp:txXfrm>
    </dsp:sp>
    <dsp:sp modelId="{6CEFD66E-15EA-4CD8-AE74-B025AB01603D}">
      <dsp:nvSpPr>
        <dsp:cNvPr id="0" name=""/>
        <dsp:cNvSpPr/>
      </dsp:nvSpPr>
      <dsp:spPr>
        <a:xfrm>
          <a:off x="449528" y="2389053"/>
          <a:ext cx="186609" cy="186609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627344" y="2264864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Fahaverezana</a:t>
          </a:r>
          <a:endParaRPr lang="en-US" sz="2000" b="1" kern="1200" noProof="0" dirty="0"/>
        </a:p>
      </dsp:txBody>
      <dsp:txXfrm>
        <a:off x="627344" y="2264864"/>
        <a:ext cx="2362413" cy="434987"/>
      </dsp:txXfrm>
    </dsp:sp>
    <dsp:sp modelId="{CB2A4995-A82B-416F-B79D-8E1A18C51C4A}">
      <dsp:nvSpPr>
        <dsp:cNvPr id="0" name=""/>
        <dsp:cNvSpPr/>
      </dsp:nvSpPr>
      <dsp:spPr>
        <a:xfrm>
          <a:off x="3116769" y="536861"/>
          <a:ext cx="2540229" cy="298850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3116769" y="649097"/>
          <a:ext cx="186614" cy="186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3116769" y="0"/>
          <a:ext cx="2540229" cy="53686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Ny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tsara</a:t>
          </a: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indrindra</a:t>
          </a:r>
          <a:r>
            <a:rPr lang="fr-FR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ao </a:t>
          </a:r>
          <a:r>
            <a:rPr lang="fr-FR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amin'Andriamanitra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3116769" y="0"/>
        <a:ext cx="2540229" cy="536861"/>
      </dsp:txXfrm>
    </dsp:sp>
    <dsp:sp modelId="{7583F063-1618-47DD-A04B-F94D883543E6}">
      <dsp:nvSpPr>
        <dsp:cNvPr id="0" name=""/>
        <dsp:cNvSpPr/>
      </dsp:nvSpPr>
      <dsp:spPr>
        <a:xfrm>
          <a:off x="3116769" y="1084089"/>
          <a:ext cx="186609" cy="18660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3294585" y="959900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Hery</a:t>
          </a:r>
          <a:endParaRPr lang="en-US" sz="2000" b="1" kern="1200" noProof="0" dirty="0"/>
        </a:p>
      </dsp:txBody>
      <dsp:txXfrm>
        <a:off x="3294585" y="959900"/>
        <a:ext cx="2362413" cy="434987"/>
      </dsp:txXfrm>
    </dsp:sp>
    <dsp:sp modelId="{5221AC91-1EF6-4389-88EE-440942929C89}">
      <dsp:nvSpPr>
        <dsp:cNvPr id="0" name=""/>
        <dsp:cNvSpPr/>
      </dsp:nvSpPr>
      <dsp:spPr>
        <a:xfrm>
          <a:off x="3116769" y="1519077"/>
          <a:ext cx="186609" cy="186609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3294585" y="1394888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Fanekena</a:t>
          </a:r>
          <a:r>
            <a:rPr lang="fr-FR" sz="2000" b="1" kern="1200" noProof="0" dirty="0"/>
            <a:t> </a:t>
          </a:r>
          <a:endParaRPr lang="en-US" sz="2000" b="1" kern="1200" noProof="0" dirty="0"/>
        </a:p>
      </dsp:txBody>
      <dsp:txXfrm>
        <a:off x="3294585" y="1394888"/>
        <a:ext cx="2362413" cy="434987"/>
      </dsp:txXfrm>
    </dsp:sp>
    <dsp:sp modelId="{BC6AC961-8476-45B7-BC8A-0ABB721B8675}">
      <dsp:nvSpPr>
        <dsp:cNvPr id="0" name=""/>
        <dsp:cNvSpPr/>
      </dsp:nvSpPr>
      <dsp:spPr>
        <a:xfrm>
          <a:off x="3116769" y="1954065"/>
          <a:ext cx="186609" cy="186609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3294585" y="1829876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Famelan-keloka</a:t>
          </a:r>
          <a:endParaRPr lang="en-US" sz="2000" b="1" kern="1200" noProof="0" dirty="0"/>
        </a:p>
      </dsp:txBody>
      <dsp:txXfrm>
        <a:off x="3294585" y="1829876"/>
        <a:ext cx="2362413" cy="434987"/>
      </dsp:txXfrm>
    </dsp:sp>
    <dsp:sp modelId="{0D8C232F-F28D-400E-BD44-3E5B1752609C}">
      <dsp:nvSpPr>
        <dsp:cNvPr id="0" name=""/>
        <dsp:cNvSpPr/>
      </dsp:nvSpPr>
      <dsp:spPr>
        <a:xfrm>
          <a:off x="3116769" y="2389053"/>
          <a:ext cx="186609" cy="18660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3294585" y="2264864"/>
          <a:ext cx="2362413" cy="43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Famonjena</a:t>
          </a:r>
          <a:endParaRPr lang="en-US" sz="2000" b="1" kern="1200" noProof="0" dirty="0"/>
        </a:p>
      </dsp:txBody>
      <dsp:txXfrm>
        <a:off x="3294585" y="2264864"/>
        <a:ext cx="2362413" cy="434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EE880-9438-4D4A-A6AB-6FB6A783D26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C9F7D-5A68-44F5-8C2B-1AA23180ED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38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C9F7D-5A68-44F5-8C2B-1AA23180EDA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85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0"/>
            <a:ext cx="783907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NY TENY NY AMIN'NY HAZO FIJALIANA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Lesona 2 hatao ny 11 Jolay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“Fa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hazo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fijaliana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fahadalana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amin'izay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very, fa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herin'Andriamanitra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amintsika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hovonjena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n-US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Korintiana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465630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-1" y="-41181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Miresaka</a:t>
            </a:r>
            <a:r>
              <a:rPr lang="en-US" sz="2000" b="1" dirty="0"/>
              <a:t> </a:t>
            </a:r>
            <a:r>
              <a:rPr lang="en-US" sz="2000" b="1" dirty="0" err="1"/>
              <a:t>momba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fiantraikan'ny</a:t>
            </a:r>
            <a:r>
              <a:rPr lang="en-US" sz="2000" b="1" dirty="0"/>
              <a:t> </a:t>
            </a:r>
            <a:r>
              <a:rPr lang="en-US" sz="2000" b="1" dirty="0" err="1"/>
              <a:t>hazo</a:t>
            </a:r>
            <a:r>
              <a:rPr lang="en-US" sz="2000" b="1" dirty="0"/>
              <a:t> </a:t>
            </a:r>
            <a:r>
              <a:rPr lang="en-US" sz="2000" b="1" dirty="0" err="1"/>
              <a:t>fijaliana</a:t>
            </a:r>
            <a:r>
              <a:rPr lang="en-US" sz="2000" b="1" dirty="0"/>
              <a:t> </a:t>
            </a:r>
            <a:r>
              <a:rPr lang="en-US" sz="2000" b="1" dirty="0" err="1"/>
              <a:t>eo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fiainan'ny</a:t>
            </a:r>
            <a:r>
              <a:rPr lang="en-US" sz="2000" b="1" dirty="0"/>
              <a:t> </a:t>
            </a:r>
            <a:r>
              <a:rPr lang="en-US" sz="2000" b="1" dirty="0" err="1"/>
              <a:t>olona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1 </a:t>
            </a:r>
            <a:r>
              <a:rPr lang="en-US" sz="2000" b="1" dirty="0" err="1"/>
              <a:t>Korintiana</a:t>
            </a:r>
            <a:r>
              <a:rPr lang="en-US" sz="2000" b="1" dirty="0"/>
              <a:t> 1:17-31.</a:t>
            </a:r>
            <a:endParaRPr lang="en-US" sz="2000" b="1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32" y="3752165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Voavonjy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iray</a:t>
            </a:r>
            <a:r>
              <a:rPr lang="en-US" sz="2000" b="1" dirty="0">
                <a:solidFill>
                  <a:prstClr val="black"/>
                </a:solidFill>
              </a:rPr>
              <a:t> maty </a:t>
            </a:r>
            <a:r>
              <a:rPr lang="en-US" sz="2000" b="1" dirty="0" err="1">
                <a:solidFill>
                  <a:prstClr val="black"/>
                </a:solidFill>
              </a:rPr>
              <a:t>teo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avy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nitsangana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tamin'ny</a:t>
            </a:r>
            <a:r>
              <a:rPr lang="en-US" sz="2000" b="1" dirty="0">
                <a:solidFill>
                  <a:prstClr val="black"/>
                </a:solidFill>
              </a:rPr>
              <a:t> maty? Ho </a:t>
            </a:r>
            <a:r>
              <a:rPr lang="en-US" sz="2000" b="1" dirty="0" err="1">
                <a:solidFill>
                  <a:prstClr val="black"/>
                </a:solidFill>
              </a:rPr>
              <a:t>an'ny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fahadalana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tsinontsinona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fahalemena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izany</a:t>
            </a:r>
            <a:r>
              <a:rPr lang="en-US" sz="2000" b="1" dirty="0">
                <a:solidFill>
                  <a:prstClr val="black"/>
                </a:solidFill>
              </a:rPr>
              <a:t>. Fa ho </a:t>
            </a:r>
            <a:r>
              <a:rPr lang="en-US" sz="2000" b="1" dirty="0" err="1">
                <a:solidFill>
                  <a:prstClr val="black"/>
                </a:solidFill>
              </a:rPr>
              <a:t>antsika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nanokatra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fontsika</a:t>
            </a:r>
            <a:r>
              <a:rPr lang="en-US" sz="2000" b="1" dirty="0">
                <a:solidFill>
                  <a:prstClr val="black"/>
                </a:solidFill>
              </a:rPr>
              <a:t> ho </a:t>
            </a:r>
            <a:r>
              <a:rPr lang="en-US" sz="2000" b="1" dirty="0" err="1">
                <a:solidFill>
                  <a:prstClr val="black"/>
                </a:solidFill>
              </a:rPr>
              <a:t>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antson'ny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Fanahy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Masina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herin'Andriamanitra</a:t>
            </a:r>
            <a:r>
              <a:rPr lang="en-US" sz="2000" b="1" dirty="0">
                <a:solidFill>
                  <a:prstClr val="black"/>
                </a:solidFill>
              </a:rPr>
              <a:t>, […] </a:t>
            </a:r>
            <a:r>
              <a:rPr lang="en-US" sz="2000" b="1" dirty="0" err="1">
                <a:solidFill>
                  <a:prstClr val="black"/>
                </a:solidFill>
              </a:rPr>
              <a:t>fahendrena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fahamarinana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fahamasinana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fanavotana</a:t>
            </a:r>
            <a:r>
              <a:rPr lang="en-US" sz="2000" b="1" dirty="0">
                <a:solidFill>
                  <a:prstClr val="black"/>
                </a:solidFill>
              </a:rPr>
              <a:t>” (1 Kor.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1:18, 30).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-2" y="578220"/>
            <a:ext cx="76866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Ho </a:t>
            </a:r>
            <a:r>
              <a:rPr lang="en-US" sz="2000" b="1" dirty="0" err="1">
                <a:solidFill>
                  <a:prstClr val="black"/>
                </a:solidFill>
              </a:rPr>
              <a:t>an'ny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mpino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mariky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famonjena</a:t>
            </a:r>
            <a:r>
              <a:rPr lang="en-US" sz="2000" b="1" dirty="0">
                <a:solidFill>
                  <a:prstClr val="black"/>
                </a:solidFill>
              </a:rPr>
              <a:t>. Fa ho </a:t>
            </a:r>
            <a:r>
              <a:rPr lang="en-US" sz="2000" b="1" dirty="0" err="1">
                <a:solidFill>
                  <a:prstClr val="black"/>
                </a:solidFill>
              </a:rPr>
              <a:t>an'ny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niaina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taonjato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voalohany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maneho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fahafatesana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mahamenatra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jiolahy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NY FAHENDREN'ANDRIAMANITRA</a:t>
            </a:r>
            <a:endParaRPr lang="en-US" sz="3300" b="1" spc="-15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618496"/>
            <a:ext cx="5605245" cy="9233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“fa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amin'izay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voantso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kosa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Jiosy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jentilisa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Kristy,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herin'Andriamanitra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fahendren'Andriamanitra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Korintiana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199003" y="1542611"/>
            <a:ext cx="5699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Nampiasa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fahendren'olombelona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Paoly</a:t>
            </a:r>
            <a:r>
              <a:rPr lang="en-US" sz="2000" b="1" dirty="0"/>
              <a:t>, </a:t>
            </a:r>
            <a:r>
              <a:rPr lang="en-US" sz="2000" b="1" dirty="0" err="1"/>
              <a:t>tany</a:t>
            </a:r>
            <a:r>
              <a:rPr lang="en-US" sz="2000" b="1" dirty="0"/>
              <a:t> </a:t>
            </a:r>
            <a:r>
              <a:rPr lang="en-US" sz="2000" b="1" dirty="0" err="1"/>
              <a:t>Atena</a:t>
            </a:r>
            <a:r>
              <a:rPr lang="en-US" sz="2000" b="1" dirty="0"/>
              <a:t>, </a:t>
            </a:r>
            <a:r>
              <a:rPr lang="en-US" sz="2000" b="1" dirty="0" err="1"/>
              <a:t>mba</a:t>
            </a:r>
            <a:r>
              <a:rPr lang="en-US" sz="2000" b="1" dirty="0"/>
              <a:t> </a:t>
            </a:r>
            <a:r>
              <a:rPr lang="en-US" sz="2000" b="1" dirty="0" err="1"/>
              <a:t>handresena</a:t>
            </a:r>
            <a:r>
              <a:rPr lang="en-US" sz="2000" b="1" dirty="0"/>
              <a:t> </a:t>
            </a:r>
            <a:r>
              <a:rPr lang="en-US" sz="2000" b="1" dirty="0" err="1"/>
              <a:t>lahatra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olon-kendry</a:t>
            </a:r>
            <a:r>
              <a:rPr lang="en-US" sz="2000" b="1" dirty="0"/>
              <a:t>. </a:t>
            </a:r>
            <a:r>
              <a:rPr lang="en-US" sz="2000" b="1" dirty="0" err="1"/>
              <a:t>Nanomboka</a:t>
            </a:r>
            <a:r>
              <a:rPr lang="en-US" sz="2000" b="1" dirty="0"/>
              <a:t> </a:t>
            </a:r>
            <a:r>
              <a:rPr lang="en-US" sz="2000" b="1" dirty="0" err="1"/>
              <a:t>teo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nanapa-kevitra</a:t>
            </a:r>
            <a:r>
              <a:rPr lang="en-US" sz="2000" b="1" dirty="0"/>
              <a:t> </a:t>
            </a:r>
            <a:r>
              <a:rPr lang="en-US" sz="2000" b="1" dirty="0" err="1"/>
              <a:t>izy</a:t>
            </a:r>
            <a:r>
              <a:rPr lang="en-US" sz="2000" b="1" dirty="0"/>
              <a:t> fa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hampiasa</a:t>
            </a:r>
            <a:r>
              <a:rPr lang="en-US" sz="2000" b="1" dirty="0"/>
              <a:t> </a:t>
            </a:r>
            <a:r>
              <a:rPr lang="en-US" sz="2000" b="1" dirty="0" err="1"/>
              <a:t>afa-tsy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fahendren'Andriamanitra</a:t>
            </a:r>
            <a:r>
              <a:rPr lang="en-US" sz="2000" b="1" dirty="0"/>
              <a:t> </a:t>
            </a:r>
            <a:r>
              <a:rPr lang="en-US" sz="2000" b="1" dirty="0" err="1"/>
              <a:t>ihany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27992" y="4623392"/>
            <a:ext cx="76604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Mandrava</a:t>
            </a:r>
            <a:r>
              <a:rPr lang="en-US" sz="2000" b="1" dirty="0"/>
              <a:t> “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fahendren'ny</a:t>
            </a:r>
            <a:r>
              <a:rPr lang="en-US" sz="2000" b="1" dirty="0"/>
              <a:t> </a:t>
            </a:r>
            <a:r>
              <a:rPr lang="en-US" sz="2000" b="1" dirty="0" err="1"/>
              <a:t>hendry</a:t>
            </a:r>
            <a:r>
              <a:rPr lang="en-US" sz="2000" b="1" dirty="0"/>
              <a:t>”; </a:t>
            </a:r>
            <a:r>
              <a:rPr lang="en-US" sz="2000" b="1" dirty="0" err="1"/>
              <a:t>manafoana</a:t>
            </a:r>
            <a:r>
              <a:rPr lang="en-US" sz="2000" b="1" dirty="0"/>
              <a:t> “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fahalalan'ny</a:t>
            </a:r>
            <a:r>
              <a:rPr lang="en-US" sz="2000" b="1" dirty="0"/>
              <a:t> </a:t>
            </a:r>
            <a:r>
              <a:rPr lang="en-US" sz="2000" b="1" dirty="0" err="1"/>
              <a:t>mahalala</a:t>
            </a:r>
            <a:r>
              <a:rPr lang="en-US" sz="2000" b="1" dirty="0"/>
              <a:t>”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fahendren'Andriamanitra</a:t>
            </a:r>
            <a:r>
              <a:rPr lang="en-US" sz="2000" b="1" dirty="0"/>
              <a:t> (1 </a:t>
            </a:r>
            <a:r>
              <a:rPr lang="en-US" sz="2000" b="1" dirty="0" err="1"/>
              <a:t>kor.</a:t>
            </a:r>
            <a:r>
              <a:rPr lang="en-US" sz="2000" b="1" dirty="0"/>
              <a:t> 1:19); </a:t>
            </a:r>
            <a:r>
              <a:rPr lang="en-US" sz="2000" b="1" dirty="0" err="1"/>
              <a:t>ary</a:t>
            </a:r>
            <a:r>
              <a:rPr lang="en-US" sz="2000" b="1" dirty="0"/>
              <a:t> “</a:t>
            </a:r>
            <a:r>
              <a:rPr lang="en-US" sz="2000" b="1" dirty="0" err="1"/>
              <a:t>nampody</a:t>
            </a:r>
            <a:r>
              <a:rPr lang="en-US" sz="2000" b="1" dirty="0"/>
              <a:t> ho </a:t>
            </a:r>
            <a:r>
              <a:rPr lang="en-US" sz="2000" b="1" dirty="0" err="1"/>
              <a:t>fahadalana</a:t>
            </a:r>
            <a:r>
              <a:rPr lang="en-US" sz="2000" b="1" dirty="0"/>
              <a:t>…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fahendren'izao</a:t>
            </a:r>
            <a:r>
              <a:rPr lang="en-US" sz="2000" b="1" dirty="0"/>
              <a:t> </a:t>
            </a:r>
            <a:r>
              <a:rPr lang="en-US" sz="2000" b="1" dirty="0" err="1"/>
              <a:t>tontolo</a:t>
            </a:r>
            <a:r>
              <a:rPr lang="en-US" sz="2000" b="1" dirty="0"/>
              <a:t> </a:t>
            </a:r>
            <a:r>
              <a:rPr lang="en-US" sz="2000" b="1" dirty="0" err="1"/>
              <a:t>izao</a:t>
            </a:r>
            <a:r>
              <a:rPr lang="en-US" sz="2000" b="1" dirty="0"/>
              <a:t>” (1 Kor. </a:t>
            </a:r>
            <a:r>
              <a:rPr lang="en-US" sz="2000" b="1" noProof="0" dirty="0"/>
              <a:t>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27992" y="4261382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Inona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fahendren'Andriamanitra</a:t>
            </a:r>
            <a:r>
              <a:rPr lang="en-US" sz="2000" b="1" dirty="0"/>
              <a:t> </a:t>
            </a:r>
            <a:r>
              <a:rPr lang="en-US" sz="2000" b="1" dirty="0" err="1"/>
              <a:t>notorin'i</a:t>
            </a:r>
            <a:r>
              <a:rPr lang="en-US" sz="2000" b="1" dirty="0"/>
              <a:t> </a:t>
            </a:r>
            <a:r>
              <a:rPr lang="en-US" sz="2000" b="1" dirty="0" err="1"/>
              <a:t>Paoly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0" y="5835702"/>
            <a:ext cx="7371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Mifanohitra</a:t>
            </a:r>
            <a:r>
              <a:rPr lang="en-US" sz="2000" b="1" dirty="0"/>
              <a:t> </a:t>
            </a:r>
            <a:r>
              <a:rPr lang="en-US" sz="2000" b="1" dirty="0" err="1"/>
              <a:t>tanteraka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lojikan'olombelona</a:t>
            </a:r>
            <a:r>
              <a:rPr lang="en-US" sz="2000" b="1" dirty="0"/>
              <a:t>, fa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fahendren'Andriamanitra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"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fahadalan'ny</a:t>
            </a:r>
            <a:r>
              <a:rPr lang="en-US" sz="2000" b="1" dirty="0"/>
              <a:t> </a:t>
            </a:r>
            <a:r>
              <a:rPr lang="en-US" sz="2000" b="1" dirty="0" err="1"/>
              <a:t>fitorian-teny</a:t>
            </a:r>
            <a:r>
              <a:rPr lang="en-US" sz="2000" b="1" dirty="0"/>
              <a:t> no </a:t>
            </a:r>
            <a:r>
              <a:rPr lang="en-US" sz="2000" b="1" dirty="0" err="1"/>
              <a:t>hamonjeny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mino</a:t>
            </a:r>
            <a:r>
              <a:rPr lang="en-US" sz="2000" b="1" dirty="0"/>
              <a:t>” </a:t>
            </a:r>
            <a:r>
              <a:rPr lang="en-US" sz="2000" b="1" noProof="0" dirty="0"/>
              <a:t>(1 </a:t>
            </a:r>
            <a:r>
              <a:rPr lang="en-US" sz="2000" b="1" noProof="0" dirty="0" err="1"/>
              <a:t>Korintiana</a:t>
            </a:r>
            <a:r>
              <a:rPr lang="en-US" sz="2000" b="1" noProof="0" dirty="0"/>
              <a:t> 1:21).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186748" y="3060496"/>
            <a:ext cx="5683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Andriamanitra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mihitsy</a:t>
            </a:r>
            <a:r>
              <a:rPr lang="en-US" sz="2000" b="1" dirty="0">
                <a:solidFill>
                  <a:prstClr val="black"/>
                </a:solidFill>
              </a:rPr>
              <a:t> no </a:t>
            </a:r>
            <a:r>
              <a:rPr lang="en-US" sz="2000" b="1" dirty="0" err="1">
                <a:solidFill>
                  <a:prstClr val="black"/>
                </a:solidFill>
              </a:rPr>
              <a:t>naniraka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azy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hitory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hafatra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tsy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fahendrena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fahaiza-miteny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fandrao</a:t>
            </a:r>
            <a:r>
              <a:rPr lang="en-US" sz="2000" b="1" dirty="0">
                <a:solidFill>
                  <a:prstClr val="black"/>
                </a:solidFill>
              </a:rPr>
              <a:t> ho </a:t>
            </a:r>
            <a:r>
              <a:rPr lang="en-US" sz="2000" b="1" dirty="0" err="1">
                <a:solidFill>
                  <a:prstClr val="black"/>
                </a:solidFill>
              </a:rPr>
              <a:t>foana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herin'ny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fijalian'i</a:t>
            </a:r>
            <a:r>
              <a:rPr lang="en-US" sz="2000" b="1" dirty="0">
                <a:solidFill>
                  <a:prstClr val="black"/>
                </a:solidFill>
              </a:rPr>
              <a:t> Kristy" (1 Kor.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1:17).</a:t>
            </a: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2" y="0"/>
            <a:ext cx="65722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NY FAHADALAN'NY HAZO FIJALIANA </a:t>
            </a:r>
            <a:endParaRPr lang="en-US" sz="28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458722"/>
            <a:ext cx="65722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“fa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izahay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mitory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Kristy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voahombo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hazo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fijaliana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fahatafintohinana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Jiosy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fahadalana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jentilisa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Korintiana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In-</a:t>
            </a:r>
            <a:r>
              <a:rPr lang="en-US" sz="2000" b="1" dirty="0" err="1"/>
              <a:t>dimy</a:t>
            </a:r>
            <a:r>
              <a:rPr lang="en-US" sz="2000" b="1" dirty="0"/>
              <a:t> no </a:t>
            </a:r>
            <a:r>
              <a:rPr lang="en-US" sz="2000" b="1" dirty="0" err="1"/>
              <a:t>ampiasana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teny</a:t>
            </a:r>
            <a:r>
              <a:rPr lang="en-US" sz="2000" b="1" dirty="0"/>
              <a:t> </a:t>
            </a:r>
            <a:r>
              <a:rPr lang="en-US" sz="2000" b="1" dirty="0" err="1"/>
              <a:t>grika</a:t>
            </a:r>
            <a:r>
              <a:rPr lang="en-US" sz="2000" b="1" dirty="0"/>
              <a:t> hoe “</a:t>
            </a:r>
            <a:r>
              <a:rPr lang="en-US" sz="2000" b="1" i="1" dirty="0" err="1"/>
              <a:t>mōria</a:t>
            </a:r>
            <a:r>
              <a:rPr lang="en-US" sz="2000" b="1" dirty="0"/>
              <a:t>” (</a:t>
            </a:r>
            <a:r>
              <a:rPr lang="en-US" sz="2000" b="1" dirty="0" err="1"/>
              <a:t>adala</a:t>
            </a:r>
            <a:r>
              <a:rPr lang="en-US" sz="2000" b="1" dirty="0"/>
              <a:t>, </a:t>
            </a:r>
            <a:r>
              <a:rPr lang="en-US" sz="2000" b="1" dirty="0" err="1"/>
              <a:t>fahadalana</a:t>
            </a:r>
            <a:r>
              <a:rPr lang="en-US" sz="2000" b="1" dirty="0"/>
              <a:t>) </a:t>
            </a:r>
            <a:r>
              <a:rPr lang="en-US" sz="2000" b="1" dirty="0" err="1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1 </a:t>
            </a:r>
            <a:r>
              <a:rPr lang="en-US" sz="2000" b="1" dirty="0" err="1"/>
              <a:t>Korintiana</a:t>
            </a:r>
            <a:r>
              <a:rPr lang="en-US" sz="2000" b="1" dirty="0"/>
              <a:t>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695721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303488"/>
            <a:ext cx="6448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Fahadalana</a:t>
            </a:r>
            <a:r>
              <a:rPr lang="en-US" sz="2000" b="1" dirty="0"/>
              <a:t> ho </a:t>
            </a:r>
            <a:r>
              <a:rPr lang="en-US" sz="2000" b="1" dirty="0" err="1"/>
              <a:t>an’izay</a:t>
            </a:r>
            <a:r>
              <a:rPr lang="en-US" sz="2000" b="1" dirty="0"/>
              <a:t> ho very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hazo</a:t>
            </a:r>
            <a:r>
              <a:rPr lang="en-US" sz="2000" b="1" dirty="0"/>
              <a:t> </a:t>
            </a:r>
            <a:r>
              <a:rPr lang="en-US" sz="2000" b="1" dirty="0" err="1"/>
              <a:t>fijaliana</a:t>
            </a:r>
            <a:r>
              <a:rPr lang="en-US" sz="2000" b="1" dirty="0"/>
              <a:t>; ho </a:t>
            </a:r>
            <a:r>
              <a:rPr lang="en-US" sz="2000" b="1" dirty="0" err="1"/>
              <a:t>an’izay</a:t>
            </a:r>
            <a:r>
              <a:rPr lang="en-US" sz="2000" b="1" dirty="0"/>
              <a:t>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mahalala</a:t>
            </a:r>
            <a:r>
              <a:rPr lang="en-US" sz="2000" b="1" dirty="0"/>
              <a:t> </a:t>
            </a:r>
            <a:r>
              <a:rPr lang="en-US" sz="2000" b="1" dirty="0" err="1"/>
              <a:t>an’Andriamanitra</a:t>
            </a:r>
            <a:r>
              <a:rPr lang="en-US" sz="2000" b="1" dirty="0"/>
              <a:t> (</a:t>
            </a:r>
            <a:r>
              <a:rPr lang="en-US" sz="2000" b="1" dirty="0" err="1"/>
              <a:t>Jentilisa</a:t>
            </a:r>
            <a:r>
              <a:rPr lang="en-US" sz="2000" b="1" dirty="0"/>
              <a:t>); ho </a:t>
            </a:r>
            <a:r>
              <a:rPr lang="en-US" sz="2000" b="1" dirty="0" err="1"/>
              <a:t>an'ireo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mihevitra</a:t>
            </a:r>
            <a:r>
              <a:rPr lang="en-US" sz="2000" b="1" dirty="0"/>
              <a:t> </a:t>
            </a:r>
            <a:r>
              <a:rPr lang="en-US" sz="2000" b="1" dirty="0" err="1"/>
              <a:t>afa-tsy</a:t>
            </a:r>
            <a:r>
              <a:rPr lang="en-US" sz="2000" b="1" dirty="0"/>
              <a:t> </a:t>
            </a:r>
            <a:r>
              <a:rPr lang="en-US" sz="2000" b="1" dirty="0" err="1"/>
              <a:t>izao</a:t>
            </a:r>
            <a:r>
              <a:rPr lang="en-US" sz="2000" b="1" dirty="0"/>
              <a:t> </a:t>
            </a:r>
            <a:r>
              <a:rPr lang="en-US" sz="2000" b="1" dirty="0" err="1"/>
              <a:t>tontolo</a:t>
            </a:r>
            <a:r>
              <a:rPr lang="en-US" sz="2000" b="1" dirty="0"/>
              <a:t> </a:t>
            </a:r>
            <a:r>
              <a:rPr lang="en-US" sz="2000" b="1" dirty="0" err="1"/>
              <a:t>izao</a:t>
            </a:r>
            <a:r>
              <a:rPr lang="en-US" sz="2000" b="1" dirty="0"/>
              <a:t> (</a:t>
            </a:r>
            <a:r>
              <a:rPr lang="en-US" sz="2000" b="1" dirty="0" err="1"/>
              <a:t>olona</a:t>
            </a:r>
            <a:r>
              <a:rPr lang="en-US" sz="2000" b="1" dirty="0"/>
              <a:t> </a:t>
            </a:r>
            <a:r>
              <a:rPr lang="en-US" sz="2000" b="1" dirty="0" err="1"/>
              <a:t>araky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nofo</a:t>
            </a:r>
            <a:r>
              <a:rPr lang="en-US" sz="2000" b="1" dirty="0"/>
              <a:t>); ho </a:t>
            </a:r>
            <a:r>
              <a:rPr lang="en-US" sz="2000" b="1" dirty="0" err="1"/>
              <a:t>an'ireo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fehezin'ny</a:t>
            </a:r>
            <a:r>
              <a:rPr lang="en-US" sz="2000" b="1" dirty="0"/>
              <a:t> </a:t>
            </a:r>
            <a:r>
              <a:rPr lang="en-US" sz="2000" b="1" dirty="0" err="1"/>
              <a:t>fahendreny</a:t>
            </a:r>
            <a:r>
              <a:rPr lang="en-US" sz="2000" b="1" dirty="0"/>
              <a:t> </a:t>
            </a:r>
            <a:r>
              <a:rPr lang="en-US" sz="2000" b="1" dirty="0" err="1"/>
              <a:t>ihany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2091" y="1475819"/>
            <a:ext cx="5551390" cy="282766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5841992"/>
            <a:ext cx="6448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Fa </a:t>
            </a:r>
            <a:r>
              <a:rPr lang="en-US" sz="2000" b="1" dirty="0" err="1">
                <a:solidFill>
                  <a:prstClr val="black"/>
                </a:solidFill>
              </a:rPr>
              <a:t>fitahiana</a:t>
            </a:r>
            <a:r>
              <a:rPr lang="en-US" sz="2000" b="1" dirty="0">
                <a:solidFill>
                  <a:prstClr val="black"/>
                </a:solidFill>
              </a:rPr>
              <a:t> ho </a:t>
            </a:r>
            <a:r>
              <a:rPr lang="en-US" sz="2000" b="1" dirty="0" err="1">
                <a:solidFill>
                  <a:prstClr val="black"/>
                </a:solidFill>
              </a:rPr>
              <a:t>an’izay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hovonjena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izany</a:t>
            </a:r>
            <a:r>
              <a:rPr lang="en-US" sz="2000" b="1" dirty="0">
                <a:solidFill>
                  <a:prstClr val="black"/>
                </a:solidFill>
              </a:rPr>
              <a:t> hoe ho </a:t>
            </a:r>
            <a:r>
              <a:rPr lang="en-US" sz="2000" b="1" dirty="0" err="1">
                <a:solidFill>
                  <a:prstClr val="black"/>
                </a:solidFill>
              </a:rPr>
              <a:t>an’izay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vonona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hijery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amin’ny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fomba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fijerin’Andriamanitra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-9830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NY HERIN'ANDRIAMANITRA </a:t>
            </a:r>
            <a:endParaRPr lang="en-US" sz="4400" b="1" spc="6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535598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“Fa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teny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hazo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fijaliana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fahadalana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amin'izay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ho very, fa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herin'Andriamanitra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kosa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amintsika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hovonjena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Korintiana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-1" y="1102617"/>
            <a:ext cx="81642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Ny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manana </a:t>
            </a:r>
            <a:r>
              <a:rPr lang="en-US" sz="2000" b="1" dirty="0" err="1">
                <a:solidFill>
                  <a:prstClr val="black"/>
                </a:solidFill>
              </a:rPr>
              <a:t>hery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maneho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ratsy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indrindra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amin’ny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olombelona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tsara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indrindra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amin’Andriamanitra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(1 Kor.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1:18).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696077"/>
              </p:ext>
            </p:extLst>
          </p:nvPr>
        </p:nvGraphicFramePr>
        <p:xfrm>
          <a:off x="1199147" y="2038967"/>
          <a:ext cx="6106527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3" y="4756432"/>
            <a:ext cx="7536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Ireo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mandà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hijinja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vokatry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ratsy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nataony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farany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ho </a:t>
            </a:r>
            <a:r>
              <a:rPr lang="en-US" sz="2000" b="1" dirty="0" err="1">
                <a:solidFill>
                  <a:prstClr val="black"/>
                </a:solidFill>
              </a:rPr>
              <a:t>ringan'Ilay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nolaviny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0981" y="1679509"/>
            <a:ext cx="4446245" cy="4966271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3" y="5477932"/>
            <a:ext cx="7378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Ny </a:t>
            </a:r>
            <a:r>
              <a:rPr lang="en-US" sz="2000" b="1" dirty="0" err="1">
                <a:solidFill>
                  <a:prstClr val="black"/>
                </a:solidFill>
              </a:rPr>
              <a:t>herin'Andriamanitra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naseho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afaka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mampihavana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amin'Andriamanitra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alalan'ny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famelana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fahotany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rehetra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sady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manome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azy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fiainana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mandrakizay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Kol</a:t>
            </a:r>
            <a:r>
              <a:rPr lang="en-US" sz="2000" b="1" dirty="0">
                <a:solidFill>
                  <a:prstClr val="black"/>
                </a:solidFill>
              </a:rPr>
              <a:t>. 1:20; 1Pet.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2:24).</a:t>
            </a: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2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6" y="0"/>
            <a:ext cx="741997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200" b="1" spc="-15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NY TENY NY AMIN'NY HAZO FIJALIANA </a:t>
            </a:r>
            <a:endParaRPr lang="en-US" sz="3200" b="1" spc="-150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00206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5" y="502401"/>
            <a:ext cx="74199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“Fa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satria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naseho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aza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fahendren'Andriamanitra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fahendrena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nahatonga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tontolo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hahalala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an'Andriamanitra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fahadalan'ny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fitorian-teny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sitrak'Andriamanitra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hamonjeny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mino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Korintiana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2" y="1620356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Nahoana</a:t>
            </a:r>
            <a:r>
              <a:rPr lang="en-US" sz="2000" b="1" dirty="0"/>
              <a:t> no </a:t>
            </a:r>
            <a:r>
              <a:rPr lang="en-US" sz="2000" b="1" dirty="0" err="1"/>
              <a:t>hadalana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fitoriana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hafatry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hazo</a:t>
            </a:r>
            <a:r>
              <a:rPr lang="en-US" sz="2000" b="1" dirty="0"/>
              <a:t> </a:t>
            </a:r>
            <a:r>
              <a:rPr lang="en-US" sz="2000" b="1" dirty="0" err="1"/>
              <a:t>fijaliana</a:t>
            </a:r>
            <a:r>
              <a:rPr lang="en-US" sz="2000" b="1" dirty="0"/>
              <a:t> (</a:t>
            </a:r>
            <a:r>
              <a:rPr lang="en-US" sz="2000" b="1" noProof="0" dirty="0"/>
              <a:t>1 </a:t>
            </a:r>
            <a:r>
              <a:rPr lang="en-US" sz="2000" b="1" noProof="0" dirty="0" err="1"/>
              <a:t>Korintiana</a:t>
            </a:r>
            <a:r>
              <a:rPr lang="en-US" sz="2000" b="1" noProof="0" dirty="0"/>
              <a:t> 1:21-24)?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3" y="6159132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Ny </a:t>
            </a:r>
            <a:r>
              <a:rPr lang="en-US" sz="2000" b="1" dirty="0" err="1">
                <a:solidFill>
                  <a:prstClr val="black"/>
                </a:solidFill>
              </a:rPr>
              <a:t>hafatry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 no </a:t>
            </a:r>
            <a:r>
              <a:rPr lang="en-US" sz="2000" b="1" dirty="0" err="1">
                <a:solidFill>
                  <a:prstClr val="black"/>
                </a:solidFill>
              </a:rPr>
              <a:t>maneho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halehiben'ny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fahavononan'Andriamanitra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hanolotra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antsika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famonjena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4" y="4638863"/>
            <a:ext cx="73533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izany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aza</a:t>
            </a:r>
            <a:r>
              <a:rPr lang="en-US" sz="2000" b="1" dirty="0">
                <a:solidFill>
                  <a:prstClr val="black"/>
                </a:solidFill>
              </a:rPr>
              <a:t>, ho </a:t>
            </a:r>
            <a:r>
              <a:rPr lang="en-US" sz="2000" b="1" dirty="0" err="1">
                <a:solidFill>
                  <a:prstClr val="black"/>
                </a:solidFill>
              </a:rPr>
              <a:t>an'ny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anjely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hafatry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zavatra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tanteraka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Jesosy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fantatr'izy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ireo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tany</a:t>
            </a:r>
            <a:r>
              <a:rPr lang="en-US" sz="2000" b="1" dirty="0">
                <a:solidFill>
                  <a:prstClr val="black"/>
                </a:solidFill>
              </a:rPr>
              <a:t> an-</a:t>
            </a:r>
            <a:r>
              <a:rPr lang="en-US" sz="2000" b="1" dirty="0" err="1">
                <a:solidFill>
                  <a:prstClr val="black"/>
                </a:solidFill>
              </a:rPr>
              <a:t>danitra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nanolo-tena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hovonoina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fitiavany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taranaka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nandà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Azy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Izany</a:t>
            </a:r>
            <a:r>
              <a:rPr lang="en-US" sz="2000" b="1" dirty="0">
                <a:solidFill>
                  <a:prstClr val="black"/>
                </a:solidFill>
              </a:rPr>
              <a:t> no </a:t>
            </a:r>
            <a:r>
              <a:rPr lang="en-US" sz="2000" b="1" dirty="0" err="1">
                <a:solidFill>
                  <a:prstClr val="black"/>
                </a:solidFill>
              </a:rPr>
              <a:t>fomba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fijery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tian'i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Paoly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hampitaina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alalan'ny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fitoria-teniny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226818"/>
            <a:ext cx="73532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Niandrandra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Mesia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hanafaka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azy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ireo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fampahorian'ny</a:t>
            </a:r>
            <a:r>
              <a:rPr lang="en-US" sz="2000" b="1" dirty="0">
                <a:solidFill>
                  <a:prstClr val="black"/>
                </a:solidFill>
              </a:rPr>
              <a:t> Romana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Jiosy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Rehefa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nanambara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Jesosy</a:t>
            </a:r>
            <a:r>
              <a:rPr lang="en-US" sz="2000" b="1" dirty="0">
                <a:solidFill>
                  <a:prstClr val="black"/>
                </a:solidFill>
              </a:rPr>
              <a:t> fa </a:t>
            </a:r>
            <a:r>
              <a:rPr lang="en-US" sz="2000" b="1" dirty="0" err="1">
                <a:solidFill>
                  <a:prstClr val="black"/>
                </a:solidFill>
              </a:rPr>
              <a:t>hohomboana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Izy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rikoriko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mpianany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Ankoatra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izany</a:t>
            </a:r>
            <a:r>
              <a:rPr lang="en-US" sz="2000" b="1" dirty="0">
                <a:solidFill>
                  <a:prstClr val="black"/>
                </a:solidFill>
              </a:rPr>
              <a:t>, ho </a:t>
            </a:r>
            <a:r>
              <a:rPr lang="en-US" sz="2000" b="1" dirty="0" err="1">
                <a:solidFill>
                  <a:prstClr val="black"/>
                </a:solidFill>
              </a:rPr>
              <a:t>an'ny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Jiosy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mihantona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voaozon'Andriamanitra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Deoteronomia</a:t>
            </a:r>
            <a:r>
              <a:rPr lang="en-US" sz="2000" b="1" dirty="0">
                <a:solidFill>
                  <a:prstClr val="black"/>
                </a:solidFill>
              </a:rPr>
              <a:t> 21:23). Ho </a:t>
            </a:r>
            <a:r>
              <a:rPr lang="en-US" sz="2000" b="1" dirty="0" err="1">
                <a:solidFill>
                  <a:prstClr val="black"/>
                </a:solidFill>
              </a:rPr>
              <a:t>an'ny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Jentilisa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niandrandra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Mpanavotra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akory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mitovy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ihany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fehin-kevitra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fahadalana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NY FAHADALANA SY NY FAHALEMEN'ANDRIAMANITRA </a:t>
            </a:r>
            <a:endParaRPr lang="en-US" sz="2600" b="1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3300"/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“Fa </a:t>
            </a:r>
            <a:r>
              <a:rPr lang="en-US" b="1" dirty="0" err="1">
                <a:latin typeface="Comic Sans MS" panose="030F0702030302020204" pitchFamily="66" charset="0"/>
              </a:rPr>
              <a:t>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fahadalan'Andriamanitra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hendry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noho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olona</a:t>
            </a:r>
            <a:r>
              <a:rPr lang="en-US" b="1" dirty="0">
                <a:latin typeface="Comic Sans MS" panose="030F0702030302020204" pitchFamily="66" charset="0"/>
              </a:rPr>
              <a:t>; </a:t>
            </a:r>
            <a:r>
              <a:rPr lang="en-US" b="1" dirty="0" err="1">
                <a:latin typeface="Comic Sans MS" panose="030F0702030302020204" pitchFamily="66" charset="0"/>
              </a:rPr>
              <a:t>ary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fahalemen'Andriamanitra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mahery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noho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olona</a:t>
            </a:r>
            <a:r>
              <a:rPr lang="en-US" b="1" dirty="0"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latin typeface="Comic Sans MS" panose="030F0702030302020204" pitchFamily="66" charset="0"/>
              </a:rPr>
              <a:t>Korintiana</a:t>
            </a:r>
            <a:r>
              <a:rPr lang="en-US" sz="1400" b="1" noProof="0" dirty="0"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441537"/>
            <a:ext cx="82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Adala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malemy</a:t>
            </a:r>
            <a:r>
              <a:rPr lang="en-US" sz="2000" b="1" dirty="0"/>
              <a:t> </a:t>
            </a:r>
            <a:r>
              <a:rPr lang="en-US" sz="2000" b="1" dirty="0" err="1"/>
              <a:t>Andriamanitra</a:t>
            </a:r>
            <a:r>
              <a:rPr lang="en-US" sz="2000" b="1" dirty="0"/>
              <a:t> (1 Kor. </a:t>
            </a:r>
            <a:r>
              <a:rPr lang="en-US" sz="2000" b="1" noProof="0" dirty="0"/>
              <a:t>1:25)?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2875" y="3721134"/>
            <a:ext cx="4867275" cy="2987678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5373101" y="3272215"/>
            <a:ext cx="67825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Raha</a:t>
            </a:r>
            <a:r>
              <a:rPr lang="en-US" sz="2000" b="1" dirty="0"/>
              <a:t> </a:t>
            </a:r>
            <a:r>
              <a:rPr lang="en-US" sz="2000" b="1" dirty="0" err="1"/>
              <a:t>atambatra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fahendrena</a:t>
            </a:r>
            <a:r>
              <a:rPr lang="en-US" sz="2000" b="1" dirty="0"/>
              <a:t> </a:t>
            </a:r>
            <a:r>
              <a:rPr lang="en-US" sz="2000" b="1" dirty="0" err="1"/>
              <a:t>rehetra</a:t>
            </a:r>
            <a:r>
              <a:rPr lang="en-US" sz="2000" b="1" dirty="0"/>
              <a:t> </a:t>
            </a:r>
            <a:r>
              <a:rPr lang="en-US" sz="2000" b="1" dirty="0" err="1"/>
              <a:t>avy</a:t>
            </a:r>
            <a:r>
              <a:rPr lang="en-US" sz="2000" b="1" dirty="0"/>
              <a:t>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olona</a:t>
            </a:r>
            <a:r>
              <a:rPr lang="en-US" sz="2000" b="1" dirty="0"/>
              <a:t> </a:t>
            </a:r>
            <a:r>
              <a:rPr lang="en-US" sz="2000" b="1" dirty="0" err="1"/>
              <a:t>hendry</a:t>
            </a:r>
            <a:r>
              <a:rPr lang="en-US" sz="2000" b="1" dirty="0"/>
              <a:t> </a:t>
            </a:r>
            <a:r>
              <a:rPr lang="en-US" sz="2000" b="1" dirty="0" err="1"/>
              <a:t>indrindra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mahavita</a:t>
            </a:r>
            <a:r>
              <a:rPr lang="en-US" sz="2000" b="1" dirty="0"/>
              <a:t> </a:t>
            </a:r>
            <a:r>
              <a:rPr lang="en-US" sz="2000" b="1" dirty="0" err="1"/>
              <a:t>mamorona</a:t>
            </a:r>
            <a:r>
              <a:rPr lang="en-US" sz="2000" b="1" dirty="0"/>
              <a:t> </a:t>
            </a:r>
            <a:r>
              <a:rPr lang="en-US" sz="2000" b="1" dirty="0" err="1"/>
              <a:t>drafi-panavotana</a:t>
            </a:r>
            <a:r>
              <a:rPr lang="en-US" sz="2000" b="1" dirty="0"/>
              <a:t> </a:t>
            </a:r>
            <a:r>
              <a:rPr lang="en-US" sz="2000" b="1" dirty="0" err="1"/>
              <a:t>hamonjena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olombelona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5429251" y="5823844"/>
            <a:ext cx="52218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Mariho</a:t>
            </a:r>
            <a:r>
              <a:rPr lang="en-US" sz="2000" b="1" dirty="0"/>
              <a:t> fa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i="1" u="sng" dirty="0" err="1"/>
              <a:t>mino</a:t>
            </a:r>
            <a:r>
              <a:rPr lang="en-US" sz="2000" b="1" dirty="0"/>
              <a:t> </a:t>
            </a:r>
            <a:r>
              <a:rPr lang="en-US" sz="2000" b="1" dirty="0" err="1"/>
              <a:t>an'i</a:t>
            </a:r>
            <a:r>
              <a:rPr lang="en-US" sz="2000" b="1" dirty="0"/>
              <a:t> </a:t>
            </a:r>
            <a:r>
              <a:rPr lang="en-US" sz="2000" b="1" dirty="0" err="1"/>
              <a:t>Jesosy</a:t>
            </a:r>
            <a:r>
              <a:rPr lang="en-US" sz="2000" b="1" dirty="0"/>
              <a:t> ho </a:t>
            </a:r>
            <a:r>
              <a:rPr lang="en-US" sz="2000" b="1" dirty="0" err="1"/>
              <a:t>valin'ny</a:t>
            </a:r>
            <a:r>
              <a:rPr lang="en-US" sz="2000" b="1" dirty="0"/>
              <a:t> </a:t>
            </a:r>
            <a:r>
              <a:rPr lang="en-US" sz="2000" b="1" i="1" u="sng" dirty="0" err="1"/>
              <a:t>antson'ny</a:t>
            </a:r>
            <a:r>
              <a:rPr lang="en-US" sz="2000" b="1" i="1" u="sng" dirty="0"/>
              <a:t> </a:t>
            </a:r>
            <a:r>
              <a:rPr lang="en-US" sz="2000" b="1" dirty="0" err="1"/>
              <a:t>Fanahy</a:t>
            </a:r>
            <a:r>
              <a:rPr lang="en-US" sz="2000" b="1" dirty="0"/>
              <a:t> </a:t>
            </a:r>
            <a:r>
              <a:rPr lang="en-US" sz="2000" b="1" dirty="0" err="1"/>
              <a:t>Masina</a:t>
            </a:r>
            <a:r>
              <a:rPr lang="en-US" sz="2000" b="1" dirty="0"/>
              <a:t> </a:t>
            </a:r>
            <a:r>
              <a:rPr lang="en-US" sz="2000" b="1" dirty="0" err="1"/>
              <a:t>ihany</a:t>
            </a:r>
            <a:r>
              <a:rPr lang="en-US" sz="2000" b="1" dirty="0"/>
              <a:t> no ho </a:t>
            </a:r>
            <a:r>
              <a:rPr lang="en-US" sz="2000" b="1" i="1" u="sng" dirty="0" err="1"/>
              <a:t>voavonjy</a:t>
            </a:r>
            <a:r>
              <a:rPr lang="en-US" sz="2000" b="1" i="1" u="sng" noProof="0" dirty="0"/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19725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01792" y="1872047"/>
            <a:ext cx="11953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Mazava</a:t>
            </a:r>
            <a:r>
              <a:rPr lang="en-US" sz="2000" b="1" dirty="0">
                <a:solidFill>
                  <a:prstClr val="black"/>
                </a:solidFill>
              </a:rPr>
              <a:t> ho </a:t>
            </a:r>
            <a:r>
              <a:rPr lang="en-US" sz="2000" b="1" dirty="0" err="1">
                <a:solidFill>
                  <a:prstClr val="black"/>
                </a:solidFill>
              </a:rPr>
              <a:t>azy</a:t>
            </a:r>
            <a:r>
              <a:rPr lang="en-US" sz="2000" b="1" dirty="0">
                <a:solidFill>
                  <a:prstClr val="black"/>
                </a:solidFill>
              </a:rPr>
              <a:t> fa </a:t>
            </a:r>
            <a:r>
              <a:rPr lang="en-US" sz="2000" b="1" dirty="0" err="1">
                <a:solidFill>
                  <a:prstClr val="black"/>
                </a:solidFill>
              </a:rPr>
              <a:t>tsia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satria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fahatanterahana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amin'Andriamanitra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Manao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fampitahana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ara-panoharana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ihany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Paoly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Raha</a:t>
            </a:r>
            <a:r>
              <a:rPr lang="en-US" sz="2000" b="1" dirty="0">
                <a:solidFill>
                  <a:prstClr val="black"/>
                </a:solidFill>
              </a:rPr>
              <a:t> manana </a:t>
            </a:r>
            <a:r>
              <a:rPr lang="en-US" sz="2000" b="1" dirty="0" err="1">
                <a:solidFill>
                  <a:prstClr val="black"/>
                </a:solidFill>
              </a:rPr>
              <a:t>fisainana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adaladala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Andriamanitra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ho </a:t>
            </a:r>
            <a:r>
              <a:rPr lang="en-US" sz="2000" b="1" dirty="0" err="1">
                <a:solidFill>
                  <a:prstClr val="black"/>
                </a:solidFill>
              </a:rPr>
              <a:t>hendry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fahendrena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ambony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indrindra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ananan’ny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Izy</a:t>
            </a:r>
            <a:r>
              <a:rPr lang="en-US" sz="2000" b="1" dirty="0">
                <a:solidFill>
                  <a:prstClr val="black"/>
                </a:solidFill>
              </a:rPr>
              <a:t>;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tohan-kevitra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malemy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amin’Andriamanitra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dia</a:t>
            </a:r>
            <a:r>
              <a:rPr lang="en-US" sz="2000" b="1" dirty="0">
                <a:solidFill>
                  <a:prstClr val="black"/>
                </a:solidFill>
              </a:rPr>
              <a:t> ho </a:t>
            </a:r>
            <a:r>
              <a:rPr lang="en-US" sz="2000" b="1" dirty="0" err="1">
                <a:solidFill>
                  <a:prstClr val="black"/>
                </a:solidFill>
              </a:rPr>
              <a:t>mahery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lavitra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tohan-kevitra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mahery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indrindra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ananan'ny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izany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5429251" y="4278353"/>
            <a:ext cx="67198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Andriamanitra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irery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ihany</a:t>
            </a:r>
            <a:r>
              <a:rPr lang="en-US" sz="2000" b="1" dirty="0">
                <a:solidFill>
                  <a:prstClr val="black"/>
                </a:solidFill>
              </a:rPr>
              <a:t> no </a:t>
            </a:r>
            <a:r>
              <a:rPr lang="en-US" sz="2000" b="1" dirty="0" err="1">
                <a:solidFill>
                  <a:prstClr val="black"/>
                </a:solidFill>
              </a:rPr>
              <a:t>afaka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manome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fanavotana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amin’ny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alalan’ny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herin’ny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soron’i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Jesosy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amin’ny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fijaliana</a:t>
            </a:r>
            <a:r>
              <a:rPr lang="en-US" sz="2000" b="1" dirty="0">
                <a:solidFill>
                  <a:prstClr val="black"/>
                </a:solidFill>
              </a:rPr>
              <a:t>, "</a:t>
            </a:r>
            <a:r>
              <a:rPr lang="en-US" sz="2000" b="1" dirty="0" err="1">
                <a:solidFill>
                  <a:prstClr val="black"/>
                </a:solidFill>
              </a:rPr>
              <a:t>amintsika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hovonjena</a:t>
            </a:r>
            <a:r>
              <a:rPr lang="en-US" sz="2000" b="1" dirty="0">
                <a:solidFill>
                  <a:prstClr val="black"/>
                </a:solidFill>
              </a:rPr>
              <a:t>" (1 Kor. 1:18); "</a:t>
            </a:r>
            <a:r>
              <a:rPr lang="en-US" sz="2000" b="1" dirty="0" err="1">
                <a:solidFill>
                  <a:prstClr val="black"/>
                </a:solidFill>
              </a:rPr>
              <a:t>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mino</a:t>
            </a:r>
            <a:r>
              <a:rPr lang="en-US" sz="2000" b="1" dirty="0">
                <a:solidFill>
                  <a:prstClr val="black"/>
                </a:solidFill>
              </a:rPr>
              <a:t>" (1 Kor. 1:21); </a:t>
            </a:r>
            <a:r>
              <a:rPr lang="en-US" sz="2000" b="1" dirty="0" err="1">
                <a:solidFill>
                  <a:prstClr val="black"/>
                </a:solidFill>
              </a:rPr>
              <a:t>sy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izay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voantso</a:t>
            </a:r>
            <a:r>
              <a:rPr lang="en-US" sz="2000" b="1" dirty="0">
                <a:solidFill>
                  <a:prstClr val="black"/>
                </a:solidFill>
              </a:rPr>
              <a:t>" 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(1 Kor.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1:24).</a:t>
            </a: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787667" y="766732"/>
            <a:ext cx="1061666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Eo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olona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maro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miara-belona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amintsika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ankehitriny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voahodidina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fahatsiarovana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masina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hazo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fijalian'i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Kalvary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Misy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hevitra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masina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mifandray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amin'ireo</a:t>
            </a:r>
            <a:r>
              <a:rPr lang="en-US" sz="2200" b="1" dirty="0">
                <a:latin typeface="Constantia" panose="02030602050306030303" pitchFamily="18" charset="0"/>
              </a:rPr>
              <a:t> toe-</a:t>
            </a:r>
            <a:r>
              <a:rPr lang="en-US" sz="2200" b="1" dirty="0" err="1">
                <a:latin typeface="Constantia" panose="02030602050306030303" pitchFamily="18" charset="0"/>
              </a:rPr>
              <a:t>javatra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teo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hazo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fijaliana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Nefa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andron'i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Paoly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hazo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fijaliana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narahin'ny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fihetseham</a:t>
            </a:r>
            <a:r>
              <a:rPr lang="en-US" sz="2200" b="1" dirty="0">
                <a:latin typeface="Constantia" panose="02030602050306030303" pitchFamily="18" charset="0"/>
              </a:rPr>
              <a:t>-po </a:t>
            </a:r>
            <a:r>
              <a:rPr lang="en-US" sz="2200" b="1" dirty="0" err="1">
                <a:latin typeface="Constantia" panose="02030602050306030303" pitchFamily="18" charset="0"/>
              </a:rPr>
              <a:t>mitory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faharikorikoana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horohoro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Tsy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mahagaga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raha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mitarika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fanarabiana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fanoherana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fanandratana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Lehilahy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iray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Izay</a:t>
            </a:r>
            <a:r>
              <a:rPr lang="en-US" sz="2200" b="1" dirty="0">
                <a:latin typeface="Constantia" panose="02030602050306030303" pitchFamily="18" charset="0"/>
              </a:rPr>
              <a:t> maty </a:t>
            </a:r>
            <a:r>
              <a:rPr lang="en-US" sz="2200" b="1" dirty="0" err="1">
                <a:latin typeface="Constantia" panose="02030602050306030303" pitchFamily="18" charset="0"/>
              </a:rPr>
              <a:t>teo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hazo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fijaliana</a:t>
            </a:r>
            <a:r>
              <a:rPr lang="en-US" sz="2200" b="1" dirty="0"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Mpamonjin'ny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taranak'olombelona</a:t>
            </a:r>
            <a:r>
              <a:rPr lang="en-US" sz="22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US" sz="2200" b="1" dirty="0" err="1">
                <a:latin typeface="Constantia" panose="02030602050306030303" pitchFamily="18" charset="0"/>
              </a:rPr>
              <a:t>Horaisina</a:t>
            </a:r>
            <a:r>
              <a:rPr lang="en-US" sz="2200" b="1" dirty="0"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latin typeface="Constantia" panose="02030602050306030303" pitchFamily="18" charset="0"/>
              </a:rPr>
              <a:t>tsy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ampy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saina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izy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fiezahany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haneho</a:t>
            </a:r>
            <a:r>
              <a:rPr lang="en-US" sz="2200" b="1" dirty="0">
                <a:latin typeface="Constantia" panose="02030602050306030303" pitchFamily="18" charset="0"/>
              </a:rPr>
              <a:t> fa </a:t>
            </a:r>
            <a:r>
              <a:rPr lang="en-US" sz="2200" b="1" dirty="0" err="1">
                <a:latin typeface="Constantia" panose="02030602050306030303" pitchFamily="18" charset="0"/>
              </a:rPr>
              <a:t>misy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ifandraisana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fanandratana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taranak'olombelona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famonjena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azy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hazo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fijaliana</a:t>
            </a:r>
            <a:r>
              <a:rPr lang="en-US" sz="22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200" b="1" dirty="0" err="1">
                <a:latin typeface="Constantia" panose="02030602050306030303" pitchFamily="18" charset="0"/>
              </a:rPr>
              <a:t>Nefa</a:t>
            </a:r>
            <a:r>
              <a:rPr lang="en-US" sz="2200" b="1" dirty="0"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latin typeface="Constantia" panose="02030602050306030303" pitchFamily="18" charset="0"/>
              </a:rPr>
              <a:t>an'i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Paoly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zavatra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ambony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indrindra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hazo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fijaliana</a:t>
            </a:r>
            <a:r>
              <a:rPr lang="en-US" sz="2200" b="1" dirty="0">
                <a:latin typeface="Constantia" panose="02030602050306030303" pitchFamily="18" charset="0"/>
              </a:rPr>
              <a:t>. […] </a:t>
            </a:r>
            <a:r>
              <a:rPr lang="en-US" sz="2200" b="1" dirty="0" err="1">
                <a:latin typeface="Constantia" panose="02030602050306030303" pitchFamily="18" charset="0"/>
              </a:rPr>
              <a:t>Fantany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alalan'ny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fanadramana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manokana</a:t>
            </a:r>
            <a:r>
              <a:rPr lang="en-US" sz="2200" b="1" dirty="0">
                <a:latin typeface="Constantia" panose="02030602050306030303" pitchFamily="18" charset="0"/>
              </a:rPr>
              <a:t>, fa </a:t>
            </a:r>
            <a:r>
              <a:rPr lang="en-US" sz="2200" b="1" dirty="0" err="1">
                <a:latin typeface="Constantia" panose="02030602050306030303" pitchFamily="18" charset="0"/>
              </a:rPr>
              <a:t>rehefa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mpanota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mibanjina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fitiavan'ny</a:t>
            </a:r>
            <a:r>
              <a:rPr lang="en-US" sz="2200" b="1" dirty="0">
                <a:latin typeface="Constantia" panose="02030602050306030303" pitchFamily="18" charset="0"/>
              </a:rPr>
              <a:t> Ray, </a:t>
            </a:r>
            <a:r>
              <a:rPr lang="en-US" sz="2200" b="1" dirty="0" err="1">
                <a:latin typeface="Constantia" panose="02030602050306030303" pitchFamily="18" charset="0"/>
              </a:rPr>
              <a:t>araka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izay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Zanany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natao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sorona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fiovana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fo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ary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manomboka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hatreo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Kristy no </a:t>
            </a:r>
            <a:r>
              <a:rPr lang="en-US" sz="2200" b="1" dirty="0" err="1">
                <a:latin typeface="Constantia" panose="02030602050306030303" pitchFamily="18" charset="0"/>
              </a:rPr>
              <a:t>zavatra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rehetra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zavatra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rehetra</a:t>
            </a:r>
            <a:r>
              <a:rPr lang="en-US" sz="22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388224" y="5977088"/>
            <a:ext cx="3918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</a:t>
            </a:r>
            <a:r>
              <a:rPr lang="it-IT" sz="1600" b="1" dirty="0"/>
              <a:t>Vavolombelona Mahery, p. 214, 215</a:t>
            </a:r>
            <a:r>
              <a:rPr lang="en-US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1202</Words>
  <Application>Microsoft Office PowerPoint</Application>
  <PresentationFormat>Panorámica</PresentationFormat>
  <Paragraphs>63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Aptos Display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86</cp:revision>
  <dcterms:created xsi:type="dcterms:W3CDTF">2026-05-30T13:56:14Z</dcterms:created>
  <dcterms:modified xsi:type="dcterms:W3CDTF">2026-07-09T06:56:39Z</dcterms:modified>
</cp:coreProperties>
</file>