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247" autoAdjust="0"/>
  </p:normalViewPr>
  <p:slideViewPr>
    <p:cSldViewPr snapToGrid="0">
      <p:cViewPr varScale="1">
        <p:scale>
          <a:sx n="103" d="100"/>
          <a:sy n="103" d="100"/>
        </p:scale>
        <p:origin x="1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fr-FR" sz="2000" b="1" dirty="0" err="1"/>
            <a:t>Korintiana</a:t>
          </a:r>
          <a:r>
            <a:rPr lang="en" sz="2000" b="1" dirty="0"/>
            <a:t> 8</a:t>
          </a:r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fr-FR" sz="2000" b="1" dirty="0" err="1">
              <a:solidFill>
                <a:srgbClr val="105660"/>
              </a:solidFill>
            </a:rPr>
            <a:t>Hanina</a:t>
          </a:r>
          <a:r>
            <a:rPr lang="fr-FR" sz="2000" b="1" dirty="0">
              <a:solidFill>
                <a:srgbClr val="105660"/>
              </a:solidFill>
            </a:rPr>
            <a:t> </a:t>
          </a:r>
          <a:r>
            <a:rPr lang="fr-FR" sz="2000" b="1" dirty="0" err="1">
              <a:solidFill>
                <a:srgbClr val="105660"/>
              </a:solidFill>
            </a:rPr>
            <a:t>aterina</a:t>
          </a:r>
          <a:r>
            <a:rPr lang="fr-FR" sz="2000" b="1" dirty="0">
              <a:solidFill>
                <a:srgbClr val="105660"/>
              </a:solidFill>
            </a:rPr>
            <a:t> </a:t>
          </a:r>
          <a:r>
            <a:rPr lang="fr-FR" sz="2000" b="1" dirty="0" err="1">
              <a:solidFill>
                <a:srgbClr val="105660"/>
              </a:solidFill>
            </a:rPr>
            <a:t>amin'ny</a:t>
          </a:r>
          <a:r>
            <a:rPr lang="fr-FR" sz="2000" b="1" dirty="0">
              <a:solidFill>
                <a:srgbClr val="105660"/>
              </a:solidFill>
            </a:rPr>
            <a:t> </a:t>
          </a:r>
          <a:r>
            <a:rPr lang="fr-FR" sz="2000" b="1" dirty="0" err="1">
              <a:solidFill>
                <a:srgbClr val="105660"/>
              </a:solidFill>
            </a:rPr>
            <a:t>sampy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fr-FR" sz="2000" b="1" dirty="0" err="1"/>
            <a:t>Fahalalana</a:t>
          </a:r>
          <a:r>
            <a:rPr lang="fr-FR" sz="2000" b="1" dirty="0"/>
            <a:t> </a:t>
          </a:r>
          <a:r>
            <a:rPr lang="fr-FR" sz="2000" b="1" dirty="0" err="1"/>
            <a:t>sy</a:t>
          </a:r>
          <a:r>
            <a:rPr lang="fr-FR" sz="2000" b="1" dirty="0"/>
            <a:t> </a:t>
          </a:r>
          <a:r>
            <a:rPr lang="fr-FR" sz="2000" b="1" dirty="0" err="1"/>
            <a:t>fitiavana</a:t>
          </a:r>
          <a:r>
            <a:rPr lang="en" sz="2000" b="1" dirty="0"/>
            <a:t>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fr-FR" sz="2000" b="1" dirty="0" err="1"/>
            <a:t>Korintiana</a:t>
          </a:r>
          <a:r>
            <a:rPr lang="en" sz="2000" b="1" dirty="0"/>
            <a:t>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l-PL" sz="2000" b="1" dirty="0">
              <a:solidFill>
                <a:schemeClr val="accent1">
                  <a:lumMod val="50000"/>
                </a:schemeClr>
              </a:solidFill>
            </a:rPr>
            <a:t>Nahafoy ireo zony i Paoly</a:t>
          </a:r>
          <a:r>
            <a:rPr lang="fr-FR" sz="2000" b="1" dirty="0">
              <a:solidFill>
                <a:schemeClr val="accent1">
                  <a:lumMod val="50000"/>
                </a:schemeClr>
              </a:solidFill>
            </a:rPr>
            <a:t> 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fr-FR" sz="2000" b="1" dirty="0"/>
            <a:t>Ny </a:t>
          </a:r>
          <a:r>
            <a:rPr lang="fr-FR" sz="2000" b="1" dirty="0" err="1"/>
            <a:t>zon’ny</a:t>
          </a:r>
          <a:r>
            <a:rPr lang="fr-FR" sz="2000" b="1" dirty="0"/>
            <a:t> </a:t>
          </a:r>
          <a:r>
            <a:rPr lang="fr-FR" sz="2000" b="1" dirty="0" err="1"/>
            <a:t>filazantsara</a:t>
          </a:r>
          <a:r>
            <a:rPr lang="en" sz="2000" b="1" dirty="0"/>
            <a:t>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fr-FR" sz="2000" b="1" dirty="0" err="1"/>
            <a:t>Korintiana</a:t>
          </a:r>
          <a:r>
            <a:rPr lang="en" sz="2000" b="1" dirty="0"/>
            <a:t> 10:1-13</a:t>
          </a:r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fr-FR" sz="2000" b="1" dirty="0" err="1">
              <a:solidFill>
                <a:schemeClr val="accent5">
                  <a:lumMod val="50000"/>
                </a:schemeClr>
              </a:solidFill>
            </a:rPr>
            <a:t>Fampitandremana</a:t>
          </a:r>
          <a:r>
            <a:rPr lang="fr-FR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5">
                  <a:lumMod val="50000"/>
                </a:schemeClr>
              </a:solidFill>
            </a:rPr>
            <a:t>amin’ny</a:t>
          </a:r>
          <a:r>
            <a:rPr lang="fr-FR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5">
                  <a:lumMod val="50000"/>
                </a:schemeClr>
              </a:solidFill>
            </a:rPr>
            <a:t>fanompoan-tsampy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fr-FR" sz="2000" b="1" dirty="0"/>
            <a:t>Mandray </a:t>
          </a:r>
          <a:r>
            <a:rPr lang="fr-FR" sz="2000" b="1" dirty="0" err="1"/>
            <a:t>lesona</a:t>
          </a:r>
          <a:r>
            <a:rPr lang="fr-FR" sz="2000" b="1" dirty="0"/>
            <a:t> </a:t>
          </a:r>
          <a:r>
            <a:rPr lang="fr-FR" sz="2000" b="1" dirty="0" err="1"/>
            <a:t>avy</a:t>
          </a:r>
          <a:r>
            <a:rPr lang="fr-FR" sz="2000" b="1" dirty="0"/>
            <a:t> </a:t>
          </a:r>
          <a:r>
            <a:rPr lang="fr-FR" sz="2000" b="1" dirty="0" err="1"/>
            <a:t>amin’ny</a:t>
          </a:r>
          <a:r>
            <a:rPr lang="fr-FR" sz="2000" b="1" dirty="0"/>
            <a:t> lasa</a:t>
          </a:r>
          <a:r>
            <a:rPr lang="en" sz="2000" b="1" dirty="0"/>
            <a:t>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fr-FR" sz="2000" b="1" dirty="0" err="1"/>
            <a:t>Korintiana</a:t>
          </a:r>
          <a:r>
            <a:rPr lang="en" sz="2000" b="1" dirty="0"/>
            <a:t> 10:14-22</a:t>
          </a:r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fr-FR" sz="2000" b="1" dirty="0">
              <a:solidFill>
                <a:schemeClr val="accent6">
                  <a:lumMod val="50000"/>
                </a:schemeClr>
              </a:solidFill>
            </a:rPr>
            <a:t>Ny </a:t>
          </a:r>
          <a:r>
            <a:rPr lang="fr-FR" sz="2000" b="1" dirty="0" err="1">
              <a:solidFill>
                <a:schemeClr val="accent6">
                  <a:lumMod val="50000"/>
                </a:schemeClr>
              </a:solidFill>
            </a:rPr>
            <a:t>kapoaky</a:t>
          </a:r>
          <a:r>
            <a:rPr lang="fr-FR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6">
                  <a:lumMod val="50000"/>
                </a:schemeClr>
              </a:solidFill>
            </a:rPr>
            <a:t>ny</a:t>
          </a:r>
          <a:r>
            <a:rPr lang="fr-FR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6">
                  <a:lumMod val="50000"/>
                </a:schemeClr>
              </a:solidFill>
            </a:rPr>
            <a:t>Tompo</a:t>
          </a:r>
          <a:r>
            <a:rPr lang="fr-FR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6">
                  <a:lumMod val="50000"/>
                </a:schemeClr>
              </a:solidFill>
            </a:rPr>
            <a:t>sy</a:t>
          </a:r>
          <a:r>
            <a:rPr lang="fr-FR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6">
                  <a:lumMod val="50000"/>
                </a:schemeClr>
              </a:solidFill>
            </a:rPr>
            <a:t>ny</a:t>
          </a:r>
          <a:r>
            <a:rPr lang="fr-FR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6">
                  <a:lumMod val="50000"/>
                </a:schemeClr>
              </a:solidFill>
            </a:rPr>
            <a:t>kapoaky</a:t>
          </a:r>
          <a:r>
            <a:rPr lang="fr-FR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6">
                  <a:lumMod val="50000"/>
                </a:schemeClr>
              </a:solidFill>
            </a:rPr>
            <a:t>ny</a:t>
          </a:r>
          <a:r>
            <a:rPr lang="fr-FR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6">
                  <a:lumMod val="50000"/>
                </a:schemeClr>
              </a:solidFill>
            </a:rPr>
            <a:t>demonia</a:t>
          </a:r>
          <a:endParaRPr lang="en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fr-FR" sz="2000" b="1" dirty="0"/>
            <a:t>Miala </a:t>
          </a:r>
          <a:r>
            <a:rPr lang="fr-FR" sz="2000" b="1" dirty="0" err="1"/>
            <a:t>amin'ny</a:t>
          </a:r>
          <a:r>
            <a:rPr lang="fr-FR" sz="2000" b="1" dirty="0"/>
            <a:t> </a:t>
          </a:r>
          <a:r>
            <a:rPr lang="fr-FR" sz="2000" b="1" dirty="0" err="1"/>
            <a:t>fanompoan-tsampy</a:t>
          </a:r>
          <a:r>
            <a:rPr lang="en" sz="2000" b="1" dirty="0"/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/>
            <a:t>1 </a:t>
          </a:r>
          <a:r>
            <a:rPr lang="fr-FR" sz="2000" b="1" dirty="0" err="1"/>
            <a:t>Korintiana</a:t>
          </a:r>
          <a:r>
            <a:rPr lang="en" sz="2000" b="1" dirty="0"/>
            <a:t> 10:23-33</a:t>
          </a:r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fr-FR" sz="2000" b="1" dirty="0" err="1">
              <a:solidFill>
                <a:schemeClr val="accent3">
                  <a:lumMod val="50000"/>
                </a:schemeClr>
              </a:solidFill>
            </a:rPr>
            <a:t>Ataovy</a:t>
          </a:r>
          <a:r>
            <a:rPr lang="fr-FR" sz="2000" b="1" dirty="0">
              <a:solidFill>
                <a:schemeClr val="accent3">
                  <a:lumMod val="50000"/>
                </a:schemeClr>
              </a:solidFill>
            </a:rPr>
            <a:t> ho </a:t>
          </a:r>
          <a:r>
            <a:rPr lang="fr-FR" sz="2000" b="1" dirty="0" err="1">
              <a:solidFill>
                <a:schemeClr val="accent3">
                  <a:lumMod val="50000"/>
                </a:schemeClr>
              </a:solidFill>
            </a:rPr>
            <a:t>voninahitr'Andriamanitra</a:t>
          </a:r>
          <a:r>
            <a:rPr lang="fr-FR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3">
                  <a:lumMod val="50000"/>
                </a:schemeClr>
              </a:solidFill>
            </a:rPr>
            <a:t>izany</a:t>
          </a:r>
          <a:r>
            <a:rPr lang="fr-FR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3">
                  <a:lumMod val="50000"/>
                </a:schemeClr>
              </a:solidFill>
            </a:rPr>
            <a:t>rehetra</a:t>
          </a:r>
          <a:r>
            <a:rPr lang="fr-FR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fr-FR" sz="2000" b="1" dirty="0" err="1">
              <a:solidFill>
                <a:schemeClr val="accent3">
                  <a:lumMod val="50000"/>
                </a:schemeClr>
              </a:solidFill>
            </a:rPr>
            <a:t>izany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fr-FR" sz="2000" b="1" dirty="0" err="1"/>
            <a:t>Izay</a:t>
          </a:r>
          <a:r>
            <a:rPr lang="fr-FR" sz="2000" b="1" dirty="0"/>
            <a:t> </a:t>
          </a:r>
          <a:r>
            <a:rPr lang="fr-FR" sz="2000" b="1" dirty="0" err="1"/>
            <a:t>araky</a:t>
          </a:r>
          <a:r>
            <a:rPr lang="fr-FR" sz="2000" b="1" dirty="0"/>
            <a:t> </a:t>
          </a:r>
          <a:r>
            <a:rPr lang="fr-FR" sz="2000" b="1" dirty="0" err="1"/>
            <a:t>ny</a:t>
          </a:r>
          <a:r>
            <a:rPr lang="fr-FR" sz="2000" b="1" dirty="0"/>
            <a:t> </a:t>
          </a:r>
          <a:r>
            <a:rPr lang="fr-FR" sz="2000" b="1" dirty="0" err="1"/>
            <a:t>lalàna</a:t>
          </a:r>
          <a:r>
            <a:rPr lang="fr-FR" sz="2000" b="1" dirty="0"/>
            <a:t> </a:t>
          </a:r>
          <a:r>
            <a:rPr lang="fr-FR" sz="2000" b="1" dirty="0" err="1"/>
            <a:t>sy</a:t>
          </a:r>
          <a:r>
            <a:rPr lang="fr-FR" sz="2000" b="1" dirty="0"/>
            <a:t> </a:t>
          </a:r>
          <a:r>
            <a:rPr lang="fr-FR" sz="2000" b="1" dirty="0" err="1"/>
            <a:t>ny</a:t>
          </a:r>
          <a:r>
            <a:rPr lang="fr-FR" sz="2000" b="1" dirty="0"/>
            <a:t> </a:t>
          </a:r>
          <a:r>
            <a:rPr lang="fr-FR" sz="2000" b="1" dirty="0" err="1"/>
            <a:t>tokony</a:t>
          </a:r>
          <a:r>
            <a:rPr lang="fr-FR" sz="2000" b="1" dirty="0"/>
            <a:t> </a:t>
          </a:r>
          <a:r>
            <a:rPr lang="fr-FR" sz="2000" b="1" dirty="0" err="1"/>
            <a:t>atao</a:t>
          </a:r>
          <a:r>
            <a:rPr lang="en" sz="2000" b="1" dirty="0"/>
            <a:t>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Korintiana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/>
            <a:t>Ny </a:t>
          </a:r>
          <a:r>
            <a:rPr lang="fr-FR" sz="2000" b="1" dirty="0" err="1"/>
            <a:t>matanjaka</a:t>
          </a:r>
          <a:r>
            <a:rPr lang="fr-FR" sz="2000" b="1" dirty="0"/>
            <a:t> dia </a:t>
          </a:r>
          <a:r>
            <a:rPr lang="fr-FR" sz="2000" b="1" dirty="0" err="1"/>
            <a:t>mahalala</a:t>
          </a:r>
          <a:r>
            <a:rPr lang="fr-FR" sz="2000" b="1" dirty="0"/>
            <a:t> fa </a:t>
          </a:r>
          <a:r>
            <a:rPr lang="fr-FR" sz="2000" b="1" dirty="0" err="1"/>
            <a:t>tsinontsinona</a:t>
          </a:r>
          <a:r>
            <a:rPr lang="fr-FR" sz="2000" b="1" dirty="0"/>
            <a:t> </a:t>
          </a:r>
          <a:r>
            <a:rPr lang="fr-FR" sz="2000" b="1" dirty="0" err="1"/>
            <a:t>ny</a:t>
          </a:r>
          <a:r>
            <a:rPr lang="fr-FR" sz="2000" b="1" dirty="0"/>
            <a:t> </a:t>
          </a:r>
          <a:r>
            <a:rPr lang="fr-FR" sz="2000" b="1" dirty="0" err="1"/>
            <a:t>sampy</a:t>
          </a:r>
          <a:r>
            <a:rPr lang="fr-FR" sz="2000" b="1" dirty="0"/>
            <a:t>, </a:t>
          </a:r>
          <a:r>
            <a:rPr lang="fr-FR" sz="2000" b="1" dirty="0" err="1"/>
            <a:t>satria</a:t>
          </a:r>
          <a:r>
            <a:rPr lang="fr-FR" sz="2000" b="1" dirty="0"/>
            <a:t> </a:t>
          </a:r>
          <a:r>
            <a:rPr lang="fr-FR" sz="2000" b="1" dirty="0" err="1"/>
            <a:t>iray</a:t>
          </a:r>
          <a:r>
            <a:rPr lang="fr-FR" sz="2000" b="1" dirty="0"/>
            <a:t> </a:t>
          </a:r>
          <a:r>
            <a:rPr lang="fr-FR" sz="2000" b="1" dirty="0" err="1"/>
            <a:t>ihany</a:t>
          </a:r>
          <a:r>
            <a:rPr lang="fr-FR" sz="2000" b="1" dirty="0"/>
            <a:t> no </a:t>
          </a:r>
          <a:r>
            <a:rPr lang="fr-FR" sz="2000" b="1" dirty="0" err="1"/>
            <a:t>tena</a:t>
          </a:r>
          <a:r>
            <a:rPr lang="fr-FR" sz="2000" b="1" dirty="0"/>
            <a:t> </a:t>
          </a:r>
          <a:r>
            <a:rPr lang="fr-FR" sz="2000" b="1" dirty="0" err="1"/>
            <a:t>Andriamanitra</a:t>
          </a:r>
          <a:r>
            <a:rPr lang="en" sz="2000" b="1" dirty="0"/>
            <a:t>.</a:t>
          </a:r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/>
            <a:t>Ny </a:t>
          </a:r>
          <a:r>
            <a:rPr lang="fr-FR" sz="2000" b="1" dirty="0" err="1"/>
            <a:t>malemy</a:t>
          </a:r>
          <a:r>
            <a:rPr lang="fr-FR" sz="2000" b="1" dirty="0"/>
            <a:t> dia </a:t>
          </a:r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mbola</a:t>
          </a:r>
          <a:r>
            <a:rPr lang="fr-FR" sz="2000" b="1" dirty="0"/>
            <a:t> tonga </a:t>
          </a:r>
          <a:r>
            <a:rPr lang="fr-FR" sz="2000" b="1" dirty="0" err="1"/>
            <a:t>amin'izany</a:t>
          </a:r>
          <a:r>
            <a:rPr lang="fr-FR" sz="2000" b="1" dirty="0"/>
            <a:t> </a:t>
          </a:r>
          <a:r>
            <a:rPr lang="fr-FR" sz="2000" b="1" dirty="0" err="1"/>
            <a:t>fahalalana</a:t>
          </a:r>
          <a:r>
            <a:rPr lang="fr-FR" sz="2000" b="1" dirty="0"/>
            <a:t> </a:t>
          </a:r>
          <a:r>
            <a:rPr lang="fr-FR" sz="2000" b="1" dirty="0" err="1"/>
            <a:t>izany</a:t>
          </a:r>
          <a:r>
            <a:rPr lang="en" sz="2000" b="1" dirty="0"/>
            <a:t>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Korintiana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/>
            <a:t>Ny </a:t>
          </a:r>
          <a:r>
            <a:rPr lang="fr-FR" sz="2000" b="1" dirty="0" err="1"/>
            <a:t>matanjaka</a:t>
          </a:r>
          <a:r>
            <a:rPr lang="fr-FR" sz="2000" b="1" dirty="0"/>
            <a:t> dia </a:t>
          </a:r>
          <a:r>
            <a:rPr lang="fr-FR" sz="2000" b="1" dirty="0" err="1"/>
            <a:t>mihinana</a:t>
          </a:r>
          <a:r>
            <a:rPr lang="fr-FR" sz="2000" b="1" dirty="0"/>
            <a:t> </a:t>
          </a:r>
          <a:r>
            <a:rPr lang="fr-FR" sz="2000" b="1" dirty="0" err="1"/>
            <a:t>hena</a:t>
          </a:r>
          <a:r>
            <a:rPr lang="fr-FR" sz="2000" b="1" dirty="0"/>
            <a:t> </a:t>
          </a:r>
          <a:r>
            <a:rPr lang="fr-FR" sz="2000" b="1" dirty="0" err="1"/>
            <a:t>naterina</a:t>
          </a:r>
          <a:r>
            <a:rPr lang="fr-FR" sz="2000" b="1" dirty="0"/>
            <a:t> </a:t>
          </a:r>
          <a:r>
            <a:rPr lang="fr-FR" sz="2000" b="1" dirty="0" err="1"/>
            <a:t>tamin’ny</a:t>
          </a:r>
          <a:r>
            <a:rPr lang="fr-FR" sz="2000" b="1" dirty="0"/>
            <a:t> </a:t>
          </a:r>
          <a:r>
            <a:rPr lang="fr-FR" sz="2000" b="1" dirty="0" err="1"/>
            <a:t>sampy</a:t>
          </a:r>
          <a:r>
            <a:rPr lang="fr-FR" sz="2000" b="1" dirty="0"/>
            <a:t>, </a:t>
          </a:r>
          <a:r>
            <a:rPr lang="fr-FR" sz="2000" b="1" dirty="0" err="1"/>
            <a:t>satria</a:t>
          </a:r>
          <a:r>
            <a:rPr lang="fr-FR" sz="2000" b="1" dirty="0"/>
            <a:t> </a:t>
          </a:r>
          <a:r>
            <a:rPr lang="fr-FR" sz="2000" b="1" dirty="0" err="1"/>
            <a:t>fantany</a:t>
          </a:r>
          <a:r>
            <a:rPr lang="fr-FR" sz="2000" b="1" dirty="0"/>
            <a:t> fa </a:t>
          </a:r>
          <a:r>
            <a:rPr lang="fr-FR" sz="2000" b="1" dirty="0" err="1"/>
            <a:t>tsy</a:t>
          </a:r>
          <a:r>
            <a:rPr lang="fr-FR" sz="2000" b="1" dirty="0"/>
            <a:t> </a:t>
          </a:r>
          <a:r>
            <a:rPr lang="fr-FR" sz="2000" b="1" dirty="0" err="1"/>
            <a:t>afaka</a:t>
          </a:r>
          <a:r>
            <a:rPr lang="fr-FR" sz="2000" b="1" dirty="0"/>
            <a:t> </a:t>
          </a:r>
          <a:r>
            <a:rPr lang="fr-FR" sz="2000" b="1" dirty="0" err="1"/>
            <a:t>mandoto</a:t>
          </a:r>
          <a:r>
            <a:rPr lang="fr-FR" sz="2000" b="1" dirty="0"/>
            <a:t> </a:t>
          </a:r>
          <a:r>
            <a:rPr lang="fr-FR" sz="2000" b="1" dirty="0" err="1"/>
            <a:t>ny</a:t>
          </a:r>
          <a:r>
            <a:rPr lang="fr-FR" sz="2000" b="1" dirty="0"/>
            <a:t> </a:t>
          </a:r>
          <a:r>
            <a:rPr lang="fr-FR" sz="2000" b="1" dirty="0" err="1"/>
            <a:t>sakafo</a:t>
          </a:r>
          <a:r>
            <a:rPr lang="en" sz="2000" b="1" dirty="0"/>
            <a:t>.</a:t>
          </a:r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r-FR" sz="2000" b="1" dirty="0"/>
            <a:t>Ny </a:t>
          </a:r>
          <a:r>
            <a:rPr lang="fr-FR" sz="2000" b="1" dirty="0" err="1"/>
            <a:t>malemy</a:t>
          </a:r>
          <a:r>
            <a:rPr lang="fr-FR" sz="2000" b="1" dirty="0"/>
            <a:t> dia </a:t>
          </a:r>
          <a:r>
            <a:rPr lang="fr-FR" sz="2000" b="1" dirty="0" err="1"/>
            <a:t>mino</a:t>
          </a:r>
          <a:r>
            <a:rPr lang="fr-FR" sz="2000" b="1" dirty="0"/>
            <a:t> fa </a:t>
          </a:r>
          <a:r>
            <a:rPr lang="fr-FR" sz="2000" b="1" dirty="0" err="1"/>
            <a:t>manota</a:t>
          </a:r>
          <a:r>
            <a:rPr lang="fr-FR" sz="2000" b="1" dirty="0"/>
            <a:t> </a:t>
          </a:r>
          <a:r>
            <a:rPr lang="fr-FR" sz="2000" b="1" dirty="0" err="1"/>
            <a:t>izy</a:t>
          </a:r>
          <a:r>
            <a:rPr lang="fr-FR" sz="2000" b="1" dirty="0"/>
            <a:t> </a:t>
          </a:r>
          <a:r>
            <a:rPr lang="fr-FR" sz="2000" b="1" dirty="0" err="1"/>
            <a:t>raha</a:t>
          </a:r>
          <a:r>
            <a:rPr lang="fr-FR" sz="2000" b="1" dirty="0"/>
            <a:t> </a:t>
          </a:r>
          <a:r>
            <a:rPr lang="fr-FR" sz="2000" b="1" dirty="0" err="1"/>
            <a:t>mihinana</a:t>
          </a:r>
          <a:r>
            <a:rPr lang="fr-FR" sz="2000" b="1" dirty="0"/>
            <a:t> </a:t>
          </a:r>
          <a:r>
            <a:rPr lang="fr-FR" sz="2000" b="1" dirty="0" err="1"/>
            <a:t>izany</a:t>
          </a:r>
          <a:r>
            <a:rPr lang="fr-FR" sz="2000" b="1" dirty="0"/>
            <a:t> </a:t>
          </a:r>
          <a:r>
            <a:rPr lang="fr-FR" sz="2000" b="1" dirty="0" err="1"/>
            <a:t>hena</a:t>
          </a:r>
          <a:r>
            <a:rPr lang="fr-FR" sz="2000" b="1" dirty="0"/>
            <a:t> </a:t>
          </a:r>
          <a:r>
            <a:rPr lang="fr-FR" sz="2000" b="1" dirty="0" err="1"/>
            <a:t>izany</a:t>
          </a:r>
          <a:r>
            <a:rPr lang="en" sz="2000" b="1" dirty="0"/>
            <a:t>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 custScaleY="12686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 custScaleY="127123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fr-FR" sz="2000" b="1" dirty="0" err="1">
              <a:solidFill>
                <a:schemeClr val="tx1"/>
              </a:solidFill>
            </a:rPr>
            <a:t>Zo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hahazo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sakafo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avy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amin’ny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fiangonana</a:t>
          </a:r>
          <a:r>
            <a:rPr lang="fr-FR" sz="2000" b="1" dirty="0">
              <a:solidFill>
                <a:schemeClr val="tx1"/>
              </a:solidFill>
            </a:rPr>
            <a:t> (1 </a:t>
          </a:r>
          <a:r>
            <a:rPr lang="fr-FR" sz="2000" b="1" dirty="0" err="1">
              <a:solidFill>
                <a:schemeClr val="tx1"/>
              </a:solidFill>
            </a:rPr>
            <a:t>Kor</a:t>
          </a:r>
          <a:r>
            <a:rPr lang="en" sz="2000" b="1" dirty="0">
              <a:solidFill>
                <a:schemeClr val="tx1"/>
              </a:solidFill>
            </a:rPr>
            <a:t>.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Zo</a:t>
          </a:r>
          <a: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hiaraka</a:t>
          </a:r>
          <a: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vadiny</a:t>
          </a:r>
          <a:r>
            <a:rPr lang="fr-F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fr-FR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Zo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tsy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hanao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asa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fivelomana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mahazatra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Kor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 9:6)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fr-FR" sz="2000" b="1" dirty="0" err="1">
              <a:solidFill>
                <a:schemeClr val="tx1"/>
              </a:solidFill>
            </a:rPr>
            <a:t>Nafoin'i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Paoly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ny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zo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hahazo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fanohanana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avy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amin’ireo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fiangonana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nanaovany</a:t>
          </a:r>
          <a:r>
            <a:rPr lang="fr-FR" sz="2000" b="1" dirty="0">
              <a:solidFill>
                <a:schemeClr val="tx1"/>
              </a:solidFill>
            </a:rPr>
            <a:t> asa </a:t>
          </a:r>
          <a:r>
            <a:rPr lang="fr-FR" sz="2000" b="1" dirty="0" err="1">
              <a:solidFill>
                <a:schemeClr val="tx1"/>
              </a:solidFill>
            </a:rPr>
            <a:t>fanompoana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amin'ny</a:t>
          </a:r>
          <a:r>
            <a:rPr lang="fr-FR" sz="2000" b="1" dirty="0">
              <a:solidFill>
                <a:schemeClr val="tx1"/>
              </a:solidFill>
            </a:rPr>
            <a:t> maha-</a:t>
          </a:r>
          <a:r>
            <a:rPr lang="fr-FR" sz="2000" b="1" dirty="0" err="1">
              <a:solidFill>
                <a:schemeClr val="tx1"/>
              </a:solidFill>
            </a:rPr>
            <a:t>apostoly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azy</a:t>
          </a:r>
          <a:r>
            <a:rPr lang="fr-FR" sz="2000" b="1" dirty="0">
              <a:solidFill>
                <a:schemeClr val="tx1"/>
              </a:solidFill>
            </a:rPr>
            <a:t>, </a:t>
          </a:r>
          <a:r>
            <a:rPr lang="fr-FR" sz="2000" b="1" dirty="0" err="1">
              <a:solidFill>
                <a:schemeClr val="tx1"/>
              </a:solidFill>
            </a:rPr>
            <a:t>toy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ny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natao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tamin’ireo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apostoly</a:t>
          </a:r>
          <a:r>
            <a:rPr lang="fr-FR" sz="2000" b="1" dirty="0">
              <a:solidFill>
                <a:schemeClr val="tx1"/>
              </a:solidFill>
            </a:rPr>
            <a:t> </a:t>
          </a:r>
          <a:r>
            <a:rPr lang="fr-FR" sz="2000" b="1" dirty="0" err="1">
              <a:solidFill>
                <a:schemeClr val="tx1"/>
              </a:solidFill>
            </a:rPr>
            <a:t>hafa</a:t>
          </a:r>
          <a:r>
            <a:rPr lang="en" sz="2000" b="1" dirty="0">
              <a:solidFill>
                <a:schemeClr val="tx1"/>
              </a:solidFill>
            </a:rPr>
            <a:t>.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Fanao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mahazatra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teo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apostoly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miaraka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vadiny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manao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dia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misionera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mba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hikarakara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azy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hanampy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azy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eo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asa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fanompoana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Manana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zo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hahazo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fanohanana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avy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fiangonana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toy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vadiny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ihany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io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vehivavy</a:t>
          </a:r>
          <a:r>
            <a:rPr lang="fr-FR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io</a:t>
          </a:r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Tian’i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Paoly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ny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manao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asa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fivelomana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mba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hisorohana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ny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fiheveran’ny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olona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fa te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hanararaotra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ny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mpihaino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azy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izy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sady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manome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azy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ireo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ohatra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maneho</a:t>
          </a:r>
          <a:r>
            <a:rPr lang="fr-FR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fandavan-tena</a:t>
          </a:r>
          <a:r>
            <a:rPr lang="en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Samy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amidy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toerana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fivarotan-kena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naterina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tamin’ny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sampy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naterina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hanontany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fiaviany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mpino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mba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hanehoany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fa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heveriny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ara-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dalàna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fihinanana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mpino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manasa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mpino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iray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hisakafo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Mihinana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mametraka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fanontaniana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ilay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mpino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azony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Saingy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milaza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ilay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tompon-trano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fa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naterina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tamin’ny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sampy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ilay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Noho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mba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hanafintohina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feon’ny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fieritreretan’ilay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tompon-trano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dia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noheverina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amin’ny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mihinana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Korintiana</a:t>
          </a:r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50497" custLinFactNeighborY="-9773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-12917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6784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fr-FR" sz="2000" b="1" kern="1200" dirty="0" err="1"/>
            <a:t>Korintiana</a:t>
          </a:r>
          <a:r>
            <a:rPr lang="en" sz="2000" b="1" kern="1200" dirty="0"/>
            <a:t> 8</a:t>
          </a:r>
        </a:p>
      </dsp:txBody>
      <dsp:txXfrm>
        <a:off x="17574" y="24358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66784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fr-FR" sz="2000" b="1" kern="1200" dirty="0" err="1">
              <a:solidFill>
                <a:srgbClr val="105660"/>
              </a:solidFill>
            </a:rPr>
            <a:t>Hanina</a:t>
          </a:r>
          <a:r>
            <a:rPr lang="fr-FR" sz="2000" b="1" kern="1200" dirty="0">
              <a:solidFill>
                <a:srgbClr val="105660"/>
              </a:solidFill>
            </a:rPr>
            <a:t> </a:t>
          </a:r>
          <a:r>
            <a:rPr lang="fr-FR" sz="2000" b="1" kern="1200" dirty="0" err="1">
              <a:solidFill>
                <a:srgbClr val="105660"/>
              </a:solidFill>
            </a:rPr>
            <a:t>aterina</a:t>
          </a:r>
          <a:r>
            <a:rPr lang="fr-FR" sz="2000" b="1" kern="1200" dirty="0">
              <a:solidFill>
                <a:srgbClr val="105660"/>
              </a:solidFill>
            </a:rPr>
            <a:t> </a:t>
          </a:r>
          <a:r>
            <a:rPr lang="fr-FR" sz="2000" b="1" kern="1200" dirty="0" err="1">
              <a:solidFill>
                <a:srgbClr val="105660"/>
              </a:solidFill>
            </a:rPr>
            <a:t>amin'ny</a:t>
          </a:r>
          <a:r>
            <a:rPr lang="fr-FR" sz="2000" b="1" kern="1200" dirty="0">
              <a:solidFill>
                <a:srgbClr val="105660"/>
              </a:solidFill>
            </a:rPr>
            <a:t> </a:t>
          </a:r>
          <a:r>
            <a:rPr lang="fr-FR" sz="2000" b="1" kern="1200" dirty="0" err="1">
              <a:solidFill>
                <a:srgbClr val="105660"/>
              </a:solidFill>
            </a:rPr>
            <a:t>sampy</a:t>
          </a:r>
          <a:endParaRPr lang="en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fr-FR" sz="2000" b="1" kern="1200" dirty="0" err="1"/>
            <a:t>Fahalalana</a:t>
          </a:r>
          <a:r>
            <a:rPr lang="fr-FR" sz="2000" b="1" kern="1200" dirty="0"/>
            <a:t> </a:t>
          </a:r>
          <a:r>
            <a:rPr lang="fr-FR" sz="2000" b="1" kern="1200" dirty="0" err="1"/>
            <a:t>sy</a:t>
          </a:r>
          <a:r>
            <a:rPr lang="fr-FR" sz="2000" b="1" kern="1200" dirty="0"/>
            <a:t> </a:t>
          </a:r>
          <a:r>
            <a:rPr lang="fr-FR" sz="2000" b="1" kern="1200" dirty="0" err="1"/>
            <a:t>fitiavana</a:t>
          </a:r>
          <a:r>
            <a:rPr lang="en" sz="2000" b="1" kern="1200" dirty="0"/>
            <a:t>)</a:t>
          </a:r>
        </a:p>
      </dsp:txBody>
      <dsp:txXfrm>
        <a:off x="0" y="366784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277584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fr-FR" sz="2000" b="1" kern="1200" dirty="0" err="1"/>
            <a:t>Korintiana</a:t>
          </a:r>
          <a:r>
            <a:rPr lang="en" sz="2000" b="1" kern="1200" dirty="0"/>
            <a:t> 9</a:t>
          </a:r>
        </a:p>
      </dsp:txBody>
      <dsp:txXfrm>
        <a:off x="17574" y="1295158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37584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2000" b="1" kern="1200" dirty="0">
              <a:solidFill>
                <a:schemeClr val="accent1">
                  <a:lumMod val="50000"/>
                </a:schemeClr>
              </a:solidFill>
            </a:rPr>
            <a:t>Nahafoy ireo zony i Paoly</a:t>
          </a:r>
          <a:r>
            <a:rPr lang="fr-FR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fr-FR" sz="2000" b="1" kern="1200" dirty="0"/>
            <a:t>Ny </a:t>
          </a:r>
          <a:r>
            <a:rPr lang="fr-FR" sz="2000" b="1" kern="1200" dirty="0" err="1"/>
            <a:t>zon’ny</a:t>
          </a:r>
          <a:r>
            <a:rPr lang="fr-FR" sz="2000" b="1" kern="1200" dirty="0"/>
            <a:t> </a:t>
          </a:r>
          <a:r>
            <a:rPr lang="fr-FR" sz="2000" b="1" kern="1200" dirty="0" err="1"/>
            <a:t>filazantsara</a:t>
          </a:r>
          <a:r>
            <a:rPr lang="en" sz="2000" b="1" kern="1200" dirty="0"/>
            <a:t>)</a:t>
          </a:r>
        </a:p>
      </dsp:txBody>
      <dsp:txXfrm>
        <a:off x="0" y="1637584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48384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fr-FR" sz="2000" b="1" kern="1200" dirty="0" err="1"/>
            <a:t>Korintiana</a:t>
          </a:r>
          <a:r>
            <a:rPr lang="en" sz="2000" b="1" kern="1200" dirty="0"/>
            <a:t> 10:1-13</a:t>
          </a:r>
        </a:p>
      </dsp:txBody>
      <dsp:txXfrm>
        <a:off x="17574" y="2565958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08383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fr-FR" sz="2000" b="1" kern="1200" dirty="0" err="1">
              <a:solidFill>
                <a:schemeClr val="accent5">
                  <a:lumMod val="50000"/>
                </a:schemeClr>
              </a:solidFill>
            </a:rPr>
            <a:t>Fampitandremana</a:t>
          </a:r>
          <a:r>
            <a:rPr lang="fr-FR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5">
                  <a:lumMod val="50000"/>
                </a:schemeClr>
              </a:solidFill>
            </a:rPr>
            <a:t>amin’ny</a:t>
          </a:r>
          <a:r>
            <a:rPr lang="fr-FR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5">
                  <a:lumMod val="50000"/>
                </a:schemeClr>
              </a:solidFill>
            </a:rPr>
            <a:t>fanompoan-tsampy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fr-FR" sz="2000" b="1" kern="1200" dirty="0"/>
            <a:t>Mandray </a:t>
          </a:r>
          <a:r>
            <a:rPr lang="fr-FR" sz="2000" b="1" kern="1200" dirty="0" err="1"/>
            <a:t>lesona</a:t>
          </a:r>
          <a:r>
            <a:rPr lang="fr-FR" sz="2000" b="1" kern="1200" dirty="0"/>
            <a:t> </a:t>
          </a:r>
          <a:r>
            <a:rPr lang="fr-FR" sz="2000" b="1" kern="1200" dirty="0" err="1"/>
            <a:t>avy</a:t>
          </a:r>
          <a:r>
            <a:rPr lang="fr-FR" sz="2000" b="1" kern="1200" dirty="0"/>
            <a:t> </a:t>
          </a:r>
          <a:r>
            <a:rPr lang="fr-FR" sz="2000" b="1" kern="1200" dirty="0" err="1"/>
            <a:t>amin’ny</a:t>
          </a:r>
          <a:r>
            <a:rPr lang="fr-FR" sz="2000" b="1" kern="1200" dirty="0"/>
            <a:t> lasa</a:t>
          </a:r>
          <a:r>
            <a:rPr lang="en" sz="2000" b="1" kern="1200" dirty="0"/>
            <a:t>)</a:t>
          </a:r>
        </a:p>
      </dsp:txBody>
      <dsp:txXfrm>
        <a:off x="0" y="2908383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19183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fr-FR" sz="2000" b="1" kern="1200" dirty="0" err="1"/>
            <a:t>Korintiana</a:t>
          </a:r>
          <a:r>
            <a:rPr lang="en" sz="2000" b="1" kern="1200" dirty="0"/>
            <a:t> 10:14-22</a:t>
          </a:r>
        </a:p>
      </dsp:txBody>
      <dsp:txXfrm>
        <a:off x="17574" y="3836757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179183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fr-FR" sz="2000" b="1" kern="1200" dirty="0">
              <a:solidFill>
                <a:schemeClr val="accent6">
                  <a:lumMod val="50000"/>
                </a:schemeClr>
              </a:solidFill>
            </a:rPr>
            <a:t>Ny </a:t>
          </a:r>
          <a:r>
            <a:rPr lang="fr-FR" sz="2000" b="1" kern="1200" dirty="0" err="1">
              <a:solidFill>
                <a:schemeClr val="accent6">
                  <a:lumMod val="50000"/>
                </a:schemeClr>
              </a:solidFill>
            </a:rPr>
            <a:t>kapoaky</a:t>
          </a:r>
          <a:r>
            <a:rPr lang="fr-FR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6">
                  <a:lumMod val="50000"/>
                </a:schemeClr>
              </a:solidFill>
            </a:rPr>
            <a:t>ny</a:t>
          </a:r>
          <a:r>
            <a:rPr lang="fr-FR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6">
                  <a:lumMod val="50000"/>
                </a:schemeClr>
              </a:solidFill>
            </a:rPr>
            <a:t>Tompo</a:t>
          </a:r>
          <a:r>
            <a:rPr lang="fr-FR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6">
                  <a:lumMod val="50000"/>
                </a:schemeClr>
              </a:solidFill>
            </a:rPr>
            <a:t>sy</a:t>
          </a:r>
          <a:r>
            <a:rPr lang="fr-FR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6">
                  <a:lumMod val="50000"/>
                </a:schemeClr>
              </a:solidFill>
            </a:rPr>
            <a:t>ny</a:t>
          </a:r>
          <a:r>
            <a:rPr lang="fr-FR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6">
                  <a:lumMod val="50000"/>
                </a:schemeClr>
              </a:solidFill>
            </a:rPr>
            <a:t>kapoaky</a:t>
          </a:r>
          <a:r>
            <a:rPr lang="fr-FR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6">
                  <a:lumMod val="50000"/>
                </a:schemeClr>
              </a:solidFill>
            </a:rPr>
            <a:t>ny</a:t>
          </a:r>
          <a:r>
            <a:rPr lang="fr-FR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6">
                  <a:lumMod val="50000"/>
                </a:schemeClr>
              </a:solidFill>
            </a:rPr>
            <a:t>demonia</a:t>
          </a:r>
          <a:endParaRPr lang="en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fr-FR" sz="2000" b="1" kern="1200" dirty="0"/>
            <a:t>Miala </a:t>
          </a:r>
          <a:r>
            <a:rPr lang="fr-FR" sz="2000" b="1" kern="1200" dirty="0" err="1"/>
            <a:t>amin'ny</a:t>
          </a:r>
          <a:r>
            <a:rPr lang="fr-FR" sz="2000" b="1" kern="1200" dirty="0"/>
            <a:t> </a:t>
          </a:r>
          <a:r>
            <a:rPr lang="fr-FR" sz="2000" b="1" kern="1200" dirty="0" err="1"/>
            <a:t>fanompoan-tsampy</a:t>
          </a:r>
          <a:r>
            <a:rPr lang="en" sz="2000" b="1" kern="1200" dirty="0"/>
            <a:t>)</a:t>
          </a:r>
        </a:p>
      </dsp:txBody>
      <dsp:txXfrm>
        <a:off x="0" y="4179183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089983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1 </a:t>
          </a:r>
          <a:r>
            <a:rPr lang="fr-FR" sz="2000" b="1" kern="1200" dirty="0" err="1"/>
            <a:t>Korintiana</a:t>
          </a:r>
          <a:r>
            <a:rPr lang="en" sz="2000" b="1" kern="1200" dirty="0"/>
            <a:t> 10:23-33</a:t>
          </a:r>
        </a:p>
      </dsp:txBody>
      <dsp:txXfrm>
        <a:off x="17574" y="5107557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49983"/>
          <a:ext cx="5886449" cy="967725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fr-FR" sz="2000" b="1" kern="1200" dirty="0" err="1">
              <a:solidFill>
                <a:schemeClr val="accent3">
                  <a:lumMod val="50000"/>
                </a:schemeClr>
              </a:solidFill>
            </a:rPr>
            <a:t>Ataovy</a:t>
          </a:r>
          <a:r>
            <a:rPr lang="fr-FR" sz="2000" b="1" kern="1200" dirty="0">
              <a:solidFill>
                <a:schemeClr val="accent3">
                  <a:lumMod val="50000"/>
                </a:schemeClr>
              </a:solidFill>
            </a:rPr>
            <a:t> ho </a:t>
          </a:r>
          <a:r>
            <a:rPr lang="fr-FR" sz="2000" b="1" kern="1200" dirty="0" err="1">
              <a:solidFill>
                <a:schemeClr val="accent3">
                  <a:lumMod val="50000"/>
                </a:schemeClr>
              </a:solidFill>
            </a:rPr>
            <a:t>voninahitr'Andriamanitra</a:t>
          </a:r>
          <a:r>
            <a:rPr lang="fr-FR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3">
                  <a:lumMod val="50000"/>
                </a:schemeClr>
              </a:solidFill>
            </a:rPr>
            <a:t>izany</a:t>
          </a:r>
          <a:r>
            <a:rPr lang="fr-FR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3">
                  <a:lumMod val="50000"/>
                </a:schemeClr>
              </a:solidFill>
            </a:rPr>
            <a:t>rehetra</a:t>
          </a:r>
          <a:r>
            <a:rPr lang="fr-FR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fr-FR" sz="2000" b="1" kern="1200" dirty="0" err="1">
              <a:solidFill>
                <a:schemeClr val="accent3">
                  <a:lumMod val="50000"/>
                </a:schemeClr>
              </a:solidFill>
            </a:rPr>
            <a:t>izany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fr-FR" sz="2000" b="1" kern="1200" dirty="0" err="1"/>
            <a:t>Izay</a:t>
          </a:r>
          <a:r>
            <a:rPr lang="fr-FR" sz="2000" b="1" kern="1200" dirty="0"/>
            <a:t> </a:t>
          </a:r>
          <a:r>
            <a:rPr lang="fr-FR" sz="2000" b="1" kern="1200" dirty="0" err="1"/>
            <a:t>araky</a:t>
          </a:r>
          <a:r>
            <a:rPr lang="fr-FR" sz="2000" b="1" kern="1200" dirty="0"/>
            <a:t> </a:t>
          </a:r>
          <a:r>
            <a:rPr lang="fr-FR" sz="2000" b="1" kern="1200" dirty="0" err="1"/>
            <a:t>ny</a:t>
          </a:r>
          <a:r>
            <a:rPr lang="fr-FR" sz="2000" b="1" kern="1200" dirty="0"/>
            <a:t> </a:t>
          </a:r>
          <a:r>
            <a:rPr lang="fr-FR" sz="2000" b="1" kern="1200" dirty="0" err="1"/>
            <a:t>lalàna</a:t>
          </a:r>
          <a:r>
            <a:rPr lang="fr-FR" sz="2000" b="1" kern="1200" dirty="0"/>
            <a:t> </a:t>
          </a:r>
          <a:r>
            <a:rPr lang="fr-FR" sz="2000" b="1" kern="1200" dirty="0" err="1"/>
            <a:t>sy</a:t>
          </a:r>
          <a:r>
            <a:rPr lang="fr-FR" sz="2000" b="1" kern="1200" dirty="0"/>
            <a:t> </a:t>
          </a:r>
          <a:r>
            <a:rPr lang="fr-FR" sz="2000" b="1" kern="1200" dirty="0" err="1"/>
            <a:t>ny</a:t>
          </a:r>
          <a:r>
            <a:rPr lang="fr-FR" sz="2000" b="1" kern="1200" dirty="0"/>
            <a:t> </a:t>
          </a:r>
          <a:r>
            <a:rPr lang="fr-FR" sz="2000" b="1" kern="1200" dirty="0" err="1"/>
            <a:t>tokony</a:t>
          </a:r>
          <a:r>
            <a:rPr lang="fr-FR" sz="2000" b="1" kern="1200" dirty="0"/>
            <a:t> </a:t>
          </a:r>
          <a:r>
            <a:rPr lang="fr-FR" sz="2000" b="1" kern="1200" dirty="0" err="1"/>
            <a:t>atao</a:t>
          </a:r>
          <a:r>
            <a:rPr lang="en" sz="2000" b="1" kern="1200" dirty="0"/>
            <a:t>)</a:t>
          </a:r>
        </a:p>
      </dsp:txBody>
      <dsp:txXfrm>
        <a:off x="0" y="5449983"/>
        <a:ext cx="5886449" cy="9677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59753" y="401"/>
          <a:ext cx="2598469" cy="103938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Korintiana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</a:p>
      </dsp:txBody>
      <dsp:txXfrm>
        <a:off x="679447" y="401"/>
        <a:ext cx="1559082" cy="1039387"/>
      </dsp:txXfrm>
    </dsp:sp>
    <dsp:sp modelId="{E90EB568-0294-4AFD-BC10-719F13A82570}">
      <dsp:nvSpPr>
        <dsp:cNvPr id="0" name=""/>
        <dsp:cNvSpPr/>
      </dsp:nvSpPr>
      <dsp:spPr>
        <a:xfrm>
          <a:off x="2420421" y="88749"/>
          <a:ext cx="5370730" cy="86269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Ny </a:t>
          </a:r>
          <a:r>
            <a:rPr lang="fr-FR" sz="2000" b="1" kern="1200" dirty="0" err="1"/>
            <a:t>matanjaka</a:t>
          </a:r>
          <a:r>
            <a:rPr lang="fr-FR" sz="2000" b="1" kern="1200" dirty="0"/>
            <a:t> dia </a:t>
          </a:r>
          <a:r>
            <a:rPr lang="fr-FR" sz="2000" b="1" kern="1200" dirty="0" err="1"/>
            <a:t>mahalala</a:t>
          </a:r>
          <a:r>
            <a:rPr lang="fr-FR" sz="2000" b="1" kern="1200" dirty="0"/>
            <a:t> fa </a:t>
          </a:r>
          <a:r>
            <a:rPr lang="fr-FR" sz="2000" b="1" kern="1200" dirty="0" err="1"/>
            <a:t>tsinontsinona</a:t>
          </a:r>
          <a:r>
            <a:rPr lang="fr-FR" sz="2000" b="1" kern="1200" dirty="0"/>
            <a:t> </a:t>
          </a:r>
          <a:r>
            <a:rPr lang="fr-FR" sz="2000" b="1" kern="1200" dirty="0" err="1"/>
            <a:t>ny</a:t>
          </a:r>
          <a:r>
            <a:rPr lang="fr-FR" sz="2000" b="1" kern="1200" dirty="0"/>
            <a:t> </a:t>
          </a:r>
          <a:r>
            <a:rPr lang="fr-FR" sz="2000" b="1" kern="1200" dirty="0" err="1"/>
            <a:t>sampy</a:t>
          </a:r>
          <a:r>
            <a:rPr lang="fr-FR" sz="2000" b="1" kern="1200" dirty="0"/>
            <a:t>, </a:t>
          </a:r>
          <a:r>
            <a:rPr lang="fr-FR" sz="2000" b="1" kern="1200" dirty="0" err="1"/>
            <a:t>satria</a:t>
          </a:r>
          <a:r>
            <a:rPr lang="fr-FR" sz="2000" b="1" kern="1200" dirty="0"/>
            <a:t> </a:t>
          </a:r>
          <a:r>
            <a:rPr lang="fr-FR" sz="2000" b="1" kern="1200" dirty="0" err="1"/>
            <a:t>iray</a:t>
          </a:r>
          <a:r>
            <a:rPr lang="fr-FR" sz="2000" b="1" kern="1200" dirty="0"/>
            <a:t> </a:t>
          </a:r>
          <a:r>
            <a:rPr lang="fr-FR" sz="2000" b="1" kern="1200" dirty="0" err="1"/>
            <a:t>ihany</a:t>
          </a:r>
          <a:r>
            <a:rPr lang="fr-FR" sz="2000" b="1" kern="1200" dirty="0"/>
            <a:t> no </a:t>
          </a:r>
          <a:r>
            <a:rPr lang="fr-FR" sz="2000" b="1" kern="1200" dirty="0" err="1"/>
            <a:t>tena</a:t>
          </a:r>
          <a:r>
            <a:rPr lang="fr-FR" sz="2000" b="1" kern="1200" dirty="0"/>
            <a:t> </a:t>
          </a:r>
          <a:r>
            <a:rPr lang="fr-FR" sz="2000" b="1" kern="1200" dirty="0" err="1"/>
            <a:t>Andriamanitra</a:t>
          </a:r>
          <a:r>
            <a:rPr lang="en" sz="2000" b="1" kern="1200" dirty="0"/>
            <a:t>.</a:t>
          </a:r>
        </a:p>
      </dsp:txBody>
      <dsp:txXfrm>
        <a:off x="2851767" y="88749"/>
        <a:ext cx="4508039" cy="862691"/>
      </dsp:txXfrm>
    </dsp:sp>
    <dsp:sp modelId="{068719C7-C5E4-40BB-8BAF-8186DB790EF8}">
      <dsp:nvSpPr>
        <dsp:cNvPr id="0" name=""/>
        <dsp:cNvSpPr/>
      </dsp:nvSpPr>
      <dsp:spPr>
        <a:xfrm>
          <a:off x="7489210" y="88749"/>
          <a:ext cx="3685786" cy="86269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Ny </a:t>
          </a:r>
          <a:r>
            <a:rPr lang="fr-FR" sz="2000" b="1" kern="1200" dirty="0" err="1"/>
            <a:t>malemy</a:t>
          </a:r>
          <a:r>
            <a:rPr lang="fr-FR" sz="2000" b="1" kern="1200" dirty="0"/>
            <a:t> dia </a:t>
          </a: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mbola</a:t>
          </a:r>
          <a:r>
            <a:rPr lang="fr-FR" sz="2000" b="1" kern="1200" dirty="0"/>
            <a:t> tonga </a:t>
          </a:r>
          <a:r>
            <a:rPr lang="fr-FR" sz="2000" b="1" kern="1200" dirty="0" err="1"/>
            <a:t>amin'izany</a:t>
          </a:r>
          <a:r>
            <a:rPr lang="fr-FR" sz="2000" b="1" kern="1200" dirty="0"/>
            <a:t> </a:t>
          </a:r>
          <a:r>
            <a:rPr lang="fr-FR" sz="2000" b="1" kern="1200" dirty="0" err="1"/>
            <a:t>fahalalana</a:t>
          </a:r>
          <a:r>
            <a:rPr lang="fr-FR" sz="2000" b="1" kern="1200" dirty="0"/>
            <a:t> </a:t>
          </a:r>
          <a:r>
            <a:rPr lang="fr-FR" sz="2000" b="1" kern="1200" dirty="0" err="1"/>
            <a:t>izany</a:t>
          </a:r>
          <a:r>
            <a:rPr lang="en" sz="2000" b="1" kern="1200" dirty="0"/>
            <a:t>.</a:t>
          </a:r>
        </a:p>
      </dsp:txBody>
      <dsp:txXfrm>
        <a:off x="7920556" y="88749"/>
        <a:ext cx="2823095" cy="862691"/>
      </dsp:txXfrm>
    </dsp:sp>
    <dsp:sp modelId="{666AC947-4D8B-44F5-BA63-AF83B5AD4115}">
      <dsp:nvSpPr>
        <dsp:cNvPr id="0" name=""/>
        <dsp:cNvSpPr/>
      </dsp:nvSpPr>
      <dsp:spPr>
        <a:xfrm>
          <a:off x="159753" y="1213949"/>
          <a:ext cx="2598469" cy="1039387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Korintiana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</a:p>
      </dsp:txBody>
      <dsp:txXfrm>
        <a:off x="679447" y="1213949"/>
        <a:ext cx="1559082" cy="1039387"/>
      </dsp:txXfrm>
    </dsp:sp>
    <dsp:sp modelId="{6F7ADDF0-0B6A-451D-A9A2-A1F29DEE9070}">
      <dsp:nvSpPr>
        <dsp:cNvPr id="0" name=""/>
        <dsp:cNvSpPr/>
      </dsp:nvSpPr>
      <dsp:spPr>
        <a:xfrm>
          <a:off x="2420421" y="1186428"/>
          <a:ext cx="5370730" cy="1094428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Ny </a:t>
          </a:r>
          <a:r>
            <a:rPr lang="fr-FR" sz="2000" b="1" kern="1200" dirty="0" err="1"/>
            <a:t>matanjaka</a:t>
          </a:r>
          <a:r>
            <a:rPr lang="fr-FR" sz="2000" b="1" kern="1200" dirty="0"/>
            <a:t> dia </a:t>
          </a:r>
          <a:r>
            <a:rPr lang="fr-FR" sz="2000" b="1" kern="1200" dirty="0" err="1"/>
            <a:t>mihinana</a:t>
          </a:r>
          <a:r>
            <a:rPr lang="fr-FR" sz="2000" b="1" kern="1200" dirty="0"/>
            <a:t> </a:t>
          </a:r>
          <a:r>
            <a:rPr lang="fr-FR" sz="2000" b="1" kern="1200" dirty="0" err="1"/>
            <a:t>hena</a:t>
          </a:r>
          <a:r>
            <a:rPr lang="fr-FR" sz="2000" b="1" kern="1200" dirty="0"/>
            <a:t> </a:t>
          </a:r>
          <a:r>
            <a:rPr lang="fr-FR" sz="2000" b="1" kern="1200" dirty="0" err="1"/>
            <a:t>naterina</a:t>
          </a:r>
          <a:r>
            <a:rPr lang="fr-FR" sz="2000" b="1" kern="1200" dirty="0"/>
            <a:t> </a:t>
          </a:r>
          <a:r>
            <a:rPr lang="fr-FR" sz="2000" b="1" kern="1200" dirty="0" err="1"/>
            <a:t>tamin’ny</a:t>
          </a:r>
          <a:r>
            <a:rPr lang="fr-FR" sz="2000" b="1" kern="1200" dirty="0"/>
            <a:t> </a:t>
          </a:r>
          <a:r>
            <a:rPr lang="fr-FR" sz="2000" b="1" kern="1200" dirty="0" err="1"/>
            <a:t>sampy</a:t>
          </a:r>
          <a:r>
            <a:rPr lang="fr-FR" sz="2000" b="1" kern="1200" dirty="0"/>
            <a:t>, </a:t>
          </a:r>
          <a:r>
            <a:rPr lang="fr-FR" sz="2000" b="1" kern="1200" dirty="0" err="1"/>
            <a:t>satria</a:t>
          </a:r>
          <a:r>
            <a:rPr lang="fr-FR" sz="2000" b="1" kern="1200" dirty="0"/>
            <a:t> </a:t>
          </a:r>
          <a:r>
            <a:rPr lang="fr-FR" sz="2000" b="1" kern="1200" dirty="0" err="1"/>
            <a:t>fantany</a:t>
          </a:r>
          <a:r>
            <a:rPr lang="fr-FR" sz="2000" b="1" kern="1200" dirty="0"/>
            <a:t> fa </a:t>
          </a:r>
          <a:r>
            <a:rPr lang="fr-FR" sz="2000" b="1" kern="1200" dirty="0" err="1"/>
            <a:t>tsy</a:t>
          </a:r>
          <a:r>
            <a:rPr lang="fr-FR" sz="2000" b="1" kern="1200" dirty="0"/>
            <a:t> </a:t>
          </a:r>
          <a:r>
            <a:rPr lang="fr-FR" sz="2000" b="1" kern="1200" dirty="0" err="1"/>
            <a:t>afaka</a:t>
          </a:r>
          <a:r>
            <a:rPr lang="fr-FR" sz="2000" b="1" kern="1200" dirty="0"/>
            <a:t> </a:t>
          </a:r>
          <a:r>
            <a:rPr lang="fr-FR" sz="2000" b="1" kern="1200" dirty="0" err="1"/>
            <a:t>mandoto</a:t>
          </a:r>
          <a:r>
            <a:rPr lang="fr-FR" sz="2000" b="1" kern="1200" dirty="0"/>
            <a:t> </a:t>
          </a:r>
          <a:r>
            <a:rPr lang="fr-FR" sz="2000" b="1" kern="1200" dirty="0" err="1"/>
            <a:t>ny</a:t>
          </a:r>
          <a:r>
            <a:rPr lang="fr-FR" sz="2000" b="1" kern="1200" dirty="0"/>
            <a:t> </a:t>
          </a:r>
          <a:r>
            <a:rPr lang="fr-FR" sz="2000" b="1" kern="1200" dirty="0" err="1"/>
            <a:t>sakafo</a:t>
          </a:r>
          <a:r>
            <a:rPr lang="en" sz="2000" b="1" kern="1200" dirty="0"/>
            <a:t>.</a:t>
          </a:r>
        </a:p>
      </dsp:txBody>
      <dsp:txXfrm>
        <a:off x="2967635" y="1186428"/>
        <a:ext cx="4276302" cy="1094428"/>
      </dsp:txXfrm>
    </dsp:sp>
    <dsp:sp modelId="{531987D8-A72D-4C2C-ABC1-F5CAF8BEE0FD}">
      <dsp:nvSpPr>
        <dsp:cNvPr id="0" name=""/>
        <dsp:cNvSpPr/>
      </dsp:nvSpPr>
      <dsp:spPr>
        <a:xfrm>
          <a:off x="7489210" y="1185303"/>
          <a:ext cx="3685786" cy="1096679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/>
            <a:t>Ny </a:t>
          </a:r>
          <a:r>
            <a:rPr lang="fr-FR" sz="2000" b="1" kern="1200" dirty="0" err="1"/>
            <a:t>malemy</a:t>
          </a:r>
          <a:r>
            <a:rPr lang="fr-FR" sz="2000" b="1" kern="1200" dirty="0"/>
            <a:t> dia </a:t>
          </a:r>
          <a:r>
            <a:rPr lang="fr-FR" sz="2000" b="1" kern="1200" dirty="0" err="1"/>
            <a:t>mino</a:t>
          </a:r>
          <a:r>
            <a:rPr lang="fr-FR" sz="2000" b="1" kern="1200" dirty="0"/>
            <a:t> fa </a:t>
          </a:r>
          <a:r>
            <a:rPr lang="fr-FR" sz="2000" b="1" kern="1200" dirty="0" err="1"/>
            <a:t>manota</a:t>
          </a:r>
          <a:r>
            <a:rPr lang="fr-FR" sz="2000" b="1" kern="1200" dirty="0"/>
            <a:t> </a:t>
          </a:r>
          <a:r>
            <a:rPr lang="fr-FR" sz="2000" b="1" kern="1200" dirty="0" err="1"/>
            <a:t>izy</a:t>
          </a:r>
          <a:r>
            <a:rPr lang="fr-FR" sz="2000" b="1" kern="1200" dirty="0"/>
            <a:t> </a:t>
          </a:r>
          <a:r>
            <a:rPr lang="fr-FR" sz="2000" b="1" kern="1200" dirty="0" err="1"/>
            <a:t>raha</a:t>
          </a:r>
          <a:r>
            <a:rPr lang="fr-FR" sz="2000" b="1" kern="1200" dirty="0"/>
            <a:t> </a:t>
          </a:r>
          <a:r>
            <a:rPr lang="fr-FR" sz="2000" b="1" kern="1200" dirty="0" err="1"/>
            <a:t>mihinana</a:t>
          </a:r>
          <a:r>
            <a:rPr lang="fr-FR" sz="2000" b="1" kern="1200" dirty="0"/>
            <a:t> </a:t>
          </a:r>
          <a:r>
            <a:rPr lang="fr-FR" sz="2000" b="1" kern="1200" dirty="0" err="1"/>
            <a:t>izany</a:t>
          </a:r>
          <a:r>
            <a:rPr lang="fr-FR" sz="2000" b="1" kern="1200" dirty="0"/>
            <a:t> </a:t>
          </a:r>
          <a:r>
            <a:rPr lang="fr-FR" sz="2000" b="1" kern="1200" dirty="0" err="1"/>
            <a:t>hena</a:t>
          </a:r>
          <a:r>
            <a:rPr lang="fr-FR" sz="2000" b="1" kern="1200" dirty="0"/>
            <a:t> </a:t>
          </a:r>
          <a:r>
            <a:rPr lang="fr-FR" sz="2000" b="1" kern="1200" dirty="0" err="1"/>
            <a:t>izany</a:t>
          </a:r>
          <a:r>
            <a:rPr lang="en" sz="2000" b="1" kern="1200" dirty="0"/>
            <a:t>.</a:t>
          </a:r>
        </a:p>
      </dsp:txBody>
      <dsp:txXfrm>
        <a:off x="8037550" y="1185303"/>
        <a:ext cx="2589107" cy="10966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fr-FR" sz="2000" b="1" kern="1200" dirty="0" err="1">
              <a:solidFill>
                <a:schemeClr val="tx1"/>
              </a:solidFill>
            </a:rPr>
            <a:t>Zo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hahazo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sakafo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avy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amin’ny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fiangonana</a:t>
          </a:r>
          <a:r>
            <a:rPr lang="fr-FR" sz="2000" b="1" kern="1200" dirty="0">
              <a:solidFill>
                <a:schemeClr val="tx1"/>
              </a:solidFill>
            </a:rPr>
            <a:t> (1 </a:t>
          </a:r>
          <a:r>
            <a:rPr lang="fr-FR" sz="2000" b="1" kern="1200" dirty="0" err="1">
              <a:solidFill>
                <a:schemeClr val="tx1"/>
              </a:solidFill>
            </a:rPr>
            <a:t>Kor</a:t>
          </a:r>
          <a:r>
            <a:rPr lang="en" sz="2000" b="1" kern="1200" dirty="0">
              <a:solidFill>
                <a:schemeClr val="tx1"/>
              </a:solidFill>
            </a:rPr>
            <a:t>.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fr-FR" sz="2000" b="1" kern="1200" dirty="0" err="1">
              <a:solidFill>
                <a:schemeClr val="tx1"/>
              </a:solidFill>
            </a:rPr>
            <a:t>Nafoin'i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Paoly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ny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zo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hahazo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fanohanana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avy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amin’ireo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fiangonana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nanaovany</a:t>
          </a:r>
          <a:r>
            <a:rPr lang="fr-FR" sz="2000" b="1" kern="1200" dirty="0">
              <a:solidFill>
                <a:schemeClr val="tx1"/>
              </a:solidFill>
            </a:rPr>
            <a:t> asa </a:t>
          </a:r>
          <a:r>
            <a:rPr lang="fr-FR" sz="2000" b="1" kern="1200" dirty="0" err="1">
              <a:solidFill>
                <a:schemeClr val="tx1"/>
              </a:solidFill>
            </a:rPr>
            <a:t>fanompoana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amin'ny</a:t>
          </a:r>
          <a:r>
            <a:rPr lang="fr-FR" sz="2000" b="1" kern="1200" dirty="0">
              <a:solidFill>
                <a:schemeClr val="tx1"/>
              </a:solidFill>
            </a:rPr>
            <a:t> maha-</a:t>
          </a:r>
          <a:r>
            <a:rPr lang="fr-FR" sz="2000" b="1" kern="1200" dirty="0" err="1">
              <a:solidFill>
                <a:schemeClr val="tx1"/>
              </a:solidFill>
            </a:rPr>
            <a:t>apostoly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azy</a:t>
          </a:r>
          <a:r>
            <a:rPr lang="fr-FR" sz="2000" b="1" kern="1200" dirty="0">
              <a:solidFill>
                <a:schemeClr val="tx1"/>
              </a:solidFill>
            </a:rPr>
            <a:t>, </a:t>
          </a:r>
          <a:r>
            <a:rPr lang="fr-FR" sz="2000" b="1" kern="1200" dirty="0" err="1">
              <a:solidFill>
                <a:schemeClr val="tx1"/>
              </a:solidFill>
            </a:rPr>
            <a:t>toy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ny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natao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tamin’ireo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apostoly</a:t>
          </a:r>
          <a:r>
            <a:rPr lang="fr-FR" sz="2000" b="1" kern="1200" dirty="0">
              <a:solidFill>
                <a:schemeClr val="tx1"/>
              </a:solidFill>
            </a:rPr>
            <a:t> </a:t>
          </a:r>
          <a:r>
            <a:rPr lang="fr-FR" sz="2000" b="1" kern="1200" dirty="0" err="1">
              <a:solidFill>
                <a:schemeClr val="tx1"/>
              </a:solidFill>
            </a:rPr>
            <a:t>hafa</a:t>
          </a:r>
          <a:r>
            <a:rPr lang="en" sz="2000" b="1" kern="1200" dirty="0">
              <a:solidFill>
                <a:schemeClr val="tx1"/>
              </a:solidFill>
            </a:rPr>
            <a:t>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Zo</a:t>
          </a:r>
          <a: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hiaraka</a:t>
          </a:r>
          <a: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vadiny</a:t>
          </a:r>
          <a:r>
            <a:rPr lang="fr-F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fr-FR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Fanao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mahazatra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teo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apostoly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miaraka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vadiny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manao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dia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misionera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mba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hikarakara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azy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hanampy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azy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eo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asa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fanompoana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Manana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zo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hahazo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fanohanana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avy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fiangonana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toy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vadiny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ihany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io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vehivavy</a:t>
          </a:r>
          <a:r>
            <a:rPr lang="fr-FR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io</a:t>
          </a: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Zo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tsy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hanao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asa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fivelomana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mahazatra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Kor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 9:6)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Tian’i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Paoly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ny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manao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asa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fivelomana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mba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hisorohana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ny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fiheveran’ny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olona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fa te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hanararaotra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ny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mpihaino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azy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izy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sady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manome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azy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ireo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ohatra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maneho</a:t>
          </a:r>
          <a:r>
            <a:rPr lang="fr-FR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fandavan-tena</a:t>
          </a:r>
          <a:r>
            <a:rPr lang="en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Samy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amidy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amin'ny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toerana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fivarotan-kena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naterina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tamin’ny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sampy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na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naterina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hanontany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fiaviany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mpino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mba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hanehoany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fa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heveriny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ara-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dalàna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fihinanana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4" y="1245322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mpino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manasa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mpino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iray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hisakafo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Mihinana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mametraka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fanontaniana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ilay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mpino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azony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atao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zavatra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rehetra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Saingy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milaza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ilay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tompon-trano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fa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naterina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tamin’ny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sampy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ilay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Noho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mba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hanafintohina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feon’ny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fieritreretan’ilay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tompon-trano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dia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noheverina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ho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tsy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mety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amin’ny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mino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mihinana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hena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izany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(1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Korintiana</a:t>
          </a: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" y="1245322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21003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0" y="0"/>
            <a:ext cx="10366310" cy="1569660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fr-FR" sz="4800" b="1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HO VONINAHITR'ANDRIAMANITRA IZANY REHETRA IZANY </a:t>
            </a:r>
            <a:endParaRPr lang="en" sz="4800" b="1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847303" y="6515100"/>
            <a:ext cx="33446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Lesona</a:t>
            </a:r>
            <a:r>
              <a:rPr lang="fr-FR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 </a:t>
            </a:r>
            <a:r>
              <a:rPr lang="fr-FR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hatao</a:t>
            </a:r>
            <a:r>
              <a:rPr lang="fr-FR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ny</a:t>
            </a:r>
            <a:r>
              <a:rPr lang="fr-FR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</a:t>
            </a:r>
            <a:r>
              <a:rPr lang="fr-FR" sz="1600" b="1" dirty="0" err="1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Aogositra</a:t>
            </a:r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Koa amin'izany, na mihinana na misotro ianareo, na inona na inona ataonareo, dia ataovy ho voninahitr'Andriamanitra izany rehetra izany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Korintiana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0" y="0"/>
            <a:ext cx="6277947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Manomboka</a:t>
            </a:r>
            <a:r>
              <a:rPr lang="fr-FR" sz="1900" b="1" dirty="0"/>
              <a:t> </a:t>
            </a:r>
            <a:r>
              <a:rPr lang="fr-FR" sz="1900" b="1" dirty="0" err="1"/>
              <a:t>eo</a:t>
            </a:r>
            <a:r>
              <a:rPr lang="fr-FR" sz="1900" b="1" dirty="0"/>
              <a:t> </a:t>
            </a:r>
            <a:r>
              <a:rPr lang="fr-FR" sz="1900" b="1" dirty="0" err="1"/>
              <a:t>amin’ny</a:t>
            </a:r>
            <a:r>
              <a:rPr lang="fr-FR" sz="1900" b="1" dirty="0"/>
              <a:t> 1 </a:t>
            </a:r>
            <a:r>
              <a:rPr lang="fr-FR" sz="1900" b="1" dirty="0" err="1"/>
              <a:t>Korintiana</a:t>
            </a:r>
            <a:r>
              <a:rPr lang="fr-FR" sz="1900" b="1" dirty="0"/>
              <a:t> 7, dia </a:t>
            </a:r>
            <a:r>
              <a:rPr lang="fr-FR" sz="1900" b="1" dirty="0" err="1"/>
              <a:t>nanokan-tena</a:t>
            </a:r>
            <a:r>
              <a:rPr lang="fr-FR" sz="1900" b="1" dirty="0"/>
              <a:t> </a:t>
            </a:r>
            <a:r>
              <a:rPr lang="fr-FR" sz="1900" b="1" dirty="0" err="1"/>
              <a:t>hamaly</a:t>
            </a:r>
            <a:r>
              <a:rPr lang="fr-FR" sz="1900" b="1" dirty="0"/>
              <a:t> </a:t>
            </a:r>
            <a:r>
              <a:rPr lang="fr-FR" sz="1900" b="1" dirty="0" err="1"/>
              <a:t>ireo</a:t>
            </a:r>
            <a:r>
              <a:rPr lang="fr-FR" sz="1900" b="1" dirty="0"/>
              <a:t> </a:t>
            </a:r>
            <a:r>
              <a:rPr lang="fr-FR" sz="1900" b="1" dirty="0" err="1"/>
              <a:t>fanontaniana</a:t>
            </a:r>
            <a:r>
              <a:rPr lang="fr-FR" sz="1900" b="1" dirty="0"/>
              <a:t> </a:t>
            </a:r>
            <a:r>
              <a:rPr lang="fr-FR" sz="1900" b="1" dirty="0" err="1"/>
              <a:t>samihafa</a:t>
            </a:r>
            <a:r>
              <a:rPr lang="fr-FR" sz="1900" b="1" dirty="0"/>
              <a:t> </a:t>
            </a:r>
            <a:r>
              <a:rPr lang="fr-FR" sz="1900" b="1" dirty="0" err="1"/>
              <a:t>nalefan’ny</a:t>
            </a:r>
            <a:r>
              <a:rPr lang="fr-FR" sz="1900" b="1" dirty="0"/>
              <a:t> </a:t>
            </a:r>
            <a:r>
              <a:rPr lang="fr-FR" sz="1900" b="1" dirty="0" err="1"/>
              <a:t>Korintiana</a:t>
            </a:r>
            <a:r>
              <a:rPr lang="fr-FR" sz="1900" b="1" dirty="0"/>
              <a:t> an-</a:t>
            </a:r>
            <a:r>
              <a:rPr lang="fr-FR" sz="1900" b="1" dirty="0" err="1"/>
              <a:t>taratasy</a:t>
            </a:r>
            <a:r>
              <a:rPr lang="fr-FR" sz="1900" b="1" dirty="0"/>
              <a:t> i </a:t>
            </a:r>
            <a:r>
              <a:rPr lang="fr-FR" sz="1900" b="1" dirty="0" err="1"/>
              <a:t>Paoly</a:t>
            </a:r>
            <a:r>
              <a:rPr lang="fr-FR" sz="1900" b="1" dirty="0"/>
              <a:t> (1 </a:t>
            </a:r>
            <a:r>
              <a:rPr lang="fr-FR" sz="1900" b="1" dirty="0" err="1"/>
              <a:t>Kor</a:t>
            </a:r>
            <a:r>
              <a:rPr lang="en" sz="1900" b="1" dirty="0"/>
              <a:t>. 7:1a).</a:t>
            </a:r>
            <a:endParaRPr lang="es-ES" sz="19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1655336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3746" y="4819545"/>
            <a:ext cx="4372079" cy="19259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-1557" y="3519561"/>
            <a:ext cx="609288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>
                <a:solidFill>
                  <a:prstClr val="black"/>
                </a:solidFill>
              </a:rPr>
              <a:t>Ao </a:t>
            </a:r>
            <a:r>
              <a:rPr lang="fr-FR" sz="1900" b="1" dirty="0" err="1">
                <a:solidFill>
                  <a:prstClr val="black"/>
                </a:solidFill>
              </a:rPr>
              <a:t>anatin'izany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tontolon-kevitra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, dia </a:t>
            </a:r>
            <a:r>
              <a:rPr lang="fr-FR" sz="1900" b="1" dirty="0" err="1">
                <a:solidFill>
                  <a:prstClr val="black"/>
                </a:solidFill>
              </a:rPr>
              <a:t>antitranteran'i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Paoly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ilana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hanaovana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zavatra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rehetra</a:t>
            </a:r>
            <a:r>
              <a:rPr lang="fr-FR" sz="1900" b="1" dirty="0">
                <a:solidFill>
                  <a:prstClr val="black"/>
                </a:solidFill>
              </a:rPr>
              <a:t> ao </a:t>
            </a:r>
            <a:r>
              <a:rPr lang="fr-FR" sz="1900" b="1" dirty="0" err="1">
                <a:solidFill>
                  <a:prstClr val="black"/>
                </a:solidFill>
              </a:rPr>
              <a:t>am-piangonana</a:t>
            </a:r>
            <a:r>
              <a:rPr lang="fr-FR" sz="1900" b="1" dirty="0">
                <a:solidFill>
                  <a:prstClr val="black"/>
                </a:solidFill>
              </a:rPr>
              <a:t>, na </a:t>
            </a:r>
            <a:r>
              <a:rPr lang="fr-FR" sz="1900" b="1" dirty="0" err="1">
                <a:solidFill>
                  <a:prstClr val="black"/>
                </a:solidFill>
              </a:rPr>
              <a:t>amin’ny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fiainan'isam-batan'olona</a:t>
            </a:r>
            <a:r>
              <a:rPr lang="fr-FR" sz="1900" b="1" dirty="0">
                <a:solidFill>
                  <a:prstClr val="black"/>
                </a:solidFill>
              </a:rPr>
              <a:t>, </a:t>
            </a:r>
            <a:r>
              <a:rPr lang="fr-FR" sz="1900" b="1" dirty="0" err="1">
                <a:solidFill>
                  <a:prstClr val="black"/>
                </a:solidFill>
              </a:rPr>
              <a:t>mba</a:t>
            </a:r>
            <a:r>
              <a:rPr lang="fr-FR" sz="1900" b="1" dirty="0">
                <a:solidFill>
                  <a:prstClr val="black"/>
                </a:solidFill>
              </a:rPr>
              <a:t> ho </a:t>
            </a:r>
            <a:r>
              <a:rPr lang="fr-FR" sz="1900" b="1" dirty="0" err="1">
                <a:solidFill>
                  <a:prstClr val="black"/>
                </a:solidFill>
              </a:rPr>
              <a:t>voninahitr’Andriamanitra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-1557" y="2347884"/>
            <a:ext cx="6094443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>
                <a:solidFill>
                  <a:prstClr val="black"/>
                </a:solidFill>
              </a:rPr>
              <a:t>Na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aza</a:t>
            </a:r>
            <a:r>
              <a:rPr lang="fr-FR" sz="1900" b="1" dirty="0">
                <a:solidFill>
                  <a:prstClr val="black"/>
                </a:solidFill>
              </a:rPr>
              <a:t>, dia </a:t>
            </a:r>
            <a:r>
              <a:rPr lang="fr-FR" sz="1900" b="1" dirty="0" err="1">
                <a:solidFill>
                  <a:prstClr val="black"/>
                </a:solidFill>
              </a:rPr>
              <a:t>niezaka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nanisy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kofehy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mampifandray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ireo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lohahevitra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tsirairay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izy</a:t>
            </a:r>
            <a:r>
              <a:rPr lang="fr-FR" sz="1900" b="1" dirty="0">
                <a:solidFill>
                  <a:prstClr val="black"/>
                </a:solidFill>
              </a:rPr>
              <a:t>: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fitiavana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fifanajana</a:t>
            </a:r>
            <a:r>
              <a:rPr lang="fr-FR" sz="1900" b="1" dirty="0">
                <a:solidFill>
                  <a:prstClr val="black"/>
                </a:solidFill>
              </a:rPr>
              <a:t>, </a:t>
            </a:r>
            <a:r>
              <a:rPr lang="fr-FR" sz="1900" b="1" dirty="0" err="1">
                <a:solidFill>
                  <a:prstClr val="black"/>
                </a:solidFill>
              </a:rPr>
              <a:t>izay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tokony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hitarika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fiangonana</a:t>
            </a:r>
            <a:r>
              <a:rPr lang="fr-FR" sz="1900" b="1" dirty="0">
                <a:solidFill>
                  <a:prstClr val="black"/>
                </a:solidFill>
              </a:rPr>
              <a:t> ho </a:t>
            </a:r>
            <a:r>
              <a:rPr lang="fr-FR" sz="1900" b="1" dirty="0" err="1">
                <a:solidFill>
                  <a:prstClr val="black"/>
                </a:solidFill>
              </a:rPr>
              <a:t>amin'ny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firaisana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0" y="881554"/>
            <a:ext cx="6092886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 err="1">
                <a:solidFill>
                  <a:prstClr val="black"/>
                </a:solidFill>
              </a:rPr>
              <a:t>Noho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antony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, na dia </a:t>
            </a:r>
            <a:r>
              <a:rPr lang="fr-FR" sz="1900" b="1" dirty="0" err="1">
                <a:solidFill>
                  <a:prstClr val="black"/>
                </a:solidFill>
              </a:rPr>
              <a:t>miresaka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voalohany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indrindra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momba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fanompoan-tsampy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aza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toko</a:t>
            </a:r>
            <a:r>
              <a:rPr lang="fr-FR" sz="1900" b="1" dirty="0">
                <a:solidFill>
                  <a:prstClr val="black"/>
                </a:solidFill>
              </a:rPr>
              <a:t> faha-8 ka </a:t>
            </a:r>
            <a:r>
              <a:rPr lang="fr-FR" sz="1900" b="1" dirty="0" err="1">
                <a:solidFill>
                  <a:prstClr val="black"/>
                </a:solidFill>
              </a:rPr>
              <a:t>hatramin’ny</a:t>
            </a:r>
            <a:r>
              <a:rPr lang="fr-FR" sz="1900" b="1" dirty="0">
                <a:solidFill>
                  <a:prstClr val="black"/>
                </a:solidFill>
              </a:rPr>
              <a:t> faha-10, dia </a:t>
            </a:r>
            <a:r>
              <a:rPr lang="fr-FR" sz="1900" b="1" dirty="0" err="1">
                <a:solidFill>
                  <a:prstClr val="black"/>
                </a:solidFill>
              </a:rPr>
              <a:t>noelanelanin'i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Paoly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lohahevitra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hafa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izay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misy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ifandraisany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amin’io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fahotana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manokana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io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fr-FR" sz="4000" b="1" dirty="0">
                <a:ln/>
                <a:solidFill>
                  <a:schemeClr val="accent3"/>
                </a:solidFill>
              </a:rPr>
              <a:t>FAHALALANA SY FITIAVANA </a:t>
            </a: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</a:t>
            </a:r>
            <a:r>
              <a:rPr lang="fr-FR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Korintiana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8 (</a:t>
            </a:r>
            <a:r>
              <a:rPr lang="fr-FR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Hanina</a:t>
            </a:r>
            <a:r>
              <a:rPr lang="fr-FR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fr-FR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aterina</a:t>
            </a:r>
            <a:r>
              <a:rPr lang="fr-FR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fr-FR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amin'ny</a:t>
            </a:r>
            <a:r>
              <a:rPr lang="fr-FR" sz="2000" b="1" dirty="0">
                <a:ln/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fr-FR" sz="2000" b="1" dirty="0" err="1">
                <a:ln/>
                <a:solidFill>
                  <a:schemeClr val="accent4">
                    <a:lumMod val="50000"/>
                  </a:schemeClr>
                </a:solidFill>
              </a:rPr>
              <a:t>sampy</a:t>
            </a:r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69986" y="1061047"/>
            <a:ext cx="724249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fahalalana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mampieboebo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; fa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fitiavana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no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mampandroso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8:1b)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fr-FR" sz="2000" b="1" dirty="0"/>
              <a:t>“</a:t>
            </a:r>
            <a:r>
              <a:rPr lang="fr-FR" sz="2000" b="1" dirty="0" err="1"/>
              <a:t>Nozarain</a:t>
            </a:r>
            <a:r>
              <a:rPr lang="fr-FR" sz="2000" b="1" dirty="0"/>
              <a:t>'” i </a:t>
            </a:r>
            <a:r>
              <a:rPr lang="fr-FR" sz="2000" b="1" dirty="0" err="1"/>
              <a:t>Paoly</a:t>
            </a:r>
            <a:r>
              <a:rPr lang="fr-FR" sz="2000" b="1" dirty="0"/>
              <a:t> ho </a:t>
            </a:r>
            <a:r>
              <a:rPr lang="fr-FR" sz="2000" b="1" dirty="0" err="1"/>
              <a:t>antoko</a:t>
            </a:r>
            <a:r>
              <a:rPr lang="fr-FR" sz="2000" b="1" dirty="0"/>
              <a:t> </a:t>
            </a:r>
            <a:r>
              <a:rPr lang="fr-FR" sz="2000" b="1" dirty="0" err="1"/>
              <a:t>roa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: </a:t>
            </a:r>
            <a:r>
              <a:rPr lang="fr-FR" sz="2000" b="1" dirty="0" err="1"/>
              <a:t>ireo</a:t>
            </a:r>
            <a:r>
              <a:rPr lang="fr-FR" sz="2000" b="1" dirty="0"/>
              <a:t> “</a:t>
            </a:r>
            <a:r>
              <a:rPr lang="fr-FR" sz="2000" b="1" dirty="0" err="1"/>
              <a:t>matanjaka</a:t>
            </a:r>
            <a:r>
              <a:rPr lang="fr-FR" sz="2000" b="1" dirty="0"/>
              <a:t>”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“</a:t>
            </a:r>
            <a:r>
              <a:rPr lang="fr-FR" sz="2000" b="1" dirty="0" err="1"/>
              <a:t>malemy</a:t>
            </a:r>
            <a:r>
              <a:rPr lang="en" sz="2000" b="1" dirty="0"/>
              <a:t>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09859" y="4365383"/>
            <a:ext cx="67627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Kanefa</a:t>
            </a:r>
            <a:r>
              <a:rPr lang="fr-FR" sz="2000" b="1" dirty="0"/>
              <a:t>,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fahalalana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ohatra</a:t>
            </a:r>
            <a:r>
              <a:rPr lang="fr-FR" sz="2000" b="1" dirty="0"/>
              <a:t> </a:t>
            </a:r>
            <a:r>
              <a:rPr lang="fr-FR" sz="2000" b="1" dirty="0" err="1"/>
              <a:t>asehony</a:t>
            </a:r>
            <a:r>
              <a:rPr lang="fr-FR" sz="2000" b="1" dirty="0"/>
              <a:t>, dia </a:t>
            </a:r>
            <a:r>
              <a:rPr lang="fr-FR" sz="2000" b="1" dirty="0" err="1"/>
              <a:t>mety</a:t>
            </a:r>
            <a:r>
              <a:rPr lang="fr-FR" sz="2000" b="1" dirty="0"/>
              <a:t> </a:t>
            </a:r>
            <a:r>
              <a:rPr lang="fr-FR" sz="2000" b="1" dirty="0" err="1"/>
              <a:t>hahatonga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malemy</a:t>
            </a:r>
            <a:r>
              <a:rPr lang="fr-FR" sz="2000" b="1" dirty="0"/>
              <a:t> ho </a:t>
            </a:r>
            <a:r>
              <a:rPr lang="fr-FR" sz="2000" b="1" dirty="0" err="1"/>
              <a:t>lavo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matanjaka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fr-FR" sz="2000" b="1" dirty="0"/>
              <a:t>. 8:10).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fitiavana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rahalahiny</a:t>
            </a:r>
            <a:r>
              <a:rPr lang="fr-FR" sz="2000" b="1" dirty="0"/>
              <a:t> dia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maintsy</a:t>
            </a:r>
            <a:r>
              <a:rPr lang="fr-FR" sz="2000" b="1" dirty="0"/>
              <a:t> </a:t>
            </a:r>
            <a:r>
              <a:rPr lang="fr-FR" sz="2000" b="1" dirty="0" err="1"/>
              <a:t>mifehy</a:t>
            </a:r>
            <a:r>
              <a:rPr lang="fr-FR" sz="2000" b="1" dirty="0"/>
              <a:t> </a:t>
            </a:r>
            <a:r>
              <a:rPr lang="fr-FR" sz="2000" b="1" dirty="0" err="1"/>
              <a:t>tena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matanjaka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en" sz="2000" b="1" dirty="0"/>
              <a:t>. 8:11-13).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0370642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59" y="5562554"/>
            <a:ext cx="67627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Tokony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hametraka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fitiavana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alohan’ny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fahalalana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Kristiana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rehefa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mety</a:t>
            </a:r>
            <a:r>
              <a:rPr lang="fr-FR" sz="2000" b="1" dirty="0">
                <a:solidFill>
                  <a:prstClr val="black"/>
                </a:solidFill>
              </a:rPr>
              <a:t> ho tonga </a:t>
            </a:r>
            <a:r>
              <a:rPr lang="fr-FR" sz="2000" b="1" dirty="0" err="1">
                <a:solidFill>
                  <a:prstClr val="black"/>
                </a:solidFill>
              </a:rPr>
              <a:t>fanafintohinana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an’ny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rahalahy</a:t>
            </a:r>
            <a:r>
              <a:rPr lang="fr-FR" sz="2000" b="1" dirty="0">
                <a:solidFill>
                  <a:prstClr val="black"/>
                </a:solidFill>
              </a:rPr>
              <a:t> “</a:t>
            </a:r>
            <a:r>
              <a:rPr lang="fr-FR" sz="2000" b="1" dirty="0" err="1">
                <a:solidFill>
                  <a:prstClr val="black"/>
                </a:solidFill>
              </a:rPr>
              <a:t>malemy</a:t>
            </a:r>
            <a:r>
              <a:rPr lang="fr-FR" sz="2000" b="1" dirty="0">
                <a:solidFill>
                  <a:prstClr val="black"/>
                </a:solidFill>
              </a:rPr>
              <a:t>”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fahalalana</a:t>
            </a:r>
            <a:r>
              <a:rPr lang="fr-FR" sz="2000" b="1" dirty="0">
                <a:solidFill>
                  <a:prstClr val="black"/>
                </a:solidFill>
              </a:rPr>
              <a:t> (</a:t>
            </a:r>
            <a:r>
              <a:rPr lang="fr-FR" sz="2000" b="1" dirty="0" err="1">
                <a:solidFill>
                  <a:prstClr val="black"/>
                </a:solidFill>
              </a:rPr>
              <a:t>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dingan'ny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fitomboana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NY ZON’NY FILAZANTSARA </a:t>
            </a:r>
          </a:p>
          <a:p>
            <a:pPr algn="ctr"/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fr-FR" sz="2000" b="1" i="0" u="none" strike="noStrike" kern="1200" spc="50" normalizeH="0" baseline="0" noProof="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Korintiana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9 (</a:t>
            </a:r>
            <a:r>
              <a:rPr lang="pl-PL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Nahafoy ireo zony i Paoly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238673" y="66740"/>
            <a:ext cx="3847747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Toy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izany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no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nandidian'ny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Tompo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, fa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izay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mitory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ny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filazantsara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dia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hahazo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fivelomana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amin'ny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filazantsara</a:t>
            </a:r>
            <a:r>
              <a:rPr lang="en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.” </a:t>
            </a:r>
          </a:p>
          <a:p>
            <a:pPr algn="ctr"/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fr-FR" sz="12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Korintiana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9:14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-190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Farafahakeliny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zo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telo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no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nafoin'i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Paoly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noho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fitiavany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ireo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malemy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6333068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185697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/>
              <a:t>Na dia </a:t>
            </a:r>
            <a:r>
              <a:rPr lang="fr-FR" b="1" dirty="0" err="1"/>
              <a:t>nataon’i</a:t>
            </a:r>
            <a:r>
              <a:rPr lang="fr-FR" b="1" dirty="0"/>
              <a:t> </a:t>
            </a:r>
            <a:r>
              <a:rPr lang="fr-FR" b="1" dirty="0" err="1"/>
              <a:t>Jesosy</a:t>
            </a:r>
            <a:r>
              <a:rPr lang="fr-FR" b="1" dirty="0"/>
              <a:t> </a:t>
            </a:r>
            <a:r>
              <a:rPr lang="fr-FR" b="1" dirty="0" err="1"/>
              <a:t>mazava</a:t>
            </a:r>
            <a:r>
              <a:rPr lang="fr-FR" b="1" dirty="0"/>
              <a:t> </a:t>
            </a:r>
            <a:r>
              <a:rPr lang="fr-FR" b="1" dirty="0" err="1"/>
              <a:t>aza</a:t>
            </a:r>
            <a:r>
              <a:rPr lang="fr-FR" b="1" dirty="0"/>
              <a:t> fa </a:t>
            </a:r>
            <a:r>
              <a:rPr lang="fr-FR" b="1" dirty="0" err="1"/>
              <a:t>izay</a:t>
            </a:r>
            <a:r>
              <a:rPr lang="fr-FR" b="1" dirty="0"/>
              <a:t> </a:t>
            </a:r>
            <a:r>
              <a:rPr lang="fr-FR" b="1" dirty="0" err="1"/>
              <a:t>mitory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filazantsara</a:t>
            </a:r>
            <a:r>
              <a:rPr lang="fr-FR" b="1" dirty="0"/>
              <a:t> dia </a:t>
            </a:r>
            <a:r>
              <a:rPr lang="fr-FR" b="1" dirty="0" err="1"/>
              <a:t>tokony</a:t>
            </a:r>
            <a:r>
              <a:rPr lang="fr-FR" b="1" dirty="0"/>
              <a:t> </a:t>
            </a:r>
            <a:r>
              <a:rPr lang="fr-FR" b="1" dirty="0" err="1"/>
              <a:t>hivelona</a:t>
            </a:r>
            <a:r>
              <a:rPr lang="fr-FR" b="1" dirty="0"/>
              <a:t> </a:t>
            </a:r>
            <a:r>
              <a:rPr lang="fr-FR" b="1" dirty="0" err="1"/>
              <a:t>amin’ny</a:t>
            </a:r>
            <a:r>
              <a:rPr lang="fr-FR" b="1" dirty="0"/>
              <a:t> </a:t>
            </a:r>
            <a:r>
              <a:rPr lang="fr-FR" b="1" dirty="0" err="1"/>
              <a:t>filazantsara</a:t>
            </a:r>
            <a:r>
              <a:rPr lang="fr-FR" b="1" dirty="0"/>
              <a:t>, dia </a:t>
            </a:r>
            <a:r>
              <a:rPr lang="fr-FR" b="1" dirty="0" err="1"/>
              <a:t>nahafoy</a:t>
            </a:r>
            <a:r>
              <a:rPr lang="fr-FR" b="1" dirty="0"/>
              <a:t> </a:t>
            </a:r>
            <a:r>
              <a:rPr lang="fr-FR" b="1" dirty="0" err="1"/>
              <a:t>izany</a:t>
            </a:r>
            <a:r>
              <a:rPr lang="fr-FR" b="1" dirty="0"/>
              <a:t> an-</a:t>
            </a:r>
            <a:r>
              <a:rPr lang="fr-FR" b="1" dirty="0" err="1"/>
              <a:t>tsitrapo</a:t>
            </a:r>
            <a:r>
              <a:rPr lang="fr-FR" b="1" dirty="0"/>
              <a:t> na i </a:t>
            </a:r>
            <a:r>
              <a:rPr lang="fr-FR" b="1" dirty="0" err="1"/>
              <a:t>Paoly</a:t>
            </a:r>
            <a:r>
              <a:rPr lang="fr-FR" b="1" dirty="0"/>
              <a:t> </a:t>
            </a:r>
            <a:r>
              <a:rPr lang="fr-FR" b="1" dirty="0" err="1"/>
              <a:t>sy</a:t>
            </a:r>
            <a:r>
              <a:rPr lang="fr-FR" b="1" dirty="0"/>
              <a:t> i </a:t>
            </a:r>
            <a:r>
              <a:rPr lang="fr-FR" b="1" dirty="0" err="1"/>
              <a:t>Barnabasy</a:t>
            </a:r>
            <a:r>
              <a:rPr lang="fr-FR" b="1" dirty="0"/>
              <a:t>, </a:t>
            </a:r>
            <a:r>
              <a:rPr lang="fr-FR" b="1" dirty="0" err="1"/>
              <a:t>mba</a:t>
            </a:r>
            <a:r>
              <a:rPr lang="fr-FR" b="1" dirty="0"/>
              <a:t> </a:t>
            </a:r>
            <a:r>
              <a:rPr lang="fr-FR" b="1" dirty="0" err="1"/>
              <a:t>tsy</a:t>
            </a:r>
            <a:r>
              <a:rPr lang="fr-FR" b="1" dirty="0"/>
              <a:t> ho </a:t>
            </a:r>
            <a:r>
              <a:rPr lang="fr-FR" b="1" dirty="0" err="1"/>
              <a:t>sakana</a:t>
            </a:r>
            <a:r>
              <a:rPr lang="fr-FR" b="1" dirty="0"/>
              <a:t> ho </a:t>
            </a:r>
            <a:r>
              <a:rPr lang="fr-FR" b="1" dirty="0" err="1"/>
              <a:t>an'ny</a:t>
            </a:r>
            <a:r>
              <a:rPr lang="fr-FR" b="1" dirty="0"/>
              <a:t> </a:t>
            </a:r>
            <a:r>
              <a:rPr lang="fr-FR" b="1" dirty="0" err="1"/>
              <a:t>mpino</a:t>
            </a:r>
            <a:r>
              <a:rPr lang="fr-FR" b="1" dirty="0"/>
              <a:t> (1 </a:t>
            </a:r>
            <a:r>
              <a:rPr lang="fr-FR" b="1" dirty="0" err="1"/>
              <a:t>Kor</a:t>
            </a:r>
            <a:r>
              <a:rPr lang="fr-FR" b="1" dirty="0"/>
              <a:t>. 9:12-14; Lio</a:t>
            </a:r>
            <a:r>
              <a:rPr lang="en" b="1" dirty="0"/>
              <a:t>. 10:7).</a:t>
            </a:r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000375" y="-74281"/>
            <a:ext cx="9191625" cy="101566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fr-FR" sz="4000" b="1" spc="-15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MANDRAY LESONA AVY AMIN’NY LASA </a:t>
            </a:r>
          </a:p>
          <a:p>
            <a:pPr algn="ctr"/>
            <a:r>
              <a:rPr kumimoji="0" lang="en" sz="2000" b="1" i="0" u="none" strike="noStrike" kern="1200" spc="-15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</a:rPr>
              <a:t>1 </a:t>
            </a:r>
            <a:r>
              <a:rPr kumimoji="0" lang="fr-FR" sz="2000" b="1" i="0" u="none" strike="noStrike" kern="1200" spc="-150" normalizeH="0" baseline="0" noProof="0" dirty="0" err="1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</a:rPr>
              <a:t>Korintiana</a:t>
            </a:r>
            <a:r>
              <a:rPr kumimoji="0" lang="en" sz="2000" b="1" i="0" u="none" strike="noStrike" kern="1200" spc="-15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</a:rPr>
              <a:t> 10:1-13 (</a:t>
            </a:r>
            <a:r>
              <a:rPr lang="fr-FR" sz="2000" b="1" spc="-150" dirty="0" err="1">
                <a:ln w="0"/>
                <a:solidFill>
                  <a:schemeClr val="accent6">
                    <a:lumMod val="75000"/>
                  </a:schemeClr>
                </a:solidFill>
              </a:rPr>
              <a:t>Fampitandremana</a:t>
            </a:r>
            <a:r>
              <a:rPr lang="fr-FR" sz="2000" b="1" spc="-150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000" b="1" spc="-150" dirty="0" err="1">
                <a:ln w="0"/>
                <a:solidFill>
                  <a:schemeClr val="accent6">
                    <a:lumMod val="75000"/>
                  </a:schemeClr>
                </a:solidFill>
              </a:rPr>
              <a:t>amin’ny</a:t>
            </a:r>
            <a:r>
              <a:rPr lang="fr-FR" sz="2000" b="1" spc="-150" dirty="0">
                <a:ln w="0"/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fr-FR" sz="2000" b="1" spc="-150" dirty="0" err="1">
                <a:ln w="0"/>
                <a:solidFill>
                  <a:schemeClr val="accent6">
                    <a:lumMod val="75000"/>
                  </a:schemeClr>
                </a:solidFill>
              </a:rPr>
              <a:t>fanompoan-tsampy</a:t>
            </a:r>
            <a:r>
              <a:rPr kumimoji="0" lang="en" sz="2000" b="1" i="0" u="none" strike="noStrike" kern="1200" spc="-15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7309" y="1018703"/>
            <a:ext cx="9058149" cy="923330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Ary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aoka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ho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mpanompo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sampy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ianareo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tahaka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sasany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amin'ireny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araka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voasoratra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hoe: “Ny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olona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nipetraka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hihinana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hisotro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nitsangana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hilalao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’ 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Mitovy</a:t>
            </a:r>
            <a:r>
              <a:rPr lang="fr-FR" b="1" dirty="0"/>
              <a:t> </a:t>
            </a:r>
            <a:r>
              <a:rPr lang="fr-FR" b="1" dirty="0" err="1"/>
              <a:t>amin'izay</a:t>
            </a:r>
            <a:r>
              <a:rPr lang="fr-FR" b="1" dirty="0"/>
              <a:t> </a:t>
            </a:r>
            <a:r>
              <a:rPr lang="fr-FR" b="1" dirty="0" err="1"/>
              <a:t>iainantsika</a:t>
            </a:r>
            <a:r>
              <a:rPr lang="fr-FR" b="1" dirty="0"/>
              <a:t> </a:t>
            </a:r>
            <a:r>
              <a:rPr lang="fr-FR" b="1" dirty="0" err="1"/>
              <a:t>ihany</a:t>
            </a:r>
            <a:r>
              <a:rPr lang="fr-FR" b="1" dirty="0"/>
              <a:t> </a:t>
            </a:r>
            <a:r>
              <a:rPr lang="fr-FR" b="1" dirty="0" err="1"/>
              <a:t>koa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fanandramana</a:t>
            </a:r>
            <a:r>
              <a:rPr lang="fr-FR" b="1" dirty="0"/>
              <a:t> ao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Eksodosy</a:t>
            </a:r>
            <a:r>
              <a:rPr lang="fr-FR" b="1" dirty="0"/>
              <a:t>, </a:t>
            </a:r>
            <a:r>
              <a:rPr lang="fr-FR" b="1" dirty="0" err="1"/>
              <a:t>raha</a:t>
            </a:r>
            <a:r>
              <a:rPr lang="fr-FR" b="1" dirty="0"/>
              <a:t> </a:t>
            </a:r>
            <a:r>
              <a:rPr lang="fr-FR" b="1" dirty="0" err="1"/>
              <a:t>jerena</a:t>
            </a:r>
            <a:r>
              <a:rPr lang="fr-FR" b="1" dirty="0"/>
              <a:t>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lafiny</a:t>
            </a:r>
            <a:r>
              <a:rPr lang="fr-FR" b="1" dirty="0"/>
              <a:t> ara-</a:t>
            </a:r>
            <a:r>
              <a:rPr lang="fr-FR" b="1" dirty="0" err="1"/>
              <a:t>panahy</a:t>
            </a:r>
            <a:r>
              <a:rPr lang="fr-FR" b="1" dirty="0"/>
              <a:t>. Toy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fanekena</a:t>
            </a:r>
            <a:r>
              <a:rPr lang="fr-FR" b="1" dirty="0"/>
              <a:t> </a:t>
            </a:r>
            <a:r>
              <a:rPr lang="fr-FR" b="1" dirty="0" err="1"/>
              <a:t>ataontsika</a:t>
            </a:r>
            <a:r>
              <a:rPr lang="fr-FR" b="1" dirty="0"/>
              <a:t> </a:t>
            </a:r>
            <a:r>
              <a:rPr lang="fr-FR" b="1" dirty="0" err="1"/>
              <a:t>amin'ny</a:t>
            </a:r>
            <a:r>
              <a:rPr lang="fr-FR" b="1" dirty="0"/>
              <a:t> </a:t>
            </a:r>
            <a:r>
              <a:rPr lang="fr-FR" b="1" dirty="0" err="1"/>
              <a:t>batisa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fitana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ranomasina</a:t>
            </a:r>
            <a:r>
              <a:rPr lang="fr-FR" b="1" dirty="0"/>
              <a:t> </a:t>
            </a:r>
            <a:r>
              <a:rPr lang="en" b="1" dirty="0"/>
              <a:t>(1 Kor. 10:1-2).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44926" y="4297873"/>
            <a:ext cx="57626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Tandremo</a:t>
            </a:r>
            <a:r>
              <a:rPr lang="fr-FR" b="1" dirty="0"/>
              <a:t>! Na dia </a:t>
            </a:r>
            <a:r>
              <a:rPr lang="fr-FR" b="1" dirty="0" err="1"/>
              <a:t>teo</a:t>
            </a:r>
            <a:r>
              <a:rPr lang="fr-FR" b="1" dirty="0"/>
              <a:t> </a:t>
            </a:r>
            <a:r>
              <a:rPr lang="fr-FR" b="1" dirty="0" err="1"/>
              <a:t>aza</a:t>
            </a:r>
            <a:r>
              <a:rPr lang="fr-FR" b="1" dirty="0"/>
              <a:t> </a:t>
            </a:r>
            <a:r>
              <a:rPr lang="fr-FR" b="1" dirty="0" err="1"/>
              <a:t>izany</a:t>
            </a:r>
            <a:r>
              <a:rPr lang="fr-FR" b="1" dirty="0"/>
              <a:t> </a:t>
            </a:r>
            <a:r>
              <a:rPr lang="fr-FR" b="1" dirty="0" err="1"/>
              <a:t>zavatra</a:t>
            </a:r>
            <a:r>
              <a:rPr lang="fr-FR" b="1" dirty="0"/>
              <a:t> </a:t>
            </a:r>
            <a:r>
              <a:rPr lang="fr-FR" b="1" dirty="0" err="1"/>
              <a:t>niainany</a:t>
            </a:r>
            <a:r>
              <a:rPr lang="fr-FR" b="1" dirty="0"/>
              <a:t> </a:t>
            </a:r>
            <a:r>
              <a:rPr lang="fr-FR" b="1" dirty="0" err="1"/>
              <a:t>izany</a:t>
            </a:r>
            <a:r>
              <a:rPr lang="fr-FR" b="1" dirty="0"/>
              <a:t>, dia </a:t>
            </a:r>
            <a:r>
              <a:rPr lang="fr-FR" b="1" dirty="0" err="1"/>
              <a:t>lavo</a:t>
            </a:r>
            <a:r>
              <a:rPr lang="fr-FR" b="1" dirty="0"/>
              <a:t> </a:t>
            </a:r>
            <a:r>
              <a:rPr lang="fr-FR" b="1" dirty="0" err="1"/>
              <a:t>tamin'ny</a:t>
            </a:r>
            <a:r>
              <a:rPr lang="fr-FR" b="1" dirty="0"/>
              <a:t> </a:t>
            </a:r>
            <a:r>
              <a:rPr lang="fr-FR" b="1" dirty="0" err="1"/>
              <a:t>fahotana</a:t>
            </a:r>
            <a:r>
              <a:rPr lang="fr-FR" b="1" dirty="0"/>
              <a:t> </a:t>
            </a:r>
            <a:r>
              <a:rPr lang="fr-FR" b="1" dirty="0" err="1"/>
              <a:t>lehibe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Israely</a:t>
            </a:r>
            <a:r>
              <a:rPr lang="fr-FR" b="1" dirty="0"/>
              <a:t>, </a:t>
            </a:r>
            <a:r>
              <a:rPr lang="fr-FR" b="1" dirty="0" err="1"/>
              <a:t>anisan'izany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fanompoan-tsampy</a:t>
            </a:r>
            <a:r>
              <a:rPr lang="fr-FR" b="1" dirty="0"/>
              <a:t> </a:t>
            </a:r>
            <a:r>
              <a:rPr lang="fr-FR" b="1" dirty="0" err="1"/>
              <a:t>sy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fijangajangana</a:t>
            </a:r>
            <a:r>
              <a:rPr lang="fr-FR" b="1" dirty="0"/>
              <a:t>. </a:t>
            </a:r>
            <a:r>
              <a:rPr lang="fr-FR" b="1" dirty="0" err="1"/>
              <a:t>Aoka</a:t>
            </a:r>
            <a:r>
              <a:rPr lang="fr-FR" b="1" dirty="0"/>
              <a:t>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hitranga</a:t>
            </a:r>
            <a:r>
              <a:rPr lang="fr-FR" b="1" dirty="0"/>
              <a:t> </a:t>
            </a:r>
            <a:r>
              <a:rPr lang="fr-FR" b="1" dirty="0" err="1"/>
              <a:t>amintsika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toy</a:t>
            </a:r>
            <a:r>
              <a:rPr lang="fr-FR" b="1" dirty="0"/>
              <a:t> </a:t>
            </a:r>
            <a:r>
              <a:rPr lang="fr-FR" b="1" dirty="0" err="1"/>
              <a:t>izany</a:t>
            </a:r>
            <a:r>
              <a:rPr lang="en" b="1" dirty="0"/>
              <a:t>! (1 </a:t>
            </a:r>
            <a:r>
              <a:rPr lang="fr-FR" b="1" dirty="0" err="1"/>
              <a:t>Korintiana</a:t>
            </a:r>
            <a:r>
              <a:rPr lang="en" b="1" dirty="0"/>
              <a:t> 10:5-10).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2619" y="3390369"/>
            <a:ext cx="65780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>
                <a:solidFill>
                  <a:prstClr val="black"/>
                </a:solidFill>
              </a:rPr>
              <a:t>Ny </a:t>
            </a:r>
            <a:r>
              <a:rPr lang="fr-FR" b="1" dirty="0" err="1">
                <a:solidFill>
                  <a:prstClr val="black"/>
                </a:solidFill>
              </a:rPr>
              <a:t>hanina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fisotrony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tany</a:t>
            </a:r>
            <a:r>
              <a:rPr lang="fr-FR" b="1" dirty="0">
                <a:solidFill>
                  <a:prstClr val="black"/>
                </a:solidFill>
              </a:rPr>
              <a:t> an-</a:t>
            </a:r>
            <a:r>
              <a:rPr lang="fr-FR" b="1" dirty="0" err="1">
                <a:solidFill>
                  <a:prstClr val="black"/>
                </a:solidFill>
              </a:rPr>
              <a:t>tany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efitra</a:t>
            </a:r>
            <a:r>
              <a:rPr lang="fr-FR" b="1" dirty="0">
                <a:solidFill>
                  <a:prstClr val="black"/>
                </a:solidFill>
              </a:rPr>
              <a:t> dia </a:t>
            </a:r>
            <a:r>
              <a:rPr lang="fr-FR" b="1" dirty="0" err="1">
                <a:solidFill>
                  <a:prstClr val="black"/>
                </a:solidFill>
              </a:rPr>
              <a:t>toy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fandraisantsika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anjara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amin'ny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Fanasan'ny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Tompo</a:t>
            </a:r>
            <a:r>
              <a:rPr lang="fr-FR" b="1" dirty="0">
                <a:solidFill>
                  <a:prstClr val="black"/>
                </a:solidFill>
              </a:rPr>
              <a:t>, </a:t>
            </a:r>
            <a:r>
              <a:rPr lang="fr-FR" b="1" dirty="0" err="1">
                <a:solidFill>
                  <a:prstClr val="black"/>
                </a:solidFill>
              </a:rPr>
              <a:t>izay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ihinanantsika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isotroantsika</a:t>
            </a:r>
            <a:r>
              <a:rPr lang="fr-FR" b="1" dirty="0">
                <a:solidFill>
                  <a:prstClr val="black"/>
                </a:solidFill>
              </a:rPr>
              <a:t> ara-</a:t>
            </a:r>
            <a:r>
              <a:rPr lang="fr-FR" b="1" dirty="0" err="1">
                <a:solidFill>
                  <a:prstClr val="black"/>
                </a:solidFill>
              </a:rPr>
              <a:t>panahy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vatana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ran'i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Jesosy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Kor. 10:3-4).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44926" y="5695032"/>
            <a:ext cx="57626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b="1" dirty="0" err="1">
                <a:solidFill>
                  <a:prstClr val="black"/>
                </a:solidFill>
              </a:rPr>
              <a:t>Noho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izany</a:t>
            </a:r>
            <a:r>
              <a:rPr lang="fr-FR" b="1" dirty="0">
                <a:solidFill>
                  <a:prstClr val="black"/>
                </a:solidFill>
              </a:rPr>
              <a:t>, </a:t>
            </a:r>
            <a:r>
              <a:rPr lang="fr-FR" b="1" dirty="0" err="1">
                <a:solidFill>
                  <a:prstClr val="black"/>
                </a:solidFill>
              </a:rPr>
              <a:t>mamarana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ity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fizarana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ity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apostoly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amin'ny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torohevitra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mahery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vaika</a:t>
            </a:r>
            <a:r>
              <a:rPr lang="fr-FR" b="1" dirty="0">
                <a:solidFill>
                  <a:prstClr val="black"/>
                </a:solidFill>
              </a:rPr>
              <a:t>: “</a:t>
            </a:r>
            <a:r>
              <a:rPr lang="fr-FR" b="1" dirty="0" err="1">
                <a:solidFill>
                  <a:prstClr val="black"/>
                </a:solidFill>
              </a:rPr>
              <a:t>Koa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izay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manao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azy</a:t>
            </a:r>
            <a:r>
              <a:rPr lang="fr-FR" b="1" dirty="0">
                <a:solidFill>
                  <a:prstClr val="black"/>
                </a:solidFill>
              </a:rPr>
              <a:t> fa </a:t>
            </a:r>
            <a:r>
              <a:rPr lang="fr-FR" b="1" dirty="0" err="1">
                <a:solidFill>
                  <a:prstClr val="black"/>
                </a:solidFill>
              </a:rPr>
              <a:t>efa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mijoro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tsara</a:t>
            </a:r>
            <a:r>
              <a:rPr lang="fr-FR" b="1" dirty="0">
                <a:solidFill>
                  <a:prstClr val="black"/>
                </a:solidFill>
              </a:rPr>
              <a:t>, dia </a:t>
            </a:r>
            <a:r>
              <a:rPr lang="fr-FR" b="1" dirty="0" err="1">
                <a:solidFill>
                  <a:prstClr val="black"/>
                </a:solidFill>
              </a:rPr>
              <a:t>aoka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izy</a:t>
            </a:r>
            <a:r>
              <a:rPr lang="fr-FR" b="1" dirty="0">
                <a:solidFill>
                  <a:prstClr val="black"/>
                </a:solidFill>
              </a:rPr>
              <a:t> </a:t>
            </a:r>
            <a:r>
              <a:rPr lang="fr-FR" b="1" dirty="0" err="1">
                <a:solidFill>
                  <a:prstClr val="black"/>
                </a:solidFill>
              </a:rPr>
              <a:t>hitandrina</a:t>
            </a:r>
            <a:r>
              <a:rPr lang="fr-FR" b="1" dirty="0">
                <a:solidFill>
                  <a:prstClr val="black"/>
                </a:solidFill>
              </a:rPr>
              <a:t>, </a:t>
            </a:r>
            <a:r>
              <a:rPr lang="fr-FR" b="1" dirty="0" err="1">
                <a:solidFill>
                  <a:prstClr val="black"/>
                </a:solidFill>
              </a:rPr>
              <a:t>fandrao</a:t>
            </a:r>
            <a:r>
              <a:rPr lang="fr-FR" b="1" dirty="0">
                <a:solidFill>
                  <a:prstClr val="black"/>
                </a:solidFill>
              </a:rPr>
              <a:t> ho </a:t>
            </a:r>
            <a:r>
              <a:rPr lang="fr-FR" b="1" dirty="0" err="1">
                <a:solidFill>
                  <a:prstClr val="black"/>
                </a:solidFill>
              </a:rPr>
              <a:t>lavo</a:t>
            </a:r>
            <a:r>
              <a:rPr lang="fr-FR" b="1" dirty="0">
                <a:solidFill>
                  <a:prstClr val="black"/>
                </a:solidFill>
              </a:rPr>
              <a:t>.” (1 </a:t>
            </a:r>
            <a:r>
              <a:rPr lang="fr-FR" b="1" dirty="0" err="1">
                <a:solidFill>
                  <a:prstClr val="black"/>
                </a:solidFill>
              </a:rPr>
              <a:t>Kor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10:12).</a:t>
            </a: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MIALA AMIN'NY FANOMPOAN-TSAMPY </a:t>
            </a:r>
          </a:p>
          <a:p>
            <a:pPr algn="ctr"/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fr-FR" sz="2400" b="1" i="0" u="none" strike="noStrike" kern="1200" normalizeH="0" baseline="0" noProof="0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Korintiana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10:14-22 (</a:t>
            </a:r>
            <a:r>
              <a:rPr lang="fr-FR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 </a:t>
            </a:r>
            <a:r>
              <a:rPr lang="fr-FR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kapoaky</a:t>
            </a:r>
            <a:r>
              <a:rPr lang="fr-FR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</a:t>
            </a:r>
            <a:r>
              <a:rPr lang="fr-FR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Tompo</a:t>
            </a:r>
            <a:r>
              <a:rPr lang="fr-FR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sy</a:t>
            </a:r>
            <a:r>
              <a:rPr lang="fr-FR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</a:t>
            </a:r>
            <a:r>
              <a:rPr lang="fr-FR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kapoaky</a:t>
            </a:r>
            <a:r>
              <a:rPr lang="fr-FR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</a:t>
            </a:r>
            <a:r>
              <a:rPr lang="fr-FR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400" b="1" dirty="0" err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demonia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4" y="1138773"/>
            <a:ext cx="9032227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amin'izany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ry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malala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mandosira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fanompoan-tsampy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718387"/>
            <a:ext cx="7301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Raha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azo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hanina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tsy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misy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fanahiana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sakafo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naterina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tamin’ny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sampy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nahoana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i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Paoly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no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toa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manoro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hevitra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manohitra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an'izany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ao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amin’ny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Korintiana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94152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Manjary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anisan’ny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tenan’i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Kristy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fiangonana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isika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amin’ny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fandraisana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amin'ny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Fanasan'ny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Tompo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ary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miombona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amin’ny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demonia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kosa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isika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amin’ny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fandraisana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anjara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amin’ny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fanompoan-tsampy</a:t>
            </a:r>
            <a:r>
              <a:rPr lang="fr-FR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(1 </a:t>
            </a:r>
            <a:r>
              <a:rPr lang="fr-FR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Kor</a:t>
            </a:r>
            <a:r>
              <a:rPr lang="en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10:16-20).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Tsy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mitovy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mihinana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hena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ao an-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trano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tsy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ananan-tsiny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manao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izany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mandritra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lanonana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ampahibemaso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mandritra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fivavahana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fanompoan-tsampy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Amin'ny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fandraisana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anjara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amin'ny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fankalazana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toy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izany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dia miala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amin'ny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finoany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mpino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ary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manaiky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fanompoan-tsampy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Tsy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afaka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mandray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kapoaky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Fanasan'ny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Tompo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isika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mankalaza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an’i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Jesosy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ary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–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miaraka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amin’izay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–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maka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amin’ny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kapoaka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izay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ankalazana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ny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demonia</a:t>
            </a:r>
            <a:r>
              <a:rPr lang="fr-FR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(1 </a:t>
            </a:r>
            <a:r>
              <a:rPr lang="fr-FR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. 10:21).</a:t>
            </a: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0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IZAY ARAKY NY LALÀNA SY NY TOKONY ATAO </a:t>
            </a:r>
          </a:p>
          <a:p>
            <a:pPr algn="ctr"/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kumimoji="0" lang="fr-FR" sz="2400" b="1" i="0" u="none" strike="noStrike" kern="1200" normalizeH="0" baseline="0" noProof="0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Korintiana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10:23-33 (</a:t>
            </a:r>
            <a:r>
              <a:rPr lang="fr-FR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Ataovy</a:t>
            </a:r>
            <a:r>
              <a:rPr lang="fr-FR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ho </a:t>
            </a:r>
            <a:r>
              <a:rPr lang="fr-FR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voninahitr'Andriamanitra</a:t>
            </a:r>
            <a:r>
              <a:rPr lang="fr-FR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fr-FR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izany</a:t>
            </a:r>
            <a:r>
              <a:rPr lang="fr-FR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fr-FR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rehetra</a:t>
            </a:r>
            <a:r>
              <a:rPr lang="fr-FR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fr-FR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izany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1" y="1057282"/>
            <a:ext cx="120348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pt-B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Koa amin'izany, na mihinana na misotro ianareo, na inona na inona ataonareo, dia ataovy ho voninahitr'Andriamanitra izany rehetra izany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-1" y="1755030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spc="-150" dirty="0"/>
              <a:t>“</a:t>
            </a:r>
            <a:r>
              <a:rPr lang="fr-FR" sz="2000" b="1" spc="-150" dirty="0"/>
              <a:t>Ny </a:t>
            </a:r>
            <a:r>
              <a:rPr lang="fr-FR" sz="2000" b="1" spc="-150" dirty="0" err="1"/>
              <a:t>zavatra</a:t>
            </a:r>
            <a:r>
              <a:rPr lang="fr-FR" sz="2000" b="1" spc="-150" dirty="0"/>
              <a:t> </a:t>
            </a:r>
            <a:r>
              <a:rPr lang="fr-FR" sz="2000" b="1" spc="-150" dirty="0" err="1"/>
              <a:t>rehetra</a:t>
            </a:r>
            <a:r>
              <a:rPr lang="fr-FR" sz="2000" b="1" spc="-150" dirty="0"/>
              <a:t> </a:t>
            </a:r>
            <a:r>
              <a:rPr lang="fr-FR" sz="2000" b="1" spc="-150" dirty="0" err="1"/>
              <a:t>azo</a:t>
            </a:r>
            <a:r>
              <a:rPr lang="fr-FR" sz="2000" b="1" spc="-150" dirty="0"/>
              <a:t> </a:t>
            </a:r>
            <a:r>
              <a:rPr lang="fr-FR" sz="2000" b="1" spc="-150" dirty="0" err="1"/>
              <a:t>atao</a:t>
            </a:r>
            <a:r>
              <a:rPr lang="fr-FR" sz="2000" b="1" spc="-150" dirty="0"/>
              <a:t>, </a:t>
            </a:r>
            <a:r>
              <a:rPr lang="fr-FR" sz="2000" b="1" spc="-150" dirty="0" err="1"/>
              <a:t>nefa</a:t>
            </a:r>
            <a:r>
              <a:rPr lang="fr-FR" sz="2000" b="1" spc="-150" dirty="0"/>
              <a:t> </a:t>
            </a:r>
            <a:r>
              <a:rPr lang="fr-FR" sz="2000" b="1" spc="-150" dirty="0" err="1"/>
              <a:t>tsy</a:t>
            </a:r>
            <a:r>
              <a:rPr lang="fr-FR" sz="2000" b="1" spc="-150" dirty="0"/>
              <a:t> </a:t>
            </a:r>
            <a:r>
              <a:rPr lang="fr-FR" sz="2000" b="1" spc="-150" dirty="0" err="1"/>
              <a:t>ny</a:t>
            </a:r>
            <a:r>
              <a:rPr lang="fr-FR" sz="2000" b="1" spc="-150" dirty="0"/>
              <a:t> </a:t>
            </a:r>
            <a:r>
              <a:rPr lang="fr-FR" sz="2000" b="1" spc="-150" dirty="0" err="1"/>
              <a:t>zavatra</a:t>
            </a:r>
            <a:r>
              <a:rPr lang="fr-FR" sz="2000" b="1" spc="-150" dirty="0"/>
              <a:t> </a:t>
            </a:r>
            <a:r>
              <a:rPr lang="fr-FR" sz="2000" b="1" spc="-150" dirty="0" err="1"/>
              <a:t>rehetra</a:t>
            </a:r>
            <a:r>
              <a:rPr lang="fr-FR" sz="2000" b="1" spc="-150" dirty="0"/>
              <a:t> no </a:t>
            </a:r>
            <a:r>
              <a:rPr lang="fr-FR" sz="2000" b="1" spc="-150" dirty="0" err="1"/>
              <a:t>mahasoa</a:t>
            </a:r>
            <a:r>
              <a:rPr lang="fr-FR" sz="2000" b="1" spc="-150" dirty="0"/>
              <a:t>” (1 </a:t>
            </a:r>
            <a:r>
              <a:rPr lang="fr-FR" sz="2000" b="1" spc="-150" dirty="0" err="1"/>
              <a:t>Korintiana</a:t>
            </a:r>
            <a:r>
              <a:rPr lang="fr-FR" sz="2000" b="1" spc="-150" dirty="0"/>
              <a:t> 10:23). </a:t>
            </a:r>
            <a:r>
              <a:rPr lang="fr-FR" sz="2000" b="1" spc="-150" dirty="0" err="1"/>
              <a:t>Ohatra</a:t>
            </a:r>
            <a:r>
              <a:rPr lang="fr-FR" sz="2000" b="1" spc="-150" dirty="0"/>
              <a:t> </a:t>
            </a:r>
            <a:r>
              <a:rPr lang="fr-FR" sz="2000" b="1" spc="-150" dirty="0" err="1"/>
              <a:t>mivaingana</a:t>
            </a:r>
            <a:r>
              <a:rPr lang="fr-FR" sz="2000" b="1" spc="-150" dirty="0"/>
              <a:t> </a:t>
            </a:r>
            <a:r>
              <a:rPr lang="fr-FR" sz="2000" b="1" spc="-150" dirty="0" err="1"/>
              <a:t>roa</a:t>
            </a:r>
            <a:r>
              <a:rPr lang="en" sz="2000" b="1" spc="-150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5326801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133851" y="4994610"/>
            <a:ext cx="8040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fitsipika</a:t>
            </a:r>
            <a:r>
              <a:rPr lang="fr-FR" sz="2000" b="1" dirty="0"/>
              <a:t> </a:t>
            </a:r>
            <a:r>
              <a:rPr lang="fr-FR" sz="2000" b="1" dirty="0" err="1"/>
              <a:t>fototra</a:t>
            </a:r>
            <a:r>
              <a:rPr lang="fr-FR" sz="2000" b="1" dirty="0"/>
              <a:t> </a:t>
            </a:r>
            <a:r>
              <a:rPr lang="fr-FR" sz="2000" b="1" dirty="0" err="1"/>
              <a:t>roa</a:t>
            </a:r>
            <a:r>
              <a:rPr lang="fr-FR" sz="2000" b="1" dirty="0"/>
              <a:t> </a:t>
            </a:r>
            <a:r>
              <a:rPr lang="fr-FR" sz="2000" b="1" dirty="0" err="1"/>
              <a:t>lehibe</a:t>
            </a:r>
            <a:r>
              <a:rPr lang="fr-FR" sz="2000" b="1" dirty="0"/>
              <a:t> ao </a:t>
            </a:r>
            <a:r>
              <a:rPr lang="fr-FR" sz="2000" b="1" dirty="0" err="1"/>
              <a:t>ambadik’ireo</a:t>
            </a:r>
            <a:r>
              <a:rPr lang="fr-FR" sz="2000" b="1" dirty="0"/>
              <a:t> </a:t>
            </a:r>
            <a:r>
              <a:rPr lang="fr-FR" sz="2000" b="1" dirty="0" err="1"/>
              <a:t>toromarika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dia: </a:t>
            </a:r>
            <a:r>
              <a:rPr lang="fr-FR" sz="2000" b="1" dirty="0" err="1"/>
              <a:t>fanomezana</a:t>
            </a:r>
            <a:r>
              <a:rPr lang="fr-FR" sz="2000" b="1" dirty="0"/>
              <a:t> </a:t>
            </a:r>
            <a:r>
              <a:rPr lang="fr-FR" sz="2000" b="1" dirty="0" err="1"/>
              <a:t>voninahitra</a:t>
            </a:r>
            <a:r>
              <a:rPr lang="fr-FR" sz="2000" b="1" dirty="0"/>
              <a:t> </a:t>
            </a:r>
            <a:r>
              <a:rPr lang="fr-FR" sz="2000" b="1" dirty="0" err="1"/>
              <a:t>an’Andriamanitra</a:t>
            </a:r>
            <a:r>
              <a:rPr lang="fr-FR" sz="2000" b="1" dirty="0"/>
              <a:t>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zavatra</a:t>
            </a:r>
            <a:r>
              <a:rPr lang="fr-FR" sz="2000" b="1" dirty="0"/>
              <a:t> </a:t>
            </a:r>
            <a:r>
              <a:rPr lang="fr-FR" sz="2000" b="1" dirty="0" err="1"/>
              <a:t>rehetra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fr-FR" sz="2000" b="1" dirty="0"/>
              <a:t>. 10:31);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fikatsahana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hahasoa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hafa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en" sz="2000" b="1" dirty="0"/>
              <a:t>. 10:24, 32).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75" y="5286375"/>
            <a:ext cx="2464767" cy="1379096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5963" y="5315708"/>
            <a:ext cx="1395447" cy="1379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121410" y="5860999"/>
            <a:ext cx="80403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Izany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hoe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tia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an’Andriamanitra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mihoatra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noho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zavatra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rehetra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namanao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tahaka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tenanao</a:t>
            </a:r>
            <a:r>
              <a:rPr lang="fr-FR" sz="2000" b="1" dirty="0">
                <a:solidFill>
                  <a:prstClr val="black"/>
                </a:solidFill>
              </a:rPr>
              <a:t> (</a:t>
            </a:r>
            <a:r>
              <a:rPr lang="fr-FR" sz="2000" b="1" dirty="0" err="1">
                <a:solidFill>
                  <a:prstClr val="black"/>
                </a:solidFill>
              </a:rPr>
              <a:t>toy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nangatahan’i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Jesosy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tamin’ilay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tovolahy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mpanankarena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176337" y="1186571"/>
            <a:ext cx="9839326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200" b="1" dirty="0">
                <a:latin typeface="Constantia" panose="02030602050306030303" pitchFamily="18" charset="0"/>
              </a:rPr>
              <a:t>“</a:t>
            </a:r>
            <a:r>
              <a:rPr lang="en-US" sz="2200" b="1" dirty="0">
                <a:latin typeface="Constantia" panose="02030602050306030303" pitchFamily="18" charset="0"/>
              </a:rPr>
              <a:t>Toy </a:t>
            </a:r>
            <a:r>
              <a:rPr lang="en-US" sz="2200" b="1" dirty="0" err="1">
                <a:latin typeface="Constantia" panose="02030602050306030303" pitchFamily="18" charset="0"/>
              </a:rPr>
              <a:t>izao</a:t>
            </a:r>
            <a:r>
              <a:rPr lang="en-US" sz="2200" b="1" dirty="0">
                <a:latin typeface="Constantia" panose="02030602050306030303" pitchFamily="18" charset="0"/>
              </a:rPr>
              <a:t> no </a:t>
            </a:r>
            <a:r>
              <a:rPr lang="en-US" sz="2200" b="1" dirty="0" err="1">
                <a:latin typeface="Constantia" panose="02030602050306030303" pitchFamily="18" charset="0"/>
              </a:rPr>
              <a:t>namporisihan'i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Paoly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Korintiana</a:t>
            </a:r>
            <a:r>
              <a:rPr lang="en-US" sz="2200" b="1" dirty="0">
                <a:latin typeface="Constantia" panose="02030602050306030303" pitchFamily="18" charset="0"/>
              </a:rPr>
              <a:t>: "Koa </a:t>
            </a:r>
            <a:r>
              <a:rPr lang="en-US" sz="2200" b="1" dirty="0" err="1">
                <a:latin typeface="Constantia" panose="02030602050306030303" pitchFamily="18" charset="0"/>
              </a:rPr>
              <a:t>izay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manao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azy</a:t>
            </a:r>
            <a:r>
              <a:rPr lang="en-US" sz="2200" b="1" dirty="0">
                <a:latin typeface="Constantia" panose="02030602050306030303" pitchFamily="18" charset="0"/>
              </a:rPr>
              <a:t> fa </a:t>
            </a:r>
            <a:r>
              <a:rPr lang="en-US" sz="2200" b="1" dirty="0" err="1">
                <a:latin typeface="Constantia" panose="02030602050306030303" pitchFamily="18" charset="0"/>
              </a:rPr>
              <a:t>efa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mijoro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tsara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dia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aoka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hitandrina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fandrao</a:t>
            </a:r>
            <a:r>
              <a:rPr lang="en-US" sz="2200" b="1" dirty="0">
                <a:latin typeface="Constantia" panose="02030602050306030303" pitchFamily="18" charset="0"/>
              </a:rPr>
              <a:t> ho </a:t>
            </a:r>
            <a:r>
              <a:rPr lang="en-US" sz="2200" b="1" dirty="0" err="1">
                <a:latin typeface="Constantia" panose="02030602050306030303" pitchFamily="18" charset="0"/>
              </a:rPr>
              <a:t>lavo</a:t>
            </a:r>
            <a:r>
              <a:rPr lang="en-US" sz="2200" b="1" dirty="0">
                <a:latin typeface="Constantia" panose="02030602050306030303" pitchFamily="18" charset="0"/>
              </a:rPr>
              <a:t>." </a:t>
            </a:r>
            <a:r>
              <a:rPr lang="en-US" sz="2200" b="1" dirty="0" err="1">
                <a:latin typeface="Constantia" panose="02030602050306030303" pitchFamily="18" charset="0"/>
              </a:rPr>
              <a:t>Raha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feno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avonavona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izy</a:t>
            </a:r>
            <a:r>
              <a:rPr lang="en-US" sz="2200" b="1" dirty="0">
                <a:latin typeface="Constantia" panose="02030602050306030303" pitchFamily="18" charset="0"/>
              </a:rPr>
              <a:t>, ka </a:t>
            </a:r>
            <a:r>
              <a:rPr lang="en-US" sz="2200" b="1" dirty="0" err="1">
                <a:latin typeface="Constantia" panose="02030602050306030303" pitchFamily="18" charset="0"/>
              </a:rPr>
              <a:t>matoky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tena</a:t>
            </a:r>
            <a:r>
              <a:rPr lang="en-US" sz="2200" b="1" dirty="0">
                <a:latin typeface="Constantia" panose="02030602050306030303" pitchFamily="18" charset="0"/>
              </a:rPr>
              <a:t> ho marina, </a:t>
            </a:r>
            <a:r>
              <a:rPr lang="en-US" sz="2200" b="1" dirty="0" err="1">
                <a:latin typeface="Constantia" panose="02030602050306030303" pitchFamily="18" charset="0"/>
              </a:rPr>
              <a:t>ary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manao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tsirambina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fiambenana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fivavahana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dia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amin'izany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indrindra</a:t>
            </a:r>
            <a:r>
              <a:rPr lang="en-US" sz="2200" b="1" dirty="0">
                <a:latin typeface="Constantia" panose="02030602050306030303" pitchFamily="18" charset="0"/>
              </a:rPr>
              <a:t> no </a:t>
            </a:r>
            <a:r>
              <a:rPr lang="en-US" sz="2200" b="1" dirty="0" err="1">
                <a:latin typeface="Constantia" panose="02030602050306030303" pitchFamily="18" charset="0"/>
              </a:rPr>
              <a:t>hahalavo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azy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fahotana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lehibe</a:t>
            </a:r>
            <a:r>
              <a:rPr lang="en-US" sz="2200" b="1" dirty="0">
                <a:latin typeface="Constantia" panose="02030602050306030303" pitchFamily="18" charset="0"/>
              </a:rPr>
              <a:t>, ka </a:t>
            </a:r>
            <a:r>
              <a:rPr lang="en-US" sz="2200" b="1" dirty="0" err="1">
                <a:latin typeface="Constantia" panose="02030602050306030303" pitchFamily="18" charset="0"/>
              </a:rPr>
              <a:t>hianjeran'ny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fahatezeran'Andriamanitra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eo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aminy</a:t>
            </a:r>
            <a:r>
              <a:rPr lang="en-US" sz="22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200" b="1" dirty="0" err="1">
                <a:latin typeface="Constantia" panose="02030602050306030303" pitchFamily="18" charset="0"/>
              </a:rPr>
              <a:t>Namporisika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rahalahy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Paoly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mba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handinika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mampiseho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ohatra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ratsy</a:t>
            </a:r>
            <a:r>
              <a:rPr lang="en-US" sz="2200" b="1" dirty="0">
                <a:latin typeface="Constantia" panose="02030602050306030303" pitchFamily="18" charset="0"/>
              </a:rPr>
              <a:t> ho </a:t>
            </a:r>
            <a:r>
              <a:rPr lang="en-US" sz="2200" b="1" dirty="0" err="1">
                <a:latin typeface="Constantia" panose="02030602050306030303" pitchFamily="18" charset="0"/>
              </a:rPr>
              <a:t>an'ny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hafa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fiteniny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asany</a:t>
            </a:r>
            <a:r>
              <a:rPr lang="en-US" sz="2200" b="1" dirty="0">
                <a:latin typeface="Constantia" panose="02030602050306030303" pitchFamily="18" charset="0"/>
              </a:rPr>
              <a:t>. </a:t>
            </a:r>
            <a:r>
              <a:rPr lang="en-US" sz="2200" b="1" dirty="0" err="1">
                <a:latin typeface="Constantia" panose="02030602050306030303" pitchFamily="18" charset="0"/>
              </a:rPr>
              <a:t>Nanariny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tsy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inona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inona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hanahafany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mpanompo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sampy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koa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handratrany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sain'ny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malemy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finoana</a:t>
            </a:r>
            <a:r>
              <a:rPr lang="en-US" sz="2200" b="1" dirty="0">
                <a:latin typeface="Constantia" panose="02030602050306030303" pitchFamily="18" charset="0"/>
              </a:rPr>
              <a:t>. "Koa </a:t>
            </a:r>
            <a:r>
              <a:rPr lang="en-US" sz="2200" b="1" dirty="0" err="1">
                <a:latin typeface="Constantia" panose="02030602050306030303" pitchFamily="18" charset="0"/>
              </a:rPr>
              <a:t>amin'izany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mihinana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misotro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ianareo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inona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inona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ataonareo</a:t>
            </a:r>
            <a:r>
              <a:rPr lang="en-US" sz="2200" b="1" dirty="0">
                <a:latin typeface="Constantia" panose="02030602050306030303" pitchFamily="18" charset="0"/>
              </a:rPr>
              <a:t>, </a:t>
            </a:r>
            <a:r>
              <a:rPr lang="en-US" sz="2200" b="1" dirty="0" err="1">
                <a:latin typeface="Constantia" panose="02030602050306030303" pitchFamily="18" charset="0"/>
              </a:rPr>
              <a:t>dia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ataovy</a:t>
            </a:r>
            <a:r>
              <a:rPr lang="en-US" sz="2200" b="1" dirty="0">
                <a:latin typeface="Constantia" panose="02030602050306030303" pitchFamily="18" charset="0"/>
              </a:rPr>
              <a:t> ho </a:t>
            </a:r>
            <a:r>
              <a:rPr lang="en-US" sz="2200" b="1" dirty="0" err="1">
                <a:latin typeface="Constantia" panose="02030602050306030303" pitchFamily="18" charset="0"/>
              </a:rPr>
              <a:t>voninahitr'Andriamanitra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rehetra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izany</a:t>
            </a:r>
            <a:r>
              <a:rPr lang="en-US" sz="2200" b="1" dirty="0">
                <a:latin typeface="Constantia" panose="02030602050306030303" pitchFamily="18" charset="0"/>
              </a:rPr>
              <a:t>. Aza </a:t>
            </a:r>
            <a:r>
              <a:rPr lang="en-US" sz="2200" b="1" dirty="0" err="1">
                <a:latin typeface="Constantia" panose="02030602050306030303" pitchFamily="18" charset="0"/>
              </a:rPr>
              <a:t>manao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izay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hahatafintohina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Jiosy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jentilisa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na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ny</a:t>
            </a:r>
            <a:r>
              <a:rPr lang="en-US" sz="2200" b="1" dirty="0">
                <a:latin typeface="Constantia" panose="02030602050306030303" pitchFamily="18" charset="0"/>
              </a:rPr>
              <a:t> </a:t>
            </a:r>
            <a:r>
              <a:rPr lang="en-US" sz="2200" b="1" dirty="0" err="1">
                <a:latin typeface="Constantia" panose="02030602050306030303" pitchFamily="18" charset="0"/>
              </a:rPr>
              <a:t>fiangonan'Andriamanitra</a:t>
            </a:r>
            <a:r>
              <a:rPr lang="en-US" sz="2200" b="1" dirty="0">
                <a:latin typeface="Constantia" panose="02030602050306030303" pitchFamily="18" charset="0"/>
              </a:rPr>
              <a:t>."</a:t>
            </a:r>
            <a:endParaRPr lang="en" sz="22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457792" y="5726411"/>
            <a:ext cx="34902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fr-FR" sz="1600" b="1" dirty="0" err="1"/>
              <a:t>Vavolombelona</a:t>
            </a:r>
            <a:r>
              <a:rPr lang="fr-FR" sz="1600" b="1" dirty="0"/>
              <a:t> </a:t>
            </a:r>
            <a:r>
              <a:rPr lang="fr-FR" sz="1600" b="1" dirty="0" err="1"/>
              <a:t>Mahery</a:t>
            </a:r>
            <a:r>
              <a:rPr lang="fr-FR" sz="1600" b="1" dirty="0"/>
              <a:t>, p. </a:t>
            </a:r>
            <a:r>
              <a:rPr lang="fr-FR" sz="1600" b="1"/>
              <a:t>277</a:t>
            </a:r>
            <a:r>
              <a:rPr lang="en" sz="1600" b="1"/>
              <a:t>)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1388</Words>
  <Application>Microsoft Office PowerPoint</Application>
  <PresentationFormat>Panorámica</PresentationFormat>
  <Paragraphs>73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Aptos</vt:lpstr>
      <vt:lpstr>Constantia</vt:lpstr>
      <vt:lpstr>Wingdings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99</cp:revision>
  <dcterms:created xsi:type="dcterms:W3CDTF">2026-07-04T15:24:19Z</dcterms:created>
  <dcterms:modified xsi:type="dcterms:W3CDTF">2026-07-30T05:52:58Z</dcterms:modified>
</cp:coreProperties>
</file>