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168" autoAdjust="0"/>
  </p:normalViewPr>
  <p:slideViewPr>
    <p:cSldViewPr snapToGrid="0">
      <p:cViewPr varScale="1">
        <p:scale>
          <a:sx n="101" d="100"/>
          <a:sy n="101" d="100"/>
        </p:scale>
        <p:origin x="12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Tenan'ny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zava-maniry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15:35-38)</a:t>
          </a: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Afafy</a:t>
          </a:r>
          <a:r>
            <a:rPr lang="fr-FR" sz="2000" b="1" kern="1200" dirty="0"/>
            <a:t> </a:t>
          </a:r>
          <a:r>
            <a:rPr lang="fr-FR" sz="2000" b="1" kern="1200" dirty="0" err="1"/>
            <a:t>ny</a:t>
          </a:r>
          <a:r>
            <a:rPr lang="fr-FR" sz="2000" b="1" kern="1200" dirty="0"/>
            <a:t> </a:t>
          </a:r>
          <a:r>
            <a:rPr lang="fr-FR" sz="2000" b="1" kern="1200" dirty="0" err="1"/>
            <a:t>voa</a:t>
          </a:r>
          <a:r>
            <a:rPr lang="fr-FR" sz="2000" b="1" kern="1200" dirty="0"/>
            <a:t> </a:t>
          </a:r>
          <a:endParaRPr lang="en" sz="2000" b="1" kern="1200" dirty="0"/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Jinjaina</a:t>
          </a:r>
          <a:r>
            <a:rPr lang="fr-FR" sz="2000" b="1" kern="1200" dirty="0"/>
            <a:t> </a:t>
          </a:r>
          <a:r>
            <a:rPr lang="fr-FR" sz="2000" b="1" kern="1200" dirty="0" err="1"/>
            <a:t>ny</a:t>
          </a:r>
          <a:r>
            <a:rPr lang="fr-FR" sz="2000" b="1" kern="1200" dirty="0"/>
            <a:t> </a:t>
          </a:r>
          <a:r>
            <a:rPr lang="fr-FR" sz="2000" b="1" kern="1200" dirty="0" err="1"/>
            <a:t>vary</a:t>
          </a:r>
          <a:r>
            <a:rPr lang="fr-FR" sz="2000" b="1" kern="1200" dirty="0"/>
            <a:t> </a:t>
          </a:r>
          <a:endParaRPr lang="en" sz="2000" b="1" kern="1200" dirty="0"/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/>
            <a:t>Andriamanitra</a:t>
          </a:r>
          <a:r>
            <a:rPr lang="fr-FR" sz="1800" b="1" kern="1200" dirty="0"/>
            <a:t> no </a:t>
          </a:r>
          <a:r>
            <a:rPr lang="fr-FR" sz="1800" b="1" kern="1200" dirty="0" err="1"/>
            <a:t>manome</a:t>
          </a:r>
          <a:r>
            <a:rPr lang="fr-FR" sz="1800" b="1" kern="1200" dirty="0"/>
            <a:t> </a:t>
          </a:r>
          <a:r>
            <a:rPr lang="fr-FR" sz="1800" b="1" kern="1200" dirty="0" err="1"/>
            <a:t>tena</a:t>
          </a:r>
          <a:r>
            <a:rPr lang="fr-FR" sz="1800" b="1" kern="1200" dirty="0"/>
            <a:t> </a:t>
          </a:r>
          <a:r>
            <a:rPr lang="fr-FR" sz="1800" b="1" kern="1200" dirty="0" err="1"/>
            <a:t>ny</a:t>
          </a:r>
          <a:r>
            <a:rPr lang="fr-FR" sz="1800" b="1" kern="1200" dirty="0"/>
            <a:t> </a:t>
          </a:r>
          <a:r>
            <a:rPr lang="fr-FR" sz="1800" b="1" kern="1200" dirty="0" err="1"/>
            <a:t>zava-maniry</a:t>
          </a:r>
          <a:r>
            <a:rPr lang="fr-FR" sz="1800" b="1" kern="1200" dirty="0"/>
            <a:t> </a:t>
          </a:r>
          <a:r>
            <a:rPr lang="fr-FR" sz="1800" b="1" kern="1200" dirty="0" err="1"/>
            <a:t>tsirairay</a:t>
          </a:r>
          <a:r>
            <a:rPr lang="fr-FR" sz="1800" b="1" kern="1200" dirty="0"/>
            <a:t>, </a:t>
          </a:r>
          <a:r>
            <a:rPr lang="fr-FR" sz="1800" b="1" kern="1200" dirty="0" err="1"/>
            <a:t>araka</a:t>
          </a:r>
          <a:r>
            <a:rPr lang="fr-FR" sz="1800" b="1" kern="1200" dirty="0"/>
            <a:t> </a:t>
          </a:r>
          <a:r>
            <a:rPr lang="fr-FR" sz="1800" b="1" kern="1200" dirty="0" err="1"/>
            <a:t>izay</a:t>
          </a:r>
          <a:r>
            <a:rPr lang="fr-FR" sz="1800" b="1" kern="1200" dirty="0"/>
            <a:t> </a:t>
          </a:r>
          <a:r>
            <a:rPr lang="fr-FR" sz="1800" b="1" kern="1200" dirty="0" err="1"/>
            <a:t>tiany</a:t>
          </a:r>
          <a:r>
            <a:rPr lang="en" sz="1800" b="1" kern="1200" dirty="0"/>
            <a:t>.</a:t>
          </a:r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Tena </a:t>
          </a:r>
          <a:r>
            <a:rPr lang="fr-FR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nofo</a:t>
          </a:r>
          <a:r>
            <a:rPr lang="fr-FR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</a:t>
          </a:r>
          <a:r>
            <a:rPr lang="fr-FR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</a:t>
          </a:r>
          <a:r>
            <a:rPr lang="fr-FR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.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15:39)</a:t>
          </a: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Nofon'ny</a:t>
          </a:r>
          <a:r>
            <a:rPr lang="fr-FR" sz="2000" b="1" kern="1200" dirty="0"/>
            <a:t> </a:t>
          </a:r>
          <a:r>
            <a:rPr lang="fr-FR" sz="2000" b="1" kern="1200" dirty="0" err="1"/>
            <a:t>olombelona</a:t>
          </a:r>
          <a:r>
            <a:rPr lang="fr-FR" sz="2000" b="1" kern="1200" dirty="0"/>
            <a:t> </a:t>
          </a:r>
          <a:endParaRPr lang="en" sz="2000" b="1" kern="1200" dirty="0"/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Nofon'ny</a:t>
          </a:r>
          <a:r>
            <a:rPr lang="fr-FR" sz="2000" b="1" kern="1200" dirty="0"/>
            <a:t> </a:t>
          </a:r>
          <a:r>
            <a:rPr lang="fr-FR" sz="2000" b="1" kern="1200" dirty="0" err="1"/>
            <a:t>biby</a:t>
          </a:r>
          <a:r>
            <a:rPr lang="fr-FR" sz="2000" b="1" kern="1200" dirty="0"/>
            <a:t> </a:t>
          </a:r>
          <a:endParaRPr lang="en" sz="2000" b="1" kern="1200" dirty="0"/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Nofon'ny</a:t>
          </a:r>
          <a:r>
            <a:rPr lang="fr-FR" sz="2000" b="1" kern="1200" dirty="0"/>
            <a:t> </a:t>
          </a:r>
          <a:r>
            <a:rPr lang="fr-FR" sz="2000" b="1" kern="1200" dirty="0" err="1"/>
            <a:t>trondro</a:t>
          </a:r>
          <a:r>
            <a:rPr lang="fr-FR" sz="2000" b="1" kern="1200" dirty="0"/>
            <a:t> </a:t>
          </a:r>
          <a:endParaRPr lang="en" sz="2000" b="1" kern="1200" dirty="0"/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/>
            <a:t>Nofon'ny</a:t>
          </a:r>
          <a:r>
            <a:rPr lang="fr-FR" sz="2000" b="1" kern="1200" dirty="0"/>
            <a:t> </a:t>
          </a:r>
          <a:r>
            <a:rPr lang="fr-FR" sz="2000" b="1" kern="1200" dirty="0" err="1"/>
            <a:t>vorona</a:t>
          </a:r>
          <a:r>
            <a:rPr lang="fr-FR" sz="2000" b="1" kern="1200" dirty="0"/>
            <a:t> </a:t>
          </a:r>
          <a:endParaRPr lang="en" sz="2000" b="1" kern="1200" dirty="0"/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Tenan'ny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an-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danitra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15:40-41)</a:t>
          </a: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/>
            <a:t>Ny </a:t>
          </a:r>
          <a:r>
            <a:rPr lang="fr-FR" sz="1800" b="1" kern="1200" dirty="0" err="1"/>
            <a:t>voninahitry</a:t>
          </a:r>
          <a:r>
            <a:rPr lang="fr-FR" sz="1800" b="1" kern="1200" dirty="0"/>
            <a:t> </a:t>
          </a:r>
          <a:r>
            <a:rPr lang="fr-FR" sz="1800" b="1" kern="1200" dirty="0" err="1"/>
            <a:t>ny</a:t>
          </a:r>
          <a:r>
            <a:rPr lang="fr-FR" sz="1800" b="1" kern="1200" dirty="0"/>
            <a:t> </a:t>
          </a:r>
          <a:r>
            <a:rPr lang="fr-FR" sz="1800" b="1" kern="1200" dirty="0" err="1"/>
            <a:t>masoandro</a:t>
          </a:r>
          <a:r>
            <a:rPr lang="fr-FR" sz="1800" b="1" kern="1200" dirty="0"/>
            <a:t> </a:t>
          </a:r>
          <a:endParaRPr lang="es-ES" sz="1800" b="1" kern="1200" dirty="0"/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/>
            <a:t>Ny </a:t>
          </a:r>
          <a:r>
            <a:rPr lang="fr-FR" sz="1800" b="1" kern="1200" dirty="0" err="1"/>
            <a:t>voninahitry</a:t>
          </a:r>
          <a:r>
            <a:rPr lang="fr-FR" sz="1800" b="1" kern="1200" dirty="0"/>
            <a:t> </a:t>
          </a:r>
          <a:r>
            <a:rPr lang="fr-FR" sz="1800" b="1" kern="1200" dirty="0" err="1"/>
            <a:t>ny</a:t>
          </a:r>
          <a:r>
            <a:rPr lang="fr-FR" sz="1800" b="1" kern="1200" dirty="0"/>
            <a:t> </a:t>
          </a:r>
          <a:r>
            <a:rPr lang="fr-FR" sz="1800" b="1" kern="1200" dirty="0" err="1"/>
            <a:t>volana</a:t>
          </a:r>
          <a:r>
            <a:rPr lang="fr-FR" sz="1800" b="1" kern="1200" dirty="0"/>
            <a:t> </a:t>
          </a:r>
          <a:endParaRPr lang="es-ES" sz="1800" b="1" kern="1200" dirty="0"/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/>
            <a:t>Ny </a:t>
          </a:r>
          <a:r>
            <a:rPr lang="fr-FR" sz="1800" b="1" kern="1200" dirty="0" err="1"/>
            <a:t>voninahitry</a:t>
          </a:r>
          <a:r>
            <a:rPr lang="fr-FR" sz="1800" b="1" kern="1200" dirty="0"/>
            <a:t> </a:t>
          </a:r>
          <a:r>
            <a:rPr lang="fr-FR" sz="1800" b="1" kern="1200" dirty="0" err="1"/>
            <a:t>ny</a:t>
          </a:r>
          <a:r>
            <a:rPr lang="fr-FR" sz="1800" b="1" kern="1200" dirty="0"/>
            <a:t> </a:t>
          </a:r>
          <a:r>
            <a:rPr lang="fr-FR" sz="1800" b="1" kern="1200" dirty="0" err="1"/>
            <a:t>kintana</a:t>
          </a:r>
          <a:r>
            <a:rPr lang="fr-FR" sz="1800" b="1" kern="1200" dirty="0"/>
            <a:t> </a:t>
          </a:r>
          <a:endParaRPr lang="en" sz="1800" b="1" kern="1200" dirty="0"/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baseline="0" dirty="0"/>
            <a:t>Samy </a:t>
          </a:r>
          <a:r>
            <a:rPr lang="fr-FR" sz="1400" b="1" kern="1200" baseline="0" dirty="0" err="1"/>
            <a:t>manana</a:t>
          </a:r>
          <a:r>
            <a:rPr lang="fr-FR" sz="1400" b="1" kern="1200" baseline="0" dirty="0"/>
            <a:t> </a:t>
          </a:r>
          <a:r>
            <a:rPr lang="fr-FR" sz="1400" b="1" kern="1200" baseline="0" dirty="0" err="1"/>
            <a:t>ny</a:t>
          </a:r>
          <a:r>
            <a:rPr lang="fr-FR" sz="1400" b="1" kern="1200" baseline="0" dirty="0"/>
            <a:t> </a:t>
          </a:r>
          <a:r>
            <a:rPr lang="fr-FR" sz="1400" b="1" kern="1200" baseline="0" dirty="0" err="1"/>
            <a:t>voninahiny</a:t>
          </a:r>
          <a:r>
            <a:rPr lang="fr-FR" sz="1400" b="1" kern="1200" baseline="0" dirty="0"/>
            <a:t> </a:t>
          </a:r>
          <a:r>
            <a:rPr lang="fr-FR" sz="1400" b="1" kern="1200" baseline="0" dirty="0" err="1"/>
            <a:t>ny</a:t>
          </a:r>
          <a:r>
            <a:rPr lang="fr-FR" sz="1400" b="1" kern="1200" baseline="0" dirty="0"/>
            <a:t> </a:t>
          </a:r>
          <a:r>
            <a:rPr lang="fr-FR" sz="1400" b="1" kern="1200" baseline="0" dirty="0" err="1"/>
            <a:t>tsirairay</a:t>
          </a:r>
          <a:r>
            <a:rPr lang="fr-FR" sz="1400" b="1" kern="1200" baseline="0" dirty="0"/>
            <a:t> (</a:t>
          </a:r>
          <a:r>
            <a:rPr lang="fr-FR" sz="1400" b="1" kern="1200" baseline="0" dirty="0" err="1"/>
            <a:t>famirampiratana</a:t>
          </a:r>
          <a:r>
            <a:rPr lang="en" sz="1400" b="1" kern="1200" baseline="0" dirty="0"/>
            <a:t>)</a:t>
          </a:r>
        </a:p>
      </dsp:txBody>
      <dsp:txXfrm>
        <a:off x="8899169" y="4151412"/>
        <a:ext cx="1587539" cy="776610"/>
      </dsp:txXfrm>
    </dsp:sp>
  </dsp:spTree>
</dsp:drawing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1537</Words>
  <Application>Microsoft Office PowerPoint</Application>
  <PresentationFormat>Panorámica</PresentationFormat>
  <Paragraphs>100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Aptos</vt:lpstr>
      <vt:lpstr>Constantia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129</cp:revision>
  <dcterms:created xsi:type="dcterms:W3CDTF">2026-07-19T13:36:46Z</dcterms:created>
  <dcterms:modified xsi:type="dcterms:W3CDTF">2026-08-20T05:42:51Z</dcterms:modified>
</cp:coreProperties>
</file>