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0" d="100"/>
          <a:sy n="30" d="100"/>
        </p:scale>
        <p:origin x="90" y="14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fr-FR" dirty="0" err="1"/>
              <a:t>Korintiana</a:t>
            </a:r>
            <a:r>
              <a:rPr lang="en" dirty="0"/>
              <a:t>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fr-FR" dirty="0" err="1"/>
              <a:t>Korintiana</a:t>
            </a:r>
            <a:r>
              <a:rPr lang="en" dirty="0"/>
              <a:t>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fr-FR" dirty="0" err="1"/>
              <a:t>Korintiana</a:t>
            </a:r>
            <a:r>
              <a:rPr lang="en" dirty="0"/>
              <a:t>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fr-FR" dirty="0" err="1"/>
              <a:t>Korintiana</a:t>
            </a:r>
            <a:r>
              <a:rPr lang="en" dirty="0"/>
              <a:t>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fr-FR" dirty="0" err="1"/>
              <a:t>Korintiana</a:t>
            </a:r>
            <a:r>
              <a:rPr lang="en" dirty="0"/>
              <a:t>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NY AMIN'IREO MPAMPIANATRA SANDOKA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Lesona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12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hatao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ny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19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Septambra,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515100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“fa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tsy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avy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amin’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nofo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fiadian’ny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tafikay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fa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mahery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amin’Andriamanitra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handrava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fiarovana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mafy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Korintiana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4088631" y="4151465"/>
            <a:ext cx="789622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srgbClr val="B7101D"/>
                </a:solidFill>
              </a:rPr>
              <a:t>Ady</a:t>
            </a:r>
            <a:r>
              <a:rPr lang="en-US" sz="2000" b="1" dirty="0">
                <a:solidFill>
                  <a:srgbClr val="B7101D"/>
                </a:solidFill>
              </a:rPr>
              <a:t> </a:t>
            </a:r>
            <a:r>
              <a:rPr lang="en-US" sz="2000" b="1" dirty="0" err="1">
                <a:solidFill>
                  <a:srgbClr val="B7101D"/>
                </a:solidFill>
              </a:rPr>
              <a:t>ara-panahy</a:t>
            </a:r>
            <a:r>
              <a:rPr lang="en-US" sz="2000" b="1" dirty="0">
                <a:solidFill>
                  <a:srgbClr val="B7101D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B7101D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Fiadiana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entina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miady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Korintiana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10:1-11)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Fiarovana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tsara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Korintiana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10:12-18)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srgbClr val="0E40AC"/>
                </a:solidFill>
              </a:rPr>
              <a:t>Miatrika</a:t>
            </a:r>
            <a:r>
              <a:rPr lang="en-US" sz="2000" b="1" dirty="0">
                <a:solidFill>
                  <a:srgbClr val="0E40AC"/>
                </a:solidFill>
              </a:rPr>
              <a:t> </a:t>
            </a:r>
            <a:r>
              <a:rPr lang="en-US" sz="2000" b="1" dirty="0" err="1">
                <a:solidFill>
                  <a:srgbClr val="0E40AC"/>
                </a:solidFill>
              </a:rPr>
              <a:t>ireo</a:t>
            </a:r>
            <a:r>
              <a:rPr lang="en-US" sz="2000" b="1" dirty="0">
                <a:solidFill>
                  <a:srgbClr val="0E40AC"/>
                </a:solidFill>
              </a:rPr>
              <a:t> </a:t>
            </a:r>
            <a:r>
              <a:rPr lang="en-US" sz="2000" b="1" dirty="0" err="1">
                <a:solidFill>
                  <a:srgbClr val="0E40AC"/>
                </a:solidFill>
              </a:rPr>
              <a:t>mpampianatra</a:t>
            </a:r>
            <a:r>
              <a:rPr lang="en-US" sz="2000" b="1" dirty="0">
                <a:solidFill>
                  <a:srgbClr val="0E40AC"/>
                </a:solidFill>
              </a:rPr>
              <a:t> </a:t>
            </a:r>
            <a:r>
              <a:rPr lang="en-US" sz="2000" b="1" dirty="0" err="1">
                <a:solidFill>
                  <a:srgbClr val="0E40AC"/>
                </a:solidFill>
              </a:rPr>
              <a:t>sandoka</a:t>
            </a:r>
            <a:r>
              <a:rPr lang="en-US" sz="2000" b="1" dirty="0">
                <a:solidFill>
                  <a:srgbClr val="0E40AC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E40A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Mpamitaka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manova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endrika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apostoly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Korintiana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11:1-15)</a:t>
            </a:r>
          </a:p>
          <a:p>
            <a:pPr lvl="1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Paoly sy ireo mpampianatra sandoka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Korintiana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11:16-31)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Fandinihan-tena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fandresena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Korintiana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12:14-13:10)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79899" y="118017"/>
            <a:ext cx="74572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Nataon'i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anisan'ny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ihany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hahazo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hatrany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vaovao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mahakasika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fiangonana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Nahoana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hahafantarana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fanampiana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famangiana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fampiononana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fampaherezana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Kor. 11:28).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925" y="206820"/>
            <a:ext cx="4348930" cy="32814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4325" y="4271925"/>
            <a:ext cx="2668300" cy="2460280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216605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373725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75060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14257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525439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612615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986013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6258" y="2538440"/>
            <a:ext cx="74313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faran'ny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taratasy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faharoa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Korintiana</a:t>
            </a:r>
            <a:r>
              <a:rPr lang="en-US" sz="2000" b="1" dirty="0">
                <a:solidFill>
                  <a:prstClr val="black"/>
                </a:solidFill>
              </a:rPr>
              <a:t>, no </a:t>
            </a:r>
            <a:r>
              <a:rPr lang="en-US" sz="2000" b="1" dirty="0" err="1">
                <a:solidFill>
                  <a:prstClr val="black"/>
                </a:solidFill>
              </a:rPr>
              <a:t>iresahan'i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an'io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an'ireo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mpampianatra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sandoka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Ahoana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ahafahantsika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mahafantatra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Ahoana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hiadiana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amin'izao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ara-panahy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izao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Ahoana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handresena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54013" y="1345950"/>
            <a:ext cx="74572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Indraindray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nampahafantarina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mpampianatra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sandoka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mahatonga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mahatoky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hangozohozo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Voatohina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apostoly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rehefa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mitranga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Kor. 11:29).</a:t>
            </a: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1959043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ARA-PANAHY </a:t>
            </a: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spc="30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</a:rPr>
              <a:t>FIADIANA ENTINA MIADY </a:t>
            </a:r>
            <a:endParaRPr kumimoji="0" lang="en-US" sz="44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fa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tsy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avy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amin’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nofo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fiadian’ny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tafikay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, fa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mahery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amin’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Andriamanitra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handrava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fiarovana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mafy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Korintiana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34584" y="1585539"/>
            <a:ext cx="837907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Nampangaina</a:t>
            </a:r>
            <a:r>
              <a:rPr lang="en-US" sz="1900" b="1" dirty="0">
                <a:solidFill>
                  <a:prstClr val="black"/>
                </a:solidFill>
              </a:rPr>
              <a:t> ho </a:t>
            </a:r>
            <a:r>
              <a:rPr lang="en-US" sz="1900" b="1" dirty="0" err="1">
                <a:solidFill>
                  <a:prstClr val="black"/>
                </a:solidFill>
              </a:rPr>
              <a:t>kanosa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mahatapa-kevitra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Paoly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rehefa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mifanatrika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mivantana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nefa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dia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mahatahotra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erý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rehefa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manoratra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taratasiny</a:t>
            </a:r>
            <a:r>
              <a:rPr lang="en-US" sz="1900" b="1" dirty="0">
                <a:solidFill>
                  <a:prstClr val="black"/>
                </a:solidFill>
              </a:rPr>
              <a:t> (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2 Kor. 10:10).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0454" y="1759237"/>
            <a:ext cx="3681429" cy="4879002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249332" y="5491472"/>
            <a:ext cx="405256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>
                <a:solidFill>
                  <a:prstClr val="black"/>
                </a:solidFill>
              </a:rPr>
              <a:t>Ny </a:t>
            </a:r>
            <a:r>
              <a:rPr lang="en-US" sz="1900" b="1" dirty="0" err="1">
                <a:solidFill>
                  <a:prstClr val="black"/>
                </a:solidFill>
              </a:rPr>
              <a:t>fahefan'i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Paoly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dia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nomen'i</a:t>
            </a:r>
            <a:r>
              <a:rPr lang="en-US" sz="1900" b="1" dirty="0">
                <a:solidFill>
                  <a:prstClr val="black"/>
                </a:solidFill>
              </a:rPr>
              <a:t> Kristy </a:t>
            </a:r>
            <a:r>
              <a:rPr lang="en-US" sz="1900" b="1" dirty="0" err="1">
                <a:solidFill>
                  <a:prstClr val="black"/>
                </a:solidFill>
              </a:rPr>
              <a:t>azy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izay</a:t>
            </a:r>
            <a:r>
              <a:rPr lang="en-US" sz="1900" b="1" dirty="0">
                <a:solidFill>
                  <a:prstClr val="black"/>
                </a:solidFill>
              </a:rPr>
              <a:t> ho </a:t>
            </a:r>
            <a:r>
              <a:rPr lang="en-US" sz="1900" b="1" dirty="0" err="1">
                <a:solidFill>
                  <a:prstClr val="black"/>
                </a:solidFill>
              </a:rPr>
              <a:t>hampiasainy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mandrakariva</a:t>
            </a:r>
            <a:r>
              <a:rPr lang="en-US" sz="1900" b="1" dirty="0">
                <a:solidFill>
                  <a:prstClr val="black"/>
                </a:solidFill>
              </a:rPr>
              <a:t> ho </a:t>
            </a:r>
            <a:r>
              <a:rPr lang="en-US" sz="1900" b="1" dirty="0" err="1">
                <a:solidFill>
                  <a:prstClr val="black"/>
                </a:solidFill>
              </a:rPr>
              <a:t>fampiorenana</a:t>
            </a:r>
            <a:r>
              <a:rPr lang="en-US" sz="1900" b="1" dirty="0">
                <a:solidFill>
                  <a:prstClr val="black"/>
                </a:solidFill>
              </a:rPr>
              <a:t>, fa </a:t>
            </a: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ho </a:t>
            </a:r>
            <a:r>
              <a:rPr lang="en-US" sz="1900" b="1" dirty="0" err="1">
                <a:solidFill>
                  <a:prstClr val="black"/>
                </a:solidFill>
              </a:rPr>
              <a:t>fandravana</a:t>
            </a:r>
            <a:r>
              <a:rPr lang="en-US" sz="1900" b="1" dirty="0">
                <a:solidFill>
                  <a:prstClr val="black"/>
                </a:solidFill>
              </a:rPr>
              <a:t>(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2 Kor. 10:8).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-12183" y="3990699"/>
            <a:ext cx="8314081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Ao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anatin'izany</a:t>
            </a:r>
            <a:r>
              <a:rPr lang="en-US" sz="1900" b="1" dirty="0">
                <a:solidFill>
                  <a:prstClr val="black"/>
                </a:solidFill>
              </a:rPr>
              <a:t> “</a:t>
            </a:r>
            <a:r>
              <a:rPr lang="en-US" sz="1900" b="1" dirty="0" err="1">
                <a:solidFill>
                  <a:prstClr val="black"/>
                </a:solidFill>
              </a:rPr>
              <a:t>fiadiana</a:t>
            </a:r>
            <a:r>
              <a:rPr lang="en-US" sz="1900" b="1" dirty="0">
                <a:solidFill>
                  <a:prstClr val="black"/>
                </a:solidFill>
              </a:rPr>
              <a:t>” </a:t>
            </a:r>
            <a:r>
              <a:rPr lang="en-US" sz="1900" b="1" dirty="0" err="1">
                <a:solidFill>
                  <a:prstClr val="black"/>
                </a:solidFill>
              </a:rPr>
              <a:t>izany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fanetren-tena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fahamoram-panahy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araka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an'i</a:t>
            </a:r>
            <a:r>
              <a:rPr lang="en-US" sz="1900" b="1" dirty="0">
                <a:solidFill>
                  <a:prstClr val="black"/>
                </a:solidFill>
              </a:rPr>
              <a:t> Kristy (Mat. 11:29). </a:t>
            </a:r>
            <a:r>
              <a:rPr lang="en-US" sz="1900" b="1" dirty="0" err="1">
                <a:solidFill>
                  <a:prstClr val="black"/>
                </a:solidFill>
              </a:rPr>
              <a:t>Ao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ihany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koa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fijoroana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amim-pahatokisan-tena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manoloana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mety</a:t>
            </a:r>
            <a:r>
              <a:rPr lang="en-US" sz="1900" b="1" dirty="0">
                <a:solidFill>
                  <a:prstClr val="black"/>
                </a:solidFill>
              </a:rPr>
              <a:t>, toy </a:t>
            </a:r>
            <a:r>
              <a:rPr lang="en-US" sz="1900" b="1" dirty="0" err="1">
                <a:solidFill>
                  <a:prstClr val="black"/>
                </a:solidFill>
              </a:rPr>
              <a:t>izany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nataon'i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Jesosy</a:t>
            </a:r>
            <a:r>
              <a:rPr lang="en-US" sz="1900" b="1" dirty="0">
                <a:solidFill>
                  <a:prstClr val="black"/>
                </a:solidFill>
              </a:rPr>
              <a:t> (Mat. 21:12-13), </a:t>
            </a:r>
            <a:r>
              <a:rPr lang="en-US" sz="1900" b="1" dirty="0" err="1">
                <a:solidFill>
                  <a:prstClr val="black"/>
                </a:solidFill>
              </a:rPr>
              <a:t>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fitenenana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amim-pahasahiana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raha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ilaina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izany</a:t>
            </a:r>
            <a:r>
              <a:rPr lang="en-US" sz="1900" b="1" dirty="0">
                <a:solidFill>
                  <a:prstClr val="black"/>
                </a:solidFill>
              </a:rPr>
              <a:t>. (Mat.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23:23-27).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-1" y="2479704"/>
            <a:ext cx="8488017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>
                <a:solidFill>
                  <a:prstClr val="black"/>
                </a:solidFill>
              </a:rPr>
              <a:t>Ho </a:t>
            </a:r>
            <a:r>
              <a:rPr lang="en-US" sz="1900" b="1" dirty="0" err="1">
                <a:solidFill>
                  <a:prstClr val="black"/>
                </a:solidFill>
              </a:rPr>
              <a:t>famaliana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izany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dia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nanambara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mazava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Paoly</a:t>
            </a:r>
            <a:r>
              <a:rPr lang="en-US" sz="1900" b="1" dirty="0">
                <a:solidFill>
                  <a:prstClr val="black"/>
                </a:solidFill>
              </a:rPr>
              <a:t> fa </a:t>
            </a:r>
            <a:r>
              <a:rPr lang="en-US" sz="1900" b="1" dirty="0" err="1">
                <a:solidFill>
                  <a:prstClr val="black"/>
                </a:solidFill>
              </a:rPr>
              <a:t>afaka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ho </a:t>
            </a:r>
            <a:r>
              <a:rPr lang="en-US" sz="1900" b="1" dirty="0" err="1">
                <a:solidFill>
                  <a:prstClr val="black"/>
                </a:solidFill>
              </a:rPr>
              <a:t>hentitra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rehefa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mifanatrika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mivantana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taratasy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nefa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hanambany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tena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hampiasa</a:t>
            </a:r>
            <a:r>
              <a:rPr lang="en-US" sz="1900" b="1" dirty="0">
                <a:solidFill>
                  <a:prstClr val="black"/>
                </a:solidFill>
              </a:rPr>
              <a:t> “</a:t>
            </a:r>
            <a:r>
              <a:rPr lang="en-US" sz="1900" b="1" dirty="0" err="1">
                <a:solidFill>
                  <a:prstClr val="black"/>
                </a:solidFill>
              </a:rPr>
              <a:t>fiadiana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araka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nofo</a:t>
            </a:r>
            <a:r>
              <a:rPr lang="en-US" sz="1900" b="1" dirty="0">
                <a:solidFill>
                  <a:prstClr val="black"/>
                </a:solidFill>
              </a:rPr>
              <a:t>” </a:t>
            </a:r>
            <a:r>
              <a:rPr lang="en-US" sz="1900" b="1" dirty="0" err="1">
                <a:solidFill>
                  <a:prstClr val="black"/>
                </a:solidFill>
              </a:rPr>
              <a:t>izy</a:t>
            </a:r>
            <a:r>
              <a:rPr lang="en-US" sz="1900" b="1" dirty="0">
                <a:solidFill>
                  <a:prstClr val="black"/>
                </a:solidFill>
              </a:rPr>
              <a:t> (toy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fanamparam-pahefana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famaizana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ara-nofo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fandokan-tena</a:t>
            </a:r>
            <a:r>
              <a:rPr lang="en-US" sz="1900" b="1" dirty="0">
                <a:solidFill>
                  <a:prstClr val="black"/>
                </a:solidFill>
              </a:rPr>
              <a:t>), fa </a:t>
            </a:r>
            <a:r>
              <a:rPr lang="en-US" sz="1900" b="1" dirty="0" err="1">
                <a:solidFill>
                  <a:prstClr val="black"/>
                </a:solidFill>
              </a:rPr>
              <a:t>kosa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hampiasa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irery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ihany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fiadiana</a:t>
            </a:r>
            <a:r>
              <a:rPr lang="en-US" sz="1900" b="1" dirty="0">
                <a:solidFill>
                  <a:prstClr val="black"/>
                </a:solidFill>
              </a:rPr>
              <a:t> “</a:t>
            </a:r>
            <a:r>
              <a:rPr lang="en-US" sz="1900" b="1" dirty="0" err="1">
                <a:solidFill>
                  <a:prstClr val="black"/>
                </a:solidFill>
              </a:rPr>
              <a:t>mahery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amin'Andriamanitra</a:t>
            </a:r>
            <a:r>
              <a:rPr lang="en-US" sz="1900" b="1" dirty="0">
                <a:solidFill>
                  <a:prstClr val="black"/>
                </a:solidFill>
              </a:rPr>
              <a:t>” (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2 Kor. 10:2-4).</a:t>
            </a: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spc="60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</a:rPr>
              <a:t>FIAROVANA TSARA </a:t>
            </a:r>
            <a:endParaRPr kumimoji="0" lang="en-US" sz="4400" b="1" i="0" u="none" strike="noStrike" kern="1200" cap="none" spc="600" normalizeH="0" baseline="0" noProof="0" dirty="0">
              <a:ln w="12700" cmpd="sng">
                <a:solidFill>
                  <a:srgbClr val="FBD805"/>
                </a:solidFill>
                <a:prstDash val="solid"/>
              </a:ln>
              <a:gradFill>
                <a:gsLst>
                  <a:gs pos="0">
                    <a:srgbClr val="FBD805"/>
                  </a:gs>
                  <a:gs pos="4000">
                    <a:srgbClr val="FBD805">
                      <a:lumMod val="60000"/>
                      <a:lumOff val="40000"/>
                    </a:srgbClr>
                  </a:gs>
                  <a:gs pos="87000">
                    <a:srgbClr val="FBD805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50800" dist="25400" dir="5400000" algn="ctr" rotWithShape="0">
                  <a:prstClr val="black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Fa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tsy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izay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midera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tena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no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ankasitrahana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, fa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izay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derain'ny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Tompo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Korintiana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16920" y="1140398"/>
            <a:ext cx="78130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Nampandoa</a:t>
            </a:r>
            <a:r>
              <a:rPr lang="en-US" sz="2000" b="1" dirty="0">
                <a:solidFill>
                  <a:prstClr val="black"/>
                </a:solidFill>
              </a:rPr>
              <a:t> vola be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mpianatra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hianatra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filozofa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Grika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hahazoana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mpianatra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mirehareha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fahalalany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toerana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fiarahamonina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manadanja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fantany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manaja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toy </a:t>
            </a:r>
            <a:r>
              <a:rPr lang="en-US" sz="2000" b="1" dirty="0" err="1">
                <a:solidFill>
                  <a:prstClr val="black"/>
                </a:solidFill>
              </a:rPr>
              <a:t>izany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fomba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fanaon'ireo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mpampianatra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sandoka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tafiditra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Korinto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Kor. 10:12; 11:19-20).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5" y="3097382"/>
            <a:ext cx="3156680" cy="1645539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080550" y="3079199"/>
            <a:ext cx="47931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Fa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nampandoa</a:t>
            </a:r>
            <a:r>
              <a:rPr lang="en-US" sz="2000" b="1" dirty="0">
                <a:solidFill>
                  <a:prstClr val="black"/>
                </a:solidFill>
              </a:rPr>
              <a:t> vola </a:t>
            </a:r>
            <a:r>
              <a:rPr lang="en-US" sz="2000" b="1" dirty="0" err="1">
                <a:solidFill>
                  <a:prstClr val="black"/>
                </a:solidFill>
              </a:rPr>
              <a:t>tamin'ny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fizarany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fahalalany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nanolotra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taratasy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fanolorana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sady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nirehareha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tenany</a:t>
            </a:r>
            <a:r>
              <a:rPr lang="en-US" sz="2000" b="1" dirty="0">
                <a:solidFill>
                  <a:prstClr val="black"/>
                </a:solidFill>
              </a:rPr>
              <a:t>. Ka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noheverina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ambany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izany</a:t>
            </a:r>
            <a:r>
              <a:rPr lang="en-US" sz="2000" b="1" dirty="0">
                <a:solidFill>
                  <a:prstClr val="black"/>
                </a:solidFill>
              </a:rPr>
              <a:t>! </a:t>
            </a:r>
            <a:r>
              <a:rPr lang="en-US" sz="2000" b="1" dirty="0" err="1">
                <a:solidFill>
                  <a:prstClr val="black"/>
                </a:solidFill>
              </a:rPr>
              <a:t>Ahoana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ahafahany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tena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0" y="4910237"/>
            <a:ext cx="79377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Toa </a:t>
            </a:r>
            <a:r>
              <a:rPr lang="en-US" sz="2000" b="1" dirty="0" err="1">
                <a:solidFill>
                  <a:prstClr val="black"/>
                </a:solidFill>
              </a:rPr>
              <a:t>nila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noderaina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anatrehan'ny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vao</a:t>
            </a:r>
            <a:r>
              <a:rPr lang="en-US" sz="2000" b="1" dirty="0">
                <a:solidFill>
                  <a:prstClr val="black"/>
                </a:solidFill>
              </a:rPr>
              <a:t> ho azo </a:t>
            </a:r>
            <a:r>
              <a:rPr lang="en-US" sz="2000" b="1" dirty="0" err="1">
                <a:solidFill>
                  <a:prstClr val="black"/>
                </a:solidFill>
              </a:rPr>
              <a:t>eken'izy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Kanefa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tokony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hidera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tenany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Ohab</a:t>
            </a:r>
            <a:r>
              <a:rPr lang="en-US" sz="2000" b="1" dirty="0">
                <a:solidFill>
                  <a:prstClr val="black"/>
                </a:solidFill>
              </a:rPr>
              <a:t>. 27:2). </a:t>
            </a:r>
            <a:r>
              <a:rPr lang="en-US" sz="2000" b="1" dirty="0" err="1">
                <a:solidFill>
                  <a:prstClr val="black"/>
                </a:solidFill>
              </a:rPr>
              <a:t>Navelan'i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Andriamanitra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midera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Kor. 10:18).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Aza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midera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tena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326758" y="1201991"/>
              <a:ext cx="1547472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Aoka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Andriamanitra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no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midera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antsika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0" y="5869518"/>
            <a:ext cx="76451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Raha </a:t>
            </a:r>
            <a:r>
              <a:rPr lang="en-US" sz="2000" b="1" dirty="0" err="1">
                <a:solidFill>
                  <a:prstClr val="black"/>
                </a:solidFill>
              </a:rPr>
              <a:t>misy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zavatra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tokony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hireharehantsika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hiderantsika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fahalalana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an'Andriamanitra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fankatoavana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(Jer. 9:24; 2 Kor.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10:17).</a:t>
            </a: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1836346"/>
            <a:ext cx="8082116" cy="313932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MIATRIKA IREO MPAMPIANATRA SANDOKA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000" b="1" spc="5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</a:rPr>
              <a:t>MPAMITAKA MANOVA ENDRIKA HO APOSTOLY </a:t>
            </a:r>
            <a:endParaRPr kumimoji="0" lang="en-US" sz="40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12494"/>
            <a:ext cx="11658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Fa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Apostoly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sandoka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izy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ireny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mpiasa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mamitaka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ka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mampiova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endriny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tahaka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Apostolin'i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Kristy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Korintiana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6" y="1376733"/>
            <a:ext cx="57587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Fanirian'i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hitondra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fiangonana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madio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Kristy (2 Kor. 11:2). </a:t>
            </a:r>
            <a:r>
              <a:rPr lang="en-US" sz="2000" b="1" dirty="0" err="1">
                <a:solidFill>
                  <a:prstClr val="black"/>
                </a:solidFill>
              </a:rPr>
              <a:t>Saingy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tandindomin-doza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voafitaka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fiangonana</a:t>
            </a:r>
            <a:r>
              <a:rPr lang="en-US" sz="2000" b="1" dirty="0">
                <a:solidFill>
                  <a:prstClr val="black"/>
                </a:solidFill>
              </a:rPr>
              <a:t>, toa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Eva, ka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fofombadin'i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intsony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Kor. 11:3).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7415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95373" y="2656000"/>
            <a:ext cx="57827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Inona</a:t>
            </a:r>
            <a:r>
              <a:rPr lang="en-US" sz="2000" b="1" dirty="0">
                <a:solidFill>
                  <a:prstClr val="black"/>
                </a:solidFill>
              </a:rPr>
              <a:t> marina </a:t>
            </a:r>
            <a:r>
              <a:rPr lang="en-US" sz="2000" b="1" dirty="0" err="1">
                <a:solidFill>
                  <a:prstClr val="black"/>
                </a:solidFill>
              </a:rPr>
              <a:t>ilay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loza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Jiosy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milaza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tenany</a:t>
            </a:r>
            <a:r>
              <a:rPr lang="en-US" sz="2000" b="1" dirty="0">
                <a:solidFill>
                  <a:prstClr val="black"/>
                </a:solidFill>
              </a:rPr>
              <a:t> ho “</a:t>
            </a:r>
            <a:r>
              <a:rPr lang="en-US" sz="2000" b="1" dirty="0" err="1">
                <a:solidFill>
                  <a:prstClr val="black"/>
                </a:solidFill>
              </a:rPr>
              <a:t>apostoly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ambony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indrindra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no tonga </a:t>
            </a:r>
            <a:r>
              <a:rPr lang="en-US" sz="2000" b="1" dirty="0" err="1">
                <a:solidFill>
                  <a:prstClr val="black"/>
                </a:solidFill>
              </a:rPr>
              <a:t>tao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nampianatra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hafa</a:t>
            </a:r>
            <a:r>
              <a:rPr lang="en-US" sz="2000" b="1" dirty="0">
                <a:solidFill>
                  <a:prstClr val="black"/>
                </a:solidFill>
              </a:rPr>
              <a:t>,” “</a:t>
            </a:r>
            <a:r>
              <a:rPr lang="en-US" sz="2000" b="1" dirty="0" err="1">
                <a:solidFill>
                  <a:prstClr val="black"/>
                </a:solidFill>
              </a:rPr>
              <a:t>fanahy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hafa</a:t>
            </a:r>
            <a:r>
              <a:rPr lang="en-US" sz="2000" b="1" dirty="0">
                <a:solidFill>
                  <a:prstClr val="black"/>
                </a:solidFill>
              </a:rPr>
              <a:t>,” </a:t>
            </a: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filazantsara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hafa</a:t>
            </a:r>
            <a:r>
              <a:rPr lang="en-US" sz="2000" b="1" dirty="0">
                <a:solidFill>
                  <a:prstClr val="black"/>
                </a:solidFill>
              </a:rPr>
              <a:t>”.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Kor. 11:4-5; Gal. 1:8).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675917" y="4258805"/>
            <a:ext cx="695363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Ny </a:t>
            </a:r>
            <a:r>
              <a:rPr lang="en-US" sz="2000" b="1" dirty="0" err="1">
                <a:solidFill>
                  <a:prstClr val="black"/>
                </a:solidFill>
              </a:rPr>
              <a:t>fitorian'ny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midika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akory</a:t>
            </a:r>
            <a:r>
              <a:rPr lang="en-US" sz="2000" b="1" dirty="0">
                <a:solidFill>
                  <a:prstClr val="black"/>
                </a:solidFill>
              </a:rPr>
              <a:t> fa </a:t>
            </a:r>
            <a:r>
              <a:rPr lang="en-US" sz="2000" b="1" dirty="0" err="1">
                <a:solidFill>
                  <a:prstClr val="black"/>
                </a:solidFill>
              </a:rPr>
              <a:t>maneho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tokoa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araka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voambaran'ny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Baiboly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Mety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hahatalanjona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fiteniny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nefa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Satana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miteny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mahatalanjona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maneho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tenany</a:t>
            </a:r>
            <a:r>
              <a:rPr lang="en-US" sz="2000" b="1" dirty="0">
                <a:solidFill>
                  <a:prstClr val="black"/>
                </a:solidFill>
              </a:rPr>
              <a:t> ho toy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anjelin'ny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mazava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Korintiana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11:14).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48208" y="5861610"/>
            <a:ext cx="120955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Mampianatra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fahamarinan'i</a:t>
            </a:r>
            <a:r>
              <a:rPr lang="en-US" sz="2000" b="1" dirty="0">
                <a:solidFill>
                  <a:prstClr val="black"/>
                </a:solidFill>
              </a:rPr>
              <a:t> Kristy”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alalan'ny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fihetsiny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teniny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mpampianatra</a:t>
            </a:r>
            <a:r>
              <a:rPr lang="en-US" sz="2000" b="1" dirty="0">
                <a:solidFill>
                  <a:prstClr val="black"/>
                </a:solidFill>
              </a:rPr>
              <a:t> marina (2 Kor. 11:9-10). Fa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mpampianatra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sandoka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kosa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miseho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mpivavaka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mpiasa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mamitaka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manova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endriny</a:t>
            </a:r>
            <a:r>
              <a:rPr lang="en-US" sz="2000" b="1" dirty="0">
                <a:solidFill>
                  <a:prstClr val="black"/>
                </a:solidFill>
              </a:rPr>
              <a:t> ho toy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apostoly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Kor. 11:13-15).</a:t>
            </a: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lvl="0" algn="ctr">
              <a:defRPr/>
            </a:pPr>
            <a:r>
              <a:rPr lang="it-IT" sz="4400" b="1" spc="30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PAOLY SY IREO MPAMPIANATRA SANDOKA </a:t>
            </a:r>
            <a:endParaRPr kumimoji="0" lang="en-US" sz="4400" b="1" i="0" u="none" strike="noStrike" kern="1200" cap="none" spc="300" normalizeH="0" baseline="0" noProof="0" dirty="0">
              <a:ln w="22225">
                <a:noFill/>
                <a:prstDash val="solid"/>
              </a:ln>
              <a:solidFill>
                <a:srgbClr val="2DCADB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Hebreo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va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izy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Izaho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koa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Isiraelita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va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izy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Izaho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koa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Taranak'i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Abrahama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va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izy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Izaho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koa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Korintiana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Inona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fitoviana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mpampianatra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sandoka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Samy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Jiosy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niova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</a:t>
            </a:r>
            <a:r>
              <a:rPr lang="en-US" sz="2000" b="1" dirty="0">
                <a:solidFill>
                  <a:prstClr val="black"/>
                </a:solidFill>
              </a:rPr>
              <a:t> ho Kristiana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rehetra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Kor. 11:22).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34710" y="4650042"/>
            <a:ext cx="2614415" cy="208927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2" y="4582926"/>
            <a:ext cx="532463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eto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mifarana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hadalan'i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haneho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endrika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maneho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fa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antony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fireharehany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nataony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Kristy. Ny </a:t>
            </a:r>
            <a:r>
              <a:rPr lang="en-US" sz="2000" b="1" dirty="0" err="1">
                <a:solidFill>
                  <a:prstClr val="black"/>
                </a:solidFill>
              </a:rPr>
              <a:t>tena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reharehany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voninahitra</a:t>
            </a:r>
            <a:r>
              <a:rPr lang="en-US" sz="2000" b="1" dirty="0">
                <a:solidFill>
                  <a:prstClr val="black"/>
                </a:solidFill>
              </a:rPr>
              <a:t>)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nataon'i</a:t>
            </a:r>
            <a:r>
              <a:rPr lang="en-US" sz="2000" b="1" dirty="0">
                <a:solidFill>
                  <a:prstClr val="black"/>
                </a:solidFill>
              </a:rPr>
              <a:t> Kristy ho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prstClr val="black"/>
                </a:solidFill>
              </a:rPr>
              <a:t>Tao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fahalemeny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nitoeran'ny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heriny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nahatonga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hiantehitra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tanteraka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Kor. 11:30-31; 12:6-10).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095497"/>
            <a:ext cx="820197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Inona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fitoviana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Eto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manomboka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hadalan'i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: “</a:t>
            </a:r>
            <a:r>
              <a:rPr lang="en-US" sz="2000" b="1" dirty="0" err="1">
                <a:solidFill>
                  <a:prstClr val="black"/>
                </a:solidFill>
              </a:rPr>
              <a:t>Mpanompon'i</a:t>
            </a:r>
            <a:r>
              <a:rPr lang="en-US" sz="2000" b="1" dirty="0">
                <a:solidFill>
                  <a:prstClr val="black"/>
                </a:solidFill>
              </a:rPr>
              <a:t> Kristy </a:t>
            </a:r>
            <a:r>
              <a:rPr lang="en-US" sz="2000" b="1" dirty="0" err="1">
                <a:solidFill>
                  <a:prstClr val="black"/>
                </a:solidFill>
              </a:rPr>
              <a:t>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? (</a:t>
            </a:r>
            <a:r>
              <a:rPr lang="en-US" sz="2000" b="1" dirty="0" err="1">
                <a:solidFill>
                  <a:prstClr val="black"/>
                </a:solidFill>
              </a:rPr>
              <a:t>miteny</a:t>
            </a:r>
            <a:r>
              <a:rPr lang="en-US" sz="2000" b="1" dirty="0">
                <a:solidFill>
                  <a:prstClr val="black"/>
                </a:solidFill>
              </a:rPr>
              <a:t> toy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olona</a:t>
            </a:r>
            <a:r>
              <a:rPr lang="en-US" sz="2000" b="1" dirty="0">
                <a:solidFill>
                  <a:prstClr val="black"/>
                </a:solidFill>
              </a:rPr>
              <a:t> very </a:t>
            </a:r>
            <a:r>
              <a:rPr lang="en-US" sz="2000" b="1" dirty="0" err="1">
                <a:solidFill>
                  <a:prstClr val="black"/>
                </a:solidFill>
              </a:rPr>
              <a:t>saina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aho</a:t>
            </a:r>
            <a:r>
              <a:rPr lang="en-US" sz="2000" b="1" dirty="0">
                <a:solidFill>
                  <a:prstClr val="black"/>
                </a:solidFill>
              </a:rPr>
              <a:t>) </a:t>
            </a:r>
            <a:r>
              <a:rPr lang="en-US" sz="2000" b="1" dirty="0" err="1">
                <a:solidFill>
                  <a:prstClr val="black"/>
                </a:solidFill>
              </a:rPr>
              <a:t>mihoatra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aho</a:t>
            </a:r>
            <a:r>
              <a:rPr lang="en-US" sz="2000" b="1" dirty="0">
                <a:solidFill>
                  <a:prstClr val="black"/>
                </a:solidFill>
              </a:rPr>
              <a:t>” (2 </a:t>
            </a:r>
            <a:r>
              <a:rPr lang="en-US" sz="2000" b="1" dirty="0" err="1">
                <a:solidFill>
                  <a:prstClr val="black"/>
                </a:solidFill>
              </a:rPr>
              <a:t>Korintiana</a:t>
            </a:r>
            <a:r>
              <a:rPr lang="en-US" sz="2000" b="1" dirty="0">
                <a:solidFill>
                  <a:prstClr val="black"/>
                </a:solidFill>
              </a:rPr>
              <a:t> 11:23). </a:t>
            </a:r>
            <a:r>
              <a:rPr lang="en-US" sz="2000" b="1" dirty="0" err="1">
                <a:solidFill>
                  <a:prstClr val="black"/>
                </a:solidFill>
              </a:rPr>
              <a:t>Raha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nirehareha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fahoriana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niaretany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filazantsara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mihoatra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lavitra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nokapohina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natao</a:t>
            </a:r>
            <a:r>
              <a:rPr lang="en-US" sz="2000" b="1" dirty="0">
                <a:solidFill>
                  <a:prstClr val="black"/>
                </a:solidFill>
              </a:rPr>
              <a:t> am-</a:t>
            </a:r>
            <a:r>
              <a:rPr lang="en-US" sz="2000" b="1" dirty="0" err="1">
                <a:solidFill>
                  <a:prstClr val="black"/>
                </a:solidFill>
              </a:rPr>
              <a:t>ponja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tandindomin-doza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ainy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notorahina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vaky</a:t>
            </a:r>
            <a:r>
              <a:rPr lang="en-US" sz="2000" b="1" dirty="0">
                <a:solidFill>
                  <a:prstClr val="black"/>
                </a:solidFill>
              </a:rPr>
              <a:t> sambo; </a:t>
            </a:r>
            <a:r>
              <a:rPr lang="en-US" sz="2000" b="1" dirty="0" err="1">
                <a:solidFill>
                  <a:prstClr val="black"/>
                </a:solidFill>
              </a:rPr>
              <a:t>saika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nahita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isan-karazany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niaritra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hanohanana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hetaheta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hatsiaka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fitanjahana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feno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fiahiana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fiangonana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Kor. 11:23b-29).</a:t>
            </a: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-108996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>
              <a:defRPr/>
            </a:pPr>
            <a:r>
              <a:rPr lang="en-US" sz="4400" b="1" spc="30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FANDINIHAN-TENA SY FANDRESENA </a:t>
            </a:r>
            <a:endParaRPr kumimoji="0" lang="en-US" sz="44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0" y="446057"/>
            <a:ext cx="121919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Diniho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tenanareo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mitoetra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finoana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ianareo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tsia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izahao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toetra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tenanareo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Moa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tsy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fantatrareo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va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tenanareo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fa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anatinareo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Jesosy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Kristy,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raha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tsy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olona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nolavina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ianareo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?”</a:t>
            </a:r>
          </a:p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Korintiana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932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Mihantomotra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fotoana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hamangian'i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Inona</a:t>
            </a:r>
            <a:r>
              <a:rPr lang="en-US" sz="2000" b="1" dirty="0">
                <a:solidFill>
                  <a:prstClr val="black"/>
                </a:solidFill>
              </a:rPr>
              <a:t> no ho </a:t>
            </a:r>
            <a:r>
              <a:rPr lang="en-US" sz="2000" b="1" dirty="0" err="1">
                <a:solidFill>
                  <a:prstClr val="black"/>
                </a:solidFill>
              </a:rPr>
              <a:t>hitany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ahoana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tokony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hataony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Kor. 13:1-2).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840476" y="2226215"/>
            <a:ext cx="50097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Vonona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hampihatra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fitsipika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mifehy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fiangonana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hamerenana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mibebaka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hamaizana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loha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5" y="6006850"/>
            <a:ext cx="77383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Ho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nivavaka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ratsy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intsony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, fa </a:t>
            </a:r>
            <a:r>
              <a:rPr lang="en-US" sz="2000" b="1" dirty="0" err="1">
                <a:solidFill>
                  <a:prstClr val="black"/>
                </a:solidFill>
              </a:rPr>
              <a:t>hanao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tanteraka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Kor. 13:7-9).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840476" y="4951823"/>
            <a:ext cx="50097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Noho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mialoha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fahatongavany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tokony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hisaintsaina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handinika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Korintiana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Kor. 13:5).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840476" y="3589019"/>
            <a:ext cx="50097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Ny </a:t>
            </a:r>
            <a:r>
              <a:rPr lang="en-US" sz="2000" b="1" dirty="0" err="1">
                <a:solidFill>
                  <a:prstClr val="black"/>
                </a:solidFill>
              </a:rPr>
              <a:t>tahotrany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fahatongavany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hahita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fifandirana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samihafa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Natahotra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hitomany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mpanota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mibebaka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Kor. 12:20-21).</a:t>
            </a: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707356" y="557243"/>
            <a:ext cx="904170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“Ny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vahoakan'Andriamanitra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tarihina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Soratra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Masina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izay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fiarovana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azy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fitaomana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mangina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avy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mpampianatra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sandoka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hery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mamitaka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ampiasain'ny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fanahin'ny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fahamaizinana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Mampiasa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izay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fitaka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rehetra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azony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atao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Satana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mba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hisakanana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olona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hahalala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Baiboly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izay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manambara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mazava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fitaka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ataony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Isaky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misy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fifohazan'ny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asan'Andriamanitra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mientana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hanao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bebe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kokoa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andrianan'ny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ratsy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;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ankehitriny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manao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fiezahany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mafy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indrindra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mety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vitany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ady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farany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ataony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Kristy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mpanaraka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Azy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[…]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Hifanahaka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akaiky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indrindra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hala-tahaka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ho hay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hanavaka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azy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raha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alalan'ny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Soratra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Masina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ihany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maintsy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sedraina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fanambarany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filazana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atao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fahagagana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rehetra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.”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619537" y="6081832"/>
            <a:ext cx="3060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</a:t>
            </a:r>
            <a:r>
              <a:rPr lang="en-US" sz="1600" b="1" dirty="0">
                <a:solidFill>
                  <a:prstClr val="black"/>
                </a:solidFill>
              </a:rPr>
              <a:t>(</a:t>
            </a:r>
            <a:r>
              <a:rPr lang="en-US" sz="1600" b="1" dirty="0" err="1">
                <a:solidFill>
                  <a:prstClr val="black"/>
                </a:solidFill>
              </a:rPr>
              <a:t>Hery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  <a:r>
              <a:rPr lang="en-US" sz="1600" b="1" dirty="0" err="1">
                <a:solidFill>
                  <a:prstClr val="black"/>
                </a:solidFill>
              </a:rPr>
              <a:t>Mifanandrina</a:t>
            </a:r>
            <a:r>
              <a:rPr lang="en-US" sz="1600" b="1" dirty="0">
                <a:solidFill>
                  <a:prstClr val="black"/>
                </a:solidFill>
              </a:rPr>
              <a:t>, p. 619)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1372</Words>
  <Application>Microsoft Office PowerPoint</Application>
  <PresentationFormat>Panorámica</PresentationFormat>
  <Paragraphs>64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42</cp:revision>
  <dcterms:created xsi:type="dcterms:W3CDTF">2026-08-18T22:37:24Z</dcterms:created>
  <dcterms:modified xsi:type="dcterms:W3CDTF">2026-09-17T04:56:32Z</dcterms:modified>
</cp:coreProperties>
</file>