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89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iagrams/_rels/data4.xml.rels><?xml version="1.0" encoding="UTF-8" standalone="yes"?>
<Relationships xmlns="http://schemas.openxmlformats.org/package/2006/relationships"><Relationship Id="rId2" Type="http://schemas.microsoft.com/office/2007/relationships/hdphoto" Target="../media/hdphoto5.wdp"/><Relationship Id="rId1" Type="http://schemas.openxmlformats.org/officeDocument/2006/relationships/image" Target="../media/image4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iagrams/_rels/drawing4.xml.rels><?xml version="1.0" encoding="UTF-8" standalone="yes"?>
<Relationships xmlns="http://schemas.openxmlformats.org/package/2006/relationships"><Relationship Id="rId2" Type="http://schemas.microsoft.com/office/2007/relationships/hdphoto" Target="../media/hdphoto5.wdp"/><Relationship Id="rId1" Type="http://schemas.openxmlformats.org/officeDocument/2006/relationships/image" Target="../media/image4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313355-6819-4705-A30E-A1889181BF5F}" type="doc">
      <dgm:prSet loTypeId="urn:microsoft.com/office/officeart/2005/8/layout/bList2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3DCD99FE-FC29-4C72-ACC0-90BB7DA1E30A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sz="19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Manambara</a:t>
          </a:r>
          <a:r>
            <a:rPr lang="fr-FR" sz="19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19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an'i</a:t>
          </a:r>
          <a:r>
            <a:rPr lang="fr-FR" sz="19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19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Jesosy</a:t>
          </a:r>
          <a:r>
            <a:rPr lang="fr-FR" sz="19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endParaRPr lang="en-US" sz="19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AA046AF-3034-4606-BF3A-9B6BB836833F}" type="parTrans" cxnId="{60F38D7F-6A30-4B22-AEAD-385683F8C91F}">
      <dgm:prSet/>
      <dgm:spPr/>
      <dgm:t>
        <a:bodyPr/>
        <a:lstStyle/>
        <a:p>
          <a:endParaRPr lang="es-ES" sz="2000"/>
        </a:p>
      </dgm:t>
    </dgm:pt>
    <dgm:pt modelId="{CB4F0FCA-53A6-4C5E-B777-0172B2D08E57}" type="sibTrans" cxnId="{60F38D7F-6A30-4B22-AEAD-385683F8C91F}">
      <dgm:prSet/>
      <dgm:spPr/>
      <dgm:t>
        <a:bodyPr/>
        <a:lstStyle/>
        <a:p>
          <a:endParaRPr lang="es-ES" sz="2000"/>
        </a:p>
      </dgm:t>
    </dgm:pt>
    <dgm:pt modelId="{3CD771D0-414F-41EA-AF8F-24EB4EB658E1}">
      <dgm:prSet custT="1"/>
      <dgm:spPr>
        <a:solidFill>
          <a:schemeClr val="accent1">
            <a:lumMod val="20000"/>
            <a:lumOff val="80000"/>
            <a:alpha val="90000"/>
          </a:schemeClr>
        </a:solidFill>
        <a:ln>
          <a:solidFill>
            <a:schemeClr val="accent1"/>
          </a:solidFill>
        </a:ln>
      </dgm:spPr>
      <dgm:t>
        <a:bodyPr/>
        <a:lstStyle/>
        <a:p>
          <a:pPr marL="0" indent="0">
            <a:buNone/>
          </a:pPr>
          <a:r>
            <a:rPr lang="nn-NO" sz="2000" b="1" noProof="0" dirty="0"/>
            <a:t>Ny iraka voalohany ho azy dia ny mitaona ny olona ho eo amin'i Jesosy </a:t>
          </a:r>
          <a:endParaRPr lang="en-US" sz="2000" noProof="0" dirty="0"/>
        </a:p>
      </dgm:t>
    </dgm:pt>
    <dgm:pt modelId="{9B2259FD-234E-4E0E-8BA9-7311DDA2EA9C}" type="parTrans" cxnId="{FD56D805-461D-4351-8F6B-ABFAB32BDB5A}">
      <dgm:prSet/>
      <dgm:spPr/>
      <dgm:t>
        <a:bodyPr/>
        <a:lstStyle/>
        <a:p>
          <a:endParaRPr lang="es-ES" sz="2000"/>
        </a:p>
      </dgm:t>
    </dgm:pt>
    <dgm:pt modelId="{EDD2377F-2913-4372-AF30-0941DAB8B237}" type="sibTrans" cxnId="{FD56D805-461D-4351-8F6B-ABFAB32BDB5A}">
      <dgm:prSet/>
      <dgm:spPr/>
      <dgm:t>
        <a:bodyPr/>
        <a:lstStyle/>
        <a:p>
          <a:endParaRPr lang="es-ES" sz="2000"/>
        </a:p>
      </dgm:t>
    </dgm:pt>
    <dgm:pt modelId="{1F1CDFEC-5159-4F78-82D7-98E97277A281}">
      <dgm:prSet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Manambara</a:t>
          </a:r>
          <a:r>
            <a:rPr lang="fr-FR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ny</a:t>
          </a:r>
          <a:r>
            <a:rPr lang="fr-FR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ho </a:t>
          </a:r>
          <a:r>
            <a:rPr lang="fr-FR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avy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5412B8B-7B31-45A8-906C-392D7BABBCF3}" type="parTrans" cxnId="{4AC40176-2488-4BD6-AA76-0FFB8F15D2BD}">
      <dgm:prSet/>
      <dgm:spPr/>
      <dgm:t>
        <a:bodyPr/>
        <a:lstStyle/>
        <a:p>
          <a:endParaRPr lang="es-ES" sz="2000"/>
        </a:p>
      </dgm:t>
    </dgm:pt>
    <dgm:pt modelId="{462E2C00-F4F0-4CF8-B4CA-B3394ACE879F}" type="sibTrans" cxnId="{4AC40176-2488-4BD6-AA76-0FFB8F15D2BD}">
      <dgm:prSet/>
      <dgm:spPr/>
      <dgm:t>
        <a:bodyPr/>
        <a:lstStyle/>
        <a:p>
          <a:endParaRPr lang="es-ES" sz="2000"/>
        </a:p>
      </dgm:t>
    </dgm:pt>
    <dgm:pt modelId="{25D733FD-93DC-4658-A46F-67C83CE0A1F7}">
      <dgm:prSet custT="1"/>
      <dgm:spPr>
        <a:solidFill>
          <a:schemeClr val="accent5">
            <a:lumMod val="20000"/>
            <a:lumOff val="80000"/>
            <a:alpha val="90000"/>
          </a:schemeClr>
        </a:solidFill>
        <a:ln>
          <a:solidFill>
            <a:schemeClr val="accent5"/>
          </a:solidFill>
        </a:ln>
      </dgm:spPr>
      <dgm:t>
        <a:bodyPr/>
        <a:lstStyle/>
        <a:p>
          <a:pPr marL="0" indent="0">
            <a:buNone/>
          </a:pPr>
          <a:r>
            <a:rPr lang="fr-FR" sz="2000" b="1" kern="1200" noProof="0" dirty="0" err="1">
              <a:latin typeface="Aptos" panose="02110004020202020204"/>
              <a:ea typeface="+mn-ea"/>
              <a:cs typeface="+mn-cs"/>
            </a:rPr>
            <a:t>Manambara</a:t>
          </a:r>
          <a:r>
            <a:rPr lang="fr-FR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fr-FR" sz="2000" b="1" kern="1200" noProof="0" dirty="0" err="1">
              <a:latin typeface="Aptos" panose="02110004020202020204"/>
              <a:ea typeface="+mn-ea"/>
              <a:cs typeface="+mn-cs"/>
            </a:rPr>
            <a:t>toe-javatra</a:t>
          </a:r>
          <a:r>
            <a:rPr lang="fr-FR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fr-FR" sz="2000" b="1" kern="1200" noProof="0" dirty="0" err="1">
              <a:latin typeface="Aptos" panose="02110004020202020204"/>
              <a:ea typeface="+mn-ea"/>
              <a:cs typeface="+mn-cs"/>
            </a:rPr>
            <a:t>izay</a:t>
          </a:r>
          <a:r>
            <a:rPr lang="fr-FR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fr-FR" sz="2000" b="1" kern="1200" noProof="0" dirty="0" err="1">
              <a:latin typeface="Aptos" panose="02110004020202020204"/>
              <a:ea typeface="+mn-ea"/>
              <a:cs typeface="+mn-cs"/>
            </a:rPr>
            <a:t>mahapaka</a:t>
          </a:r>
          <a:r>
            <a:rPr lang="fr-FR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fr-FR" sz="2000" b="1" kern="1200" noProof="0" dirty="0" err="1">
              <a:latin typeface="Aptos" panose="02110004020202020204"/>
              <a:ea typeface="+mn-ea"/>
              <a:cs typeface="+mn-cs"/>
            </a:rPr>
            <a:t>hatramin'ny</a:t>
          </a:r>
          <a:r>
            <a:rPr lang="fr-FR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fr-FR" sz="2000" b="1" kern="1200" noProof="0" dirty="0" err="1">
              <a:latin typeface="Aptos" panose="02110004020202020204"/>
              <a:ea typeface="+mn-ea"/>
              <a:cs typeface="+mn-cs"/>
            </a:rPr>
            <a:t>ankehitriny</a:t>
          </a:r>
          <a:r>
            <a:rPr lang="fr-FR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endParaRPr lang="en-US" sz="2000" b="1" kern="1200" noProof="0" dirty="0">
            <a:latin typeface="Aptos" panose="02110004020202020204"/>
            <a:ea typeface="+mn-ea"/>
            <a:cs typeface="+mn-cs"/>
          </a:endParaRPr>
        </a:p>
      </dgm:t>
    </dgm:pt>
    <dgm:pt modelId="{FFC5D632-0AA4-4567-9488-02B07EEC1AA4}" type="parTrans" cxnId="{0862EA18-D636-46D4-B66E-C0FC6DB15D58}">
      <dgm:prSet/>
      <dgm:spPr/>
      <dgm:t>
        <a:bodyPr/>
        <a:lstStyle/>
        <a:p>
          <a:endParaRPr lang="es-ES" sz="2000"/>
        </a:p>
      </dgm:t>
    </dgm:pt>
    <dgm:pt modelId="{51C9E84F-CC89-4C99-82E9-DC501F717053}" type="sibTrans" cxnId="{0862EA18-D636-46D4-B66E-C0FC6DB15D58}">
      <dgm:prSet/>
      <dgm:spPr/>
      <dgm:t>
        <a:bodyPr/>
        <a:lstStyle/>
        <a:p>
          <a:endParaRPr lang="es-ES" sz="2000"/>
        </a:p>
      </dgm:t>
    </dgm:pt>
    <dgm:pt modelId="{39F1AB83-5A71-4203-951B-3E76E2FA0437}">
      <dgm:prSet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Mampandroso</a:t>
          </a:r>
          <a:r>
            <a:rPr lang="fr-FR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170A5C2-369A-4932-93AA-88F7883900E1}" type="parTrans" cxnId="{337D6BAF-24DF-44CF-8D75-863E8D7AA2A1}">
      <dgm:prSet/>
      <dgm:spPr/>
      <dgm:t>
        <a:bodyPr/>
        <a:lstStyle/>
        <a:p>
          <a:endParaRPr lang="es-ES" sz="2000"/>
        </a:p>
      </dgm:t>
    </dgm:pt>
    <dgm:pt modelId="{1626E676-3B1E-4454-B7AB-6FF14EDB912F}" type="sibTrans" cxnId="{337D6BAF-24DF-44CF-8D75-863E8D7AA2A1}">
      <dgm:prSet/>
      <dgm:spPr/>
      <dgm:t>
        <a:bodyPr/>
        <a:lstStyle/>
        <a:p>
          <a:endParaRPr lang="es-ES" sz="2000"/>
        </a:p>
      </dgm:t>
    </dgm:pt>
    <dgm:pt modelId="{7D77960C-0D30-421F-B81F-73D18F3CDDA5}">
      <dgm:prSet custT="1"/>
      <dgm:spPr>
        <a:solidFill>
          <a:schemeClr val="accent2">
            <a:lumMod val="20000"/>
            <a:lumOff val="80000"/>
            <a:alpha val="90000"/>
          </a:schemeClr>
        </a:solidFill>
        <a:ln>
          <a:solidFill>
            <a:schemeClr val="accent2"/>
          </a:solidFill>
        </a:ln>
      </dgm:spPr>
      <dgm:t>
        <a:bodyPr/>
        <a:lstStyle/>
        <a:p>
          <a:pPr marL="0" indent="0">
            <a:buNone/>
          </a:pPr>
          <a:r>
            <a:rPr lang="fr-FR" sz="2000" b="1" noProof="0" dirty="0" err="1"/>
            <a:t>Manorina</a:t>
          </a:r>
          <a:r>
            <a:rPr lang="fr-FR" sz="2000" b="1" noProof="0" dirty="0"/>
            <a:t> </a:t>
          </a:r>
          <a:r>
            <a:rPr lang="fr-FR" sz="2000" b="1" noProof="0" dirty="0" err="1"/>
            <a:t>fiangonana</a:t>
          </a:r>
          <a:r>
            <a:rPr lang="fr-FR" sz="2000" b="1" noProof="0" dirty="0"/>
            <a:t> </a:t>
          </a:r>
          <a:r>
            <a:rPr lang="fr-FR" sz="2000" b="1" noProof="0" dirty="0" err="1"/>
            <a:t>mahery</a:t>
          </a:r>
          <a:r>
            <a:rPr lang="fr-FR" sz="2000" b="1" noProof="0" dirty="0"/>
            <a:t> </a:t>
          </a:r>
          <a:r>
            <a:rPr lang="fr-FR" sz="2000" b="1" noProof="0" dirty="0" err="1"/>
            <a:t>izay</a:t>
          </a:r>
          <a:r>
            <a:rPr lang="fr-FR" sz="2000" b="1" noProof="0" dirty="0"/>
            <a:t> </a:t>
          </a:r>
          <a:r>
            <a:rPr lang="fr-FR" sz="2000" b="1" noProof="0" dirty="0" err="1"/>
            <a:t>afaka</a:t>
          </a:r>
          <a:r>
            <a:rPr lang="fr-FR" sz="2000" b="1" noProof="0" dirty="0"/>
            <a:t> </a:t>
          </a:r>
          <a:r>
            <a:rPr lang="fr-FR" sz="2000" b="1" noProof="0" dirty="0" err="1"/>
            <a:t>manohitra</a:t>
          </a:r>
          <a:r>
            <a:rPr lang="fr-FR" sz="2000" b="1" noProof="0" dirty="0"/>
            <a:t> </a:t>
          </a:r>
          <a:r>
            <a:rPr lang="fr-FR" sz="2000" b="1" noProof="0" dirty="0" err="1"/>
            <a:t>ny</a:t>
          </a:r>
          <a:r>
            <a:rPr lang="fr-FR" sz="2000" b="1" noProof="0" dirty="0"/>
            <a:t> </a:t>
          </a:r>
          <a:r>
            <a:rPr lang="fr-FR" sz="2000" b="1" noProof="0" dirty="0" err="1"/>
            <a:t>fanafian'ny</a:t>
          </a:r>
          <a:r>
            <a:rPr lang="fr-FR" sz="2000" b="1" noProof="0" dirty="0"/>
            <a:t> </a:t>
          </a:r>
          <a:r>
            <a:rPr lang="fr-FR" sz="2000" b="1" noProof="0" dirty="0" err="1"/>
            <a:t>fahavalo</a:t>
          </a:r>
          <a:r>
            <a:rPr lang="fr-FR" sz="2000" b="1" noProof="0" dirty="0"/>
            <a:t> </a:t>
          </a:r>
          <a:endParaRPr lang="en-US" sz="2000" noProof="0" dirty="0"/>
        </a:p>
      </dgm:t>
    </dgm:pt>
    <dgm:pt modelId="{F0C5EA2B-7BEA-41F2-A544-39385B2F8F40}" type="parTrans" cxnId="{A9355183-10B7-4A7D-8D97-97D9363BA49E}">
      <dgm:prSet/>
      <dgm:spPr/>
      <dgm:t>
        <a:bodyPr/>
        <a:lstStyle/>
        <a:p>
          <a:endParaRPr lang="es-ES" sz="2000"/>
        </a:p>
      </dgm:t>
    </dgm:pt>
    <dgm:pt modelId="{8CA4453E-1DAB-4734-AACB-5590A2138041}" type="sibTrans" cxnId="{A9355183-10B7-4A7D-8D97-97D9363BA49E}">
      <dgm:prSet/>
      <dgm:spPr/>
      <dgm:t>
        <a:bodyPr/>
        <a:lstStyle/>
        <a:p>
          <a:endParaRPr lang="es-ES" sz="2000"/>
        </a:p>
      </dgm:t>
    </dgm:pt>
    <dgm:pt modelId="{576F84B1-17FF-4C54-A6F9-4787FFEF6346}">
      <dgm:prSet custT="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Mananatra</a:t>
          </a:r>
          <a:r>
            <a:rPr lang="fr-FR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C7BC9326-C2EB-4F23-9CDA-41D6BDF1A659}" type="parTrans" cxnId="{F01D63FB-1263-46D6-B705-626D50C1C246}">
      <dgm:prSet/>
      <dgm:spPr/>
      <dgm:t>
        <a:bodyPr/>
        <a:lstStyle/>
        <a:p>
          <a:endParaRPr lang="es-ES" sz="2000"/>
        </a:p>
      </dgm:t>
    </dgm:pt>
    <dgm:pt modelId="{E1DB6DC5-D68E-448E-859E-EF50CEE3BDC3}" type="sibTrans" cxnId="{F01D63FB-1263-46D6-B705-626D50C1C246}">
      <dgm:prSet/>
      <dgm:spPr/>
      <dgm:t>
        <a:bodyPr/>
        <a:lstStyle/>
        <a:p>
          <a:endParaRPr lang="es-ES" sz="2000"/>
        </a:p>
      </dgm:t>
    </dgm:pt>
    <dgm:pt modelId="{F255B581-4A22-43F1-9DDB-022968AAECA8}">
      <dgm:prSet custT="1"/>
      <dgm:spPr>
        <a:solidFill>
          <a:schemeClr val="accent4">
            <a:lumMod val="20000"/>
            <a:lumOff val="80000"/>
            <a:alpha val="90000"/>
          </a:schemeClr>
        </a:solidFill>
        <a:ln>
          <a:solidFill>
            <a:schemeClr val="accent4"/>
          </a:solidFill>
        </a:ln>
      </dgm:spPr>
      <dgm:t>
        <a:bodyPr/>
        <a:lstStyle/>
        <a:p>
          <a:pPr marL="0" indent="0">
            <a:buNone/>
          </a:pPr>
          <a:r>
            <a:rPr lang="sv-SE" sz="2000" b="1" noProof="0" dirty="0"/>
            <a:t>Manambara ny fahotana, mba hahatonga ny olona hibebaka </a:t>
          </a:r>
          <a:endParaRPr lang="en-US" sz="2000" noProof="0" dirty="0"/>
        </a:p>
      </dgm:t>
    </dgm:pt>
    <dgm:pt modelId="{F8AABC5E-C78C-401F-8510-EAED3F0C5051}" type="parTrans" cxnId="{12C36F5C-9147-440C-8ACE-AA5000BC60E0}">
      <dgm:prSet/>
      <dgm:spPr/>
      <dgm:t>
        <a:bodyPr/>
        <a:lstStyle/>
        <a:p>
          <a:endParaRPr lang="es-ES" sz="2000"/>
        </a:p>
      </dgm:t>
    </dgm:pt>
    <dgm:pt modelId="{A6419884-9C83-4115-9C4A-3476801061CA}" type="sibTrans" cxnId="{12C36F5C-9147-440C-8ACE-AA5000BC60E0}">
      <dgm:prSet/>
      <dgm:spPr/>
      <dgm:t>
        <a:bodyPr/>
        <a:lstStyle/>
        <a:p>
          <a:endParaRPr lang="es-ES" sz="2000"/>
        </a:p>
      </dgm:t>
    </dgm:pt>
    <dgm:pt modelId="{8FACA609-11DE-421F-B7EE-75BB7AAFF962}">
      <dgm:prSet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Mampionona</a:t>
          </a:r>
          <a:r>
            <a:rPr lang="fr-FR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8182001B-2E6D-40FA-ADA7-B4681889C8C8}" type="parTrans" cxnId="{51E4D12B-87C9-4102-939D-26865AE28B6E}">
      <dgm:prSet/>
      <dgm:spPr/>
      <dgm:t>
        <a:bodyPr/>
        <a:lstStyle/>
        <a:p>
          <a:endParaRPr lang="es-ES" sz="2000"/>
        </a:p>
      </dgm:t>
    </dgm:pt>
    <dgm:pt modelId="{0FB139CC-C60F-42AA-B27E-0889992B1454}" type="sibTrans" cxnId="{51E4D12B-87C9-4102-939D-26865AE28B6E}">
      <dgm:prSet/>
      <dgm:spPr/>
      <dgm:t>
        <a:bodyPr/>
        <a:lstStyle/>
        <a:p>
          <a:endParaRPr lang="es-ES" sz="2000"/>
        </a:p>
      </dgm:t>
    </dgm:pt>
    <dgm:pt modelId="{FBD893F2-D066-4295-9EC5-A5677D8E95C7}">
      <dgm:prSet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chemeClr val="accent3"/>
          </a:solidFill>
        </a:ln>
      </dgm:spPr>
      <dgm:t>
        <a:bodyPr/>
        <a:lstStyle/>
        <a:p>
          <a:pPr marL="0" indent="0">
            <a:buNone/>
          </a:pPr>
          <a:r>
            <a:rPr lang="it-IT" sz="2000" b="1" noProof="0" dirty="0"/>
            <a:t>Nirahina ho any amin'ny fiangonana maro i Joda sy Silasy noho io antony io </a:t>
          </a:r>
          <a:endParaRPr lang="en-US" sz="2000" noProof="0" dirty="0"/>
        </a:p>
      </dgm:t>
    </dgm:pt>
    <dgm:pt modelId="{F6F58423-0235-4E36-906E-D436852080FC}" type="parTrans" cxnId="{46AFF13D-3063-4D4D-8871-42434D157A63}">
      <dgm:prSet/>
      <dgm:spPr/>
      <dgm:t>
        <a:bodyPr/>
        <a:lstStyle/>
        <a:p>
          <a:endParaRPr lang="es-ES" sz="2000"/>
        </a:p>
      </dgm:t>
    </dgm:pt>
    <dgm:pt modelId="{A2BE28C3-6A04-466E-9399-8FA26FD0D994}" type="sibTrans" cxnId="{46AFF13D-3063-4D4D-8871-42434D157A63}">
      <dgm:prSet/>
      <dgm:spPr/>
      <dgm:t>
        <a:bodyPr/>
        <a:lstStyle/>
        <a:p>
          <a:endParaRPr lang="es-ES" sz="2000"/>
        </a:p>
      </dgm:t>
    </dgm:pt>
    <dgm:pt modelId="{748C2B61-E1DB-4DE3-B7F0-F7D5C9C47A67}" type="pres">
      <dgm:prSet presAssocID="{FD313355-6819-4705-A30E-A1889181BF5F}" presName="diagram" presStyleCnt="0">
        <dgm:presLayoutVars>
          <dgm:dir/>
          <dgm:animLvl val="lvl"/>
          <dgm:resizeHandles val="exact"/>
        </dgm:presLayoutVars>
      </dgm:prSet>
      <dgm:spPr/>
    </dgm:pt>
    <dgm:pt modelId="{FA90D467-45E9-4424-9A20-89AF1C4BD1D3}" type="pres">
      <dgm:prSet presAssocID="{3DCD99FE-FC29-4C72-ACC0-90BB7DA1E30A}" presName="compNode" presStyleCnt="0"/>
      <dgm:spPr/>
    </dgm:pt>
    <dgm:pt modelId="{04D3CF86-DE88-4173-BB50-CB625C2784C1}" type="pres">
      <dgm:prSet presAssocID="{3DCD99FE-FC29-4C72-ACC0-90BB7DA1E30A}" presName="childRect" presStyleLbl="bgAcc1" presStyleIdx="0" presStyleCnt="5" custScaleX="142715" custScaleY="114179">
        <dgm:presLayoutVars>
          <dgm:bulletEnabled val="1"/>
        </dgm:presLayoutVars>
      </dgm:prSet>
      <dgm:spPr/>
    </dgm:pt>
    <dgm:pt modelId="{4509C98C-D3ED-487A-BE5B-22E7E2A8F68A}" type="pres">
      <dgm:prSet presAssocID="{3DCD99FE-FC29-4C72-ACC0-90BB7DA1E30A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83303C94-F2EE-4E3F-8B8F-C30B43A7A5F7}" type="pres">
      <dgm:prSet presAssocID="{3DCD99FE-FC29-4C72-ACC0-90BB7DA1E30A}" presName="parentRect" presStyleLbl="alignNode1" presStyleIdx="0" presStyleCnt="5" custScaleX="142715" custLinFactNeighborY="21509"/>
      <dgm:spPr/>
    </dgm:pt>
    <dgm:pt modelId="{A381FCC2-366C-484C-80F3-42AFE9B46DAC}" type="pres">
      <dgm:prSet presAssocID="{3DCD99FE-FC29-4C72-ACC0-90BB7DA1E30A}" presName="adorn" presStyleLbl="fgAccFollowNode1" presStyleIdx="0" presStyleCnt="5" custLinFactNeighborX="35928"/>
      <dgm:spPr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811" t="-2437" r="-17169" b="-59875"/>
          </a:stretch>
        </a:blipFill>
      </dgm:spPr>
    </dgm:pt>
    <dgm:pt modelId="{D3EFC2CD-A8BD-4538-B2A9-D4F28EFB5015}" type="pres">
      <dgm:prSet presAssocID="{CB4F0FCA-53A6-4C5E-B777-0172B2D08E57}" presName="sibTrans" presStyleLbl="sibTrans2D1" presStyleIdx="0" presStyleCnt="0"/>
      <dgm:spPr/>
    </dgm:pt>
    <dgm:pt modelId="{819EAF1B-F16A-496B-9BC0-3ADE24E1B8DE}" type="pres">
      <dgm:prSet presAssocID="{1F1CDFEC-5159-4F78-82D7-98E97277A281}" presName="compNode" presStyleCnt="0"/>
      <dgm:spPr/>
    </dgm:pt>
    <dgm:pt modelId="{3EE713CA-5DC2-499E-9B70-F3055F077623}" type="pres">
      <dgm:prSet presAssocID="{1F1CDFEC-5159-4F78-82D7-98E97277A281}" presName="childRect" presStyleLbl="bgAcc1" presStyleIdx="1" presStyleCnt="5" custScaleX="142715" custScaleY="114179">
        <dgm:presLayoutVars>
          <dgm:bulletEnabled val="1"/>
        </dgm:presLayoutVars>
      </dgm:prSet>
      <dgm:spPr/>
    </dgm:pt>
    <dgm:pt modelId="{9E64D7C4-F4D0-4608-AFCF-D1688C82FA1F}" type="pres">
      <dgm:prSet presAssocID="{1F1CDFEC-5159-4F78-82D7-98E97277A281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A7D34FEE-7DA6-4B37-BBED-CAA95D76B4CC}" type="pres">
      <dgm:prSet presAssocID="{1F1CDFEC-5159-4F78-82D7-98E97277A281}" presName="parentRect" presStyleLbl="alignNode1" presStyleIdx="1" presStyleCnt="5" custScaleX="142715" custLinFactNeighborY="21509"/>
      <dgm:spPr/>
    </dgm:pt>
    <dgm:pt modelId="{404A7F00-D70F-40DB-A253-54411E61105B}" type="pres">
      <dgm:prSet presAssocID="{1F1CDFEC-5159-4F78-82D7-98E97277A281}" presName="adorn" presStyleLbl="fgAccFollowNode1" presStyleIdx="1" presStyleCnt="5" custLinFactNeighborX="35928"/>
      <dgm:spPr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20098" t="-23252" r="-13077" b="-46138"/>
          </a:stretch>
        </a:blipFill>
      </dgm:spPr>
    </dgm:pt>
    <dgm:pt modelId="{D9D2F1A1-75FA-437A-8C9E-ACD1EBDAA054}" type="pres">
      <dgm:prSet presAssocID="{462E2C00-F4F0-4CF8-B4CA-B3394ACE879F}" presName="sibTrans" presStyleLbl="sibTrans2D1" presStyleIdx="0" presStyleCnt="0"/>
      <dgm:spPr/>
    </dgm:pt>
    <dgm:pt modelId="{33AB3D4B-C6B2-4CE8-A6C6-0D9768E98443}" type="pres">
      <dgm:prSet presAssocID="{39F1AB83-5A71-4203-951B-3E76E2FA0437}" presName="compNode" presStyleCnt="0"/>
      <dgm:spPr/>
    </dgm:pt>
    <dgm:pt modelId="{B93B6972-D6BF-4224-8F58-E4363ABE05A9}" type="pres">
      <dgm:prSet presAssocID="{39F1AB83-5A71-4203-951B-3E76E2FA0437}" presName="childRect" presStyleLbl="bgAcc1" presStyleIdx="2" presStyleCnt="5" custScaleX="142715" custScaleY="114179">
        <dgm:presLayoutVars>
          <dgm:bulletEnabled val="1"/>
        </dgm:presLayoutVars>
      </dgm:prSet>
      <dgm:spPr/>
    </dgm:pt>
    <dgm:pt modelId="{E6ABE69A-36DD-445F-86C2-EC58035F4C7D}" type="pres">
      <dgm:prSet presAssocID="{39F1AB83-5A71-4203-951B-3E76E2FA0437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4D9EC3F5-2B61-4178-AF40-07178C6999D4}" type="pres">
      <dgm:prSet presAssocID="{39F1AB83-5A71-4203-951B-3E76E2FA0437}" presName="parentRect" presStyleLbl="alignNode1" presStyleIdx="2" presStyleCnt="5" custScaleX="142715" custLinFactNeighborY="21509"/>
      <dgm:spPr/>
    </dgm:pt>
    <dgm:pt modelId="{3D6A2FB8-FAD5-4FEF-A1A3-3717E97DEF08}" type="pres">
      <dgm:prSet presAssocID="{39F1AB83-5A71-4203-951B-3E76E2FA0437}" presName="adorn" presStyleLbl="fgAccFollowNode1" presStyleIdx="2" presStyleCnt="5" custLinFactNeighborX="35929"/>
      <dgm:spPr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666" r="-73778" b="-42836"/>
          </a:stretch>
        </a:blipFill>
      </dgm:spPr>
    </dgm:pt>
    <dgm:pt modelId="{473383DD-28FA-49E9-AFC8-9B964FA564E7}" type="pres">
      <dgm:prSet presAssocID="{1626E676-3B1E-4454-B7AB-6FF14EDB912F}" presName="sibTrans" presStyleLbl="sibTrans2D1" presStyleIdx="0" presStyleCnt="0"/>
      <dgm:spPr/>
    </dgm:pt>
    <dgm:pt modelId="{7EF07DD5-2513-4129-826D-BC94208026C1}" type="pres">
      <dgm:prSet presAssocID="{576F84B1-17FF-4C54-A6F9-4787FFEF6346}" presName="compNode" presStyleCnt="0"/>
      <dgm:spPr/>
    </dgm:pt>
    <dgm:pt modelId="{47B3CB62-A8A9-4497-91EE-E14053024428}" type="pres">
      <dgm:prSet presAssocID="{576F84B1-17FF-4C54-A6F9-4787FFEF6346}" presName="childRect" presStyleLbl="bgAcc1" presStyleIdx="3" presStyleCnt="5" custScaleX="152625" custLinFactNeighborX="-67257">
        <dgm:presLayoutVars>
          <dgm:bulletEnabled val="1"/>
        </dgm:presLayoutVars>
      </dgm:prSet>
      <dgm:spPr/>
    </dgm:pt>
    <dgm:pt modelId="{1BD54DEE-E1EB-4C97-81A3-BF427F74E9E9}" type="pres">
      <dgm:prSet presAssocID="{576F84B1-17FF-4C54-A6F9-4787FFEF6346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7FC4422D-8C48-4D6F-8899-D3EB750C73B7}" type="pres">
      <dgm:prSet presAssocID="{576F84B1-17FF-4C54-A6F9-4787FFEF6346}" presName="parentRect" presStyleLbl="alignNode1" presStyleIdx="3" presStyleCnt="5" custScaleX="152625" custLinFactNeighborX="-67257"/>
      <dgm:spPr/>
    </dgm:pt>
    <dgm:pt modelId="{3130E0C0-5E31-4FB3-8A92-9A309FDC92A9}" type="pres">
      <dgm:prSet presAssocID="{576F84B1-17FF-4C54-A6F9-4787FFEF6346}" presName="adorn" presStyleLbl="fgAccFollowNode1" presStyleIdx="3" presStyleCnt="5" custLinFactX="-45285" custLinFactNeighborX="-100000" custLinFactNeighborY="-18744"/>
      <dgm:spPr>
        <a:blipFill dpi="0" rotWithShape="1">
          <a:blip xmlns:r="http://schemas.openxmlformats.org/officeDocument/2006/relationships" r:embed="rId4"/>
          <a:srcRect/>
          <a:stretch>
            <a:fillRect l="-67009" t="-35932" r="-224305" b="-84182"/>
          </a:stretch>
        </a:blipFill>
      </dgm:spPr>
    </dgm:pt>
    <dgm:pt modelId="{4CDB36CE-04BE-4A69-9A99-EA24D87313CD}" type="pres">
      <dgm:prSet presAssocID="{E1DB6DC5-D68E-448E-859E-EF50CEE3BDC3}" presName="sibTrans" presStyleLbl="sibTrans2D1" presStyleIdx="0" presStyleCnt="0"/>
      <dgm:spPr/>
    </dgm:pt>
    <dgm:pt modelId="{1E16F162-A051-40BD-BCEC-31D7ADFC5173}" type="pres">
      <dgm:prSet presAssocID="{8FACA609-11DE-421F-B7EE-75BB7AAFF962}" presName="compNode" presStyleCnt="0"/>
      <dgm:spPr/>
    </dgm:pt>
    <dgm:pt modelId="{8C181B66-CC29-4D81-82A1-51CAB7D5DB84}" type="pres">
      <dgm:prSet presAssocID="{8FACA609-11DE-421F-B7EE-75BB7AAFF962}" presName="childRect" presStyleLbl="bgAcc1" presStyleIdx="4" presStyleCnt="5" custScaleX="152625" custLinFactNeighborX="-67257">
        <dgm:presLayoutVars>
          <dgm:bulletEnabled val="1"/>
        </dgm:presLayoutVars>
      </dgm:prSet>
      <dgm:spPr/>
    </dgm:pt>
    <dgm:pt modelId="{4C29B0A9-7ADA-4708-B73F-210F7A8A3AFE}" type="pres">
      <dgm:prSet presAssocID="{8FACA609-11DE-421F-B7EE-75BB7AAFF962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33324725-AC41-4188-ADC2-C983F204EAEA}" type="pres">
      <dgm:prSet presAssocID="{8FACA609-11DE-421F-B7EE-75BB7AAFF962}" presName="parentRect" presStyleLbl="alignNode1" presStyleIdx="4" presStyleCnt="5" custScaleX="152625" custLinFactNeighborX="-67257"/>
      <dgm:spPr/>
    </dgm:pt>
    <dgm:pt modelId="{3A686E9C-D473-424C-A616-6FCF3A07A6DA}" type="pres">
      <dgm:prSet presAssocID="{8FACA609-11DE-421F-B7EE-75BB7AAFF962}" presName="adorn" presStyleLbl="fgAccFollowNode1" presStyleIdx="4" presStyleCnt="5" custLinFactX="-42160" custLinFactNeighborX="-100000" custLinFactNeighborY="-18746"/>
      <dgm:spPr>
        <a:blipFill rotWithShape="1"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000" r="-17000"/>
          </a:stretch>
        </a:blipFill>
      </dgm:spPr>
    </dgm:pt>
  </dgm:ptLst>
  <dgm:cxnLst>
    <dgm:cxn modelId="{FD56D805-461D-4351-8F6B-ABFAB32BDB5A}" srcId="{3DCD99FE-FC29-4C72-ACC0-90BB7DA1E30A}" destId="{3CD771D0-414F-41EA-AF8F-24EB4EB658E1}" srcOrd="0" destOrd="0" parTransId="{9B2259FD-234E-4E0E-8BA9-7311DDA2EA9C}" sibTransId="{EDD2377F-2913-4372-AF30-0941DAB8B237}"/>
    <dgm:cxn modelId="{0862EA18-D636-46D4-B66E-C0FC6DB15D58}" srcId="{1F1CDFEC-5159-4F78-82D7-98E97277A281}" destId="{25D733FD-93DC-4658-A46F-67C83CE0A1F7}" srcOrd="0" destOrd="0" parTransId="{FFC5D632-0AA4-4567-9488-02B07EEC1AA4}" sibTransId="{51C9E84F-CC89-4C99-82E9-DC501F717053}"/>
    <dgm:cxn modelId="{18D83120-17EA-46B5-9267-67DF29618784}" type="presOf" srcId="{CB4F0FCA-53A6-4C5E-B777-0172B2D08E57}" destId="{D3EFC2CD-A8BD-4538-B2A9-D4F28EFB5015}" srcOrd="0" destOrd="0" presId="urn:microsoft.com/office/officeart/2005/8/layout/bList2"/>
    <dgm:cxn modelId="{51E4D12B-87C9-4102-939D-26865AE28B6E}" srcId="{FD313355-6819-4705-A30E-A1889181BF5F}" destId="{8FACA609-11DE-421F-B7EE-75BB7AAFF962}" srcOrd="4" destOrd="0" parTransId="{8182001B-2E6D-40FA-ADA7-B4681889C8C8}" sibTransId="{0FB139CC-C60F-42AA-B27E-0889992B1454}"/>
    <dgm:cxn modelId="{6EC5F633-05C3-469A-8877-901524390ADF}" type="presOf" srcId="{8FACA609-11DE-421F-B7EE-75BB7AAFF962}" destId="{33324725-AC41-4188-ADC2-C983F204EAEA}" srcOrd="1" destOrd="0" presId="urn:microsoft.com/office/officeart/2005/8/layout/bList2"/>
    <dgm:cxn modelId="{46AFF13D-3063-4D4D-8871-42434D157A63}" srcId="{8FACA609-11DE-421F-B7EE-75BB7AAFF962}" destId="{FBD893F2-D066-4295-9EC5-A5677D8E95C7}" srcOrd="0" destOrd="0" parTransId="{F6F58423-0235-4E36-906E-D436852080FC}" sibTransId="{A2BE28C3-6A04-466E-9399-8FA26FD0D994}"/>
    <dgm:cxn modelId="{12C36F5C-9147-440C-8ACE-AA5000BC60E0}" srcId="{576F84B1-17FF-4C54-A6F9-4787FFEF6346}" destId="{F255B581-4A22-43F1-9DDB-022968AAECA8}" srcOrd="0" destOrd="0" parTransId="{F8AABC5E-C78C-401F-8510-EAED3F0C5051}" sibTransId="{A6419884-9C83-4115-9C4A-3476801061CA}"/>
    <dgm:cxn modelId="{BE0EDA62-E462-45C9-8F2B-D1E21E056DA1}" type="presOf" srcId="{1626E676-3B1E-4454-B7AB-6FF14EDB912F}" destId="{473383DD-28FA-49E9-AFC8-9B964FA564E7}" srcOrd="0" destOrd="0" presId="urn:microsoft.com/office/officeart/2005/8/layout/bList2"/>
    <dgm:cxn modelId="{F88DC466-FAB8-4A91-8BE1-9D063495D824}" type="presOf" srcId="{3DCD99FE-FC29-4C72-ACC0-90BB7DA1E30A}" destId="{4509C98C-D3ED-487A-BE5B-22E7E2A8F68A}" srcOrd="0" destOrd="0" presId="urn:microsoft.com/office/officeart/2005/8/layout/bList2"/>
    <dgm:cxn modelId="{A45B0848-2DEB-4873-84CD-BF6E92D0242A}" type="presOf" srcId="{39F1AB83-5A71-4203-951B-3E76E2FA0437}" destId="{E6ABE69A-36DD-445F-86C2-EC58035F4C7D}" srcOrd="0" destOrd="0" presId="urn:microsoft.com/office/officeart/2005/8/layout/bList2"/>
    <dgm:cxn modelId="{23A7DC6C-397E-4E65-8C25-A7E8BD920F2E}" type="presOf" srcId="{25D733FD-93DC-4658-A46F-67C83CE0A1F7}" destId="{3EE713CA-5DC2-499E-9B70-F3055F077623}" srcOrd="0" destOrd="0" presId="urn:microsoft.com/office/officeart/2005/8/layout/bList2"/>
    <dgm:cxn modelId="{143F6771-2C7E-4D6D-878F-431D498A05ED}" type="presOf" srcId="{1F1CDFEC-5159-4F78-82D7-98E97277A281}" destId="{9E64D7C4-F4D0-4608-AFCF-D1688C82FA1F}" srcOrd="0" destOrd="0" presId="urn:microsoft.com/office/officeart/2005/8/layout/bList2"/>
    <dgm:cxn modelId="{4AC40176-2488-4BD6-AA76-0FFB8F15D2BD}" srcId="{FD313355-6819-4705-A30E-A1889181BF5F}" destId="{1F1CDFEC-5159-4F78-82D7-98E97277A281}" srcOrd="1" destOrd="0" parTransId="{55412B8B-7B31-45A8-906C-392D7BABBCF3}" sibTransId="{462E2C00-F4F0-4CF8-B4CA-B3394ACE879F}"/>
    <dgm:cxn modelId="{60F38D7F-6A30-4B22-AEAD-385683F8C91F}" srcId="{FD313355-6819-4705-A30E-A1889181BF5F}" destId="{3DCD99FE-FC29-4C72-ACC0-90BB7DA1E30A}" srcOrd="0" destOrd="0" parTransId="{9AA046AF-3034-4606-BF3A-9B6BB836833F}" sibTransId="{CB4F0FCA-53A6-4C5E-B777-0172B2D08E57}"/>
    <dgm:cxn modelId="{A9355183-10B7-4A7D-8D97-97D9363BA49E}" srcId="{39F1AB83-5A71-4203-951B-3E76E2FA0437}" destId="{7D77960C-0D30-421F-B81F-73D18F3CDDA5}" srcOrd="0" destOrd="0" parTransId="{F0C5EA2B-7BEA-41F2-A544-39385B2F8F40}" sibTransId="{8CA4453E-1DAB-4734-AACB-5590A2138041}"/>
    <dgm:cxn modelId="{B167078D-DCA3-48A4-9D42-A14A72ACAC3A}" type="presOf" srcId="{462E2C00-F4F0-4CF8-B4CA-B3394ACE879F}" destId="{D9D2F1A1-75FA-437A-8C9E-ACD1EBDAA054}" srcOrd="0" destOrd="0" presId="urn:microsoft.com/office/officeart/2005/8/layout/bList2"/>
    <dgm:cxn modelId="{0B966299-39B2-414F-B82E-70E59853CB1B}" type="presOf" srcId="{8FACA609-11DE-421F-B7EE-75BB7AAFF962}" destId="{4C29B0A9-7ADA-4708-B73F-210F7A8A3AFE}" srcOrd="0" destOrd="0" presId="urn:microsoft.com/office/officeart/2005/8/layout/bList2"/>
    <dgm:cxn modelId="{6C87229D-2923-4626-B458-D572001BAFF2}" type="presOf" srcId="{7D77960C-0D30-421F-B81F-73D18F3CDDA5}" destId="{B93B6972-D6BF-4224-8F58-E4363ABE05A9}" srcOrd="0" destOrd="0" presId="urn:microsoft.com/office/officeart/2005/8/layout/bList2"/>
    <dgm:cxn modelId="{8E16B2AD-DED2-407F-9EA5-D09FCCA07D0D}" type="presOf" srcId="{39F1AB83-5A71-4203-951B-3E76E2FA0437}" destId="{4D9EC3F5-2B61-4178-AF40-07178C6999D4}" srcOrd="1" destOrd="0" presId="urn:microsoft.com/office/officeart/2005/8/layout/bList2"/>
    <dgm:cxn modelId="{337D6BAF-24DF-44CF-8D75-863E8D7AA2A1}" srcId="{FD313355-6819-4705-A30E-A1889181BF5F}" destId="{39F1AB83-5A71-4203-951B-3E76E2FA0437}" srcOrd="2" destOrd="0" parTransId="{A170A5C2-369A-4932-93AA-88F7883900E1}" sibTransId="{1626E676-3B1E-4454-B7AB-6FF14EDB912F}"/>
    <dgm:cxn modelId="{A549B5BD-37F0-4B8C-AB53-B81D8594FAC2}" type="presOf" srcId="{1F1CDFEC-5159-4F78-82D7-98E97277A281}" destId="{A7D34FEE-7DA6-4B37-BBED-CAA95D76B4CC}" srcOrd="1" destOrd="0" presId="urn:microsoft.com/office/officeart/2005/8/layout/bList2"/>
    <dgm:cxn modelId="{D38B35C2-A592-46F9-AC69-F12F37CEE336}" type="presOf" srcId="{F255B581-4A22-43F1-9DDB-022968AAECA8}" destId="{47B3CB62-A8A9-4497-91EE-E14053024428}" srcOrd="0" destOrd="0" presId="urn:microsoft.com/office/officeart/2005/8/layout/bList2"/>
    <dgm:cxn modelId="{042777CA-870F-4C01-A956-4E607E2E32C1}" type="presOf" srcId="{576F84B1-17FF-4C54-A6F9-4787FFEF6346}" destId="{7FC4422D-8C48-4D6F-8899-D3EB750C73B7}" srcOrd="1" destOrd="0" presId="urn:microsoft.com/office/officeart/2005/8/layout/bList2"/>
    <dgm:cxn modelId="{2138DAD5-EDC1-46A2-9DAE-6853A6FA26C2}" type="presOf" srcId="{E1DB6DC5-D68E-448E-859E-EF50CEE3BDC3}" destId="{4CDB36CE-04BE-4A69-9A99-EA24D87313CD}" srcOrd="0" destOrd="0" presId="urn:microsoft.com/office/officeart/2005/8/layout/bList2"/>
    <dgm:cxn modelId="{7AB225D7-A574-4F05-B956-06F37136C7D8}" type="presOf" srcId="{576F84B1-17FF-4C54-A6F9-4787FFEF6346}" destId="{1BD54DEE-E1EB-4C97-81A3-BF427F74E9E9}" srcOrd="0" destOrd="0" presId="urn:microsoft.com/office/officeart/2005/8/layout/bList2"/>
    <dgm:cxn modelId="{58168DD8-B662-4152-AA2E-207957DC3F56}" type="presOf" srcId="{3DCD99FE-FC29-4C72-ACC0-90BB7DA1E30A}" destId="{83303C94-F2EE-4E3F-8B8F-C30B43A7A5F7}" srcOrd="1" destOrd="0" presId="urn:microsoft.com/office/officeart/2005/8/layout/bList2"/>
    <dgm:cxn modelId="{BCFA39DE-A92E-4FDB-B41A-36AABEB8E96A}" type="presOf" srcId="{FD313355-6819-4705-A30E-A1889181BF5F}" destId="{748C2B61-E1DB-4DE3-B7F0-F7D5C9C47A67}" srcOrd="0" destOrd="0" presId="urn:microsoft.com/office/officeart/2005/8/layout/bList2"/>
    <dgm:cxn modelId="{E99F4BE7-BAC4-4E15-9113-C1A95F0AD9B7}" type="presOf" srcId="{3CD771D0-414F-41EA-AF8F-24EB4EB658E1}" destId="{04D3CF86-DE88-4173-BB50-CB625C2784C1}" srcOrd="0" destOrd="0" presId="urn:microsoft.com/office/officeart/2005/8/layout/bList2"/>
    <dgm:cxn modelId="{464988F9-79A0-4DA5-97D8-10619F73DCCB}" type="presOf" srcId="{FBD893F2-D066-4295-9EC5-A5677D8E95C7}" destId="{8C181B66-CC29-4D81-82A1-51CAB7D5DB84}" srcOrd="0" destOrd="0" presId="urn:microsoft.com/office/officeart/2005/8/layout/bList2"/>
    <dgm:cxn modelId="{F01D63FB-1263-46D6-B705-626D50C1C246}" srcId="{FD313355-6819-4705-A30E-A1889181BF5F}" destId="{576F84B1-17FF-4C54-A6F9-4787FFEF6346}" srcOrd="3" destOrd="0" parTransId="{C7BC9326-C2EB-4F23-9CDA-41D6BDF1A659}" sibTransId="{E1DB6DC5-D68E-448E-859E-EF50CEE3BDC3}"/>
    <dgm:cxn modelId="{AE4A8704-B8B4-4B0A-B238-B196D30E5B50}" type="presParOf" srcId="{748C2B61-E1DB-4DE3-B7F0-F7D5C9C47A67}" destId="{FA90D467-45E9-4424-9A20-89AF1C4BD1D3}" srcOrd="0" destOrd="0" presId="urn:microsoft.com/office/officeart/2005/8/layout/bList2"/>
    <dgm:cxn modelId="{898E3E1C-A841-4D6A-870C-293CFD01FD35}" type="presParOf" srcId="{FA90D467-45E9-4424-9A20-89AF1C4BD1D3}" destId="{04D3CF86-DE88-4173-BB50-CB625C2784C1}" srcOrd="0" destOrd="0" presId="urn:microsoft.com/office/officeart/2005/8/layout/bList2"/>
    <dgm:cxn modelId="{45EAA5EE-AC18-4CD0-A69E-22CE33410138}" type="presParOf" srcId="{FA90D467-45E9-4424-9A20-89AF1C4BD1D3}" destId="{4509C98C-D3ED-487A-BE5B-22E7E2A8F68A}" srcOrd="1" destOrd="0" presId="urn:microsoft.com/office/officeart/2005/8/layout/bList2"/>
    <dgm:cxn modelId="{DF6C4398-0C3B-4D64-8AEC-AA284EDC2BB0}" type="presParOf" srcId="{FA90D467-45E9-4424-9A20-89AF1C4BD1D3}" destId="{83303C94-F2EE-4E3F-8B8F-C30B43A7A5F7}" srcOrd="2" destOrd="0" presId="urn:microsoft.com/office/officeart/2005/8/layout/bList2"/>
    <dgm:cxn modelId="{C832077E-3BFE-4B53-9CBF-EFDB29957168}" type="presParOf" srcId="{FA90D467-45E9-4424-9A20-89AF1C4BD1D3}" destId="{A381FCC2-366C-484C-80F3-42AFE9B46DAC}" srcOrd="3" destOrd="0" presId="urn:microsoft.com/office/officeart/2005/8/layout/bList2"/>
    <dgm:cxn modelId="{0014A5A9-F583-46E8-8A37-19B9C87C69EF}" type="presParOf" srcId="{748C2B61-E1DB-4DE3-B7F0-F7D5C9C47A67}" destId="{D3EFC2CD-A8BD-4538-B2A9-D4F28EFB5015}" srcOrd="1" destOrd="0" presId="urn:microsoft.com/office/officeart/2005/8/layout/bList2"/>
    <dgm:cxn modelId="{28D1AD9B-E486-4400-B480-B9BF403B7BB9}" type="presParOf" srcId="{748C2B61-E1DB-4DE3-B7F0-F7D5C9C47A67}" destId="{819EAF1B-F16A-496B-9BC0-3ADE24E1B8DE}" srcOrd="2" destOrd="0" presId="urn:microsoft.com/office/officeart/2005/8/layout/bList2"/>
    <dgm:cxn modelId="{81243BA0-E680-4285-A532-986159910260}" type="presParOf" srcId="{819EAF1B-F16A-496B-9BC0-3ADE24E1B8DE}" destId="{3EE713CA-5DC2-499E-9B70-F3055F077623}" srcOrd="0" destOrd="0" presId="urn:microsoft.com/office/officeart/2005/8/layout/bList2"/>
    <dgm:cxn modelId="{812A9415-7166-4574-B6FA-FA127034287B}" type="presParOf" srcId="{819EAF1B-F16A-496B-9BC0-3ADE24E1B8DE}" destId="{9E64D7C4-F4D0-4608-AFCF-D1688C82FA1F}" srcOrd="1" destOrd="0" presId="urn:microsoft.com/office/officeart/2005/8/layout/bList2"/>
    <dgm:cxn modelId="{733A3AF1-4BE0-4934-AB9C-B60E90EDC955}" type="presParOf" srcId="{819EAF1B-F16A-496B-9BC0-3ADE24E1B8DE}" destId="{A7D34FEE-7DA6-4B37-BBED-CAA95D76B4CC}" srcOrd="2" destOrd="0" presId="urn:microsoft.com/office/officeart/2005/8/layout/bList2"/>
    <dgm:cxn modelId="{E9235157-5441-45CC-A6DF-45CFB632D398}" type="presParOf" srcId="{819EAF1B-F16A-496B-9BC0-3ADE24E1B8DE}" destId="{404A7F00-D70F-40DB-A253-54411E61105B}" srcOrd="3" destOrd="0" presId="urn:microsoft.com/office/officeart/2005/8/layout/bList2"/>
    <dgm:cxn modelId="{25AC4D6E-F8C0-476B-91F7-3D31447098EA}" type="presParOf" srcId="{748C2B61-E1DB-4DE3-B7F0-F7D5C9C47A67}" destId="{D9D2F1A1-75FA-437A-8C9E-ACD1EBDAA054}" srcOrd="3" destOrd="0" presId="urn:microsoft.com/office/officeart/2005/8/layout/bList2"/>
    <dgm:cxn modelId="{E2DD7BFD-D83D-4E22-9231-D3795CE3E8E3}" type="presParOf" srcId="{748C2B61-E1DB-4DE3-B7F0-F7D5C9C47A67}" destId="{33AB3D4B-C6B2-4CE8-A6C6-0D9768E98443}" srcOrd="4" destOrd="0" presId="urn:microsoft.com/office/officeart/2005/8/layout/bList2"/>
    <dgm:cxn modelId="{C27ABB89-9938-430E-8C7C-17E670CE873B}" type="presParOf" srcId="{33AB3D4B-C6B2-4CE8-A6C6-0D9768E98443}" destId="{B93B6972-D6BF-4224-8F58-E4363ABE05A9}" srcOrd="0" destOrd="0" presId="urn:microsoft.com/office/officeart/2005/8/layout/bList2"/>
    <dgm:cxn modelId="{AB9DD84F-4EE6-4246-863C-36A602FB6A33}" type="presParOf" srcId="{33AB3D4B-C6B2-4CE8-A6C6-0D9768E98443}" destId="{E6ABE69A-36DD-445F-86C2-EC58035F4C7D}" srcOrd="1" destOrd="0" presId="urn:microsoft.com/office/officeart/2005/8/layout/bList2"/>
    <dgm:cxn modelId="{8F10039C-8069-4460-9C81-55DF12E6DBBE}" type="presParOf" srcId="{33AB3D4B-C6B2-4CE8-A6C6-0D9768E98443}" destId="{4D9EC3F5-2B61-4178-AF40-07178C6999D4}" srcOrd="2" destOrd="0" presId="urn:microsoft.com/office/officeart/2005/8/layout/bList2"/>
    <dgm:cxn modelId="{79DF0E27-A903-42F9-8F10-4AB40FF6E118}" type="presParOf" srcId="{33AB3D4B-C6B2-4CE8-A6C6-0D9768E98443}" destId="{3D6A2FB8-FAD5-4FEF-A1A3-3717E97DEF08}" srcOrd="3" destOrd="0" presId="urn:microsoft.com/office/officeart/2005/8/layout/bList2"/>
    <dgm:cxn modelId="{A242014A-4BF2-4E87-B89C-91EF87B2785A}" type="presParOf" srcId="{748C2B61-E1DB-4DE3-B7F0-F7D5C9C47A67}" destId="{473383DD-28FA-49E9-AFC8-9B964FA564E7}" srcOrd="5" destOrd="0" presId="urn:microsoft.com/office/officeart/2005/8/layout/bList2"/>
    <dgm:cxn modelId="{BF96763C-A15C-4DAE-A4AF-6E8AF2000147}" type="presParOf" srcId="{748C2B61-E1DB-4DE3-B7F0-F7D5C9C47A67}" destId="{7EF07DD5-2513-4129-826D-BC94208026C1}" srcOrd="6" destOrd="0" presId="urn:microsoft.com/office/officeart/2005/8/layout/bList2"/>
    <dgm:cxn modelId="{E34040B1-EB8C-43AE-B519-8CFE6B36E0BC}" type="presParOf" srcId="{7EF07DD5-2513-4129-826D-BC94208026C1}" destId="{47B3CB62-A8A9-4497-91EE-E14053024428}" srcOrd="0" destOrd="0" presId="urn:microsoft.com/office/officeart/2005/8/layout/bList2"/>
    <dgm:cxn modelId="{C21F71AF-0F69-45AC-8EDD-352A15075E41}" type="presParOf" srcId="{7EF07DD5-2513-4129-826D-BC94208026C1}" destId="{1BD54DEE-E1EB-4C97-81A3-BF427F74E9E9}" srcOrd="1" destOrd="0" presId="urn:microsoft.com/office/officeart/2005/8/layout/bList2"/>
    <dgm:cxn modelId="{5314DB65-CAAC-4C5F-B77A-078FE1605E26}" type="presParOf" srcId="{7EF07DD5-2513-4129-826D-BC94208026C1}" destId="{7FC4422D-8C48-4D6F-8899-D3EB750C73B7}" srcOrd="2" destOrd="0" presId="urn:microsoft.com/office/officeart/2005/8/layout/bList2"/>
    <dgm:cxn modelId="{027DE76D-6B3C-4702-BDB7-8CE19FEEEDAD}" type="presParOf" srcId="{7EF07DD5-2513-4129-826D-BC94208026C1}" destId="{3130E0C0-5E31-4FB3-8A92-9A309FDC92A9}" srcOrd="3" destOrd="0" presId="urn:microsoft.com/office/officeart/2005/8/layout/bList2"/>
    <dgm:cxn modelId="{3EFBDABC-BE80-48CA-82D3-9D5B68E48BBD}" type="presParOf" srcId="{748C2B61-E1DB-4DE3-B7F0-F7D5C9C47A67}" destId="{4CDB36CE-04BE-4A69-9A99-EA24D87313CD}" srcOrd="7" destOrd="0" presId="urn:microsoft.com/office/officeart/2005/8/layout/bList2"/>
    <dgm:cxn modelId="{42CE3045-1D4E-491A-90C5-848FBCEB7C7F}" type="presParOf" srcId="{748C2B61-E1DB-4DE3-B7F0-F7D5C9C47A67}" destId="{1E16F162-A051-40BD-BCEC-31D7ADFC5173}" srcOrd="8" destOrd="0" presId="urn:microsoft.com/office/officeart/2005/8/layout/bList2"/>
    <dgm:cxn modelId="{EEF1A628-E28D-4476-8320-2DDD3CB91C49}" type="presParOf" srcId="{1E16F162-A051-40BD-BCEC-31D7ADFC5173}" destId="{8C181B66-CC29-4D81-82A1-51CAB7D5DB84}" srcOrd="0" destOrd="0" presId="urn:microsoft.com/office/officeart/2005/8/layout/bList2"/>
    <dgm:cxn modelId="{0AD66EB9-CEB2-4B67-8C58-0B2F26FC361F}" type="presParOf" srcId="{1E16F162-A051-40BD-BCEC-31D7ADFC5173}" destId="{4C29B0A9-7ADA-4708-B73F-210F7A8A3AFE}" srcOrd="1" destOrd="0" presId="urn:microsoft.com/office/officeart/2005/8/layout/bList2"/>
    <dgm:cxn modelId="{9FC4361C-98E6-4C84-80B8-390155107AA9}" type="presParOf" srcId="{1E16F162-A051-40BD-BCEC-31D7ADFC5173}" destId="{33324725-AC41-4188-ADC2-C983F204EAEA}" srcOrd="2" destOrd="0" presId="urn:microsoft.com/office/officeart/2005/8/layout/bList2"/>
    <dgm:cxn modelId="{DF743335-CC14-417A-9FFB-397116A19E9F}" type="presParOf" srcId="{1E16F162-A051-40BD-BCEC-31D7ADFC5173}" destId="{3A686E9C-D473-424C-A616-6FCF3A07A6DA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4182879-3EFE-43EF-85CC-72DBE364E13A}" type="doc">
      <dgm:prSet loTypeId="urn:microsoft.com/office/officeart/2005/8/layout/process1" loCatId="process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E3A2A591-5232-49C9-BC7A-F2B6DD05F4BB}">
      <dgm:prSet custT="1"/>
      <dgm:spPr/>
      <dgm:t>
        <a:bodyPr/>
        <a:lstStyle/>
        <a:p>
          <a:r>
            <a:rPr lang="fr-FR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Olona</a:t>
          </a:r>
          <a:r>
            <a:rPr lang="fr-FR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nirahin'Andriamanitra</a:t>
          </a:r>
          <a:r>
            <a:rPr lang="fr-FR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(Lio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11:49)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5294D15-A598-439E-98E0-8049EAE3393C}" type="parTrans" cxnId="{3D4E6E88-136D-4662-92BE-3DA95F8A3A8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CFA17F8-F290-4899-B7DF-AFED5EB559BB}" type="sibTrans" cxnId="{3D4E6E88-136D-4662-92BE-3DA95F8A3A83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CD7CD61B-2C7B-400C-824B-D8FE0561CC60}">
      <dgm:prSet custT="1"/>
      <dgm:spPr/>
      <dgm:t>
        <a:bodyPr/>
        <a:lstStyle/>
        <a:p>
          <a:r>
            <a:rPr lang="fr-FR" sz="18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Nomena</a:t>
          </a:r>
          <a:r>
            <a:rPr lang="fr-FR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18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fanomezam-pahasoavana</a:t>
          </a:r>
          <a:r>
            <a:rPr lang="fr-FR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18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hitantana</a:t>
          </a:r>
          <a:r>
            <a:rPr lang="fr-FR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18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ny</a:t>
          </a:r>
          <a:r>
            <a:rPr lang="fr-FR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18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fiangonana</a:t>
          </a:r>
          <a:br>
            <a:rPr lang="fr-FR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fr-FR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(1 Kor. 12:28-29;</a:t>
          </a:r>
          <a:br>
            <a:rPr lang="fr-FR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fr-FR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Efes</a:t>
          </a:r>
          <a:r>
            <a:rPr lang="en-US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4:11-12)</a:t>
          </a:r>
          <a:endParaRPr lang="en-US" sz="18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57AE126-88BD-4361-80A4-9DB2F4FFF82D}" type="parTrans" cxnId="{CB7E8E83-3980-4FAD-8180-AB4D4037FAA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854E4EA-5922-4B0E-99B8-0A3D90ECDE92}" type="sibTrans" cxnId="{CB7E8E83-3980-4FAD-8180-AB4D4037FAAE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360EC5C-97ED-448D-8A55-CF3C666FE23C}">
      <dgm:prSet custT="1"/>
      <dgm:spPr/>
      <dgm:t>
        <a:bodyPr/>
        <a:lstStyle/>
        <a:p>
          <a:r>
            <a:rPr lang="fr-FR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Fanorenan'ny</a:t>
          </a:r>
          <a:r>
            <a:rPr lang="fr-FR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fiangonana</a:t>
          </a:r>
          <a:r>
            <a:rPr lang="fr-FR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fr-FR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Efes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2:20)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C637A43-F230-4BF6-BCFE-14DF756D4409}" type="parTrans" cxnId="{9A4C1C6E-38AA-4068-B341-69DAD38E0E6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40C63DB9-1847-41BA-8833-2AE910AF86BE}" type="sibTrans" cxnId="{9A4C1C6E-38AA-4068-B341-69DAD38E0E63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218769F-D67D-4433-AC42-BB56B6FAA3F8}">
      <dgm:prSet custT="1"/>
      <dgm:spPr/>
      <dgm:t>
        <a:bodyPr/>
        <a:lstStyle/>
        <a:p>
          <a:r>
            <a:rPr lang="fr-FR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Mandray </a:t>
          </a:r>
          <a:r>
            <a:rPr lang="fr-FR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fanambarana</a:t>
          </a:r>
          <a:r>
            <a:rPr lang="fr-FR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fr-FR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Efes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3:5)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3EA50F0-5413-44F0-BEF3-ACAC03E5CC4D}" type="parTrans" cxnId="{015D668C-6444-4C24-AD20-78F5087DCBD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2B6C31C-65BD-47A2-88EA-D9125E25BC26}" type="sibTrans" cxnId="{015D668C-6444-4C24-AD20-78F5087DCBD1}">
      <dgm:prSet custT="1"/>
      <dgm:spPr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</a:gradFill>
      </dgm:spPr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BFC91C5-9EC0-4782-B821-F58BF1FCBA03}">
      <dgm:prSet custT="1"/>
      <dgm:spPr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</a:gradFill>
      </dgm:spPr>
      <dgm:t>
        <a:bodyPr/>
        <a:lstStyle/>
        <a:p>
          <a:r>
            <a:rPr lang="fr-FR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Mifaly</a:t>
          </a:r>
          <a:r>
            <a:rPr lang="fr-FR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amin'ny</a:t>
          </a:r>
          <a:r>
            <a:rPr lang="fr-FR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fahamarinana</a:t>
          </a:r>
          <a:r>
            <a:rPr lang="fr-FR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(Apok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18:20)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B4F6812-FBD4-484A-BAD2-3EA0CA3E1160}" type="parTrans" cxnId="{721CD153-C6D1-46EF-9F39-336E5FA7D67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F8BB485-3DBC-4AAB-9333-B272BF6AB6C5}" type="sibTrans" cxnId="{721CD153-C6D1-46EF-9F39-336E5FA7D67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619FBB3-3963-43B0-84B1-EDF8FEDD6270}" type="pres">
      <dgm:prSet presAssocID="{84182879-3EFE-43EF-85CC-72DBE364E13A}" presName="Name0" presStyleCnt="0">
        <dgm:presLayoutVars>
          <dgm:dir/>
          <dgm:resizeHandles val="exact"/>
        </dgm:presLayoutVars>
      </dgm:prSet>
      <dgm:spPr/>
    </dgm:pt>
    <dgm:pt modelId="{18903AEB-E8A1-44C8-ACE2-14E974CD781E}" type="pres">
      <dgm:prSet presAssocID="{E3A2A591-5232-49C9-BC7A-F2B6DD05F4BB}" presName="node" presStyleLbl="node1" presStyleIdx="0" presStyleCnt="5">
        <dgm:presLayoutVars>
          <dgm:bulletEnabled val="1"/>
        </dgm:presLayoutVars>
      </dgm:prSet>
      <dgm:spPr/>
    </dgm:pt>
    <dgm:pt modelId="{6AF94F2D-F79B-42D8-8792-EC5EE5CA65AE}" type="pres">
      <dgm:prSet presAssocID="{1CFA17F8-F290-4899-B7DF-AFED5EB559BB}" presName="sibTrans" presStyleLbl="sibTrans2D1" presStyleIdx="0" presStyleCnt="4" custScaleY="85516"/>
      <dgm:spPr>
        <a:prstGeom prst="star12">
          <a:avLst/>
        </a:prstGeom>
      </dgm:spPr>
    </dgm:pt>
    <dgm:pt modelId="{3E356D2A-A269-42BD-BC10-475F3CD5479F}" type="pres">
      <dgm:prSet presAssocID="{1CFA17F8-F290-4899-B7DF-AFED5EB559BB}" presName="connectorText" presStyleLbl="sibTrans2D1" presStyleIdx="0" presStyleCnt="4"/>
      <dgm:spPr/>
    </dgm:pt>
    <dgm:pt modelId="{FAE57C7A-4FE9-4C1E-89A4-9591EE4B7D30}" type="pres">
      <dgm:prSet presAssocID="{CD7CD61B-2C7B-400C-824B-D8FE0561CC60}" presName="node" presStyleLbl="node1" presStyleIdx="1" presStyleCnt="5" custScaleX="150552">
        <dgm:presLayoutVars>
          <dgm:bulletEnabled val="1"/>
        </dgm:presLayoutVars>
      </dgm:prSet>
      <dgm:spPr/>
    </dgm:pt>
    <dgm:pt modelId="{0D00281B-4660-4C87-BD3A-A048546E75D5}" type="pres">
      <dgm:prSet presAssocID="{9854E4EA-5922-4B0E-99B8-0A3D90ECDE92}" presName="sibTrans" presStyleLbl="sibTrans2D1" presStyleIdx="1" presStyleCnt="4" custScaleY="85516"/>
      <dgm:spPr>
        <a:prstGeom prst="star12">
          <a:avLst/>
        </a:prstGeom>
      </dgm:spPr>
    </dgm:pt>
    <dgm:pt modelId="{50CF20A7-597B-405F-A122-3DB99785019B}" type="pres">
      <dgm:prSet presAssocID="{9854E4EA-5922-4B0E-99B8-0A3D90ECDE92}" presName="connectorText" presStyleLbl="sibTrans2D1" presStyleIdx="1" presStyleCnt="4"/>
      <dgm:spPr/>
    </dgm:pt>
    <dgm:pt modelId="{48825FD6-2E41-4562-AE78-DC5FF4C17433}" type="pres">
      <dgm:prSet presAssocID="{1360EC5C-97ED-448D-8A55-CF3C666FE23C}" presName="node" presStyleLbl="node1" presStyleIdx="2" presStyleCnt="5">
        <dgm:presLayoutVars>
          <dgm:bulletEnabled val="1"/>
        </dgm:presLayoutVars>
      </dgm:prSet>
      <dgm:spPr/>
    </dgm:pt>
    <dgm:pt modelId="{1F634FAF-0CDD-4918-9ECB-BCADC682B67E}" type="pres">
      <dgm:prSet presAssocID="{40C63DB9-1847-41BA-8833-2AE910AF86BE}" presName="sibTrans" presStyleLbl="sibTrans2D1" presStyleIdx="2" presStyleCnt="4" custScaleY="85516"/>
      <dgm:spPr>
        <a:prstGeom prst="star12">
          <a:avLst/>
        </a:prstGeom>
      </dgm:spPr>
    </dgm:pt>
    <dgm:pt modelId="{E1D2ABB2-B8E9-44CA-85C9-7119240A30B6}" type="pres">
      <dgm:prSet presAssocID="{40C63DB9-1847-41BA-8833-2AE910AF86BE}" presName="connectorText" presStyleLbl="sibTrans2D1" presStyleIdx="2" presStyleCnt="4"/>
      <dgm:spPr/>
    </dgm:pt>
    <dgm:pt modelId="{689C0D5C-78C0-4845-A70A-A99F356AC315}" type="pres">
      <dgm:prSet presAssocID="{F218769F-D67D-4433-AC42-BB56B6FAA3F8}" presName="node" presStyleLbl="node1" presStyleIdx="3" presStyleCnt="5" custScaleX="115415">
        <dgm:presLayoutVars>
          <dgm:bulletEnabled val="1"/>
        </dgm:presLayoutVars>
      </dgm:prSet>
      <dgm:spPr/>
    </dgm:pt>
    <dgm:pt modelId="{F24C91FF-F822-43EC-8BDC-F3C25FD177A3}" type="pres">
      <dgm:prSet presAssocID="{F2B6C31C-65BD-47A2-88EA-D9125E25BC26}" presName="sibTrans" presStyleLbl="sibTrans2D1" presStyleIdx="3" presStyleCnt="4" custScaleY="85516"/>
      <dgm:spPr>
        <a:prstGeom prst="star12">
          <a:avLst/>
        </a:prstGeom>
      </dgm:spPr>
    </dgm:pt>
    <dgm:pt modelId="{30A3ECCF-8B0E-44B7-B1E2-5993A27D08F2}" type="pres">
      <dgm:prSet presAssocID="{F2B6C31C-65BD-47A2-88EA-D9125E25BC26}" presName="connectorText" presStyleLbl="sibTrans2D1" presStyleIdx="3" presStyleCnt="4"/>
      <dgm:spPr/>
    </dgm:pt>
    <dgm:pt modelId="{B63C68F4-37F5-4E39-81B9-0FD70A034F30}" type="pres">
      <dgm:prSet presAssocID="{FBFC91C5-9EC0-4782-B821-F58BF1FCBA03}" presName="node" presStyleLbl="node1" presStyleIdx="4" presStyleCnt="5">
        <dgm:presLayoutVars>
          <dgm:bulletEnabled val="1"/>
        </dgm:presLayoutVars>
      </dgm:prSet>
      <dgm:spPr/>
    </dgm:pt>
  </dgm:ptLst>
  <dgm:cxnLst>
    <dgm:cxn modelId="{596EBE11-1C6E-4469-A154-AD9D8F84FF96}" type="presOf" srcId="{40C63DB9-1847-41BA-8833-2AE910AF86BE}" destId="{1F634FAF-0CDD-4918-9ECB-BCADC682B67E}" srcOrd="0" destOrd="0" presId="urn:microsoft.com/office/officeart/2005/8/layout/process1"/>
    <dgm:cxn modelId="{C17C2615-19C5-4C63-92C7-BCCD10C65E93}" type="presOf" srcId="{9854E4EA-5922-4B0E-99B8-0A3D90ECDE92}" destId="{0D00281B-4660-4C87-BD3A-A048546E75D5}" srcOrd="0" destOrd="0" presId="urn:microsoft.com/office/officeart/2005/8/layout/process1"/>
    <dgm:cxn modelId="{E3455B1B-3D88-4EF7-8EAF-83E988B0BA0D}" type="presOf" srcId="{9854E4EA-5922-4B0E-99B8-0A3D90ECDE92}" destId="{50CF20A7-597B-405F-A122-3DB99785019B}" srcOrd="1" destOrd="0" presId="urn:microsoft.com/office/officeart/2005/8/layout/process1"/>
    <dgm:cxn modelId="{64867022-DFE9-4114-9497-92C7B37B80C2}" type="presOf" srcId="{FBFC91C5-9EC0-4782-B821-F58BF1FCBA03}" destId="{B63C68F4-37F5-4E39-81B9-0FD70A034F30}" srcOrd="0" destOrd="0" presId="urn:microsoft.com/office/officeart/2005/8/layout/process1"/>
    <dgm:cxn modelId="{5E784C24-40A3-4459-88AA-75A114532DB3}" type="presOf" srcId="{F2B6C31C-65BD-47A2-88EA-D9125E25BC26}" destId="{F24C91FF-F822-43EC-8BDC-F3C25FD177A3}" srcOrd="0" destOrd="0" presId="urn:microsoft.com/office/officeart/2005/8/layout/process1"/>
    <dgm:cxn modelId="{3169A86D-5B62-4BE4-9A85-4AE54BC1EC4C}" type="presOf" srcId="{1CFA17F8-F290-4899-B7DF-AFED5EB559BB}" destId="{6AF94F2D-F79B-42D8-8792-EC5EE5CA65AE}" srcOrd="0" destOrd="0" presId="urn:microsoft.com/office/officeart/2005/8/layout/process1"/>
    <dgm:cxn modelId="{9A4C1C6E-38AA-4068-B341-69DAD38E0E63}" srcId="{84182879-3EFE-43EF-85CC-72DBE364E13A}" destId="{1360EC5C-97ED-448D-8A55-CF3C666FE23C}" srcOrd="2" destOrd="0" parTransId="{0C637A43-F230-4BF6-BCFE-14DF756D4409}" sibTransId="{40C63DB9-1847-41BA-8833-2AE910AF86BE}"/>
    <dgm:cxn modelId="{721CD153-C6D1-46EF-9F39-336E5FA7D670}" srcId="{84182879-3EFE-43EF-85CC-72DBE364E13A}" destId="{FBFC91C5-9EC0-4782-B821-F58BF1FCBA03}" srcOrd="4" destOrd="0" parTransId="{1B4F6812-FBD4-484A-BAD2-3EA0CA3E1160}" sibTransId="{1F8BB485-3DBC-4AAB-9333-B272BF6AB6C5}"/>
    <dgm:cxn modelId="{05E14C7B-B9BF-4424-9EB2-65AAD7A1A266}" type="presOf" srcId="{F2B6C31C-65BD-47A2-88EA-D9125E25BC26}" destId="{30A3ECCF-8B0E-44B7-B1E2-5993A27D08F2}" srcOrd="1" destOrd="0" presId="urn:microsoft.com/office/officeart/2005/8/layout/process1"/>
    <dgm:cxn modelId="{CB7E8E83-3980-4FAD-8180-AB4D4037FAAE}" srcId="{84182879-3EFE-43EF-85CC-72DBE364E13A}" destId="{CD7CD61B-2C7B-400C-824B-D8FE0561CC60}" srcOrd="1" destOrd="0" parTransId="{057AE126-88BD-4361-80A4-9DB2F4FFF82D}" sibTransId="{9854E4EA-5922-4B0E-99B8-0A3D90ECDE92}"/>
    <dgm:cxn modelId="{3D4E6E88-136D-4662-92BE-3DA95F8A3A83}" srcId="{84182879-3EFE-43EF-85CC-72DBE364E13A}" destId="{E3A2A591-5232-49C9-BC7A-F2B6DD05F4BB}" srcOrd="0" destOrd="0" parTransId="{A5294D15-A598-439E-98E0-8049EAE3393C}" sibTransId="{1CFA17F8-F290-4899-B7DF-AFED5EB559BB}"/>
    <dgm:cxn modelId="{28A39B88-A020-49EF-90A5-10B8886EDF9D}" type="presOf" srcId="{40C63DB9-1847-41BA-8833-2AE910AF86BE}" destId="{E1D2ABB2-B8E9-44CA-85C9-7119240A30B6}" srcOrd="1" destOrd="0" presId="urn:microsoft.com/office/officeart/2005/8/layout/process1"/>
    <dgm:cxn modelId="{015D668C-6444-4C24-AD20-78F5087DCBD1}" srcId="{84182879-3EFE-43EF-85CC-72DBE364E13A}" destId="{F218769F-D67D-4433-AC42-BB56B6FAA3F8}" srcOrd="3" destOrd="0" parTransId="{93EA50F0-5413-44F0-BEF3-ACAC03E5CC4D}" sibTransId="{F2B6C31C-65BD-47A2-88EA-D9125E25BC26}"/>
    <dgm:cxn modelId="{DEDC0B9C-AFDD-4B83-8F10-3056085F2C21}" type="presOf" srcId="{E3A2A591-5232-49C9-BC7A-F2B6DD05F4BB}" destId="{18903AEB-E8A1-44C8-ACE2-14E974CD781E}" srcOrd="0" destOrd="0" presId="urn:microsoft.com/office/officeart/2005/8/layout/process1"/>
    <dgm:cxn modelId="{CB5526A8-E3A5-4CB8-AAAD-7D62B5EC9622}" type="presOf" srcId="{CD7CD61B-2C7B-400C-824B-D8FE0561CC60}" destId="{FAE57C7A-4FE9-4C1E-89A4-9591EE4B7D30}" srcOrd="0" destOrd="0" presId="urn:microsoft.com/office/officeart/2005/8/layout/process1"/>
    <dgm:cxn modelId="{95286FA8-E270-47B0-A9C7-0F70DE13B569}" type="presOf" srcId="{1360EC5C-97ED-448D-8A55-CF3C666FE23C}" destId="{48825FD6-2E41-4562-AE78-DC5FF4C17433}" srcOrd="0" destOrd="0" presId="urn:microsoft.com/office/officeart/2005/8/layout/process1"/>
    <dgm:cxn modelId="{D4B539C4-7C7F-4CC7-8DFB-EEBD8CAF077F}" type="presOf" srcId="{F218769F-D67D-4433-AC42-BB56B6FAA3F8}" destId="{689C0D5C-78C0-4845-A70A-A99F356AC315}" srcOrd="0" destOrd="0" presId="urn:microsoft.com/office/officeart/2005/8/layout/process1"/>
    <dgm:cxn modelId="{AED742C8-4229-44F6-A924-E0069DEA787D}" type="presOf" srcId="{1CFA17F8-F290-4899-B7DF-AFED5EB559BB}" destId="{3E356D2A-A269-42BD-BC10-475F3CD5479F}" srcOrd="1" destOrd="0" presId="urn:microsoft.com/office/officeart/2005/8/layout/process1"/>
    <dgm:cxn modelId="{77E77AD6-8D8C-4BF2-891B-D2426210FE05}" type="presOf" srcId="{84182879-3EFE-43EF-85CC-72DBE364E13A}" destId="{1619FBB3-3963-43B0-84B1-EDF8FEDD6270}" srcOrd="0" destOrd="0" presId="urn:microsoft.com/office/officeart/2005/8/layout/process1"/>
    <dgm:cxn modelId="{310ABF6A-7821-4938-B9CC-BCA11092F666}" type="presParOf" srcId="{1619FBB3-3963-43B0-84B1-EDF8FEDD6270}" destId="{18903AEB-E8A1-44C8-ACE2-14E974CD781E}" srcOrd="0" destOrd="0" presId="urn:microsoft.com/office/officeart/2005/8/layout/process1"/>
    <dgm:cxn modelId="{9D8060BE-5227-483D-8F28-D6EA24DDEE6C}" type="presParOf" srcId="{1619FBB3-3963-43B0-84B1-EDF8FEDD6270}" destId="{6AF94F2D-F79B-42D8-8792-EC5EE5CA65AE}" srcOrd="1" destOrd="0" presId="urn:microsoft.com/office/officeart/2005/8/layout/process1"/>
    <dgm:cxn modelId="{97D0336F-CC0C-4C82-89BF-355106E4DBCC}" type="presParOf" srcId="{6AF94F2D-F79B-42D8-8792-EC5EE5CA65AE}" destId="{3E356D2A-A269-42BD-BC10-475F3CD5479F}" srcOrd="0" destOrd="0" presId="urn:microsoft.com/office/officeart/2005/8/layout/process1"/>
    <dgm:cxn modelId="{51212571-EF5C-488E-BAA7-B2B12A946802}" type="presParOf" srcId="{1619FBB3-3963-43B0-84B1-EDF8FEDD6270}" destId="{FAE57C7A-4FE9-4C1E-89A4-9591EE4B7D30}" srcOrd="2" destOrd="0" presId="urn:microsoft.com/office/officeart/2005/8/layout/process1"/>
    <dgm:cxn modelId="{66D4C411-2BA9-4485-ACF8-740DEC44F470}" type="presParOf" srcId="{1619FBB3-3963-43B0-84B1-EDF8FEDD6270}" destId="{0D00281B-4660-4C87-BD3A-A048546E75D5}" srcOrd="3" destOrd="0" presId="urn:microsoft.com/office/officeart/2005/8/layout/process1"/>
    <dgm:cxn modelId="{00EF516C-388B-4A98-A8F4-729E0C5006EE}" type="presParOf" srcId="{0D00281B-4660-4C87-BD3A-A048546E75D5}" destId="{50CF20A7-597B-405F-A122-3DB99785019B}" srcOrd="0" destOrd="0" presId="urn:microsoft.com/office/officeart/2005/8/layout/process1"/>
    <dgm:cxn modelId="{0832BB39-57DF-4712-96F0-3FB164BB588F}" type="presParOf" srcId="{1619FBB3-3963-43B0-84B1-EDF8FEDD6270}" destId="{48825FD6-2E41-4562-AE78-DC5FF4C17433}" srcOrd="4" destOrd="0" presId="urn:microsoft.com/office/officeart/2005/8/layout/process1"/>
    <dgm:cxn modelId="{248EA247-0311-4C4E-A138-643F601954F2}" type="presParOf" srcId="{1619FBB3-3963-43B0-84B1-EDF8FEDD6270}" destId="{1F634FAF-0CDD-4918-9ECB-BCADC682B67E}" srcOrd="5" destOrd="0" presId="urn:microsoft.com/office/officeart/2005/8/layout/process1"/>
    <dgm:cxn modelId="{B6B9EE54-D524-4551-A0A6-1E0BFD90E762}" type="presParOf" srcId="{1F634FAF-0CDD-4918-9ECB-BCADC682B67E}" destId="{E1D2ABB2-B8E9-44CA-85C9-7119240A30B6}" srcOrd="0" destOrd="0" presId="urn:microsoft.com/office/officeart/2005/8/layout/process1"/>
    <dgm:cxn modelId="{3855F41F-49A6-4B6C-BD00-010A2C97708F}" type="presParOf" srcId="{1619FBB3-3963-43B0-84B1-EDF8FEDD6270}" destId="{689C0D5C-78C0-4845-A70A-A99F356AC315}" srcOrd="6" destOrd="0" presId="urn:microsoft.com/office/officeart/2005/8/layout/process1"/>
    <dgm:cxn modelId="{D060AD3C-B528-446B-BC40-30D7368E3D99}" type="presParOf" srcId="{1619FBB3-3963-43B0-84B1-EDF8FEDD6270}" destId="{F24C91FF-F822-43EC-8BDC-F3C25FD177A3}" srcOrd="7" destOrd="0" presId="urn:microsoft.com/office/officeart/2005/8/layout/process1"/>
    <dgm:cxn modelId="{A53C9310-39F6-4393-84DD-A0430D016404}" type="presParOf" srcId="{F24C91FF-F822-43EC-8BDC-F3C25FD177A3}" destId="{30A3ECCF-8B0E-44B7-B1E2-5993A27D08F2}" srcOrd="0" destOrd="0" presId="urn:microsoft.com/office/officeart/2005/8/layout/process1"/>
    <dgm:cxn modelId="{5E5DC98C-C7D5-4C65-B7C9-24ACD2D91197}" type="presParOf" srcId="{1619FBB3-3963-43B0-84B1-EDF8FEDD6270}" destId="{B63C68F4-37F5-4E39-81B9-0FD70A034F30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5798E23-2DCC-4D1E-860D-9BC2623EF13F}" type="doc">
      <dgm:prSet loTypeId="urn:microsoft.com/office/officeart/2008/layout/TitlePictureLineup" loCatId="picture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2B214731-31FE-45DF-93A0-099E759A72A9}">
      <dgm:prSet custT="1"/>
      <dgm:spPr/>
      <dgm:t>
        <a:bodyPr/>
        <a:lstStyle/>
        <a:p>
          <a:r>
            <a:rPr lang="en-US" sz="2400" b="1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TIMOTY</a:t>
          </a:r>
          <a:endParaRPr lang="en-US" sz="24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897F3B4-495F-44CD-B9D6-F1881644AE44}" type="parTrans" cxnId="{E615D339-5154-4275-923B-4F7BFC73F13B}">
      <dgm:prSet/>
      <dgm:spPr/>
      <dgm:t>
        <a:bodyPr/>
        <a:lstStyle/>
        <a:p>
          <a:endParaRPr lang="es-ES"/>
        </a:p>
      </dgm:t>
    </dgm:pt>
    <dgm:pt modelId="{5F7A0E92-B225-420C-B540-FB03E6EF2768}" type="sibTrans" cxnId="{E615D339-5154-4275-923B-4F7BFC73F13B}">
      <dgm:prSet/>
      <dgm:spPr/>
      <dgm:t>
        <a:bodyPr/>
        <a:lstStyle/>
        <a:p>
          <a:endParaRPr lang="es-ES"/>
        </a:p>
      </dgm:t>
    </dgm:pt>
    <dgm:pt modelId="{BD93CCB2-B277-4C64-9C17-9EFB85177668}">
      <dgm:prSet custT="1"/>
      <dgm:spPr/>
      <dgm:t>
        <a:bodyPr anchor="ctr" anchorCtr="0"/>
        <a:lstStyle/>
        <a:p>
          <a:r>
            <a:rPr lang="fr-FR" sz="2000" b="1" noProof="0" dirty="0" err="1"/>
            <a:t>Nambara</a:t>
          </a:r>
          <a:r>
            <a:rPr lang="fr-FR" sz="2000" b="1" noProof="0" dirty="0"/>
            <a:t> </a:t>
          </a:r>
          <a:r>
            <a:rPr lang="fr-FR" sz="2000" b="1" noProof="0" dirty="0" err="1"/>
            <a:t>mialoha</a:t>
          </a:r>
          <a:r>
            <a:rPr lang="fr-FR" sz="2000" b="1" noProof="0" dirty="0"/>
            <a:t> </a:t>
          </a:r>
          <a:r>
            <a:rPr lang="fr-FR" sz="2000" b="1" noProof="0" dirty="0" err="1"/>
            <a:t>tamin'ny</a:t>
          </a:r>
          <a:r>
            <a:rPr lang="fr-FR" sz="2000" b="1" noProof="0" dirty="0"/>
            <a:t> </a:t>
          </a:r>
          <a:r>
            <a:rPr lang="fr-FR" sz="2000" b="1" noProof="0" dirty="0" err="1"/>
            <a:t>faminaniana</a:t>
          </a:r>
          <a:r>
            <a:rPr lang="fr-FR" sz="2000" b="1" noProof="0" dirty="0"/>
            <a:t> </a:t>
          </a:r>
          <a:r>
            <a:rPr lang="fr-FR" sz="2000" b="1" noProof="0" dirty="0" err="1"/>
            <a:t>ny</a:t>
          </a:r>
          <a:r>
            <a:rPr lang="fr-FR" sz="2000" b="1" noProof="0" dirty="0"/>
            <a:t> </a:t>
          </a:r>
          <a:r>
            <a:rPr lang="fr-FR" sz="2000" b="1" noProof="0" dirty="0" err="1"/>
            <a:t>fiantsoana</a:t>
          </a:r>
          <a:r>
            <a:rPr lang="fr-FR" sz="2000" b="1" noProof="0" dirty="0"/>
            <a:t> </a:t>
          </a:r>
          <a:r>
            <a:rPr lang="fr-FR" sz="2000" b="1" noProof="0" dirty="0" err="1"/>
            <a:t>azy</a:t>
          </a:r>
          <a:r>
            <a:rPr lang="fr-FR" sz="2000" b="1" noProof="0" dirty="0"/>
            <a:t> (1 Tim. 1:18). </a:t>
          </a:r>
          <a:r>
            <a:rPr lang="fr-FR" sz="2000" b="1" noProof="0" dirty="0" err="1"/>
            <a:t>Niara-nanoratra</a:t>
          </a:r>
          <a:r>
            <a:rPr lang="fr-FR" sz="2000" b="1" noProof="0" dirty="0"/>
            <a:t> </a:t>
          </a:r>
          <a:r>
            <a:rPr lang="fr-FR" sz="2000" b="1" noProof="0" dirty="0" err="1"/>
            <a:t>tamin'i</a:t>
          </a:r>
          <a:r>
            <a:rPr lang="fr-FR" sz="2000" b="1" noProof="0" dirty="0"/>
            <a:t> </a:t>
          </a:r>
          <a:r>
            <a:rPr lang="fr-FR" sz="2000" b="1" noProof="0" dirty="0" err="1"/>
            <a:t>Paoly</a:t>
          </a:r>
          <a:r>
            <a:rPr lang="fr-FR" sz="2000" b="1" noProof="0" dirty="0"/>
            <a:t> </a:t>
          </a:r>
          <a:r>
            <a:rPr lang="fr-FR" sz="2000" b="1" noProof="0" dirty="0" err="1"/>
            <a:t>ireto</a:t>
          </a:r>
          <a:r>
            <a:rPr lang="fr-FR" sz="2000" b="1" noProof="0" dirty="0"/>
            <a:t>  </a:t>
          </a:r>
          <a:r>
            <a:rPr lang="fr-FR" sz="2000" b="1" noProof="0" dirty="0" err="1"/>
            <a:t>epistily</a:t>
          </a:r>
          <a:r>
            <a:rPr lang="fr-FR" sz="2000" b="1" noProof="0" dirty="0"/>
            <a:t> </a:t>
          </a:r>
          <a:r>
            <a:rPr lang="fr-FR" sz="2000" b="1" noProof="0" dirty="0" err="1"/>
            <a:t>ireto</a:t>
          </a:r>
          <a:r>
            <a:rPr lang="fr-FR" sz="2000" b="1" noProof="0" dirty="0"/>
            <a:t>: 2 </a:t>
          </a:r>
          <a:r>
            <a:rPr lang="fr-FR" sz="2000" b="1" noProof="0" dirty="0" err="1"/>
            <a:t>Korintiana</a:t>
          </a:r>
          <a:r>
            <a:rPr lang="fr-FR" sz="2000" b="1" noProof="0" dirty="0"/>
            <a:t> (2 </a:t>
          </a:r>
          <a:r>
            <a:rPr lang="fr-FR" sz="2000" b="1" noProof="0" dirty="0" err="1"/>
            <a:t>Kor</a:t>
          </a:r>
          <a:r>
            <a:rPr lang="fr-FR" sz="2000" b="1" noProof="0" dirty="0"/>
            <a:t>. 1:1); </a:t>
          </a:r>
          <a:r>
            <a:rPr lang="fr-FR" sz="2000" b="1" noProof="0" dirty="0" err="1"/>
            <a:t>Filipiana</a:t>
          </a:r>
          <a:r>
            <a:rPr lang="fr-FR" sz="2000" b="1" noProof="0" dirty="0"/>
            <a:t> (Fil. 1:1); </a:t>
          </a:r>
          <a:r>
            <a:rPr lang="fr-FR" sz="2000" b="1" noProof="0" dirty="0" err="1"/>
            <a:t>Kolosiana</a:t>
          </a:r>
          <a:br>
            <a:rPr lang="fr-FR" sz="2000" b="1" noProof="0" dirty="0"/>
          </a:br>
          <a:r>
            <a:rPr lang="fr-FR" sz="2000" b="1" noProof="0" dirty="0"/>
            <a:t>(Kol. 1:1); 1 </a:t>
          </a:r>
          <a:r>
            <a:rPr lang="fr-FR" sz="2000" b="1" noProof="0" dirty="0" err="1"/>
            <a:t>Tesaloniana</a:t>
          </a:r>
          <a:r>
            <a:rPr lang="fr-FR" sz="2000" b="1" noProof="0" dirty="0"/>
            <a:t> (1 Tes. 1:1); 2 </a:t>
          </a:r>
          <a:r>
            <a:rPr lang="fr-FR" sz="2000" b="1" noProof="0" dirty="0" err="1"/>
            <a:t>Tesaloniana</a:t>
          </a:r>
          <a:r>
            <a:rPr lang="fr-FR" sz="2000" b="1" noProof="0" dirty="0"/>
            <a:t> (2 Tes. 1:1); </a:t>
          </a:r>
          <a:r>
            <a:rPr lang="fr-FR" sz="2000" b="1" noProof="0" dirty="0" err="1"/>
            <a:t>ary</a:t>
          </a:r>
          <a:r>
            <a:rPr lang="fr-FR" sz="2000" b="1" noProof="0" dirty="0"/>
            <a:t> Filemona</a:t>
          </a:r>
          <a:br>
            <a:rPr lang="fr-FR" sz="2000" b="1" noProof="0" dirty="0"/>
          </a:br>
          <a:r>
            <a:rPr lang="fr-FR" sz="2000" b="1" noProof="0" dirty="0"/>
            <a:t>(Film</a:t>
          </a:r>
          <a:r>
            <a:rPr lang="en-US" sz="2000" b="1" noProof="0" dirty="0"/>
            <a:t>. 1:1).</a:t>
          </a:r>
          <a:endParaRPr lang="en-US" sz="2000" noProof="0" dirty="0"/>
        </a:p>
      </dgm:t>
    </dgm:pt>
    <dgm:pt modelId="{F7A9E2E8-E791-4D33-8FF6-9B2E6C6A6A84}" type="parTrans" cxnId="{F532B54F-280E-4395-9D9B-C9A95897FB94}">
      <dgm:prSet/>
      <dgm:spPr/>
      <dgm:t>
        <a:bodyPr/>
        <a:lstStyle/>
        <a:p>
          <a:endParaRPr lang="es-ES"/>
        </a:p>
      </dgm:t>
    </dgm:pt>
    <dgm:pt modelId="{C153C0E2-6399-4F7C-B8A5-82F2D32F02C9}" type="sibTrans" cxnId="{F532B54F-280E-4395-9D9B-C9A95897FB94}">
      <dgm:prSet/>
      <dgm:spPr/>
      <dgm:t>
        <a:bodyPr/>
        <a:lstStyle/>
        <a:p>
          <a:endParaRPr lang="es-ES"/>
        </a:p>
      </dgm:t>
    </dgm:pt>
    <dgm:pt modelId="{0CD9C87F-F3C5-4322-A4A2-DC329651B87D}" type="pres">
      <dgm:prSet presAssocID="{95798E23-2DCC-4D1E-860D-9BC2623EF13F}" presName="Name0" presStyleCnt="0">
        <dgm:presLayoutVars>
          <dgm:dir/>
        </dgm:presLayoutVars>
      </dgm:prSet>
      <dgm:spPr/>
    </dgm:pt>
    <dgm:pt modelId="{3F9A3EB4-6162-484A-8B52-AE22C1BA9232}" type="pres">
      <dgm:prSet presAssocID="{2B214731-31FE-45DF-93A0-099E759A72A9}" presName="composite" presStyleCnt="0"/>
      <dgm:spPr/>
    </dgm:pt>
    <dgm:pt modelId="{BC0DF181-48D9-4AB2-B9FC-1400F4F01B95}" type="pres">
      <dgm:prSet presAssocID="{2B214731-31FE-45DF-93A0-099E759A72A9}" presName="Accent" presStyleLbl="alignAcc1" presStyleIdx="0" presStyleCnt="1" custLinFactX="-2109731" custLinFactNeighborX="-2200000"/>
      <dgm:spPr/>
    </dgm:pt>
    <dgm:pt modelId="{2C5E8929-CDA2-4106-8C00-0950C6289CE4}" type="pres">
      <dgm:prSet presAssocID="{2B214731-31FE-45DF-93A0-099E759A72A9}" presName="Image" presStyleLbl="node1" presStyleIdx="0" presStyleCnt="1" custScaleX="195739" custLinFactNeighborY="-3801"/>
      <dgm:spPr>
        <a:blipFill rotWithShape="1">
          <a:blip xmlns:r="http://schemas.openxmlformats.org/officeDocument/2006/relationships" r:embed="rId1"/>
          <a:srcRect/>
          <a:stretch>
            <a:fillRect t="-7000" b="-7000"/>
          </a:stretch>
        </a:blipFill>
      </dgm:spPr>
    </dgm:pt>
    <dgm:pt modelId="{03F4D236-E3C1-4DB8-AD79-7D8D3B476338}" type="pres">
      <dgm:prSet presAssocID="{2B214731-31FE-45DF-93A0-099E759A72A9}" presName="Child" presStyleLbl="revTx" presStyleIdx="0" presStyleCnt="1" custScaleX="281438">
        <dgm:presLayoutVars>
          <dgm:bulletEnabled val="1"/>
        </dgm:presLayoutVars>
      </dgm:prSet>
      <dgm:spPr/>
    </dgm:pt>
    <dgm:pt modelId="{1A1624C9-5461-4E53-8EF3-6E9D0CBACC9F}" type="pres">
      <dgm:prSet presAssocID="{2B214731-31FE-45DF-93A0-099E759A72A9}" presName="Parent" presStyleLbl="alignNode1" presStyleIdx="0" presStyleCnt="1" custScaleX="252370">
        <dgm:presLayoutVars>
          <dgm:bulletEnabled val="1"/>
        </dgm:presLayoutVars>
      </dgm:prSet>
      <dgm:spPr/>
    </dgm:pt>
  </dgm:ptLst>
  <dgm:cxnLst>
    <dgm:cxn modelId="{E615D339-5154-4275-923B-4F7BFC73F13B}" srcId="{95798E23-2DCC-4D1E-860D-9BC2623EF13F}" destId="{2B214731-31FE-45DF-93A0-099E759A72A9}" srcOrd="0" destOrd="0" parTransId="{B897F3B4-495F-44CD-B9D6-F1881644AE44}" sibTransId="{5F7A0E92-B225-420C-B540-FB03E6EF2768}"/>
    <dgm:cxn modelId="{64033563-E5F1-42DE-A5D5-DE780CFCE443}" type="presOf" srcId="{95798E23-2DCC-4D1E-860D-9BC2623EF13F}" destId="{0CD9C87F-F3C5-4322-A4A2-DC329651B87D}" srcOrd="0" destOrd="0" presId="urn:microsoft.com/office/officeart/2008/layout/TitlePictureLineup"/>
    <dgm:cxn modelId="{F532B54F-280E-4395-9D9B-C9A95897FB94}" srcId="{2B214731-31FE-45DF-93A0-099E759A72A9}" destId="{BD93CCB2-B277-4C64-9C17-9EFB85177668}" srcOrd="0" destOrd="0" parTransId="{F7A9E2E8-E791-4D33-8FF6-9B2E6C6A6A84}" sibTransId="{C153C0E2-6399-4F7C-B8A5-82F2D32F02C9}"/>
    <dgm:cxn modelId="{30AAEB7A-1E97-4E42-ABB3-9DAF9CB38C09}" type="presOf" srcId="{2B214731-31FE-45DF-93A0-099E759A72A9}" destId="{1A1624C9-5461-4E53-8EF3-6E9D0CBACC9F}" srcOrd="0" destOrd="0" presId="urn:microsoft.com/office/officeart/2008/layout/TitlePictureLineup"/>
    <dgm:cxn modelId="{08AAEDBC-25D5-425C-A209-C5FDD131148A}" type="presOf" srcId="{BD93CCB2-B277-4C64-9C17-9EFB85177668}" destId="{03F4D236-E3C1-4DB8-AD79-7D8D3B476338}" srcOrd="0" destOrd="0" presId="urn:microsoft.com/office/officeart/2008/layout/TitlePictureLineup"/>
    <dgm:cxn modelId="{C977AFBB-CCC8-44DD-9854-305ACC74CA24}" type="presParOf" srcId="{0CD9C87F-F3C5-4322-A4A2-DC329651B87D}" destId="{3F9A3EB4-6162-484A-8B52-AE22C1BA9232}" srcOrd="0" destOrd="0" presId="urn:microsoft.com/office/officeart/2008/layout/TitlePictureLineup"/>
    <dgm:cxn modelId="{01DF3CD3-5CC8-4BC9-A0BB-C9DB7B29DDCD}" type="presParOf" srcId="{3F9A3EB4-6162-484A-8B52-AE22C1BA9232}" destId="{BC0DF181-48D9-4AB2-B9FC-1400F4F01B95}" srcOrd="0" destOrd="0" presId="urn:microsoft.com/office/officeart/2008/layout/TitlePictureLineup"/>
    <dgm:cxn modelId="{70A7D457-25F4-4152-AA6A-CF0DBF158BB0}" type="presParOf" srcId="{3F9A3EB4-6162-484A-8B52-AE22C1BA9232}" destId="{2C5E8929-CDA2-4106-8C00-0950C6289CE4}" srcOrd="1" destOrd="0" presId="urn:microsoft.com/office/officeart/2008/layout/TitlePictureLineup"/>
    <dgm:cxn modelId="{4B6F6C10-7C80-4554-85BF-2FB0E6740814}" type="presParOf" srcId="{3F9A3EB4-6162-484A-8B52-AE22C1BA9232}" destId="{03F4D236-E3C1-4DB8-AD79-7D8D3B476338}" srcOrd="2" destOrd="0" presId="urn:microsoft.com/office/officeart/2008/layout/TitlePictureLineup"/>
    <dgm:cxn modelId="{08C8BBB2-F1A2-48F3-9744-C5F7B55EE7F5}" type="presParOf" srcId="{3F9A3EB4-6162-484A-8B52-AE22C1BA9232}" destId="{1A1624C9-5461-4E53-8EF3-6E9D0CBACC9F}" srcOrd="3" destOrd="0" presId="urn:microsoft.com/office/officeart/2008/layout/TitlePictureLineup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5798E23-2DCC-4D1E-860D-9BC2623EF13F}" type="doc">
      <dgm:prSet loTypeId="urn:microsoft.com/office/officeart/2008/layout/TitlePictureLineup" loCatId="picture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2B214731-31FE-45DF-93A0-099E759A72A9}">
      <dgm:prSet custT="1"/>
      <dgm:spPr>
        <a:solidFill>
          <a:srgbClr val="454D9D"/>
        </a:solidFill>
      </dgm:spPr>
      <dgm:t>
        <a:bodyPr/>
        <a:lstStyle/>
        <a:p>
          <a:r>
            <a:rPr lang="en-US" sz="2400" b="1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TITOSY</a:t>
          </a:r>
          <a:endParaRPr lang="en-US" sz="24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897F3B4-495F-44CD-B9D6-F1881644AE44}" type="parTrans" cxnId="{E615D339-5154-4275-923B-4F7BFC73F13B}">
      <dgm:prSet/>
      <dgm:spPr/>
      <dgm:t>
        <a:bodyPr/>
        <a:lstStyle/>
        <a:p>
          <a:endParaRPr lang="es-ES"/>
        </a:p>
      </dgm:t>
    </dgm:pt>
    <dgm:pt modelId="{5F7A0E92-B225-420C-B540-FB03E6EF2768}" type="sibTrans" cxnId="{E615D339-5154-4275-923B-4F7BFC73F13B}">
      <dgm:prSet/>
      <dgm:spPr/>
      <dgm:t>
        <a:bodyPr/>
        <a:lstStyle/>
        <a:p>
          <a:endParaRPr lang="es-ES"/>
        </a:p>
      </dgm:t>
    </dgm:pt>
    <dgm:pt modelId="{BD93CCB2-B277-4C64-9C17-9EFB85177668}">
      <dgm:prSet custT="1"/>
      <dgm:spPr/>
      <dgm:t>
        <a:bodyPr anchor="ctr" anchorCtr="0"/>
        <a:lstStyle/>
        <a:p>
          <a:r>
            <a:rPr lang="fr-FR" sz="2000" b="1" noProof="0" dirty="0" err="1"/>
            <a:t>Nanatanteraka</a:t>
          </a:r>
          <a:r>
            <a:rPr lang="fr-FR" sz="2000" b="1" noProof="0" dirty="0"/>
            <a:t> </a:t>
          </a:r>
          <a:r>
            <a:rPr lang="fr-FR" sz="2000" b="1" noProof="0" dirty="0" err="1"/>
            <a:t>andraikitra</a:t>
          </a:r>
          <a:r>
            <a:rPr lang="fr-FR" sz="2000" b="1" noProof="0" dirty="0"/>
            <a:t> </a:t>
          </a:r>
          <a:r>
            <a:rPr lang="fr-FR" sz="2000" b="1" noProof="0" dirty="0" err="1"/>
            <a:t>maro</a:t>
          </a:r>
          <a:r>
            <a:rPr lang="fr-FR" sz="2000" b="1" noProof="0" dirty="0"/>
            <a:t> </a:t>
          </a:r>
          <a:r>
            <a:rPr lang="fr-FR" sz="2000" b="1" noProof="0" dirty="0" err="1"/>
            <a:t>araka</a:t>
          </a:r>
          <a:r>
            <a:rPr lang="fr-FR" sz="2000" b="1" noProof="0" dirty="0"/>
            <a:t> </a:t>
          </a:r>
          <a:r>
            <a:rPr lang="fr-FR" sz="2000" b="1" noProof="0" dirty="0" err="1"/>
            <a:t>ny</a:t>
          </a:r>
          <a:r>
            <a:rPr lang="fr-FR" sz="2000" b="1" noProof="0" dirty="0"/>
            <a:t> </a:t>
          </a:r>
          <a:r>
            <a:rPr lang="fr-FR" sz="2000" b="1" noProof="0" dirty="0" err="1"/>
            <a:t>faminaniana</a:t>
          </a:r>
          <a:r>
            <a:rPr lang="fr-FR" sz="2000" b="1" noProof="0" dirty="0"/>
            <a:t> </a:t>
          </a:r>
          <a:r>
            <a:rPr lang="fr-FR" sz="2000" b="1" noProof="0" dirty="0" err="1"/>
            <a:t>izy</a:t>
          </a:r>
          <a:r>
            <a:rPr lang="fr-FR" sz="2000" b="1" noProof="0" dirty="0"/>
            <a:t>, </a:t>
          </a:r>
          <a:r>
            <a:rPr lang="fr-FR" sz="2000" b="1" noProof="0" dirty="0" err="1"/>
            <a:t>toy</a:t>
          </a:r>
          <a:r>
            <a:rPr lang="fr-FR" sz="2000" b="1" noProof="0" dirty="0"/>
            <a:t> </a:t>
          </a:r>
          <a:r>
            <a:rPr lang="fr-FR" sz="2000" b="1" noProof="0" dirty="0" err="1"/>
            <a:t>ny</a:t>
          </a:r>
          <a:r>
            <a:rPr lang="fr-FR" sz="2000" b="1" noProof="0" dirty="0"/>
            <a:t> </a:t>
          </a:r>
          <a:r>
            <a:rPr lang="fr-FR" sz="2000" b="1" noProof="0" dirty="0" err="1"/>
            <a:t>fampandrosoana</a:t>
          </a:r>
          <a:br>
            <a:rPr lang="fr-FR" sz="2000" b="1" noProof="0" dirty="0"/>
          </a:br>
          <a:r>
            <a:rPr lang="fr-FR" sz="2000" b="1" noProof="0" dirty="0"/>
            <a:t>(2 Kor. 8:6); </a:t>
          </a:r>
          <a:r>
            <a:rPr lang="fr-FR" sz="2000" b="1" noProof="0" dirty="0" err="1"/>
            <a:t>fananarana</a:t>
          </a:r>
          <a:r>
            <a:rPr lang="fr-FR" sz="2000" b="1" noProof="0" dirty="0"/>
            <a:t> (</a:t>
          </a:r>
          <a:r>
            <a:rPr lang="fr-FR" sz="2000" b="1" noProof="0" dirty="0" err="1"/>
            <a:t>Titosy</a:t>
          </a:r>
          <a:r>
            <a:rPr lang="fr-FR" sz="2000" b="1" noProof="0" dirty="0"/>
            <a:t> 2:6, 9, 15); </a:t>
          </a:r>
          <a:r>
            <a:rPr lang="fr-FR" sz="2000" b="1" noProof="0" dirty="0" err="1"/>
            <a:t>ary</a:t>
          </a:r>
          <a:r>
            <a:rPr lang="fr-FR" sz="2000" b="1" noProof="0" dirty="0"/>
            <a:t> </a:t>
          </a:r>
          <a:r>
            <a:rPr lang="fr-FR" sz="2000" b="1" noProof="0" dirty="0" err="1"/>
            <a:t>fampiononana</a:t>
          </a:r>
          <a:r>
            <a:rPr lang="fr-FR" sz="2000" b="1" noProof="0" dirty="0"/>
            <a:t> (2 </a:t>
          </a:r>
          <a:r>
            <a:rPr lang="fr-FR" sz="2000" b="1" noProof="0" dirty="0" err="1"/>
            <a:t>Kor</a:t>
          </a:r>
          <a:r>
            <a:rPr lang="en-US" sz="2000" b="1" noProof="0" dirty="0"/>
            <a:t>. 7:13)</a:t>
          </a:r>
          <a:endParaRPr lang="en-US" sz="2000" noProof="0" dirty="0"/>
        </a:p>
      </dgm:t>
    </dgm:pt>
    <dgm:pt modelId="{F7A9E2E8-E791-4D33-8FF6-9B2E6C6A6A84}" type="parTrans" cxnId="{F532B54F-280E-4395-9D9B-C9A95897FB94}">
      <dgm:prSet/>
      <dgm:spPr/>
      <dgm:t>
        <a:bodyPr/>
        <a:lstStyle/>
        <a:p>
          <a:endParaRPr lang="es-ES"/>
        </a:p>
      </dgm:t>
    </dgm:pt>
    <dgm:pt modelId="{C153C0E2-6399-4F7C-B8A5-82F2D32F02C9}" type="sibTrans" cxnId="{F532B54F-280E-4395-9D9B-C9A95897FB94}">
      <dgm:prSet/>
      <dgm:spPr/>
      <dgm:t>
        <a:bodyPr/>
        <a:lstStyle/>
        <a:p>
          <a:endParaRPr lang="es-ES"/>
        </a:p>
      </dgm:t>
    </dgm:pt>
    <dgm:pt modelId="{0CD9C87F-F3C5-4322-A4A2-DC329651B87D}" type="pres">
      <dgm:prSet presAssocID="{95798E23-2DCC-4D1E-860D-9BC2623EF13F}" presName="Name0" presStyleCnt="0">
        <dgm:presLayoutVars>
          <dgm:dir/>
        </dgm:presLayoutVars>
      </dgm:prSet>
      <dgm:spPr/>
    </dgm:pt>
    <dgm:pt modelId="{3F9A3EB4-6162-484A-8B52-AE22C1BA9232}" type="pres">
      <dgm:prSet presAssocID="{2B214731-31FE-45DF-93A0-099E759A72A9}" presName="composite" presStyleCnt="0"/>
      <dgm:spPr/>
    </dgm:pt>
    <dgm:pt modelId="{BC0DF181-48D9-4AB2-B9FC-1400F4F01B95}" type="pres">
      <dgm:prSet presAssocID="{2B214731-31FE-45DF-93A0-099E759A72A9}" presName="Accent" presStyleLbl="alignAcc1" presStyleIdx="0" presStyleCnt="1" custLinFactX="-2109731" custLinFactNeighborX="-2200000"/>
      <dgm:spPr>
        <a:ln>
          <a:solidFill>
            <a:srgbClr val="454D9D"/>
          </a:solidFill>
        </a:ln>
      </dgm:spPr>
    </dgm:pt>
    <dgm:pt modelId="{2C5E8929-CDA2-4106-8C00-0950C6289CE4}" type="pres">
      <dgm:prSet presAssocID="{2B214731-31FE-45DF-93A0-099E759A72A9}" presName="Image" presStyleLbl="node1" presStyleIdx="0" presStyleCnt="1" custScaleX="195739" custLinFactNeighborY="-3258"/>
      <dgm:spPr>
        <a:blipFill rotWithShape="1">
          <a:blip xmlns:r="http://schemas.openxmlformats.org/officeDocument/2006/relationships" r:embed="rId1" cstate="hq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7000"/>
          </a:stretch>
        </a:blipFill>
      </dgm:spPr>
    </dgm:pt>
    <dgm:pt modelId="{03F4D236-E3C1-4DB8-AD79-7D8D3B476338}" type="pres">
      <dgm:prSet presAssocID="{2B214731-31FE-45DF-93A0-099E759A72A9}" presName="Child" presStyleLbl="revTx" presStyleIdx="0" presStyleCnt="1" custScaleX="272171">
        <dgm:presLayoutVars>
          <dgm:bulletEnabled val="1"/>
        </dgm:presLayoutVars>
      </dgm:prSet>
      <dgm:spPr/>
    </dgm:pt>
    <dgm:pt modelId="{1A1624C9-5461-4E53-8EF3-6E9D0CBACC9F}" type="pres">
      <dgm:prSet presAssocID="{2B214731-31FE-45DF-93A0-099E759A72A9}" presName="Parent" presStyleLbl="alignNode1" presStyleIdx="0" presStyleCnt="1" custScaleX="252370">
        <dgm:presLayoutVars>
          <dgm:bulletEnabled val="1"/>
        </dgm:presLayoutVars>
      </dgm:prSet>
      <dgm:spPr/>
    </dgm:pt>
  </dgm:ptLst>
  <dgm:cxnLst>
    <dgm:cxn modelId="{E615D339-5154-4275-923B-4F7BFC73F13B}" srcId="{95798E23-2DCC-4D1E-860D-9BC2623EF13F}" destId="{2B214731-31FE-45DF-93A0-099E759A72A9}" srcOrd="0" destOrd="0" parTransId="{B897F3B4-495F-44CD-B9D6-F1881644AE44}" sibTransId="{5F7A0E92-B225-420C-B540-FB03E6EF2768}"/>
    <dgm:cxn modelId="{64033563-E5F1-42DE-A5D5-DE780CFCE443}" type="presOf" srcId="{95798E23-2DCC-4D1E-860D-9BC2623EF13F}" destId="{0CD9C87F-F3C5-4322-A4A2-DC329651B87D}" srcOrd="0" destOrd="0" presId="urn:microsoft.com/office/officeart/2008/layout/TitlePictureLineup"/>
    <dgm:cxn modelId="{F532B54F-280E-4395-9D9B-C9A95897FB94}" srcId="{2B214731-31FE-45DF-93A0-099E759A72A9}" destId="{BD93CCB2-B277-4C64-9C17-9EFB85177668}" srcOrd="0" destOrd="0" parTransId="{F7A9E2E8-E791-4D33-8FF6-9B2E6C6A6A84}" sibTransId="{C153C0E2-6399-4F7C-B8A5-82F2D32F02C9}"/>
    <dgm:cxn modelId="{30AAEB7A-1E97-4E42-ABB3-9DAF9CB38C09}" type="presOf" srcId="{2B214731-31FE-45DF-93A0-099E759A72A9}" destId="{1A1624C9-5461-4E53-8EF3-6E9D0CBACC9F}" srcOrd="0" destOrd="0" presId="urn:microsoft.com/office/officeart/2008/layout/TitlePictureLineup"/>
    <dgm:cxn modelId="{08AAEDBC-25D5-425C-A209-C5FDD131148A}" type="presOf" srcId="{BD93CCB2-B277-4C64-9C17-9EFB85177668}" destId="{03F4D236-E3C1-4DB8-AD79-7D8D3B476338}" srcOrd="0" destOrd="0" presId="urn:microsoft.com/office/officeart/2008/layout/TitlePictureLineup"/>
    <dgm:cxn modelId="{C977AFBB-CCC8-44DD-9854-305ACC74CA24}" type="presParOf" srcId="{0CD9C87F-F3C5-4322-A4A2-DC329651B87D}" destId="{3F9A3EB4-6162-484A-8B52-AE22C1BA9232}" srcOrd="0" destOrd="0" presId="urn:microsoft.com/office/officeart/2008/layout/TitlePictureLineup"/>
    <dgm:cxn modelId="{01DF3CD3-5CC8-4BC9-A0BB-C9DB7B29DDCD}" type="presParOf" srcId="{3F9A3EB4-6162-484A-8B52-AE22C1BA9232}" destId="{BC0DF181-48D9-4AB2-B9FC-1400F4F01B95}" srcOrd="0" destOrd="0" presId="urn:microsoft.com/office/officeart/2008/layout/TitlePictureLineup"/>
    <dgm:cxn modelId="{70A7D457-25F4-4152-AA6A-CF0DBF158BB0}" type="presParOf" srcId="{3F9A3EB4-6162-484A-8B52-AE22C1BA9232}" destId="{2C5E8929-CDA2-4106-8C00-0950C6289CE4}" srcOrd="1" destOrd="0" presId="urn:microsoft.com/office/officeart/2008/layout/TitlePictureLineup"/>
    <dgm:cxn modelId="{4B6F6C10-7C80-4554-85BF-2FB0E6740814}" type="presParOf" srcId="{3F9A3EB4-6162-484A-8B52-AE22C1BA9232}" destId="{03F4D236-E3C1-4DB8-AD79-7D8D3B476338}" srcOrd="2" destOrd="0" presId="urn:microsoft.com/office/officeart/2008/layout/TitlePictureLineup"/>
    <dgm:cxn modelId="{08C8BBB2-F1A2-48F3-9744-C5F7B55EE7F5}" type="presParOf" srcId="{3F9A3EB4-6162-484A-8B52-AE22C1BA9232}" destId="{1A1624C9-5461-4E53-8EF3-6E9D0CBACC9F}" srcOrd="3" destOrd="0" presId="urn:microsoft.com/office/officeart/2008/layout/TitlePictureLineup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D3CF86-DE88-4173-BB50-CB625C2784C1}">
      <dsp:nvSpPr>
        <dsp:cNvPr id="0" name=""/>
        <dsp:cNvSpPr/>
      </dsp:nvSpPr>
      <dsp:spPr>
        <a:xfrm>
          <a:off x="22736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12700" cap="flat" cmpd="sng" algn="ctr">
          <a:solidFill>
            <a:schemeClr val="accent1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nn-NO" sz="2000" b="1" kern="1200" noProof="0" dirty="0"/>
            <a:t>Ny iraka voalohany ho azy dia ny mitaona ny olona ho eo amin'i Jesosy </a:t>
          </a:r>
          <a:endParaRPr lang="en-US" sz="2000" kern="1200" noProof="0" dirty="0"/>
        </a:p>
      </dsp:txBody>
      <dsp:txXfrm>
        <a:off x="59038" y="38834"/>
        <a:ext cx="2521580" cy="1512995"/>
      </dsp:txXfrm>
    </dsp:sp>
    <dsp:sp modelId="{83303C94-F2EE-4E3F-8B8F-C30B43A7A5F7}">
      <dsp:nvSpPr>
        <dsp:cNvPr id="0" name=""/>
        <dsp:cNvSpPr/>
      </dsp:nvSpPr>
      <dsp:spPr>
        <a:xfrm>
          <a:off x="22736" y="1581131"/>
          <a:ext cx="2594184" cy="583468"/>
        </a:xfrm>
        <a:prstGeom prst="rect">
          <a:avLst/>
        </a:prstGeom>
        <a:gradFill rotWithShape="1">
          <a:gsLst>
            <a:gs pos="0">
              <a:schemeClr val="accent1">
                <a:tint val="97000"/>
                <a:satMod val="115000"/>
                <a:lumMod val="114000"/>
              </a:schemeClr>
            </a:gs>
            <a:gs pos="60000">
              <a:schemeClr val="accent1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1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1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72390" tIns="0" rIns="2413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Manambara</a:t>
          </a:r>
          <a:r>
            <a:rPr lang="fr-FR" sz="19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19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an'i</a:t>
          </a:r>
          <a:r>
            <a:rPr lang="fr-FR" sz="19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19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Jesosy</a:t>
          </a:r>
          <a:r>
            <a:rPr lang="fr-FR" sz="19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endParaRPr lang="en-US" sz="19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2736" y="1581131"/>
        <a:ext cx="1826890" cy="583468"/>
      </dsp:txXfrm>
    </dsp:sp>
    <dsp:sp modelId="{A381FCC2-366C-484C-80F3-42AFE9B46DAC}">
      <dsp:nvSpPr>
        <dsp:cNvPr id="0" name=""/>
        <dsp:cNvSpPr/>
      </dsp:nvSpPr>
      <dsp:spPr>
        <a:xfrm>
          <a:off x="1971054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811" t="-2437" r="-17169" b="-59875"/>
          </a:stretch>
        </a:blip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EE713CA-5DC2-499E-9B70-F3055F077623}">
      <dsp:nvSpPr>
        <dsp:cNvPr id="0" name=""/>
        <dsp:cNvSpPr/>
      </dsp:nvSpPr>
      <dsp:spPr>
        <a:xfrm>
          <a:off x="2774536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5">
            <a:lumMod val="20000"/>
            <a:lumOff val="80000"/>
            <a:alpha val="90000"/>
          </a:schemeClr>
        </a:solidFill>
        <a:ln w="12700" cap="flat" cmpd="sng" algn="ctr">
          <a:solidFill>
            <a:schemeClr val="accent5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r-FR" sz="2000" b="1" kern="1200" noProof="0" dirty="0" err="1">
              <a:latin typeface="Aptos" panose="02110004020202020204"/>
              <a:ea typeface="+mn-ea"/>
              <a:cs typeface="+mn-cs"/>
            </a:rPr>
            <a:t>Manambara</a:t>
          </a:r>
          <a:r>
            <a:rPr lang="fr-FR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fr-FR" sz="2000" b="1" kern="1200" noProof="0" dirty="0" err="1">
              <a:latin typeface="Aptos" panose="02110004020202020204"/>
              <a:ea typeface="+mn-ea"/>
              <a:cs typeface="+mn-cs"/>
            </a:rPr>
            <a:t>toe-javatra</a:t>
          </a:r>
          <a:r>
            <a:rPr lang="fr-FR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fr-FR" sz="2000" b="1" kern="1200" noProof="0" dirty="0" err="1">
              <a:latin typeface="Aptos" panose="02110004020202020204"/>
              <a:ea typeface="+mn-ea"/>
              <a:cs typeface="+mn-cs"/>
            </a:rPr>
            <a:t>izay</a:t>
          </a:r>
          <a:r>
            <a:rPr lang="fr-FR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fr-FR" sz="2000" b="1" kern="1200" noProof="0" dirty="0" err="1">
              <a:latin typeface="Aptos" panose="02110004020202020204"/>
              <a:ea typeface="+mn-ea"/>
              <a:cs typeface="+mn-cs"/>
            </a:rPr>
            <a:t>mahapaka</a:t>
          </a:r>
          <a:r>
            <a:rPr lang="fr-FR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fr-FR" sz="2000" b="1" kern="1200" noProof="0" dirty="0" err="1">
              <a:latin typeface="Aptos" panose="02110004020202020204"/>
              <a:ea typeface="+mn-ea"/>
              <a:cs typeface="+mn-cs"/>
            </a:rPr>
            <a:t>hatramin'ny</a:t>
          </a:r>
          <a:r>
            <a:rPr lang="fr-FR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fr-FR" sz="2000" b="1" kern="1200" noProof="0" dirty="0" err="1">
              <a:latin typeface="Aptos" panose="02110004020202020204"/>
              <a:ea typeface="+mn-ea"/>
              <a:cs typeface="+mn-cs"/>
            </a:rPr>
            <a:t>ankehitriny</a:t>
          </a:r>
          <a:r>
            <a:rPr lang="fr-FR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endParaRPr lang="en-US" sz="2000" b="1" kern="1200" noProof="0" dirty="0">
            <a:latin typeface="Aptos" panose="02110004020202020204"/>
            <a:ea typeface="+mn-ea"/>
            <a:cs typeface="+mn-cs"/>
          </a:endParaRPr>
        </a:p>
      </dsp:txBody>
      <dsp:txXfrm>
        <a:off x="2810838" y="38834"/>
        <a:ext cx="2521580" cy="1512995"/>
      </dsp:txXfrm>
    </dsp:sp>
    <dsp:sp modelId="{A7D34FEE-7DA6-4B37-BBED-CAA95D76B4CC}">
      <dsp:nvSpPr>
        <dsp:cNvPr id="0" name=""/>
        <dsp:cNvSpPr/>
      </dsp:nvSpPr>
      <dsp:spPr>
        <a:xfrm>
          <a:off x="2774536" y="1581131"/>
          <a:ext cx="2594184" cy="583468"/>
        </a:xfrm>
        <a:prstGeom prst="rect">
          <a:avLst/>
        </a:prstGeom>
        <a:gradFill rotWithShape="1">
          <a:gsLst>
            <a:gs pos="0">
              <a:schemeClr val="accent5">
                <a:tint val="97000"/>
                <a:satMod val="115000"/>
                <a:lumMod val="114000"/>
              </a:schemeClr>
            </a:gs>
            <a:gs pos="60000">
              <a:schemeClr val="accent5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5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5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Manambara</a:t>
          </a:r>
          <a:r>
            <a:rPr lang="fr-FR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ny</a:t>
          </a:r>
          <a:r>
            <a:rPr lang="fr-FR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ho </a:t>
          </a:r>
          <a:r>
            <a:rPr lang="fr-FR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avy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774536" y="1581131"/>
        <a:ext cx="1826890" cy="583468"/>
      </dsp:txXfrm>
    </dsp:sp>
    <dsp:sp modelId="{404A7F00-D70F-40DB-A253-54411E61105B}">
      <dsp:nvSpPr>
        <dsp:cNvPr id="0" name=""/>
        <dsp:cNvSpPr/>
      </dsp:nvSpPr>
      <dsp:spPr>
        <a:xfrm>
          <a:off x="4722854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20098" t="-23252" r="-13077" b="-46138"/>
          </a:stretch>
        </a:blipFill>
        <a:ln w="12700" cap="flat" cmpd="sng" algn="ctr">
          <a:solidFill>
            <a:schemeClr val="accent3">
              <a:tint val="40000"/>
              <a:alpha val="90000"/>
              <a:hueOff val="2682272"/>
              <a:satOff val="-834"/>
              <a:lumOff val="-85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93B6972-D6BF-4224-8F58-E4363ABE05A9}">
      <dsp:nvSpPr>
        <dsp:cNvPr id="0" name=""/>
        <dsp:cNvSpPr/>
      </dsp:nvSpPr>
      <dsp:spPr>
        <a:xfrm>
          <a:off x="5526337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2">
            <a:lumMod val="20000"/>
            <a:lumOff val="80000"/>
            <a:alpha val="90000"/>
          </a:schemeClr>
        </a:solidFill>
        <a:ln w="12700" cap="flat" cmpd="sng" algn="ctr">
          <a:solidFill>
            <a:schemeClr val="accent2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r-FR" sz="2000" b="1" kern="1200" noProof="0" dirty="0" err="1"/>
            <a:t>Manorina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fiangonana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mahery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izay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afaka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manohitra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ny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fanafian'ny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fahavalo</a:t>
          </a:r>
          <a:r>
            <a:rPr lang="fr-FR" sz="2000" b="1" kern="1200" noProof="0" dirty="0"/>
            <a:t> </a:t>
          </a:r>
          <a:endParaRPr lang="en-US" sz="2000" kern="1200" noProof="0" dirty="0"/>
        </a:p>
      </dsp:txBody>
      <dsp:txXfrm>
        <a:off x="5562639" y="38834"/>
        <a:ext cx="2521580" cy="1512995"/>
      </dsp:txXfrm>
    </dsp:sp>
    <dsp:sp modelId="{4D9EC3F5-2B61-4178-AF40-07178C6999D4}">
      <dsp:nvSpPr>
        <dsp:cNvPr id="0" name=""/>
        <dsp:cNvSpPr/>
      </dsp:nvSpPr>
      <dsp:spPr>
        <a:xfrm>
          <a:off x="5526337" y="1581131"/>
          <a:ext cx="2594184" cy="583468"/>
        </a:xfrm>
        <a:prstGeom prst="rect">
          <a:avLst/>
        </a:prstGeom>
        <a:gradFill rotWithShape="1">
          <a:gsLst>
            <a:gs pos="0">
              <a:schemeClr val="accent2">
                <a:tint val="97000"/>
                <a:satMod val="115000"/>
                <a:lumMod val="114000"/>
              </a:schemeClr>
            </a:gs>
            <a:gs pos="60000">
              <a:schemeClr val="accent2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2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Mampandroso</a:t>
          </a:r>
          <a:r>
            <a:rPr lang="fr-FR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526337" y="1581131"/>
        <a:ext cx="1826890" cy="583468"/>
      </dsp:txXfrm>
    </dsp:sp>
    <dsp:sp modelId="{3D6A2FB8-FAD5-4FEF-A1A3-3717E97DEF08}">
      <dsp:nvSpPr>
        <dsp:cNvPr id="0" name=""/>
        <dsp:cNvSpPr/>
      </dsp:nvSpPr>
      <dsp:spPr>
        <a:xfrm>
          <a:off x="7474661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666" r="-73778" b="-42836"/>
          </a:stretch>
        </a:blipFill>
        <a:ln w="12700" cap="flat" cmpd="sng" algn="ctr">
          <a:solidFill>
            <a:schemeClr val="accent3">
              <a:tint val="40000"/>
              <a:alpha val="90000"/>
              <a:hueOff val="5364544"/>
              <a:satOff val="-1668"/>
              <a:lumOff val="-169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7B3CB62-A8A9-4497-91EE-E14053024428}">
      <dsp:nvSpPr>
        <dsp:cNvPr id="0" name=""/>
        <dsp:cNvSpPr/>
      </dsp:nvSpPr>
      <dsp:spPr>
        <a:xfrm>
          <a:off x="0" y="2499620"/>
          <a:ext cx="2774321" cy="1356902"/>
        </a:xfrm>
        <a:prstGeom prst="round2SameRect">
          <a:avLst>
            <a:gd name="adj1" fmla="val 8000"/>
            <a:gd name="adj2" fmla="val 0"/>
          </a:avLst>
        </a:prstGeom>
        <a:solidFill>
          <a:schemeClr val="accent4">
            <a:lumMod val="20000"/>
            <a:lumOff val="80000"/>
            <a:alpha val="90000"/>
          </a:schemeClr>
        </a:solidFill>
        <a:ln w="12700" cap="flat" cmpd="sng" algn="ctr">
          <a:solidFill>
            <a:schemeClr val="accent4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sv-SE" sz="2000" b="1" kern="1200" noProof="0" dirty="0"/>
            <a:t>Manambara ny fahotana, mba hahatonga ny olona hibebaka </a:t>
          </a:r>
          <a:endParaRPr lang="en-US" sz="2000" kern="1200" noProof="0" dirty="0"/>
        </a:p>
      </dsp:txBody>
      <dsp:txXfrm>
        <a:off x="31794" y="2531414"/>
        <a:ext cx="2710733" cy="1325108"/>
      </dsp:txXfrm>
    </dsp:sp>
    <dsp:sp modelId="{7FC4422D-8C48-4D6F-8899-D3EB750C73B7}">
      <dsp:nvSpPr>
        <dsp:cNvPr id="0" name=""/>
        <dsp:cNvSpPr/>
      </dsp:nvSpPr>
      <dsp:spPr>
        <a:xfrm>
          <a:off x="0" y="3856523"/>
          <a:ext cx="2774321" cy="583468"/>
        </a:xfrm>
        <a:prstGeom prst="rect">
          <a:avLst/>
        </a:prstGeom>
        <a:gradFill rotWithShape="1">
          <a:gsLst>
            <a:gs pos="0">
              <a:schemeClr val="accent4">
                <a:tint val="97000"/>
                <a:satMod val="115000"/>
                <a:lumMod val="114000"/>
              </a:schemeClr>
            </a:gs>
            <a:gs pos="60000">
              <a:schemeClr val="accent4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4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4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Mananatra</a:t>
          </a:r>
          <a:r>
            <a:rPr lang="fr-FR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0" y="3856523"/>
        <a:ext cx="1953747" cy="583468"/>
      </dsp:txXfrm>
    </dsp:sp>
    <dsp:sp modelId="{3130E0C0-5E31-4FB3-8A92-9A309FDC92A9}">
      <dsp:nvSpPr>
        <dsp:cNvPr id="0" name=""/>
        <dsp:cNvSpPr/>
      </dsp:nvSpPr>
      <dsp:spPr>
        <a:xfrm>
          <a:off x="2103993" y="382995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4"/>
          <a:srcRect/>
          <a:stretch>
            <a:fillRect l="-67009" t="-35932" r="-224305" b="-84182"/>
          </a:stretch>
        </a:blipFill>
        <a:ln w="12700" cap="flat" cmpd="sng" algn="ctr">
          <a:solidFill>
            <a:schemeClr val="accent3">
              <a:tint val="40000"/>
              <a:alpha val="90000"/>
              <a:hueOff val="8046816"/>
              <a:satOff val="-2502"/>
              <a:lumOff val="-254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C181B66-CC29-4D81-82A1-51CAB7D5DB84}">
      <dsp:nvSpPr>
        <dsp:cNvPr id="0" name=""/>
        <dsp:cNvSpPr/>
      </dsp:nvSpPr>
      <dsp:spPr>
        <a:xfrm>
          <a:off x="2927881" y="2499620"/>
          <a:ext cx="2774321" cy="1356902"/>
        </a:xfrm>
        <a:prstGeom prst="round2SameRect">
          <a:avLst>
            <a:gd name="adj1" fmla="val 8000"/>
            <a:gd name="adj2" fmla="val 0"/>
          </a:avLst>
        </a:prstGeom>
        <a:solidFill>
          <a:schemeClr val="accent3">
            <a:lumMod val="20000"/>
            <a:lumOff val="80000"/>
            <a:alpha val="90000"/>
          </a:schemeClr>
        </a:solidFill>
        <a:ln w="12700" cap="flat" cmpd="sng" algn="ctr">
          <a:solidFill>
            <a:schemeClr val="accent3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it-IT" sz="2000" b="1" kern="1200" noProof="0" dirty="0"/>
            <a:t>Nirahina ho any amin'ny fiangonana maro i Joda sy Silasy noho io antony io </a:t>
          </a:r>
          <a:endParaRPr lang="en-US" sz="2000" kern="1200" noProof="0" dirty="0"/>
        </a:p>
      </dsp:txBody>
      <dsp:txXfrm>
        <a:off x="2959675" y="2531414"/>
        <a:ext cx="2710733" cy="1325108"/>
      </dsp:txXfrm>
    </dsp:sp>
    <dsp:sp modelId="{33324725-AC41-4188-ADC2-C983F204EAEA}">
      <dsp:nvSpPr>
        <dsp:cNvPr id="0" name=""/>
        <dsp:cNvSpPr/>
      </dsp:nvSpPr>
      <dsp:spPr>
        <a:xfrm>
          <a:off x="2927881" y="3856523"/>
          <a:ext cx="2774321" cy="583468"/>
        </a:xfrm>
        <a:prstGeom prst="rect">
          <a:avLst/>
        </a:prstGeom>
        <a:gradFill rotWithShape="1">
          <a:gsLst>
            <a:gs pos="0">
              <a:schemeClr val="accent3">
                <a:tint val="97000"/>
                <a:satMod val="115000"/>
                <a:lumMod val="114000"/>
              </a:schemeClr>
            </a:gs>
            <a:gs pos="60000">
              <a:schemeClr val="accent3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3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3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Mampionona</a:t>
          </a:r>
          <a:r>
            <a:rPr lang="fr-FR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927881" y="3856523"/>
        <a:ext cx="1953747" cy="583468"/>
      </dsp:txXfrm>
    </dsp:sp>
    <dsp:sp modelId="{3A686E9C-D473-424C-A616-6FCF3A07A6DA}">
      <dsp:nvSpPr>
        <dsp:cNvPr id="0" name=""/>
        <dsp:cNvSpPr/>
      </dsp:nvSpPr>
      <dsp:spPr>
        <a:xfrm>
          <a:off x="5055813" y="3829938"/>
          <a:ext cx="636208" cy="636208"/>
        </a:xfrm>
        <a:prstGeom prst="ellipse">
          <a:avLst/>
        </a:prstGeom>
        <a:blipFill rotWithShape="1"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accent3">
              <a:tint val="40000"/>
              <a:alpha val="90000"/>
              <a:hueOff val="10729088"/>
              <a:satOff val="-3336"/>
              <a:lumOff val="-338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903AEB-E8A1-44C8-ACE2-14E974CD781E}">
      <dsp:nvSpPr>
        <dsp:cNvPr id="0" name=""/>
        <dsp:cNvSpPr/>
      </dsp:nvSpPr>
      <dsp:spPr>
        <a:xfrm>
          <a:off x="7968" y="0"/>
          <a:ext cx="1619490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Olona</a:t>
          </a:r>
          <a:r>
            <a:rPr lang="fr-FR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nirahin'Andriamanitra</a:t>
          </a:r>
          <a:r>
            <a:rPr lang="fr-FR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(Lio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11:49)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5401" y="47433"/>
        <a:ext cx="1524624" cy="1536350"/>
      </dsp:txXfrm>
    </dsp:sp>
    <dsp:sp modelId="{6AF94F2D-F79B-42D8-8792-EC5EE5CA65AE}">
      <dsp:nvSpPr>
        <dsp:cNvPr id="0" name=""/>
        <dsp:cNvSpPr/>
      </dsp:nvSpPr>
      <dsp:spPr>
        <a:xfrm>
          <a:off x="1789407" y="643877"/>
          <a:ext cx="343331" cy="343460"/>
        </a:xfrm>
        <a:prstGeom prst="star12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789407" y="712569"/>
        <a:ext cx="240332" cy="206076"/>
      </dsp:txXfrm>
    </dsp:sp>
    <dsp:sp modelId="{FAE57C7A-4FE9-4C1E-89A4-9591EE4B7D30}">
      <dsp:nvSpPr>
        <dsp:cNvPr id="0" name=""/>
        <dsp:cNvSpPr/>
      </dsp:nvSpPr>
      <dsp:spPr>
        <a:xfrm>
          <a:off x="2275254" y="0"/>
          <a:ext cx="2438174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568835"/>
                <a:satOff val="-4267"/>
                <a:lumOff val="1224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568835"/>
                <a:satOff val="-4267"/>
                <a:lumOff val="1224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568835"/>
                <a:satOff val="-4267"/>
                <a:lumOff val="1224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Nomena</a:t>
          </a:r>
          <a:r>
            <a:rPr lang="fr-FR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18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fanomezam-pahasoavana</a:t>
          </a:r>
          <a:r>
            <a:rPr lang="fr-FR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18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hitantana</a:t>
          </a:r>
          <a:r>
            <a:rPr lang="fr-FR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18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ny</a:t>
          </a:r>
          <a:r>
            <a:rPr lang="fr-FR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18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fiangonana</a:t>
          </a:r>
          <a:br>
            <a:rPr lang="fr-FR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fr-FR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(1 Kor. 12:28-29;</a:t>
          </a:r>
          <a:br>
            <a:rPr lang="fr-FR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fr-FR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Efes</a:t>
          </a:r>
          <a:r>
            <a:rPr lang="en-US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4:11-12)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323031" y="47777"/>
        <a:ext cx="2342620" cy="1535662"/>
      </dsp:txXfrm>
    </dsp:sp>
    <dsp:sp modelId="{0D00281B-4660-4C87-BD3A-A048546E75D5}">
      <dsp:nvSpPr>
        <dsp:cNvPr id="0" name=""/>
        <dsp:cNvSpPr/>
      </dsp:nvSpPr>
      <dsp:spPr>
        <a:xfrm>
          <a:off x="4875378" y="643877"/>
          <a:ext cx="343331" cy="343460"/>
        </a:xfrm>
        <a:prstGeom prst="star12">
          <a:avLst/>
        </a:prstGeom>
        <a:gradFill rotWithShape="0">
          <a:gsLst>
            <a:gs pos="0">
              <a:schemeClr val="accent2">
                <a:hueOff val="758446"/>
                <a:satOff val="-5690"/>
                <a:lumOff val="1633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758446"/>
                <a:satOff val="-5690"/>
                <a:lumOff val="1633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758446"/>
                <a:satOff val="-5690"/>
                <a:lumOff val="1633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4875378" y="712569"/>
        <a:ext cx="240332" cy="206076"/>
      </dsp:txXfrm>
    </dsp:sp>
    <dsp:sp modelId="{48825FD6-2E41-4562-AE78-DC5FF4C17433}">
      <dsp:nvSpPr>
        <dsp:cNvPr id="0" name=""/>
        <dsp:cNvSpPr/>
      </dsp:nvSpPr>
      <dsp:spPr>
        <a:xfrm>
          <a:off x="5361225" y="0"/>
          <a:ext cx="1619490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1137670"/>
                <a:satOff val="-8535"/>
                <a:lumOff val="2449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137670"/>
                <a:satOff val="-8535"/>
                <a:lumOff val="2449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137670"/>
                <a:satOff val="-8535"/>
                <a:lumOff val="2449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Fanorenan'ny</a:t>
          </a:r>
          <a:r>
            <a:rPr lang="fr-FR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fiangonana</a:t>
          </a:r>
          <a:r>
            <a:rPr lang="fr-FR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fr-FR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Efes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2:20)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408658" y="47433"/>
        <a:ext cx="1524624" cy="1536350"/>
      </dsp:txXfrm>
    </dsp:sp>
    <dsp:sp modelId="{1F634FAF-0CDD-4918-9ECB-BCADC682B67E}">
      <dsp:nvSpPr>
        <dsp:cNvPr id="0" name=""/>
        <dsp:cNvSpPr/>
      </dsp:nvSpPr>
      <dsp:spPr>
        <a:xfrm>
          <a:off x="7142664" y="643877"/>
          <a:ext cx="343331" cy="343460"/>
        </a:xfrm>
        <a:prstGeom prst="star12">
          <a:avLst/>
        </a:prstGeom>
        <a:gradFill rotWithShape="0">
          <a:gsLst>
            <a:gs pos="0">
              <a:schemeClr val="accent2">
                <a:hueOff val="1516893"/>
                <a:satOff val="-11379"/>
                <a:lumOff val="3265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516893"/>
                <a:satOff val="-11379"/>
                <a:lumOff val="3265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516893"/>
                <a:satOff val="-11379"/>
                <a:lumOff val="3265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7142664" y="712569"/>
        <a:ext cx="240332" cy="206076"/>
      </dsp:txXfrm>
    </dsp:sp>
    <dsp:sp modelId="{689C0D5C-78C0-4845-A70A-A99F356AC315}">
      <dsp:nvSpPr>
        <dsp:cNvPr id="0" name=""/>
        <dsp:cNvSpPr/>
      </dsp:nvSpPr>
      <dsp:spPr>
        <a:xfrm>
          <a:off x="7628511" y="0"/>
          <a:ext cx="1869134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1706504"/>
                <a:satOff val="-12802"/>
                <a:lumOff val="3673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706504"/>
                <a:satOff val="-12802"/>
                <a:lumOff val="3673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706504"/>
                <a:satOff val="-12802"/>
                <a:lumOff val="3673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Mandray </a:t>
          </a:r>
          <a:r>
            <a:rPr lang="fr-FR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fanambarana</a:t>
          </a:r>
          <a:r>
            <a:rPr lang="fr-FR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fr-FR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Efes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3:5)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7676288" y="47777"/>
        <a:ext cx="1773580" cy="1535662"/>
      </dsp:txXfrm>
    </dsp:sp>
    <dsp:sp modelId="{F24C91FF-F822-43EC-8BDC-F3C25FD177A3}">
      <dsp:nvSpPr>
        <dsp:cNvPr id="0" name=""/>
        <dsp:cNvSpPr/>
      </dsp:nvSpPr>
      <dsp:spPr>
        <a:xfrm>
          <a:off x="9659594" y="643877"/>
          <a:ext cx="343331" cy="343460"/>
        </a:xfrm>
        <a:prstGeom prst="star12">
          <a:avLst/>
        </a:prstGeom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9659594" y="712569"/>
        <a:ext cx="240332" cy="206076"/>
      </dsp:txXfrm>
    </dsp:sp>
    <dsp:sp modelId="{B63C68F4-37F5-4E39-81B9-0FD70A034F30}">
      <dsp:nvSpPr>
        <dsp:cNvPr id="0" name=""/>
        <dsp:cNvSpPr/>
      </dsp:nvSpPr>
      <dsp:spPr>
        <a:xfrm>
          <a:off x="10145441" y="0"/>
          <a:ext cx="1619490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Mifaly</a:t>
          </a:r>
          <a:r>
            <a:rPr lang="fr-FR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amin'ny</a:t>
          </a:r>
          <a:r>
            <a:rPr lang="fr-FR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fahamarinana</a:t>
          </a:r>
          <a:r>
            <a:rPr lang="fr-FR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(Apok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18:20)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0192874" y="47433"/>
        <a:ext cx="1524624" cy="153635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0DF181-48D9-4AB2-B9FC-1400F4F01B95}">
      <dsp:nvSpPr>
        <dsp:cNvPr id="0" name=""/>
        <dsp:cNvSpPr/>
      </dsp:nvSpPr>
      <dsp:spPr>
        <a:xfrm>
          <a:off x="206478" y="409966"/>
          <a:ext cx="0" cy="3671756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C5E8929-CDA2-4106-8C00-0950C6289CE4}">
      <dsp:nvSpPr>
        <dsp:cNvPr id="0" name=""/>
        <dsp:cNvSpPr/>
      </dsp:nvSpPr>
      <dsp:spPr>
        <a:xfrm>
          <a:off x="935548" y="469555"/>
          <a:ext cx="3779993" cy="1652290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t="-7000" b="-7000"/>
          </a:stretch>
        </a:blip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F4D236-E3C1-4DB8-AD79-7D8D3B476338}">
      <dsp:nvSpPr>
        <dsp:cNvPr id="0" name=""/>
        <dsp:cNvSpPr/>
      </dsp:nvSpPr>
      <dsp:spPr>
        <a:xfrm>
          <a:off x="108064" y="2184649"/>
          <a:ext cx="5434961" cy="18970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noProof="0" dirty="0" err="1"/>
            <a:t>Nambara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mialoha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tamin'ny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faminaniana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ny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fiantsoana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azy</a:t>
          </a:r>
          <a:r>
            <a:rPr lang="fr-FR" sz="2000" b="1" kern="1200" noProof="0" dirty="0"/>
            <a:t> (1 Tim. 1:18). </a:t>
          </a:r>
          <a:r>
            <a:rPr lang="fr-FR" sz="2000" b="1" kern="1200" noProof="0" dirty="0" err="1"/>
            <a:t>Niara-nanoratra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tamin'i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Paoly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ireto</a:t>
          </a:r>
          <a:r>
            <a:rPr lang="fr-FR" sz="2000" b="1" kern="1200" noProof="0" dirty="0"/>
            <a:t>  </a:t>
          </a:r>
          <a:r>
            <a:rPr lang="fr-FR" sz="2000" b="1" kern="1200" noProof="0" dirty="0" err="1"/>
            <a:t>epistily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ireto</a:t>
          </a:r>
          <a:r>
            <a:rPr lang="fr-FR" sz="2000" b="1" kern="1200" noProof="0" dirty="0"/>
            <a:t>: 2 </a:t>
          </a:r>
          <a:r>
            <a:rPr lang="fr-FR" sz="2000" b="1" kern="1200" noProof="0" dirty="0" err="1"/>
            <a:t>Korintiana</a:t>
          </a:r>
          <a:r>
            <a:rPr lang="fr-FR" sz="2000" b="1" kern="1200" noProof="0" dirty="0"/>
            <a:t> (2 </a:t>
          </a:r>
          <a:r>
            <a:rPr lang="fr-FR" sz="2000" b="1" kern="1200" noProof="0" dirty="0" err="1"/>
            <a:t>Kor</a:t>
          </a:r>
          <a:r>
            <a:rPr lang="fr-FR" sz="2000" b="1" kern="1200" noProof="0" dirty="0"/>
            <a:t>. 1:1); </a:t>
          </a:r>
          <a:r>
            <a:rPr lang="fr-FR" sz="2000" b="1" kern="1200" noProof="0" dirty="0" err="1"/>
            <a:t>Filipiana</a:t>
          </a:r>
          <a:r>
            <a:rPr lang="fr-FR" sz="2000" b="1" kern="1200" noProof="0" dirty="0"/>
            <a:t> (Fil. 1:1); </a:t>
          </a:r>
          <a:r>
            <a:rPr lang="fr-FR" sz="2000" b="1" kern="1200" noProof="0" dirty="0" err="1"/>
            <a:t>Kolosiana</a:t>
          </a:r>
          <a:br>
            <a:rPr lang="fr-FR" sz="2000" b="1" kern="1200" noProof="0" dirty="0"/>
          </a:br>
          <a:r>
            <a:rPr lang="fr-FR" sz="2000" b="1" kern="1200" noProof="0" dirty="0"/>
            <a:t>(Kol. 1:1); 1 </a:t>
          </a:r>
          <a:r>
            <a:rPr lang="fr-FR" sz="2000" b="1" kern="1200" noProof="0" dirty="0" err="1"/>
            <a:t>Tesaloniana</a:t>
          </a:r>
          <a:r>
            <a:rPr lang="fr-FR" sz="2000" b="1" kern="1200" noProof="0" dirty="0"/>
            <a:t> (1 Tes. 1:1); 2 </a:t>
          </a:r>
          <a:r>
            <a:rPr lang="fr-FR" sz="2000" b="1" kern="1200" noProof="0" dirty="0" err="1"/>
            <a:t>Tesaloniana</a:t>
          </a:r>
          <a:r>
            <a:rPr lang="fr-FR" sz="2000" b="1" kern="1200" noProof="0" dirty="0"/>
            <a:t> (2 Tes. 1:1); </a:t>
          </a:r>
          <a:r>
            <a:rPr lang="fr-FR" sz="2000" b="1" kern="1200" noProof="0" dirty="0" err="1"/>
            <a:t>ary</a:t>
          </a:r>
          <a:r>
            <a:rPr lang="fr-FR" sz="2000" b="1" kern="1200" noProof="0" dirty="0"/>
            <a:t> Filemona</a:t>
          </a:r>
          <a:br>
            <a:rPr lang="fr-FR" sz="2000" b="1" kern="1200" noProof="0" dirty="0"/>
          </a:br>
          <a:r>
            <a:rPr lang="fr-FR" sz="2000" b="1" kern="1200" noProof="0" dirty="0"/>
            <a:t>(Film</a:t>
          </a:r>
          <a:r>
            <a:rPr lang="en-US" sz="2000" b="1" kern="1200" noProof="0" dirty="0"/>
            <a:t>. 1:1).</a:t>
          </a:r>
          <a:endParaRPr lang="en-US" sz="2000" kern="1200" noProof="0" dirty="0"/>
        </a:p>
      </dsp:txBody>
      <dsp:txXfrm>
        <a:off x="108064" y="2184649"/>
        <a:ext cx="5434961" cy="1897073"/>
      </dsp:txXfrm>
    </dsp:sp>
    <dsp:sp modelId="{1A1624C9-5461-4E53-8EF3-6E9D0CBACC9F}">
      <dsp:nvSpPr>
        <dsp:cNvPr id="0" name=""/>
        <dsp:cNvSpPr/>
      </dsp:nvSpPr>
      <dsp:spPr>
        <a:xfrm>
          <a:off x="203911" y="1994"/>
          <a:ext cx="5148006" cy="40797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5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TIMOTY</a:t>
          </a:r>
          <a:endParaRPr lang="en-US" sz="2400" kern="12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3911" y="1994"/>
        <a:ext cx="5148006" cy="40797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0DF181-48D9-4AB2-B9FC-1400F4F01B95}">
      <dsp:nvSpPr>
        <dsp:cNvPr id="0" name=""/>
        <dsp:cNvSpPr/>
      </dsp:nvSpPr>
      <dsp:spPr>
        <a:xfrm>
          <a:off x="206478" y="409966"/>
          <a:ext cx="0" cy="3671756"/>
        </a:xfrm>
        <a:prstGeom prst="line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454D9D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C5E8929-CDA2-4106-8C00-0950C6289CE4}">
      <dsp:nvSpPr>
        <dsp:cNvPr id="0" name=""/>
        <dsp:cNvSpPr/>
      </dsp:nvSpPr>
      <dsp:spPr>
        <a:xfrm>
          <a:off x="935548" y="478527"/>
          <a:ext cx="3779993" cy="1652290"/>
        </a:xfrm>
        <a:prstGeom prst="rect">
          <a:avLst/>
        </a:prstGeom>
        <a:blipFill rotWithShape="1">
          <a:blip xmlns:r="http://schemas.openxmlformats.org/officeDocument/2006/relationships" r:embed="rId1" cstate="hq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7000"/>
          </a:stretch>
        </a:blip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F4D236-E3C1-4DB8-AD79-7D8D3B476338}">
      <dsp:nvSpPr>
        <dsp:cNvPr id="0" name=""/>
        <dsp:cNvSpPr/>
      </dsp:nvSpPr>
      <dsp:spPr>
        <a:xfrm>
          <a:off x="197543" y="2184649"/>
          <a:ext cx="5256002" cy="18970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noProof="0" dirty="0" err="1"/>
            <a:t>Nanatanteraka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andraikitra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maro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araka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ny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faminaniana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izy</a:t>
          </a:r>
          <a:r>
            <a:rPr lang="fr-FR" sz="2000" b="1" kern="1200" noProof="0" dirty="0"/>
            <a:t>, </a:t>
          </a:r>
          <a:r>
            <a:rPr lang="fr-FR" sz="2000" b="1" kern="1200" noProof="0" dirty="0" err="1"/>
            <a:t>toy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ny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fampandrosoana</a:t>
          </a:r>
          <a:br>
            <a:rPr lang="fr-FR" sz="2000" b="1" kern="1200" noProof="0" dirty="0"/>
          </a:br>
          <a:r>
            <a:rPr lang="fr-FR" sz="2000" b="1" kern="1200" noProof="0" dirty="0"/>
            <a:t>(2 Kor. 8:6); </a:t>
          </a:r>
          <a:r>
            <a:rPr lang="fr-FR" sz="2000" b="1" kern="1200" noProof="0" dirty="0" err="1"/>
            <a:t>fananarana</a:t>
          </a:r>
          <a:r>
            <a:rPr lang="fr-FR" sz="2000" b="1" kern="1200" noProof="0" dirty="0"/>
            <a:t> (</a:t>
          </a:r>
          <a:r>
            <a:rPr lang="fr-FR" sz="2000" b="1" kern="1200" noProof="0" dirty="0" err="1"/>
            <a:t>Titosy</a:t>
          </a:r>
          <a:r>
            <a:rPr lang="fr-FR" sz="2000" b="1" kern="1200" noProof="0" dirty="0"/>
            <a:t> 2:6, 9, 15); </a:t>
          </a:r>
          <a:r>
            <a:rPr lang="fr-FR" sz="2000" b="1" kern="1200" noProof="0" dirty="0" err="1"/>
            <a:t>ary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fampiononana</a:t>
          </a:r>
          <a:r>
            <a:rPr lang="fr-FR" sz="2000" b="1" kern="1200" noProof="0" dirty="0"/>
            <a:t> (2 </a:t>
          </a:r>
          <a:r>
            <a:rPr lang="fr-FR" sz="2000" b="1" kern="1200" noProof="0" dirty="0" err="1"/>
            <a:t>Kor</a:t>
          </a:r>
          <a:r>
            <a:rPr lang="en-US" sz="2000" b="1" kern="1200" noProof="0" dirty="0"/>
            <a:t>. 7:13)</a:t>
          </a:r>
          <a:endParaRPr lang="en-US" sz="2000" kern="1200" noProof="0" dirty="0"/>
        </a:p>
      </dsp:txBody>
      <dsp:txXfrm>
        <a:off x="197543" y="2184649"/>
        <a:ext cx="5256002" cy="1897073"/>
      </dsp:txXfrm>
    </dsp:sp>
    <dsp:sp modelId="{1A1624C9-5461-4E53-8EF3-6E9D0CBACC9F}">
      <dsp:nvSpPr>
        <dsp:cNvPr id="0" name=""/>
        <dsp:cNvSpPr/>
      </dsp:nvSpPr>
      <dsp:spPr>
        <a:xfrm>
          <a:off x="203911" y="1994"/>
          <a:ext cx="5148006" cy="407972"/>
        </a:xfrm>
        <a:prstGeom prst="rect">
          <a:avLst/>
        </a:prstGeom>
        <a:solidFill>
          <a:srgbClr val="454D9D"/>
        </a:soli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TITOSY</a:t>
          </a:r>
          <a:endParaRPr lang="en-US" sz="2400" kern="12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3911" y="1994"/>
        <a:ext cx="5148006" cy="4079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TitlePictureLineup">
  <dgm:title val=""/>
  <dgm:desc val=""/>
  <dgm:catLst>
    <dgm:cat type="picture" pri="18000"/>
    <dgm:cat type="pictureconvert" pri="18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linDir" val="fromL"/>
          <dgm:param type="fallback" val="1D"/>
          <dgm:param type="horzAlign" val="ctr"/>
          <dgm:param type="vertAlign" val="mid"/>
          <dgm:param type="nodeVertAlign" val="t"/>
        </dgm:alg>
      </dgm:if>
      <dgm:else name="Name3">
        <dgm:alg type="lin">
          <dgm:param type="linDir" val="fromR"/>
          <dgm:param type="fallback" val="1D"/>
          <dgm:param type="horzAlign" val="ctr"/>
          <dgm:param type="vertAlign" val="mid"/>
          <dgm:param type="nodeVertAlign" val="t"/>
        </dgm:alg>
      </dgm:else>
    </dgm:choose>
    <dgm:shape xmlns:r="http://schemas.openxmlformats.org/officeDocument/2006/relationships" r:blip="">
      <dgm:adjLst/>
    </dgm:shape>
    <dgm:constrLst>
      <dgm:constr type="h" for="des" forName="Child" op="equ"/>
      <dgm:constr type="w" for="des" forName="Child" op="equ"/>
      <dgm:constr type="h" for="des" forName="Accent" op="equ"/>
      <dgm:constr type="w" for="des" forName="Accent" op="equ"/>
      <dgm:constr type="primFontSz" for="des" forName="Parent" op="equ"/>
      <dgm:constr type="primFontSz" for="des" forName="Child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 fact="0"/>
              <dgm:constr type="b" for="ch" forName="Accent" refType="h"/>
              <dgm:constr type="w" for="ch" forName="Accent" refType="w" fact="0"/>
              <dgm:constr type="h" for="ch" forName="Accent" refType="h" fact="0.9"/>
              <dgm:constr type="l" for="ch" forName="Image" refType="w" fact="0.05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.05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if>
          <dgm:else name="Name6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/>
              <dgm:constr type="b" for="ch" forName="Accent" refType="h"/>
              <dgm:constr type="h" for="ch" forName="Accent" refType="h" fact="0.9"/>
              <dgm:constr type="l" for="ch" forName="Image" refType="w" fact="0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else>
        </dgm:choose>
        <dgm:forEach name="Name7" axis="self" ptType="node">
          <dgm:layoutNode name="Accent" styleLbl="alignAcc1">
            <dgm:alg type="sp"/>
            <dgm:shape xmlns:r="http://schemas.openxmlformats.org/officeDocument/2006/relationships" type="line" r:blip="">
              <dgm:adjLst/>
            </dgm:shape>
            <dgm:presOf/>
          </dgm:layoutNode>
          <dgm:layoutNode name="Image">
            <dgm:alg type="sp"/>
            <dgm:shape xmlns:r="http://schemas.openxmlformats.org/officeDocument/2006/relationships" type="rect" r:blip="" blipPhldr="1">
              <dgm:adjLst/>
            </dgm:shape>
            <dgm:presOf/>
          </dgm:layoutNode>
          <dgm:layoutNode name="Child" styleLbl="revTx">
            <dgm:varLst>
              <dgm:bulletEnabled val="1"/>
            </dgm:varLst>
            <dgm:choose name="Name8">
              <dgm:if name="Name9" axis="ch" ptType="node" func="cnt" op="gt" val="1">
                <dgm:choose name="Name10">
                  <dgm:if name="Name11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if>
                  <dgm:else name="Name12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else>
                </dgm:choose>
              </dgm:if>
              <dgm:else name="Name13">
                <dgm:choose name="Name14">
                  <dgm:if name="Name15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if>
                  <dgm:else name="Name16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  <dgm:layoutNode name="Parent" styleLbl="alignNode1">
            <dgm:varLst>
              <dgm:bulletEnabled val="1"/>
            </dgm:varLst>
            <dgm:alg type="tx">
              <dgm:param type="shpTxLTRAlignCh" val="ctr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TitlePictureLineup">
  <dgm:title val=""/>
  <dgm:desc val=""/>
  <dgm:catLst>
    <dgm:cat type="picture" pri="18000"/>
    <dgm:cat type="pictureconvert" pri="18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linDir" val="fromL"/>
          <dgm:param type="fallback" val="1D"/>
          <dgm:param type="horzAlign" val="ctr"/>
          <dgm:param type="vertAlign" val="mid"/>
          <dgm:param type="nodeVertAlign" val="t"/>
        </dgm:alg>
      </dgm:if>
      <dgm:else name="Name3">
        <dgm:alg type="lin">
          <dgm:param type="linDir" val="fromR"/>
          <dgm:param type="fallback" val="1D"/>
          <dgm:param type="horzAlign" val="ctr"/>
          <dgm:param type="vertAlign" val="mid"/>
          <dgm:param type="nodeVertAlign" val="t"/>
        </dgm:alg>
      </dgm:else>
    </dgm:choose>
    <dgm:shape xmlns:r="http://schemas.openxmlformats.org/officeDocument/2006/relationships" r:blip="">
      <dgm:adjLst/>
    </dgm:shape>
    <dgm:constrLst>
      <dgm:constr type="h" for="des" forName="Child" op="equ"/>
      <dgm:constr type="w" for="des" forName="Child" op="equ"/>
      <dgm:constr type="h" for="des" forName="Accent" op="equ"/>
      <dgm:constr type="w" for="des" forName="Accent" op="equ"/>
      <dgm:constr type="primFontSz" for="des" forName="Parent" op="equ"/>
      <dgm:constr type="primFontSz" for="des" forName="Child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 fact="0"/>
              <dgm:constr type="b" for="ch" forName="Accent" refType="h"/>
              <dgm:constr type="w" for="ch" forName="Accent" refType="w" fact="0"/>
              <dgm:constr type="h" for="ch" forName="Accent" refType="h" fact="0.9"/>
              <dgm:constr type="l" for="ch" forName="Image" refType="w" fact="0.05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.05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if>
          <dgm:else name="Name6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/>
              <dgm:constr type="b" for="ch" forName="Accent" refType="h"/>
              <dgm:constr type="h" for="ch" forName="Accent" refType="h" fact="0.9"/>
              <dgm:constr type="l" for="ch" forName="Image" refType="w" fact="0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else>
        </dgm:choose>
        <dgm:forEach name="Name7" axis="self" ptType="node">
          <dgm:layoutNode name="Accent" styleLbl="alignAcc1">
            <dgm:alg type="sp"/>
            <dgm:shape xmlns:r="http://schemas.openxmlformats.org/officeDocument/2006/relationships" type="line" r:blip="">
              <dgm:adjLst/>
            </dgm:shape>
            <dgm:presOf/>
          </dgm:layoutNode>
          <dgm:layoutNode name="Image">
            <dgm:alg type="sp"/>
            <dgm:shape xmlns:r="http://schemas.openxmlformats.org/officeDocument/2006/relationships" type="rect" r:blip="" blipPhldr="1">
              <dgm:adjLst/>
            </dgm:shape>
            <dgm:presOf/>
          </dgm:layoutNode>
          <dgm:layoutNode name="Child" styleLbl="revTx">
            <dgm:varLst>
              <dgm:bulletEnabled val="1"/>
            </dgm:varLst>
            <dgm:choose name="Name8">
              <dgm:if name="Name9" axis="ch" ptType="node" func="cnt" op="gt" val="1">
                <dgm:choose name="Name10">
                  <dgm:if name="Name11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if>
                  <dgm:else name="Name12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else>
                </dgm:choose>
              </dgm:if>
              <dgm:else name="Name13">
                <dgm:choose name="Name14">
                  <dgm:if name="Name15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if>
                  <dgm:else name="Name16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  <dgm:layoutNode name="Parent" styleLbl="alignNode1">
            <dgm:varLst>
              <dgm:bulletEnabled val="1"/>
            </dgm:varLst>
            <dgm:alg type="tx">
              <dgm:param type="shpTxLTRAlignCh" val="ctr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03FF46-52B4-2489-D989-A5B76D25CA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8A4AE09-2CB1-38B4-E7E9-F0706E3150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825535-B0CB-3C2D-1DAC-D995FC4BC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AB3BE0-ABAD-E573-8275-8A5967AB9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81E6F7E-26AE-1568-72F5-C86443FF8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86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8D5C0B-1109-45B7-F29C-003CFBD51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35971B-BB81-FE12-BFFC-7C04F273A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B61679A-2500-ED5F-4F90-43764F681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5730228-8227-64D5-BEE9-FB81BC25D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13A9254-DFB8-E6FD-A0F3-340D93B75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149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4EE6D7-D068-F1D7-73B3-347C93160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4EED501-5DF5-FA2E-C417-5C243C8AA1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B2B356-A227-6B5B-0A2D-FB1945999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B66970-B4F5-9A3C-5C88-33B551755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54AF1BC-CAF1-70EB-3B55-7C8498B0F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7828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A946F6-D7A8-B59F-D8BF-3BBD612F1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915681D-FFCD-98B6-F6FE-25D97B0797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1FFF96-4E71-A590-F9E6-91FA67475D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3A19A3B-4D8F-9288-8554-BDF613749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EF2FCAC-DB42-7323-10E5-0D5532F42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5721043-0B59-EC72-549A-CD4162905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468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256CFE-725A-7719-BA72-AA2108134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297DE00-C2FD-49B4-0374-305A20BB84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B746B3E-B0A5-7FEE-D12A-B1F13AB9CA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DDF64D8-5978-6814-B278-3232A049A3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4EEF38D-8050-4C2B-DA67-0CB0B7C9A1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0D01BE5-B18F-9B67-FCEB-BBF3A68DC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3D85FAD-A870-8C1F-8835-E71CC1231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03896C3-81DA-9E7A-F94D-0C546C946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776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75F8E3-54C5-8037-63A9-92D912033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6AF65FA-99EF-BD8B-F3F2-418687891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816F822-AB15-4A1D-D340-0860F2574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9B4953E-E4BA-3F8C-0C15-BE772E53D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7396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5BB97C-D574-5CE4-82D1-E7D57A694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BFA524B-0C4D-8CD1-DAC5-0F3A6C379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6510E67-8BC9-0DAC-F864-E4E9F6764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360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2DCBEB-0814-F04D-3D73-E295A6C55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B0573F6-C306-AFBE-9C73-B3CB2C44C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1FC6CDB-656F-8B44-0EB7-6BAB1A2B8A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070210C-7697-9C93-57D1-901248F7D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0DA6800-7E47-A772-DF34-BEEACB94A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ADF7923-8351-2985-0DD3-7C358C65D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816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DDC701-3F8C-8090-874C-00841BF16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F6096A3-0C97-25C6-8BC8-E10C34A1E3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F8DF389-8B41-2E12-232B-30E2D57C94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0ECB95F-7288-3DC3-AC34-668874F52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5171A02-71C9-4C3C-F472-6A9721C64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E2FD0F8-23CC-21AB-F72C-527C935D4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3042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FC63B7-EA70-0100-EB42-1FA0FA7A7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A9E8743-96FA-4DC2-CE07-42A8918B43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3C93D5-E4E1-FA22-F3D0-268BE38EA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5327A7-788D-5A14-F7F4-C3D52C9EB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30CE4B4-6053-F203-5E54-C181D75BB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7369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0083EE5-163D-2A97-F71C-F7736EF7C8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8227056-28B5-7CEC-91FC-8EBBE58D09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FEA6AFD-9DA7-5F0E-BE3B-6A4349CE0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216A25-8D34-9614-A434-820C43FCB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FA24F1-4505-DDD2-0551-B90A811BE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127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89660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89772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18693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52447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56343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94889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73653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92388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55246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2203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3574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5C1B53F-BDDD-1CD2-7AEB-D5ED79304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5628CD8-DC5B-FE12-3861-F305423449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9C5C79-FC63-389D-596D-09EEB81903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CD27806-896C-896F-8229-9C00600E43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76594D-D43A-0F6A-4E3B-BF954B97B7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6463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011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4.jpg"/><Relationship Id="rId7" Type="http://schemas.openxmlformats.org/officeDocument/2006/relationships/diagramColors" Target="../diagrams/colors1.xm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21.jpeg"/><Relationship Id="rId4" Type="http://schemas.openxmlformats.org/officeDocument/2006/relationships/diagramData" Target="../diagrams/data1.xml"/><Relationship Id="rId9" Type="http://schemas.openxmlformats.org/officeDocument/2006/relationships/image" Target="../media/image2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7" Type="http://schemas.openxmlformats.org/officeDocument/2006/relationships/image" Target="../media/image31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13" Type="http://schemas.microsoft.com/office/2007/relationships/hdphoto" Target="../media/hdphoto4.wdp"/><Relationship Id="rId3" Type="http://schemas.microsoft.com/office/2007/relationships/hdphoto" Target="../media/hdphoto2.wdp"/><Relationship Id="rId7" Type="http://schemas.openxmlformats.org/officeDocument/2006/relationships/diagramLayout" Target="../diagrams/layout2.xml"/><Relationship Id="rId12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11" Type="http://schemas.openxmlformats.org/officeDocument/2006/relationships/image" Target="../media/image34.jpeg"/><Relationship Id="rId5" Type="http://schemas.microsoft.com/office/2007/relationships/hdphoto" Target="../media/hdphoto3.wdp"/><Relationship Id="rId10" Type="http://schemas.microsoft.com/office/2007/relationships/diagramDrawing" Target="../diagrams/drawing2.xml"/><Relationship Id="rId4" Type="http://schemas.openxmlformats.org/officeDocument/2006/relationships/image" Target="../media/image33.png"/><Relationship Id="rId9" Type="http://schemas.openxmlformats.org/officeDocument/2006/relationships/diagramColors" Target="../diagrams/colors2.xml"/><Relationship Id="rId14" Type="http://schemas.openxmlformats.org/officeDocument/2006/relationships/image" Target="../media/image3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microsoft.com/office/2007/relationships/diagramDrawing" Target="../diagrams/drawing4.xml"/><Relationship Id="rId3" Type="http://schemas.openxmlformats.org/officeDocument/2006/relationships/image" Target="../media/image44.jpg"/><Relationship Id="rId7" Type="http://schemas.openxmlformats.org/officeDocument/2006/relationships/diagramColors" Target="../diagrams/colors3.xml"/><Relationship Id="rId12" Type="http://schemas.openxmlformats.org/officeDocument/2006/relationships/diagramColors" Target="../diagrams/colors4.xml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11" Type="http://schemas.openxmlformats.org/officeDocument/2006/relationships/diagramQuickStyle" Target="../diagrams/quickStyle4.xml"/><Relationship Id="rId5" Type="http://schemas.openxmlformats.org/officeDocument/2006/relationships/diagramLayout" Target="../diagrams/layout3.xml"/><Relationship Id="rId15" Type="http://schemas.microsoft.com/office/2007/relationships/hdphoto" Target="../media/hdphoto6.wdp"/><Relationship Id="rId10" Type="http://schemas.openxmlformats.org/officeDocument/2006/relationships/diagramLayout" Target="../diagrams/layout4.xml"/><Relationship Id="rId4" Type="http://schemas.openxmlformats.org/officeDocument/2006/relationships/diagramData" Target="../diagrams/data3.xml"/><Relationship Id="rId9" Type="http://schemas.openxmlformats.org/officeDocument/2006/relationships/diagramData" Target="../diagrams/data4.xml"/><Relationship Id="rId1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2.jpe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Relationship Id="rId6" Type="http://schemas.microsoft.com/office/2007/relationships/hdphoto" Target="../media/hdphoto7.wdp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FAAF65-51AC-3F0C-E56A-FA8192109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B3C9832-CE80-1EEC-7A0C-F95621581C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608"/>
          <a:stretch>
            <a:fillRect/>
          </a:stretch>
        </p:blipFill>
        <p:spPr>
          <a:xfrm>
            <a:off x="201676" y="356201"/>
            <a:ext cx="11788649" cy="5463574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124E3A8-E547-5306-E5F8-005E3ACC0E5D}"/>
              </a:ext>
            </a:extLst>
          </p:cNvPr>
          <p:cNvSpPr txBox="1"/>
          <p:nvPr/>
        </p:nvSpPr>
        <p:spPr>
          <a:xfrm>
            <a:off x="0" y="5953125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normalizeH="0" baseline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B83E0A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IREO MPAMINANIN'NY TESTAMENTA VAOVAO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76D3CA6-05D5-8252-E1DB-6AADD8BC528C}"/>
              </a:ext>
            </a:extLst>
          </p:cNvPr>
          <p:cNvSpPr txBox="1"/>
          <p:nvPr/>
        </p:nvSpPr>
        <p:spPr>
          <a:xfrm>
            <a:off x="8752979" y="0"/>
            <a:ext cx="33342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Lesona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4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hatao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ny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24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Oktobra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, 2026</a:t>
            </a:r>
          </a:p>
        </p:txBody>
      </p:sp>
    </p:spTree>
    <p:extLst>
      <p:ext uri="{BB962C8B-B14F-4D97-AF65-F5344CB8AC3E}">
        <p14:creationId xmlns:p14="http://schemas.microsoft.com/office/powerpoint/2010/main" val="10131955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3809B9-DF40-C9A6-B854-87427A82B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BA7C3D-2271-7745-C256-BF359359E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6FF92A8-4549-EE02-D589-9D96A06D253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277" b="9277"/>
          <a:stretch>
            <a:fillRect/>
          </a:stretch>
        </p:blipFill>
        <p:spPr>
          <a:xfrm>
            <a:off x="20" y="10"/>
            <a:ext cx="12191980" cy="5555964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737914A-4281-91DC-FB14-F172CF75E1BD}"/>
              </a:ext>
            </a:extLst>
          </p:cNvPr>
          <p:cNvSpPr txBox="1"/>
          <p:nvPr/>
        </p:nvSpPr>
        <p:spPr>
          <a:xfrm>
            <a:off x="170755" y="4870174"/>
            <a:ext cx="11850491" cy="1916657"/>
          </a:xfrm>
          <a:prstGeom prst="rect">
            <a:avLst/>
          </a:prstGeom>
          <a:noFill/>
        </p:spPr>
        <p:txBody>
          <a:bodyPr wrap="square">
            <a:prstTxWarp prst="textDeflateTop">
              <a:avLst>
                <a:gd name="adj" fmla="val 42222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Zarazaraina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ho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samy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hafa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ny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fanomezam-pahasoavana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nefa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ny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Fanahy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dia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iray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ihany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Ary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zarazaraina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ho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samy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hafa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ny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fanompoana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nefa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ny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Tompo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dia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iray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ihany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Ary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zarazaraina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ho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samy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hafa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ny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asa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nefa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Andriamanitra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dia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iray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ihany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Izay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miasa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ny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zavatra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rehetra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amin'ny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olona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rehetra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(1 </a:t>
            </a:r>
            <a:r>
              <a:rPr kumimoji="0" lang="en-US" sz="15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Korintiana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12:4-6)</a:t>
            </a:r>
          </a:p>
        </p:txBody>
      </p:sp>
    </p:spTree>
    <p:extLst>
      <p:ext uri="{BB962C8B-B14F-4D97-AF65-F5344CB8AC3E}">
        <p14:creationId xmlns:p14="http://schemas.microsoft.com/office/powerpoint/2010/main" val="2071165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1000"/>
            <a:lum/>
          </a:blip>
          <a:srcRect/>
          <a:stretch>
            <a:fillRect t="-29000" r="-72000" b="-3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4285201-D1E2-0BCF-463D-BA8D35A24501}"/>
              </a:ext>
            </a:extLst>
          </p:cNvPr>
          <p:cNvSpPr txBox="1"/>
          <p:nvPr/>
        </p:nvSpPr>
        <p:spPr>
          <a:xfrm>
            <a:off x="5127811" y="4152900"/>
            <a:ext cx="7135907" cy="270843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white"/>
                </a:solidFill>
                <a:highlight>
                  <a:srgbClr val="6D1307"/>
                </a:highlight>
              </a:rPr>
              <a:t>Ny </a:t>
            </a:r>
            <a:r>
              <a:rPr lang="en-US" sz="2000" b="1" dirty="0" err="1">
                <a:solidFill>
                  <a:prstClr val="white"/>
                </a:solidFill>
                <a:highlight>
                  <a:srgbClr val="6D1307"/>
                </a:highlight>
              </a:rPr>
              <a:t>anjara</a:t>
            </a:r>
            <a:r>
              <a:rPr lang="en-US" sz="2000" b="1" dirty="0">
                <a:solidFill>
                  <a:prstClr val="white"/>
                </a:solidFill>
                <a:highlight>
                  <a:srgbClr val="6D1307"/>
                </a:highligh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highlight>
                  <a:srgbClr val="6D1307"/>
                </a:highlight>
              </a:rPr>
              <a:t>asan'ny</a:t>
            </a:r>
            <a:r>
              <a:rPr lang="en-US" sz="2000" b="1" dirty="0">
                <a:solidFill>
                  <a:prstClr val="white"/>
                </a:solidFill>
                <a:highlight>
                  <a:srgbClr val="6D1307"/>
                </a:highligh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highlight>
                  <a:srgbClr val="6D1307"/>
                </a:highlight>
              </a:rPr>
              <a:t>mpaminanin'ny</a:t>
            </a:r>
            <a:r>
              <a:rPr lang="en-US" sz="2000" b="1" dirty="0">
                <a:solidFill>
                  <a:prstClr val="white"/>
                </a:solidFill>
                <a:highlight>
                  <a:srgbClr val="6D1307"/>
                </a:highligh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highlight>
                  <a:srgbClr val="6D1307"/>
                </a:highlight>
              </a:rPr>
              <a:t>Testamenta</a:t>
            </a:r>
            <a:r>
              <a:rPr lang="en-US" sz="2000" b="1" dirty="0">
                <a:solidFill>
                  <a:prstClr val="white"/>
                </a:solidFill>
                <a:highlight>
                  <a:srgbClr val="6D1307"/>
                </a:highligh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highlight>
                  <a:srgbClr val="6D1307"/>
                </a:highlight>
              </a:rPr>
              <a:t>Vaovao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6D1307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white"/>
                </a:solidFill>
                <a:highlight>
                  <a:srgbClr val="205C01"/>
                </a:highlight>
              </a:rPr>
              <a:t>Mpaminanin'ny</a:t>
            </a:r>
            <a:r>
              <a:rPr lang="en-US" sz="2000" b="1" dirty="0">
                <a:solidFill>
                  <a:prstClr val="white"/>
                </a:solidFill>
                <a:highlight>
                  <a:srgbClr val="205C01"/>
                </a:highligh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highlight>
                  <a:srgbClr val="205C01"/>
                </a:highlight>
              </a:rPr>
              <a:t>Testamenta</a:t>
            </a:r>
            <a:r>
              <a:rPr lang="en-US" sz="2000" b="1" dirty="0">
                <a:solidFill>
                  <a:prstClr val="white"/>
                </a:solidFill>
                <a:highlight>
                  <a:srgbClr val="205C01"/>
                </a:highligh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highlight>
                  <a:srgbClr val="205C01"/>
                </a:highlight>
              </a:rPr>
              <a:t>Vaovao</a:t>
            </a:r>
            <a:r>
              <a:rPr lang="en-US" sz="2000" b="1" dirty="0">
                <a:solidFill>
                  <a:prstClr val="white"/>
                </a:solidFill>
                <a:highlight>
                  <a:srgbClr val="205C01"/>
                </a:highlight>
              </a:rPr>
              <a:t> :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205C01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893763" lvl="1">
              <a:spcBef>
                <a:spcPts val="600"/>
              </a:spcBef>
              <a:defRPr/>
            </a:pPr>
            <a:r>
              <a:rPr lang="pl-PL" sz="2000" b="1" dirty="0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Jesosy: Ilay mpaminany nambaran'ny faminaniana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>
                <a:solidFill>
                  <a:srgbClr val="D01729"/>
                </a:solidFill>
              </a:uFill>
              <a:latin typeface="Aptos" panose="02110004020202020204"/>
              <a:ea typeface="+mn-ea"/>
              <a:cs typeface="+mn-cs"/>
            </a:endParaRPr>
          </a:p>
          <a:p>
            <a:pPr marL="893763" lvl="1">
              <a:spcBef>
                <a:spcPts val="600"/>
              </a:spcBef>
              <a:defRPr/>
            </a:pPr>
            <a:r>
              <a:rPr lang="pl-PL" sz="2000" b="1" dirty="0">
                <a:solidFill>
                  <a:prstClr val="black"/>
                </a:solidFill>
              </a:rPr>
              <a:t>Ny apostoly sy ny mpaminany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893763" lvl="1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Mpaminanivavy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893763" lvl="1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Ireo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mpiara-miasa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amin'i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Paoly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893763" lvl="1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Mpaminany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sandoka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2C764AA-63A2-79FF-6108-2147E333AB7B}"/>
              </a:ext>
            </a:extLst>
          </p:cNvPr>
          <p:cNvSpPr txBox="1"/>
          <p:nvPr/>
        </p:nvSpPr>
        <p:spPr>
          <a:xfrm>
            <a:off x="6563" y="0"/>
            <a:ext cx="794088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Nanomboka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amin'i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Malakia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dia</a:t>
            </a:r>
            <a:r>
              <a:rPr lang="en-US" sz="2000" b="1" dirty="0">
                <a:solidFill>
                  <a:prstClr val="black"/>
                </a:solidFill>
              </a:rPr>
              <a:t> 400 </a:t>
            </a:r>
            <a:r>
              <a:rPr lang="en-US" sz="2000" b="1" dirty="0" err="1">
                <a:solidFill>
                  <a:prstClr val="black"/>
                </a:solidFill>
              </a:rPr>
              <a:t>taona</a:t>
            </a:r>
            <a:r>
              <a:rPr lang="en-US" sz="2000" b="1" dirty="0">
                <a:solidFill>
                  <a:prstClr val="black"/>
                </a:solidFill>
              </a:rPr>
              <a:t> no </a:t>
            </a:r>
            <a:r>
              <a:rPr lang="en-US" sz="2000" b="1" dirty="0" err="1">
                <a:solidFill>
                  <a:prstClr val="black"/>
                </a:solidFill>
              </a:rPr>
              <a:t>nandalo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nandrenesana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feon'ny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mpaminany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amin'ny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vahoakan'Andriamanitra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Noho</a:t>
            </a:r>
            <a:r>
              <a:rPr lang="en-US" sz="2000" b="1" dirty="0">
                <a:solidFill>
                  <a:prstClr val="black"/>
                </a:solidFill>
              </a:rPr>
              <a:t> io </a:t>
            </a:r>
            <a:r>
              <a:rPr lang="en-US" sz="2000" b="1" dirty="0" err="1">
                <a:solidFill>
                  <a:prstClr val="black"/>
                </a:solidFill>
              </a:rPr>
              <a:t>fahanginana</a:t>
            </a:r>
            <a:r>
              <a:rPr lang="en-US" sz="2000" b="1" dirty="0">
                <a:solidFill>
                  <a:prstClr val="black"/>
                </a:solidFill>
              </a:rPr>
              <a:t> io, </a:t>
            </a:r>
            <a:r>
              <a:rPr lang="en-US" sz="2000" b="1" dirty="0" err="1">
                <a:solidFill>
                  <a:prstClr val="black"/>
                </a:solidFill>
              </a:rPr>
              <a:t>dia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noheverin'ny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vahoaka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Isiraely</a:t>
            </a:r>
            <a:r>
              <a:rPr lang="en-US" sz="2000" b="1" dirty="0">
                <a:solidFill>
                  <a:prstClr val="black"/>
                </a:solidFill>
              </a:rPr>
              <a:t> ho </a:t>
            </a:r>
            <a:r>
              <a:rPr lang="en-US" sz="2000" b="1" dirty="0" err="1">
                <a:solidFill>
                  <a:prstClr val="black"/>
                </a:solidFill>
              </a:rPr>
              <a:t>tapitra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hatreo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horonam-boky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Soratra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Masina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izany</a:t>
            </a:r>
            <a:r>
              <a:rPr lang="en-US" sz="2000" b="1" dirty="0">
                <a:solidFill>
                  <a:prstClr val="black"/>
                </a:solidFill>
              </a:rPr>
              <a:t> hoe, </a:t>
            </a:r>
            <a:r>
              <a:rPr lang="en-US" sz="2000" b="1" dirty="0" err="1">
                <a:solidFill>
                  <a:prstClr val="black"/>
                </a:solidFill>
              </a:rPr>
              <a:t>ireo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boky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mandrafitra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Testamenta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Taloha</a:t>
            </a:r>
            <a:r>
              <a:rPr lang="en-US" sz="2000" b="1" dirty="0">
                <a:solidFill>
                  <a:prstClr val="black"/>
                </a:solidFill>
              </a:rPr>
              <a:t>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2C7E7E3-D0CC-F3CF-55B0-252CB6C6100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276" y="4238624"/>
            <a:ext cx="3857624" cy="24536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D24B3DE-3BCA-D451-35B6-0BFED42BC89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572" b="10572"/>
          <a:stretch>
            <a:fillRect/>
          </a:stretch>
        </p:blipFill>
        <p:spPr>
          <a:xfrm>
            <a:off x="8067675" y="165735"/>
            <a:ext cx="3829050" cy="3748250"/>
          </a:xfrm>
          <a:prstGeom prst="roundRect">
            <a:avLst>
              <a:gd name="adj" fmla="val 818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2C797BFE-B661-8F45-19C4-3101DEA58B6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595226" y="4886982"/>
            <a:ext cx="278850" cy="327903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E0616177-3C28-C84A-2D77-E69B1D150AC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595226" y="6036975"/>
            <a:ext cx="278850" cy="327903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D20977DA-818A-4A8F-306D-8AFE1F30C2B8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595226" y="6420304"/>
            <a:ext cx="278850" cy="327903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856CD6EF-F83E-761C-F8C5-3DA5871BC8E2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595226" y="5653644"/>
            <a:ext cx="278850" cy="327903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8A72B291-DAC5-F803-DA5C-85DFC097B6A5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595226" y="5270313"/>
            <a:ext cx="278850" cy="327903"/>
          </a:xfrm>
          <a:prstGeom prst="rect">
            <a:avLst/>
          </a:prstGeom>
        </p:spPr>
      </p:pic>
      <p:pic>
        <p:nvPicPr>
          <p:cNvPr id="61" name="Imagen 60">
            <a:extLst>
              <a:ext uri="{FF2B5EF4-FFF2-40B4-BE49-F238E27FC236}">
                <a16:creationId xmlns:a16="http://schemas.microsoft.com/office/drawing/2014/main" id="{581428C4-8DE6-81D6-9C46-DB9DE86FF7C0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7943" y="4239216"/>
            <a:ext cx="778329" cy="231170"/>
          </a:xfrm>
          <a:prstGeom prst="rect">
            <a:avLst/>
          </a:prstGeom>
        </p:spPr>
      </p:pic>
      <p:pic>
        <p:nvPicPr>
          <p:cNvPr id="65" name="Imagen 64">
            <a:extLst>
              <a:ext uri="{FF2B5EF4-FFF2-40B4-BE49-F238E27FC236}">
                <a16:creationId xmlns:a16="http://schemas.microsoft.com/office/drawing/2014/main" id="{F1B4D318-3E64-C4AC-B71A-1F853F8682F2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7943" y="4619776"/>
            <a:ext cx="778329" cy="23117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66D1248-ED7C-0660-5BD0-6252D3E69714}"/>
              </a:ext>
            </a:extLst>
          </p:cNvPr>
          <p:cNvSpPr txBox="1"/>
          <p:nvPr/>
        </p:nvSpPr>
        <p:spPr>
          <a:xfrm>
            <a:off x="0" y="3070085"/>
            <a:ext cx="793432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Inona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anjara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asan'ireo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mpaminanilahy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mpaminanivavy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vaovao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ireo</a:t>
            </a:r>
            <a:r>
              <a:rPr lang="en-US" sz="2000" b="1" dirty="0">
                <a:solidFill>
                  <a:prstClr val="black"/>
                </a:solidFill>
              </a:rPr>
              <a:t>? Iza </a:t>
            </a:r>
            <a:r>
              <a:rPr lang="en-US" sz="2000" b="1" dirty="0" err="1">
                <a:solidFill>
                  <a:prstClr val="black"/>
                </a:solidFill>
              </a:rPr>
              <a:t>izy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ireo</a:t>
            </a:r>
            <a:r>
              <a:rPr lang="en-US" sz="2000" b="1" dirty="0">
                <a:solidFill>
                  <a:prstClr val="black"/>
                </a:solidFill>
              </a:rPr>
              <a:t>? </a:t>
            </a:r>
            <a:r>
              <a:rPr lang="en-US" sz="2000" b="1" dirty="0" err="1">
                <a:solidFill>
                  <a:prstClr val="black"/>
                </a:solidFill>
              </a:rPr>
              <a:t>Nisy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mpaminany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sandoka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ve</a:t>
            </a:r>
            <a:r>
              <a:rPr lang="en-US" sz="2000" b="1" dirty="0">
                <a:solidFill>
                  <a:prstClr val="black"/>
                </a:solidFill>
              </a:rPr>
              <a:t> toy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tamin'ny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andron'ny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Testamenta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Taloha</a:t>
            </a:r>
            <a:r>
              <a:rPr lang="en-US" sz="2000" b="1" dirty="0">
                <a:solidFill>
                  <a:prstClr val="black"/>
                </a:solidFill>
              </a:rPr>
              <a:t>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DD2D1D4-97BB-AC89-98A9-8A5076814B76}"/>
              </a:ext>
            </a:extLst>
          </p:cNvPr>
          <p:cNvSpPr txBox="1"/>
          <p:nvPr/>
        </p:nvSpPr>
        <p:spPr>
          <a:xfrm>
            <a:off x="6564" y="1514411"/>
            <a:ext cx="793432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Saingy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tsy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nitoetra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mangina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ela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Andriamanitra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Tamin'ny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fotoanany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dia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naniraka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mpaminany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vaovao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Izy</a:t>
            </a:r>
            <a:r>
              <a:rPr lang="en-US" sz="2000" b="1" dirty="0">
                <a:solidFill>
                  <a:prstClr val="black"/>
                </a:solidFill>
              </a:rPr>
              <a:t>: </a:t>
            </a:r>
            <a:r>
              <a:rPr lang="en-US" sz="2000" b="1" dirty="0" err="1">
                <a:solidFill>
                  <a:prstClr val="black"/>
                </a:solidFill>
              </a:rPr>
              <a:t>Jaona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mpanao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batisa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Matio</a:t>
            </a:r>
            <a:r>
              <a:rPr lang="en-US" sz="2000" b="1" dirty="0">
                <a:solidFill>
                  <a:prstClr val="black"/>
                </a:solidFill>
              </a:rPr>
              <a:t> 11:7-9). </a:t>
            </a:r>
            <a:r>
              <a:rPr lang="en-US" sz="2000" b="1" dirty="0" err="1">
                <a:solidFill>
                  <a:prstClr val="black"/>
                </a:solidFill>
              </a:rPr>
              <a:t>Nanomboka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dia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nipoitra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indray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mpaminany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Izy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ireo</a:t>
            </a:r>
            <a:r>
              <a:rPr lang="en-US" sz="2000" b="1" dirty="0">
                <a:solidFill>
                  <a:prstClr val="black"/>
                </a:solidFill>
              </a:rPr>
              <a:t> no </a:t>
            </a:r>
            <a:r>
              <a:rPr lang="en-US" sz="2000" b="1" dirty="0" err="1">
                <a:solidFill>
                  <a:prstClr val="black"/>
                </a:solidFill>
              </a:rPr>
              <a:t>tompon'andraikitra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akoatry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hafa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tamin'ny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fanoratana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Testamenta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Vaovao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3154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"/>
                            </p:stCondLst>
                            <p:childTnLst>
                              <p:par>
                                <p:cTn id="5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7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250"/>
                            </p:stCondLst>
                            <p:childTnLst>
                              <p:par>
                                <p:cTn id="7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"/>
                            </p:stCondLst>
                            <p:childTnLst>
                              <p:par>
                                <p:cTn id="8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25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750"/>
                            </p:stCondLst>
                            <p:childTnLst>
                              <p:par>
                                <p:cTn id="9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0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5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l="-17000" r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5D4A4E-580B-1C4D-3A12-E47F92F87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E20DC313-F461-CC39-849E-CCC27A5B6F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8" cy="798642"/>
          </a:xfrm>
          <a:prstGeom prst="rect">
            <a:avLst/>
          </a:prstGeom>
          <a:blipFill dpi="0" rotWithShape="1">
            <a:blip r:embed="rId3"/>
            <a:srcRect/>
            <a:stretch>
              <a:fillRect r="-77000" b="-25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2AA9425-E4FE-D8C2-6272-B4D07890F3D8}"/>
              </a:ext>
            </a:extLst>
          </p:cNvPr>
          <p:cNvSpPr txBox="1"/>
          <p:nvPr/>
        </p:nvSpPr>
        <p:spPr>
          <a:xfrm>
            <a:off x="-14798" y="-97610"/>
            <a:ext cx="121919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3200" b="1" dirty="0">
                <a:ln w="10160">
                  <a:solidFill>
                    <a:srgbClr val="166E4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NY ANJARA ASAN'NY MPAMINANIN'NY TESTAMENTA VAOVAO </a:t>
            </a:r>
            <a:endParaRPr kumimoji="0" lang="en-US" sz="3200" b="1" i="0" u="none" strike="noStrike" kern="1200" cap="none" spc="0" normalizeH="0" baseline="0" noProof="0" dirty="0">
              <a:ln w="10160">
                <a:solidFill>
                  <a:srgbClr val="166E40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FBD1F69-0721-C368-2CCA-B47B12CE2282}"/>
              </a:ext>
            </a:extLst>
          </p:cNvPr>
          <p:cNvSpPr txBox="1"/>
          <p:nvPr/>
        </p:nvSpPr>
        <p:spPr>
          <a:xfrm>
            <a:off x="14798" y="309058"/>
            <a:ext cx="121919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sz="1600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fa </a:t>
            </a:r>
            <a:r>
              <a:rPr lang="en-US" sz="1600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izay</a:t>
            </a:r>
            <a:r>
              <a:rPr lang="en-US" sz="1600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maminany</a:t>
            </a:r>
            <a:r>
              <a:rPr lang="en-US" sz="1600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kosa</a:t>
            </a:r>
            <a:r>
              <a:rPr lang="en-US" sz="1600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miteny</a:t>
            </a:r>
            <a:r>
              <a:rPr lang="en-US" sz="1600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amin'olona</a:t>
            </a:r>
            <a:r>
              <a:rPr lang="en-US" sz="1600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ho </a:t>
            </a:r>
            <a:r>
              <a:rPr lang="en-US" sz="1600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fampandrosoana</a:t>
            </a:r>
            <a:r>
              <a:rPr lang="en-US" sz="1600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sy</a:t>
            </a:r>
            <a:r>
              <a:rPr lang="en-US" sz="1600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ho </a:t>
            </a:r>
            <a:r>
              <a:rPr lang="en-US" sz="1600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famporisihana</a:t>
            </a:r>
            <a:r>
              <a:rPr lang="en-US" sz="1600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ary</a:t>
            </a:r>
            <a:r>
              <a:rPr lang="en-US" sz="1600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ho </a:t>
            </a:r>
            <a:r>
              <a:rPr lang="en-US" sz="1600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fampiononana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</a:p>
          <a:p>
            <a:pPr lvl="0" algn="ctr"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(1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Korintiana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14:3)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BDB21E">
                  <a:lumMod val="20000"/>
                  <a:lumOff val="80000"/>
                </a:srgbClr>
              </a:solidFill>
              <a:effectLst>
                <a:glow rad="127000">
                  <a:srgbClr val="484B8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79D23F6-BC85-7555-49EC-EAE5CE9479D1}"/>
              </a:ext>
            </a:extLst>
          </p:cNvPr>
          <p:cNvSpPr txBox="1"/>
          <p:nvPr/>
        </p:nvSpPr>
        <p:spPr>
          <a:xfrm>
            <a:off x="247649" y="771525"/>
            <a:ext cx="117824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Ao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amin'ny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Testamenta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Vaovao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dia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aseho</a:t>
            </a:r>
            <a:r>
              <a:rPr lang="en-US" sz="2000" b="1" dirty="0">
                <a:solidFill>
                  <a:prstClr val="black"/>
                </a:solidFill>
              </a:rPr>
              <a:t> ho toy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fanomezam-pahasoavana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avy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amin'ny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Fanahy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Masina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faminaniana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sady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omena</a:t>
            </a:r>
            <a:r>
              <a:rPr lang="en-US" sz="2000" b="1" dirty="0">
                <a:solidFill>
                  <a:prstClr val="black"/>
                </a:solidFill>
              </a:rPr>
              <a:t> be </a:t>
            </a:r>
            <a:r>
              <a:rPr lang="en-US" sz="2000" b="1" dirty="0" err="1">
                <a:solidFill>
                  <a:prstClr val="black"/>
                </a:solidFill>
              </a:rPr>
              <a:t>dia</a:t>
            </a:r>
            <a:r>
              <a:rPr lang="en-US" sz="2000" b="1" dirty="0">
                <a:solidFill>
                  <a:prstClr val="black"/>
                </a:solidFill>
              </a:rPr>
              <a:t> be (Rom. 12:6). </a:t>
            </a:r>
            <a:r>
              <a:rPr lang="en-US" sz="2000" b="1" dirty="0" err="1">
                <a:solidFill>
                  <a:prstClr val="black"/>
                </a:solidFill>
              </a:rPr>
              <a:t>Ao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amin'ny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fiangonana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iray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mety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hisy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mpaminany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maro</a:t>
            </a:r>
            <a:r>
              <a:rPr lang="en-US" sz="2000" b="1" dirty="0">
                <a:solidFill>
                  <a:prstClr val="black"/>
                </a:solidFill>
              </a:rPr>
              <a:t> ka </a:t>
            </a:r>
            <a:r>
              <a:rPr lang="en-US" sz="2000" b="1" dirty="0" err="1">
                <a:solidFill>
                  <a:prstClr val="black"/>
                </a:solidFill>
              </a:rPr>
              <a:t>mila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mifandimby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izy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ireo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miteny</a:t>
            </a:r>
            <a:r>
              <a:rPr lang="en-US" sz="2000" b="1" dirty="0">
                <a:solidFill>
                  <a:prstClr val="black"/>
                </a:solidFill>
              </a:rPr>
              <a:t> (1 Kor.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14:29-31).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26AAF5DB-9AB5-8A43-43AF-3D804567D5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51817329"/>
              </p:ext>
            </p:extLst>
          </p:nvPr>
        </p:nvGraphicFramePr>
        <p:xfrm>
          <a:off x="205612" y="2257632"/>
          <a:ext cx="8143258" cy="45879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1084C756-B890-807B-798B-33F97A6C8E2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7418" y="2307790"/>
            <a:ext cx="3278970" cy="4373326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chemeClr val="tx2">
                <a:lumMod val="60000"/>
                <a:lumOff val="40000"/>
              </a:scheme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FE7D13AC-DD93-EEA8-9750-76A5718CD8EA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543"/>
          <a:stretch>
            <a:fillRect/>
          </a:stretch>
        </p:blipFill>
        <p:spPr>
          <a:xfrm>
            <a:off x="6138861" y="4556108"/>
            <a:ext cx="2349156" cy="2125008"/>
          </a:xfrm>
          <a:prstGeom prst="round2DiagRect">
            <a:avLst>
              <a:gd name="adj1" fmla="val 0"/>
              <a:gd name="adj2" fmla="val 16370"/>
            </a:avLst>
          </a:prstGeom>
          <a:ln w="57150" cap="sq">
            <a:solidFill>
              <a:schemeClr val="accent2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889ACD0B-BA3E-7A7D-7EE2-1CF64FD2A6C3}"/>
              </a:ext>
            </a:extLst>
          </p:cNvPr>
          <p:cNvSpPr txBox="1"/>
          <p:nvPr/>
        </p:nvSpPr>
        <p:spPr>
          <a:xfrm>
            <a:off x="247648" y="1786296"/>
            <a:ext cx="1194434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Inona</a:t>
            </a:r>
            <a:r>
              <a:rPr lang="en-US" sz="2000" b="1" dirty="0">
                <a:solidFill>
                  <a:prstClr val="black"/>
                </a:solidFill>
              </a:rPr>
              <a:t> no </a:t>
            </a:r>
            <a:r>
              <a:rPr lang="en-US" sz="2000" b="1" dirty="0" err="1">
                <a:solidFill>
                  <a:prstClr val="black"/>
                </a:solidFill>
              </a:rPr>
              <a:t>anjara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asan'ireo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mpaminany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ireo</a:t>
            </a:r>
            <a:r>
              <a:rPr lang="en-US" sz="2000" b="1" dirty="0">
                <a:solidFill>
                  <a:prstClr val="black"/>
                </a:solidFill>
              </a:rPr>
              <a:t>? (</a:t>
            </a:r>
            <a:r>
              <a:rPr lang="en-US" sz="2000" b="1" dirty="0" err="1">
                <a:solidFill>
                  <a:prstClr val="black"/>
                </a:solidFill>
              </a:rPr>
              <a:t>Apok</a:t>
            </a:r>
            <a:r>
              <a:rPr lang="en-US" sz="2000" b="1" dirty="0">
                <a:solidFill>
                  <a:prstClr val="black"/>
                </a:solidFill>
              </a:rPr>
              <a:t>. 19:10; 1:1; </a:t>
            </a:r>
            <a:r>
              <a:rPr lang="en-US" sz="2000" b="1" dirty="0" err="1">
                <a:solidFill>
                  <a:prstClr val="black"/>
                </a:solidFill>
              </a:rPr>
              <a:t>Efes</a:t>
            </a:r>
            <a:r>
              <a:rPr lang="en-US" sz="2000" b="1" dirty="0">
                <a:solidFill>
                  <a:prstClr val="black"/>
                </a:solidFill>
              </a:rPr>
              <a:t>. 4:11-12; 1 Kor. 14:3; Asa 15:32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269628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 uiExpand="1">
        <p:bldSub>
          <a:bldDgm bld="one"/>
        </p:bldSub>
      </p:bldGraphic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4FD16C-59A3-7F30-42D2-72CBF745D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89B7BFD-8F45-4093-AD9C-91B15B050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2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13DE61C-E474-DC4F-DEF1-D488F279F4B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2" b="18640"/>
          <a:stretch>
            <a:fillRect/>
          </a:stretch>
        </p:blipFill>
        <p:spPr>
          <a:xfrm>
            <a:off x="576190" y="172849"/>
            <a:ext cx="2822268" cy="2822268"/>
          </a:xfrm>
          <a:custGeom>
            <a:avLst/>
            <a:gdLst/>
            <a:ahLst/>
            <a:cxnLst/>
            <a:rect l="l" t="t" r="r" b="b"/>
            <a:pathLst>
              <a:path w="2822268" h="2822268">
                <a:moveTo>
                  <a:pt x="1411134" y="0"/>
                </a:moveTo>
                <a:cubicBezTo>
                  <a:pt x="2190482" y="0"/>
                  <a:pt x="2822268" y="631786"/>
                  <a:pt x="2822268" y="1411134"/>
                </a:cubicBezTo>
                <a:cubicBezTo>
                  <a:pt x="2822268" y="2190482"/>
                  <a:pt x="2190482" y="2822268"/>
                  <a:pt x="1411134" y="2822268"/>
                </a:cubicBezTo>
                <a:cubicBezTo>
                  <a:pt x="631786" y="2822268"/>
                  <a:pt x="0" y="2190482"/>
                  <a:pt x="0" y="1411134"/>
                </a:cubicBezTo>
                <a:cubicBezTo>
                  <a:pt x="0" y="631786"/>
                  <a:pt x="631786" y="0"/>
                  <a:pt x="1411134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D0BD7B5-C854-ECEE-F1E7-F86675A0CAA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1" r="23238"/>
          <a:stretch>
            <a:fillRect/>
          </a:stretch>
        </p:blipFill>
        <p:spPr>
          <a:xfrm>
            <a:off x="3903091" y="-1"/>
            <a:ext cx="4756689" cy="3093943"/>
          </a:xfrm>
          <a:custGeom>
            <a:avLst/>
            <a:gdLst/>
            <a:ahLst/>
            <a:cxnLst/>
            <a:rect l="l" t="t" r="r" b="b"/>
            <a:pathLst>
              <a:path w="2564451" h="2469742">
                <a:moveTo>
                  <a:pt x="799668" y="0"/>
                </a:moveTo>
                <a:lnTo>
                  <a:pt x="1764783" y="0"/>
                </a:lnTo>
                <a:lnTo>
                  <a:pt x="1781325" y="6055"/>
                </a:lnTo>
                <a:cubicBezTo>
                  <a:pt x="2241535" y="200707"/>
                  <a:pt x="2564451" y="656401"/>
                  <a:pt x="2564451" y="1187517"/>
                </a:cubicBezTo>
                <a:cubicBezTo>
                  <a:pt x="2564451" y="1895670"/>
                  <a:pt x="1990379" y="2469742"/>
                  <a:pt x="1282225" y="2469742"/>
                </a:cubicBezTo>
                <a:cubicBezTo>
                  <a:pt x="574072" y="2469742"/>
                  <a:pt x="0" y="1895670"/>
                  <a:pt x="0" y="1187517"/>
                </a:cubicBezTo>
                <a:cubicBezTo>
                  <a:pt x="0" y="656401"/>
                  <a:pt x="322916" y="200707"/>
                  <a:pt x="783126" y="6055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98037BE-C8AA-3563-35C2-F89DB8D990D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834" r="18834"/>
          <a:stretch/>
        </p:blipFill>
        <p:spPr>
          <a:xfrm>
            <a:off x="9058275" y="930316"/>
            <a:ext cx="3133725" cy="2822268"/>
          </a:xfrm>
          <a:custGeom>
            <a:avLst/>
            <a:gdLst/>
            <a:ahLst/>
            <a:cxnLst/>
            <a:rect l="l" t="t" r="r" b="b"/>
            <a:pathLst>
              <a:path w="2445887" h="2822268">
                <a:moveTo>
                  <a:pt x="1411134" y="0"/>
                </a:moveTo>
                <a:cubicBezTo>
                  <a:pt x="1800808" y="0"/>
                  <a:pt x="2153592" y="157947"/>
                  <a:pt x="2408957" y="413312"/>
                </a:cubicBezTo>
                <a:lnTo>
                  <a:pt x="2445887" y="453946"/>
                </a:lnTo>
                <a:lnTo>
                  <a:pt x="2445887" y="2368323"/>
                </a:lnTo>
                <a:lnTo>
                  <a:pt x="2408957" y="2408957"/>
                </a:lnTo>
                <a:cubicBezTo>
                  <a:pt x="2153592" y="2664322"/>
                  <a:pt x="1800808" y="2822268"/>
                  <a:pt x="1411134" y="2822268"/>
                </a:cubicBezTo>
                <a:cubicBezTo>
                  <a:pt x="631786" y="2822268"/>
                  <a:pt x="0" y="2190482"/>
                  <a:pt x="0" y="1411134"/>
                </a:cubicBezTo>
                <a:cubicBezTo>
                  <a:pt x="0" y="631786"/>
                  <a:pt x="631786" y="0"/>
                  <a:pt x="1411134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437D1F0-F7BE-FCED-55CE-AE0B185F7D1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3923" r="79"/>
          <a:stretch>
            <a:fillRect/>
          </a:stretch>
        </p:blipFill>
        <p:spPr>
          <a:xfrm>
            <a:off x="4985012" y="3215582"/>
            <a:ext cx="5568687" cy="3642418"/>
          </a:xfrm>
          <a:custGeom>
            <a:avLst/>
            <a:gdLst/>
            <a:ahLst/>
            <a:cxnLst/>
            <a:rect l="l" t="t" r="r" b="b"/>
            <a:pathLst>
              <a:path w="3755236" h="3642418">
                <a:moveTo>
                  <a:pt x="1877618" y="0"/>
                </a:moveTo>
                <a:cubicBezTo>
                  <a:pt x="2914598" y="0"/>
                  <a:pt x="3755236" y="840638"/>
                  <a:pt x="3755236" y="1877618"/>
                </a:cubicBezTo>
                <a:cubicBezTo>
                  <a:pt x="3755236" y="2655353"/>
                  <a:pt x="3282377" y="3322646"/>
                  <a:pt x="2608472" y="3607684"/>
                </a:cubicBezTo>
                <a:lnTo>
                  <a:pt x="2513570" y="3642418"/>
                </a:lnTo>
                <a:lnTo>
                  <a:pt x="1241666" y="3642418"/>
                </a:lnTo>
                <a:lnTo>
                  <a:pt x="1146765" y="3607684"/>
                </a:lnTo>
                <a:cubicBezTo>
                  <a:pt x="472859" y="3322646"/>
                  <a:pt x="0" y="2655353"/>
                  <a:pt x="0" y="1877618"/>
                </a:cubicBezTo>
                <a:cubicBezTo>
                  <a:pt x="0" y="840638"/>
                  <a:pt x="840638" y="0"/>
                  <a:pt x="1877618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grpSp>
        <p:nvGrpSpPr>
          <p:cNvPr id="19" name="Graphic 190">
            <a:extLst>
              <a:ext uri="{FF2B5EF4-FFF2-40B4-BE49-F238E27FC236}">
                <a16:creationId xmlns:a16="http://schemas.microsoft.com/office/drawing/2014/main" id="{24B0F550-3D95-4E91-850F-90066642B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70926" y="3233145"/>
            <a:ext cx="1843161" cy="612484"/>
            <a:chOff x="2504802" y="1755501"/>
            <a:chExt cx="1598829" cy="531293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15BC412-E4C6-4819-8B93-7561DB667C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DE1123E-105A-46DE-B7FC-D172B9411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3" name="Graphic 212">
            <a:extLst>
              <a:ext uri="{FF2B5EF4-FFF2-40B4-BE49-F238E27FC236}">
                <a16:creationId xmlns:a16="http://schemas.microsoft.com/office/drawing/2014/main" id="{94710CDC-1CF9-466E-A5F7-E597257478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3185" y="2466975"/>
            <a:ext cx="714109" cy="71410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Graphic 212">
            <a:extLst>
              <a:ext uri="{FF2B5EF4-FFF2-40B4-BE49-F238E27FC236}">
                <a16:creationId xmlns:a16="http://schemas.microsoft.com/office/drawing/2014/main" id="{A229B448-3192-4233-B2C9-F97312F0A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3185" y="2466975"/>
            <a:ext cx="714109" cy="71410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7" name="Graphic 4">
            <a:extLst>
              <a:ext uri="{FF2B5EF4-FFF2-40B4-BE49-F238E27FC236}">
                <a16:creationId xmlns:a16="http://schemas.microsoft.com/office/drawing/2014/main" id="{2B740E94-FA98-412C-AD0C-D4711A4C5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44369" y="5381625"/>
            <a:ext cx="1258747" cy="1258781"/>
            <a:chOff x="5734099" y="3067130"/>
            <a:chExt cx="724484" cy="724525"/>
          </a:xfrm>
          <a:solidFill>
            <a:schemeClr val="bg1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BBC84E8-4938-403A-9EB8-4BC0E9B463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067130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4A3B3CE-D6D2-40D7-895E-316EB39B2C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BD5A600-3580-40FC-A457-295F0CFC03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19F4336-B909-415A-BCE3-6A0F76B732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FE00877-3256-458E-9B3A-3F869A4F3F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E2185C5-76B7-4CC1-A745-1D3034DD09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FDBC434-547F-4CC8-BA46-3D923A3B62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EDBE966-781E-4FD5-879A-DC30A9D394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126377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D88EF18-F6A8-454C-A981-4F6B9C1714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126375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742458A4-3F05-4AB4-AF90-E6B4805168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331905E-1BB6-430D-93F3-A8738005DA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C9F6DD0-41A8-40E5-B43D-216E10FCA7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72703C6-192A-4E20-A68A-51B852086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126377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BD0D36A-8DA6-4E23-BA33-636C46D8B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B0CB789-7F42-4F5E-A1BD-5448A912F2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1855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3931530-8302-40C2-86F2-AB7C218B73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18552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566B73B7-1CC2-4BBD-83EA-A44D8EA139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0D7D614-EF2E-4292-A9D8-1EFC792AE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BC494E4-7170-4DA3-B449-1808D65EFD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57AB0BA6-5C21-4E55-816A-9E176CE9EF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18552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7438FB5-A6AC-4458-ADB3-4E33DB293F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22EA6E6-E697-4F48-83FE-F9343B45E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24477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3C57DCA-1B60-4DA8-98C7-8CB53E55E6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2447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F3E3D933-D3E4-4F08-A664-7B06D6DB94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3B9418AA-9F86-4842-B4CC-49EBA6BB1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55E8B300-9471-4490-80AB-F7B2E7C425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8D21A337-7CED-4EBE-B210-FBF29DB8C3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24477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8E577481-070B-4CAE-AD34-992EB80942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42491116-8AD8-46B4-8C53-22DCF9FF6A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30392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13C0708D-E145-4B9A-939A-2FA2F1C49C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4BD4D3D9-05D7-49A5-84A1-17A1CF442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FEC6EE98-9209-449E-A0F1-B2A6260E3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EE949D3-44D1-440A-ACBB-91F40C926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907ED523-344D-4E06-B565-859C9D50F9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DE03B495-0A53-429C-AEC5-311E04B68C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B04398FF-9AF7-43CF-810A-4BC23CA84E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3631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8F1F240-FF39-464C-8197-9D5DFABBC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363172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21E723E5-864D-4EBB-89EA-0E4AF32163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6BCB0F17-77D7-41C6-BC1C-A6AD4D3310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CB258D1D-6940-4340-9738-BC048CCCAA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3124E64-1A58-4DF4-AC72-0ACBDA038A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3631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1CE7AB58-01AB-4656-81CF-A6A8392E04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966CA2ED-DE92-4ABA-B2D1-0232E7F1DB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42232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30FC840A-9B3F-46DA-BC3A-596AC1BD47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4223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7C380F78-C816-4655-97AC-D8A4BA286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F6D8E1BB-7FEA-4658-8C87-ABBEAAA67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CA42073-90E7-490D-AAFA-99603A9032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B83CFF6E-1F8A-4146-9C0B-B45589240F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4223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530D7DB-2632-43D3-A3C2-53BE249293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7D217308-2829-434D-8543-E9892A02C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77FB765B-E219-467A-88AF-85C4A2A8F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4046EEC-8D4A-49EB-A1C1-681A726F0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ED18033A-F942-4871-BE81-EE9A3F205C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8A8B29B-51AE-4A99-9228-6502172185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2499EA92-CAAC-42B7-B443-CB2FCBEB46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067131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1591ED4-E244-4FCB-B4ED-B2FD4ACB27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126374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EB72FE3F-3655-4893-80BF-285CD07394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E6ADF6AF-1741-4C8D-96A4-33F7903E6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8D2F5E2-A1E6-468B-A628-2D36E2C143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0D975E45-086F-458B-AB7C-A0EFFE80B5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1276D1C8-4E1D-48B6-8881-6CDC8D000A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126377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E5B5BC7C-2D39-4010-8E32-DF9DF201D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1855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DA0686BE-D0C9-4636-9C17-FEE8FEC5E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6DFE484B-8CFA-4824-8621-1FE446A3F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5B79443C-AF12-4943-ACD4-171FB422B9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638348E3-4F3D-4FA7-B029-C6B894FFA2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6CA5CAC1-5213-4DCA-8371-75A55BC31D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185527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805D5A1A-3E18-4266-8526-F8B57411D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2447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E887493C-21D0-4ED2-8685-92B45D3DF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9126D9D7-38B7-4EEA-85C2-4E98990B6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3F21A9FB-8834-48F8-8D50-EF12901C59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8F66BB07-AC73-40E1-9E4B-89DB40D271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2447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24FD23C3-292A-41CC-A381-D78BD15F03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2447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72ADCD5F-D271-4096-9F29-F41829A711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411C0FE5-30EE-45E9-A8FB-C595B65339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FF3E45E5-D957-4A44-862C-F015D19B1B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704638AF-9BD8-47CD-A905-0DE2CDBEF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12741B7D-D80B-45D2-AA14-2FAF9049D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F627F620-C05F-4AD5-A7FE-7B3CB91521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3039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9D8B6BB9-6F21-4660-8A7A-C716C7C533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3631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E6989573-9BC0-4622-B9E3-B32B8257A1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A69A9AC5-1B70-4AE9-B02E-7DF8FB84F3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487449A6-72D9-4C14-9652-839AB1F395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3C106DF8-941B-443E-8D35-14580031E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D94FA74D-875A-4D64-8516-D6472DF8E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3631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C8481730-7181-4C8C-B9C6-A115B266AA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4223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88C392FA-C134-4BFF-9F8C-51A4E7C015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CE26F0F7-97F7-452D-A36A-AAC7B2A481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B69B4080-EFEF-469E-A2CF-F09BF46E13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10594B20-967B-49FE-B5AA-055B9B4D08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034CF273-6651-4A1F-A61D-3C4C38540A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265D617A-DD6E-45D0-A857-1FA67A859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481479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6D89D47D-A693-44DC-AC42-A1160FC076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48147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BBA31854-BF75-4B5B-A53E-83969582A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5CCE3318-9293-4DC5-874D-BA3D9740A6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8943C9A-6524-4391-BA91-577E93876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FA5BCF91-A6C2-4D77-A46D-2CDDB2B957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48147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1B0F6AB4-0997-4592-9B07-B68CE187B4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1E9376A0-F2E0-40BF-A7AF-7281D03DB5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54072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B70BEE1-4670-4B82-9F9A-FB429F39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540726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68BDF49E-A29D-43A3-ADC2-292F13A64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23640357-1323-426E-A930-AAAAEA4DBE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96455028-161D-4127-84C7-6CD1A59FE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F5C55F12-4E33-4861-BC5C-AFAAF7FB2F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540726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3DD6BCB5-D63E-4BBF-B515-70C0C83EDC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08278678-2A88-439F-9B8A-4E3E9393F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599878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964112BE-9D58-4AD2-A692-79F942710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5998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A9CF0441-58DE-4E28-8E5C-126D211F2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BAF3616-0977-4425-8BD9-B93402312F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872139E9-93A3-4FDC-ABCD-72F0921B0C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AE1ABCDC-D281-4CD9-BA2E-DE7583235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5998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6A120167-EDEF-476B-9620-EFAB20A896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5E38E078-6B4E-4E7E-A2E1-2CDCA24C14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99" y="365912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9874C169-1379-4BB9-B9D5-B5C5C192F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5" y="365912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6BB2BAFF-571B-4F2D-AFCF-50B0527D80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6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08C1BC9C-490F-425D-9A82-1F4C4C57C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2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C5635565-E926-497B-829C-C9A0816D31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3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7E4C3011-7CDA-40C2-A63F-BBDB516A9A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65912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E7C32FB7-1501-4F32-8ED5-6EEC59A0B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0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B47CC0E0-9DAE-41FA-BF39-E79CA9184A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2" y="371827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D1F043F8-C1BF-4524-ADA5-A0E4626A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8" y="37182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0270DE89-1451-45FA-AAD7-075903153E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9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5E42FDF2-4845-4CB0-AA21-8D8696670B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4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8109337A-A85F-41A9-9C68-78D92FE3E6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5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08DCBFAA-2E4E-43F2-AA2B-7EA9AABFA5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7182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ACCD4818-6768-4959-80E4-01320FBF83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2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25C745A-3D68-4FDD-8AC0-210879035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3" y="3777523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DD391178-5CDC-4778-954B-18736CDD42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9" y="377752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9E8FF74A-6757-4C53-A6D1-36F53A32BC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501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0CC4532A-EE58-4836-BB09-3194649C63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7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34127B9E-133A-4FD1-8B79-637A075AD3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901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C28D38FE-90F1-494D-8F0E-D89754E0F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8" y="377752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B1F56C68-072F-4641-BD31-AE2004B3AF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5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4AF48276-EC6D-4EDF-889C-0563E3CB9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481479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FEE0A97C-ACEF-4CFB-9FE8-274FDE2AFC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DE8458C7-22DF-4601-8120-1051240443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3BECAF46-FC46-41BB-92D3-CFA21AA1AB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009FE3E6-49D5-4C5C-8C2E-E31E5F517F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D557A84F-10E2-4C72-A184-33B59DFE4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481476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0E0B479C-AA44-4EF3-9A6A-03559B5173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5407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BF71F7D4-D7FF-49FE-B9D1-97BA696D01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540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0A6BABC6-A1FA-484B-BAB8-1EC8EE2CF4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5407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1D20E132-D22A-4DAE-BEE1-EB3492FC07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5407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DA704EA7-289B-4288-998E-305267B5AC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5407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9EAC234A-BE8D-43E4-BFE0-4C187A480C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540732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70BB83A3-F7A7-4017-AACE-5F8CCF94E5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59988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913F101A-DB2B-4CC2-99D3-97A22E3842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3C6D55D4-D22B-4295-ACDE-0DBAE2E46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A88C1128-2B70-419A-9034-DE6C9C02C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ABC10DB9-73CF-48BB-81A2-73F4678CAF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5998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88125E58-430D-4811-BF81-370A029CA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5998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8CD306F6-A0CA-4FD8-AF06-51B8614438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6591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0BEE954A-C095-4EA0-A660-158883C55B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B013A2A3-ADD2-412F-AAE5-7CD270769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2096985A-C23C-411E-99A9-9A7CD103F1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09363059-F563-492E-8262-45E3D2FBDE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6591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51BF16AB-D65B-4E1C-B173-81C328FFDA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7" y="36591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A0B43630-5342-45D2-9B5C-CB51E55F5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3" y="37182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FD905CCB-CED8-4D6A-B990-655BE1A908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5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272304FB-F275-4403-A6C6-A700AEB91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40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AF715F42-4E51-429B-A679-D796E24559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91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01D0433E-3F3B-4F4D-AD93-240E922B38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8" y="371826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6D0C5440-E57C-453A-BA9E-04D690676E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6" y="371827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6B7E2CF9-B31E-4124-BBF7-2C6D4AC0A5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0" y="3777555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AF0938E3-CCFE-4C6B-A2E2-BD4242ACEA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9" y="3777526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FEDDB9A1-5385-42C9-A6A2-C7BEE985E9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77748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0BD6B00B-9F3C-4EAA-9AA6-9CEDAF744C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90" y="377744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453445DE-2B52-40A9-80AB-67044FD596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43" y="377746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CFA1A11A-4D6A-42C7-974F-ABA1541934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7" name="Graphic 212">
            <a:extLst>
              <a:ext uri="{FF2B5EF4-FFF2-40B4-BE49-F238E27FC236}">
                <a16:creationId xmlns:a16="http://schemas.microsoft.com/office/drawing/2014/main" id="{A7727174-FD57-C2DC-DC0F-88BD50F79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53811" y="427971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Graphic 212">
            <a:extLst>
              <a:ext uri="{FF2B5EF4-FFF2-40B4-BE49-F238E27FC236}">
                <a16:creationId xmlns:a16="http://schemas.microsoft.com/office/drawing/2014/main" id="{576FE34B-2122-BCC4-2036-F71251DC09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53811" y="427971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Graphic 212">
            <a:extLst>
              <a:ext uri="{FF2B5EF4-FFF2-40B4-BE49-F238E27FC236}">
                <a16:creationId xmlns:a16="http://schemas.microsoft.com/office/drawing/2014/main" id="{70BD8251-00E3-70BE-E1B6-8B68A9DA4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15786" y="475596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Graphic 212">
            <a:extLst>
              <a:ext uri="{FF2B5EF4-FFF2-40B4-BE49-F238E27FC236}">
                <a16:creationId xmlns:a16="http://schemas.microsoft.com/office/drawing/2014/main" id="{CAB43512-FAB4-9DA3-9997-6F1F22861C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15786" y="475596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C28A086-0FD8-69FE-3394-2FC8D0CD62C9}"/>
              </a:ext>
            </a:extLst>
          </p:cNvPr>
          <p:cNvSpPr txBox="1"/>
          <p:nvPr/>
        </p:nvSpPr>
        <p:spPr>
          <a:xfrm>
            <a:off x="114162" y="4016983"/>
            <a:ext cx="475668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50" normalizeH="0" baseline="0" noProof="0" dirty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MPAMINANIN'NY TESTAMENTA VAOVAO </a:t>
            </a:r>
          </a:p>
        </p:txBody>
      </p:sp>
    </p:spTree>
    <p:extLst>
      <p:ext uri="{BB962C8B-B14F-4D97-AF65-F5344CB8AC3E}">
        <p14:creationId xmlns:p14="http://schemas.microsoft.com/office/powerpoint/2010/main" val="2399181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id="{7FA65DE0-6874-5578-5A87-4F422C52BAD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256972"/>
          </a:xfrm>
          <a:prstGeom prst="rect">
            <a:avLst/>
          </a:prstGeom>
          <a:blipFill dpi="0" rotWithShape="1">
            <a:blip r:embed="rId3"/>
            <a:srcRect/>
            <a:stretch>
              <a:fillRect r="-138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76D1F9F-A8E6-9FDB-4612-F5568FAFC14E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/>
            </a:scene3d>
            <a:sp3d extrusionH="57150" contourW="25400">
              <a:bevelT w="38100" h="38100" prst="angle"/>
              <a:contourClr>
                <a:schemeClr val="accent2"/>
              </a:contourClr>
            </a:sp3d>
          </a:bodyPr>
          <a:lstStyle/>
          <a:p>
            <a:pPr lvl="0" algn="ctr">
              <a:defRPr/>
            </a:pPr>
            <a:r>
              <a:rPr lang="pl-PL" sz="3600" b="1" dirty="0">
                <a:ln w="22225">
                  <a:noFill/>
                  <a:prstDash val="solid"/>
                </a:ln>
                <a:solidFill>
                  <a:srgbClr val="B83E0A">
                    <a:lumMod val="40000"/>
                    <a:lumOff val="60000"/>
                  </a:srgbClr>
                </a:solidFill>
              </a:rPr>
              <a:t>JESOSY: ILAY MPAMINANY NAMBARAN'NY FAMINANIANA </a:t>
            </a:r>
            <a:endParaRPr kumimoji="0" lang="en-US" sz="3600" b="1" i="0" u="none" strike="noStrike" kern="1200" cap="none" spc="0" normalizeH="0" baseline="0" noProof="0" dirty="0">
              <a:ln w="22225">
                <a:noFill/>
                <a:prstDash val="solid"/>
              </a:ln>
              <a:solidFill>
                <a:srgbClr val="B83E0A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E11CC8E-0F7E-2410-FE46-97A66EAA5F7C}"/>
              </a:ext>
            </a:extLst>
          </p:cNvPr>
          <p:cNvSpPr txBox="1"/>
          <p:nvPr/>
        </p:nvSpPr>
        <p:spPr>
          <a:xfrm>
            <a:off x="0" y="615502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Mpaminany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avy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eo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aminao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dia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avy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amin'ny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rahalahinao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tahaka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ahy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, no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hatsangan'i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Jehovah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Andriamanitrao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ho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anao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;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izy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no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hohenoinareo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Deotoronomia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18:15)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88D58CF-B427-740C-7E9F-070BDA35618D}"/>
              </a:ext>
            </a:extLst>
          </p:cNvPr>
          <p:cNvSpPr txBox="1"/>
          <p:nvPr/>
        </p:nvSpPr>
        <p:spPr>
          <a:xfrm>
            <a:off x="0" y="1215211"/>
            <a:ext cx="77002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Mpaminany</a:t>
            </a:r>
            <a:r>
              <a:rPr lang="en-US" sz="2000" b="1" dirty="0">
                <a:solidFill>
                  <a:prstClr val="black"/>
                </a:solidFill>
              </a:rPr>
              <a:t> no </a:t>
            </a:r>
            <a:r>
              <a:rPr lang="en-US" sz="2000" b="1" dirty="0" err="1">
                <a:solidFill>
                  <a:prstClr val="black"/>
                </a:solidFill>
              </a:rPr>
              <a:t>nandraisan'ny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mpiara-belona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taminy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an'i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Jesosy</a:t>
            </a:r>
            <a:r>
              <a:rPr lang="en-US" sz="2000" b="1" dirty="0">
                <a:solidFill>
                  <a:prstClr val="black"/>
                </a:solidFill>
              </a:rPr>
              <a:t> (Mat. 21:11; Mar. 6:15; </a:t>
            </a:r>
            <a:r>
              <a:rPr lang="en-US" sz="2000" b="1" dirty="0" err="1">
                <a:solidFill>
                  <a:prstClr val="black"/>
                </a:solidFill>
              </a:rPr>
              <a:t>Lio</a:t>
            </a:r>
            <a:r>
              <a:rPr lang="en-US" sz="2000" b="1" dirty="0">
                <a:solidFill>
                  <a:prstClr val="black"/>
                </a:solidFill>
              </a:rPr>
              <a:t>. 7:16; </a:t>
            </a:r>
            <a:r>
              <a:rPr lang="en-US" sz="2000" b="1" dirty="0" err="1">
                <a:solidFill>
                  <a:prstClr val="black"/>
                </a:solidFill>
              </a:rPr>
              <a:t>Jao</a:t>
            </a:r>
            <a:r>
              <a:rPr lang="en-US" sz="2000" b="1" dirty="0">
                <a:solidFill>
                  <a:prstClr val="black"/>
                </a:solidFill>
              </a:rPr>
              <a:t>. .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6:14).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FA383B6-885F-FDFD-25F5-A11CCDA0274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0306" y="1326546"/>
            <a:ext cx="3983910" cy="2348810"/>
          </a:xfrm>
          <a:prstGeom prst="rect">
            <a:avLst/>
          </a:prstGeom>
          <a:ln w="38100" cap="sq">
            <a:solidFill>
              <a:schemeClr val="accent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5B9AA2FE-928A-43A3-CB49-10A47CDCA4EF}"/>
              </a:ext>
            </a:extLst>
          </p:cNvPr>
          <p:cNvSpPr txBox="1"/>
          <p:nvPr/>
        </p:nvSpPr>
        <p:spPr>
          <a:xfrm>
            <a:off x="5058468" y="3715052"/>
            <a:ext cx="419787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Tsy</a:t>
            </a:r>
            <a:r>
              <a:rPr lang="en-US" b="1" dirty="0">
                <a:solidFill>
                  <a:prstClr val="black"/>
                </a:solidFill>
              </a:rPr>
              <a:t> “</a:t>
            </a:r>
            <a:r>
              <a:rPr lang="en-US" b="1" dirty="0" err="1">
                <a:solidFill>
                  <a:prstClr val="black"/>
                </a:solidFill>
              </a:rPr>
              <a:t>jiro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mahazava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ao</a:t>
            </a:r>
            <a:r>
              <a:rPr lang="en-US" b="1" dirty="0">
                <a:solidFill>
                  <a:prstClr val="black"/>
                </a:solidFill>
              </a:rPr>
              <a:t> amin’ </a:t>
            </a:r>
            <a:r>
              <a:rPr lang="en-US" b="1" dirty="0" err="1">
                <a:solidFill>
                  <a:prstClr val="black"/>
                </a:solidFill>
              </a:rPr>
              <a:t>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fitoerana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maizimaizina</a:t>
            </a:r>
            <a:r>
              <a:rPr lang="en-US" b="1" dirty="0">
                <a:solidFill>
                  <a:prstClr val="black"/>
                </a:solidFill>
              </a:rPr>
              <a:t>” </a:t>
            </a:r>
            <a:r>
              <a:rPr lang="en-US" b="1" dirty="0" err="1">
                <a:solidFill>
                  <a:prstClr val="black"/>
                </a:solidFill>
              </a:rPr>
              <a:t>fotsiny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Izy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tahaka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ireo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mpaminany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hafa</a:t>
            </a:r>
            <a:r>
              <a:rPr lang="en-US" b="1" dirty="0">
                <a:solidFill>
                  <a:prstClr val="black"/>
                </a:solidFill>
              </a:rPr>
              <a:t>, fa </a:t>
            </a:r>
            <a:r>
              <a:rPr lang="en-US" b="1" dirty="0" err="1">
                <a:solidFill>
                  <a:prstClr val="black"/>
                </a:solidFill>
              </a:rPr>
              <a:t>Izy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mihitsy</a:t>
            </a:r>
            <a:r>
              <a:rPr lang="en-US" b="1" dirty="0">
                <a:solidFill>
                  <a:prstClr val="black"/>
                </a:solidFill>
              </a:rPr>
              <a:t> no FAHAZAVANA. (2 </a:t>
            </a:r>
            <a:r>
              <a:rPr lang="en-US" b="1" dirty="0" err="1">
                <a:solidFill>
                  <a:prstClr val="black"/>
                </a:solidFill>
              </a:rPr>
              <a:t>Petera</a:t>
            </a:r>
            <a:r>
              <a:rPr lang="en-US" b="1" dirty="0">
                <a:solidFill>
                  <a:prstClr val="black"/>
                </a:solidFill>
              </a:rPr>
              <a:t> 1:19; </a:t>
            </a:r>
            <a:r>
              <a:rPr lang="en-US" b="1" dirty="0" err="1">
                <a:solidFill>
                  <a:prstClr val="black"/>
                </a:solidFill>
              </a:rPr>
              <a:t>Jao</a:t>
            </a:r>
            <a:r>
              <a:rPr lang="en-US" b="1" dirty="0">
                <a:solidFill>
                  <a:prstClr val="black"/>
                </a:solidFill>
              </a:rPr>
              <a:t>.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1:9; 8:12).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51B4EFF7-6F38-D702-AF26-A228AB59D6F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69427" y="4087855"/>
            <a:ext cx="2505002" cy="2505002"/>
          </a:xfrm>
          <a:prstGeom prst="snip2DiagRect">
            <a:avLst>
              <a:gd name="adj1" fmla="val 7729"/>
              <a:gd name="adj2" fmla="val 7182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B3D1E5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8F010BB6-A548-E996-FBA5-51F2FEB1C28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16" r="2216"/>
          <a:stretch>
            <a:fillRect/>
          </a:stretch>
        </p:blipFill>
        <p:spPr>
          <a:xfrm>
            <a:off x="117571" y="3931662"/>
            <a:ext cx="2387432" cy="282921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99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9D7C8EB4-27F4-8F98-2D2B-C4D4555B549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20" r="4020"/>
          <a:stretch>
            <a:fillRect/>
          </a:stretch>
        </p:blipFill>
        <p:spPr>
          <a:xfrm>
            <a:off x="2662785" y="3933750"/>
            <a:ext cx="2295611" cy="28271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B2672C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7ADAFB3-B1B3-09E3-EBBA-BDFC427D9BD1}"/>
              </a:ext>
            </a:extLst>
          </p:cNvPr>
          <p:cNvSpPr txBox="1"/>
          <p:nvPr/>
        </p:nvSpPr>
        <p:spPr>
          <a:xfrm>
            <a:off x="-22814" y="3016583"/>
            <a:ext cx="766680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Saingy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nanoratra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Tenin'Andriamanitra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Jesosy</a:t>
            </a:r>
            <a:r>
              <a:rPr lang="en-US" sz="2000" b="1" dirty="0">
                <a:solidFill>
                  <a:prstClr val="black"/>
                </a:solidFill>
              </a:rPr>
              <a:t>, fa </a:t>
            </a:r>
            <a:r>
              <a:rPr lang="en-US" sz="2000" b="1" dirty="0" err="1">
                <a:solidFill>
                  <a:prstClr val="black"/>
                </a:solidFill>
              </a:rPr>
              <a:t>Izy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mihitsy</a:t>
            </a:r>
            <a:r>
              <a:rPr lang="en-US" sz="2000" b="1" dirty="0">
                <a:solidFill>
                  <a:prstClr val="black"/>
                </a:solidFill>
              </a:rPr>
              <a:t> no TENIN'ANDRIAMANITRA (</a:t>
            </a:r>
            <a:r>
              <a:rPr lang="en-US" sz="2000" b="1" dirty="0" err="1">
                <a:solidFill>
                  <a:prstClr val="black"/>
                </a:solidFill>
              </a:rPr>
              <a:t>Jaona</a:t>
            </a:r>
            <a:r>
              <a:rPr lang="en-US" sz="2000" b="1" dirty="0">
                <a:solidFill>
                  <a:prstClr val="black"/>
                </a:solidFill>
              </a:rPr>
              <a:t> 1:1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F18D641-2533-AC11-0D4B-F1E7441AC4B3}"/>
              </a:ext>
            </a:extLst>
          </p:cNvPr>
          <p:cNvSpPr txBox="1"/>
          <p:nvPr/>
        </p:nvSpPr>
        <p:spPr>
          <a:xfrm>
            <a:off x="-53668" y="2309562"/>
            <a:ext cx="824740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Milaza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mazava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Petera</a:t>
            </a:r>
            <a:r>
              <a:rPr lang="en-US" sz="2000" b="1" dirty="0">
                <a:solidFill>
                  <a:prstClr val="black"/>
                </a:solidFill>
              </a:rPr>
              <a:t> fa </a:t>
            </a:r>
            <a:r>
              <a:rPr lang="en-US" sz="2000" b="1" dirty="0" err="1">
                <a:solidFill>
                  <a:prstClr val="black"/>
                </a:solidFill>
              </a:rPr>
              <a:t>Jesosy</a:t>
            </a:r>
            <a:r>
              <a:rPr lang="en-US" sz="2000" b="1" dirty="0">
                <a:solidFill>
                  <a:prstClr val="black"/>
                </a:solidFill>
              </a:rPr>
              <a:t> no </a:t>
            </a:r>
            <a:r>
              <a:rPr lang="en-US" sz="2000" b="1" dirty="0" err="1">
                <a:solidFill>
                  <a:prstClr val="black"/>
                </a:solidFill>
              </a:rPr>
              <a:t>Ilay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Mpaminany</a:t>
            </a:r>
            <a:r>
              <a:rPr lang="en-US" sz="2000" b="1" dirty="0">
                <a:solidFill>
                  <a:prstClr val="black"/>
                </a:solidFill>
              </a:rPr>
              <a:t>/</a:t>
            </a:r>
            <a:r>
              <a:rPr lang="en-US" sz="2000" b="1" dirty="0" err="1">
                <a:solidFill>
                  <a:prstClr val="black"/>
                </a:solidFill>
              </a:rPr>
              <a:t>Mesia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izay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nambaran'i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Mosesy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mpaminany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hafa</a:t>
            </a:r>
            <a:r>
              <a:rPr lang="en-US" sz="2000" b="1" dirty="0">
                <a:solidFill>
                  <a:prstClr val="black"/>
                </a:solidFill>
              </a:rPr>
              <a:t>. (</a:t>
            </a:r>
            <a:r>
              <a:rPr lang="en-US" sz="2000" b="1" dirty="0" err="1">
                <a:solidFill>
                  <a:prstClr val="black"/>
                </a:solidFill>
              </a:rPr>
              <a:t>Deot</a:t>
            </a:r>
            <a:r>
              <a:rPr lang="en-US" sz="2000" b="1" dirty="0">
                <a:solidFill>
                  <a:prstClr val="black"/>
                </a:solidFill>
              </a:rPr>
              <a:t>. 18:15; Asa 3:18-26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529AD8A9-6010-B0FC-6224-E7775390370E}"/>
              </a:ext>
            </a:extLst>
          </p:cNvPr>
          <p:cNvSpPr txBox="1"/>
          <p:nvPr/>
        </p:nvSpPr>
        <p:spPr>
          <a:xfrm>
            <a:off x="-22814" y="1891916"/>
            <a:ext cx="770024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Izy tenany no nanome io anarana io ho azy (Mar. 6:4; Lio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13:33).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4C7E7A70-B875-D2CE-268B-AC290AF21671}"/>
              </a:ext>
            </a:extLst>
          </p:cNvPr>
          <p:cNvSpPr txBox="1"/>
          <p:nvPr/>
        </p:nvSpPr>
        <p:spPr>
          <a:xfrm>
            <a:off x="5069099" y="5103674"/>
            <a:ext cx="446011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Mihoatra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lavitra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an'ny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mpaminany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rehetra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asany</a:t>
            </a:r>
            <a:r>
              <a:rPr lang="en-US" b="1" dirty="0">
                <a:solidFill>
                  <a:prstClr val="black"/>
                </a:solidFill>
              </a:rPr>
              <a:t>. </a:t>
            </a:r>
            <a:r>
              <a:rPr lang="en-US" b="1" dirty="0" err="1">
                <a:solidFill>
                  <a:prstClr val="black"/>
                </a:solidFill>
              </a:rPr>
              <a:t>Jesosy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irery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ihany</a:t>
            </a:r>
            <a:r>
              <a:rPr lang="en-US" b="1" dirty="0">
                <a:solidFill>
                  <a:prstClr val="black"/>
                </a:solidFill>
              </a:rPr>
              <a:t> no </a:t>
            </a:r>
            <a:r>
              <a:rPr lang="en-US" b="1" dirty="0" err="1">
                <a:solidFill>
                  <a:prstClr val="black"/>
                </a:solidFill>
              </a:rPr>
              <a:t>afaka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manolotra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fiainana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mandrakizay</a:t>
            </a:r>
            <a:r>
              <a:rPr lang="en-US" b="1" dirty="0">
                <a:solidFill>
                  <a:prstClr val="black"/>
                </a:solidFill>
              </a:rPr>
              <a:t> ho </a:t>
            </a:r>
            <a:r>
              <a:rPr lang="en-US" b="1" dirty="0" err="1">
                <a:solidFill>
                  <a:prstClr val="black"/>
                </a:solidFill>
              </a:rPr>
              <a:t>antsika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rehetra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noho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famendrehan'ny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fiainany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fahafatesany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ary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fitsanganany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tamin'ny</a:t>
            </a:r>
            <a:r>
              <a:rPr lang="en-US" b="1" dirty="0">
                <a:solidFill>
                  <a:prstClr val="black"/>
                </a:solidFill>
              </a:rPr>
              <a:t> maty.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1866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2" grpId="0"/>
      <p:bldP spid="4" grpId="0"/>
      <p:bldP spid="8" grpId="0"/>
      <p:bldP spid="15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FilmGrain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FEA894-E860-706E-61B0-A597B68D3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>
            <a:extLst>
              <a:ext uri="{FF2B5EF4-FFF2-40B4-BE49-F238E27FC236}">
                <a16:creationId xmlns:a16="http://schemas.microsoft.com/office/drawing/2014/main" id="{58AFE3CD-4DCC-6DAD-ED85-7E3E359349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90650"/>
          </a:xfrm>
          <a:prstGeom prst="rect">
            <a:avLst/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0BF7E98-D2DE-6AD2-74D9-E0F34210C7BC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pl-PL" sz="4400" b="1" spc="60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166E40"/>
                </a:solidFill>
                <a:effectLst>
                  <a:outerShdw blurRad="12700" dist="38100" dir="2700000" algn="tl" rotWithShape="0">
                    <a:srgbClr val="C8FF85"/>
                  </a:outerShdw>
                </a:effectLst>
              </a:rPr>
              <a:t>NY APOS</a:t>
            </a:r>
            <a:r>
              <a:rPr lang="fr-FR" sz="4400" b="1" spc="60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166E40"/>
                </a:solidFill>
                <a:effectLst>
                  <a:outerShdw blurRad="12700" dist="38100" dir="2700000" algn="tl" rotWithShape="0">
                    <a:srgbClr val="C8FF85"/>
                  </a:outerShdw>
                </a:effectLst>
              </a:rPr>
              <a:t>TO</a:t>
            </a:r>
            <a:r>
              <a:rPr lang="pl-PL" sz="4400" b="1" spc="60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166E40"/>
                </a:solidFill>
                <a:effectLst>
                  <a:outerShdw blurRad="12700" dist="38100" dir="2700000" algn="tl" rotWithShape="0">
                    <a:srgbClr val="C8FF85"/>
                  </a:outerShdw>
                </a:effectLst>
              </a:rPr>
              <a:t>LY SY NY MPAMINANY </a:t>
            </a:r>
            <a:endParaRPr kumimoji="0" lang="en-US" sz="4400" b="1" i="0" u="none" strike="noStrike" kern="1200" cap="none" spc="60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166E40"/>
              </a:solidFill>
              <a:effectLst>
                <a:outerShdw blurRad="12700" dist="38100" dir="2700000" algn="tl" rotWithShape="0">
                  <a:srgbClr val="C8FF85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6B8ECCF-CF9B-C580-9498-4177F5640A71}"/>
              </a:ext>
            </a:extLst>
          </p:cNvPr>
          <p:cNvSpPr txBox="1"/>
          <p:nvPr/>
        </p:nvSpPr>
        <p:spPr>
          <a:xfrm>
            <a:off x="1" y="691701"/>
            <a:ext cx="121919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izay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tsy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mbola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nampahafantarina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ny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zanak'olombelona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tamin'ny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taranaka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lasa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tahaka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ny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fanambaran'ny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Fanahy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ankehitriny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amin'ny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Apostoly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masina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sy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ny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mpaminany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Efesiana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3:5)</a:t>
            </a: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D4411846-91F9-6EAE-B30E-5A25A3C4C3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4361114"/>
              </p:ext>
            </p:extLst>
          </p:nvPr>
        </p:nvGraphicFramePr>
        <p:xfrm>
          <a:off x="209550" y="1876425"/>
          <a:ext cx="11772900" cy="1631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3695C0AB-B315-A72D-C941-785DAA60ABCE}"/>
              </a:ext>
            </a:extLst>
          </p:cNvPr>
          <p:cNvSpPr txBox="1"/>
          <p:nvPr/>
        </p:nvSpPr>
        <p:spPr>
          <a:xfrm>
            <a:off x="209550" y="3593306"/>
            <a:ext cx="85344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Rehefa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lazaina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miaraka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dia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mialohan'ny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mpaminany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apostoly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afa-tsy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amin'ny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Lioka</a:t>
            </a:r>
            <a:r>
              <a:rPr lang="en-US" sz="2000" b="1" dirty="0">
                <a:solidFill>
                  <a:prstClr val="black"/>
                </a:solidFill>
              </a:rPr>
              <a:t> 11:49). </a:t>
            </a:r>
            <a:r>
              <a:rPr lang="en-US" sz="2000" b="1" dirty="0" err="1">
                <a:solidFill>
                  <a:prstClr val="black"/>
                </a:solidFill>
              </a:rPr>
              <a:t>Mampitovy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apostoly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amin'ny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mpaminany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fahiny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Petera</a:t>
            </a:r>
            <a:r>
              <a:rPr lang="en-US" sz="2000" b="1" dirty="0">
                <a:solidFill>
                  <a:prstClr val="black"/>
                </a:solidFill>
              </a:rPr>
              <a:t> (2 </a:t>
            </a:r>
            <a:r>
              <a:rPr lang="en-US" sz="2000" b="1" dirty="0" err="1">
                <a:solidFill>
                  <a:prstClr val="black"/>
                </a:solidFill>
              </a:rPr>
              <a:t>Petera</a:t>
            </a:r>
            <a:r>
              <a:rPr lang="en-US" sz="2000" b="1" dirty="0">
                <a:solidFill>
                  <a:prstClr val="black"/>
                </a:solidFill>
              </a:rPr>
              <a:t> 3:2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582211D-81CD-D95F-1805-5A0843C86052}"/>
              </a:ext>
            </a:extLst>
          </p:cNvPr>
          <p:cNvSpPr txBox="1"/>
          <p:nvPr/>
        </p:nvSpPr>
        <p:spPr>
          <a:xfrm>
            <a:off x="228600" y="1390650"/>
            <a:ext cx="1013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Misy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toetra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iraisana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apostoly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mpaminanin'ny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Testamenta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Vaovao</a:t>
            </a:r>
            <a:r>
              <a:rPr lang="en-US" sz="2000" b="1" dirty="0">
                <a:solidFill>
                  <a:prstClr val="black"/>
                </a:solidFill>
              </a:rPr>
              <a:t>: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02DC1CB-584D-C1D7-0B11-D60A2551DD6B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9310897" y="3729313"/>
            <a:ext cx="2760330" cy="276033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957264A5-71D5-1C94-2838-DFE788B36978}"/>
              </a:ext>
            </a:extLst>
          </p:cNvPr>
          <p:cNvSpPr txBox="1"/>
          <p:nvPr/>
        </p:nvSpPr>
        <p:spPr>
          <a:xfrm>
            <a:off x="2925490" y="5282663"/>
            <a:ext cx="638540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Mitanisa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mpaminany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maro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Testamenta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Vaovao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sasany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lazainy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amin'ny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anarany</a:t>
            </a:r>
            <a:r>
              <a:rPr lang="en-US" sz="2000" b="1" dirty="0">
                <a:solidFill>
                  <a:prstClr val="black"/>
                </a:solidFill>
              </a:rPr>
              <a:t>: </a:t>
            </a:r>
            <a:r>
              <a:rPr lang="en-US" sz="2000" b="1" dirty="0" err="1">
                <a:solidFill>
                  <a:prstClr val="black"/>
                </a:solidFill>
              </a:rPr>
              <a:t>Barnabasy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apostoly</a:t>
            </a:r>
            <a:r>
              <a:rPr lang="en-US" sz="2000" b="1" dirty="0">
                <a:solidFill>
                  <a:prstClr val="black"/>
                </a:solidFill>
              </a:rPr>
              <a:t>), </a:t>
            </a:r>
            <a:r>
              <a:rPr lang="en-US" sz="2000" b="1" dirty="0" err="1">
                <a:solidFill>
                  <a:prstClr val="black"/>
                </a:solidFill>
              </a:rPr>
              <a:t>Simeona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Losio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Menahema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Saoly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apostoly</a:t>
            </a:r>
            <a:r>
              <a:rPr lang="en-US" sz="2000" b="1" dirty="0">
                <a:solidFill>
                  <a:prstClr val="black"/>
                </a:solidFill>
              </a:rPr>
              <a:t>), </a:t>
            </a:r>
            <a:r>
              <a:rPr lang="en-US" sz="2000" b="1" dirty="0" err="1">
                <a:solidFill>
                  <a:prstClr val="black"/>
                </a:solidFill>
              </a:rPr>
              <a:t>Joda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Silasy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ary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Agabo</a:t>
            </a:r>
            <a:r>
              <a:rPr lang="en-US" sz="2000" b="1" dirty="0">
                <a:solidFill>
                  <a:prstClr val="black"/>
                </a:solidFill>
              </a:rPr>
              <a:t> (Asa 11:27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; 13:1; 15:32; 19:6-7; 21:10).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99D4BAB0-B8EE-0A83-C21F-68456AD7360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9030" r="19030"/>
          <a:stretch>
            <a:fillRect/>
          </a:stretch>
        </p:blipFill>
        <p:spPr>
          <a:xfrm>
            <a:off x="189009" y="5355855"/>
            <a:ext cx="1457325" cy="1323439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chemeClr val="accent5"/>
            </a:solidFill>
            <a:miter lim="800000"/>
          </a:ln>
          <a:effectLst/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7FFA754E-F097-5E49-D781-97CE1083FAEB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76" t="1394" r="1855" b="2265"/>
          <a:stretch>
            <a:fillRect/>
          </a:stretch>
        </p:blipFill>
        <p:spPr>
          <a:xfrm>
            <a:off x="1815324" y="5348326"/>
            <a:ext cx="1057309" cy="1330968"/>
          </a:xfrm>
          <a:prstGeom prst="round2DiagRect">
            <a:avLst>
              <a:gd name="adj1" fmla="val 0"/>
              <a:gd name="adj2" fmla="val 19252"/>
            </a:avLst>
          </a:prstGeom>
          <a:ln w="38100" cap="sq">
            <a:solidFill>
              <a:schemeClr val="accent5"/>
            </a:solidFill>
            <a:miter lim="800000"/>
          </a:ln>
          <a:effectLst/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8F420C75-5A88-8937-1981-58A153A3C8E7}"/>
              </a:ext>
            </a:extLst>
          </p:cNvPr>
          <p:cNvSpPr txBox="1"/>
          <p:nvPr/>
        </p:nvSpPr>
        <p:spPr>
          <a:xfrm>
            <a:off x="228599" y="4608969"/>
            <a:ext cx="851535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Jesosy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mihitsy</a:t>
            </a:r>
            <a:r>
              <a:rPr lang="en-US" sz="2000" b="1" dirty="0">
                <a:solidFill>
                  <a:prstClr val="black"/>
                </a:solidFill>
              </a:rPr>
              <a:t> no </a:t>
            </a:r>
            <a:r>
              <a:rPr lang="en-US" sz="2000" b="1" dirty="0" err="1">
                <a:solidFill>
                  <a:prstClr val="black"/>
                </a:solidFill>
              </a:rPr>
              <a:t>naniraka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manokana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apostoly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hanambara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fitsanganany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tamin'ny</a:t>
            </a:r>
            <a:r>
              <a:rPr lang="en-US" sz="2000" b="1" dirty="0">
                <a:solidFill>
                  <a:prstClr val="black"/>
                </a:solidFill>
              </a:rPr>
              <a:t> maty (Asa 10:40-41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45301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8903AEB-E8A1-44C8-ACE2-14E974CD78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8" dur="500"/>
                                        <p:tgtEl>
                                          <p:spTgt spid="6">
                                            <p:graphicEl>
                                              <a:dgm id="{18903AEB-E8A1-44C8-ACE2-14E974CD78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AF94F2D-F79B-42D8-8792-EC5EE5CA65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3" dur="500"/>
                                        <p:tgtEl>
                                          <p:spTgt spid="6">
                                            <p:graphicEl>
                                              <a:dgm id="{6AF94F2D-F79B-42D8-8792-EC5EE5CA65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AE57C7A-4FE9-4C1E-89A4-9591EE4B7D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6" dur="500"/>
                                        <p:tgtEl>
                                          <p:spTgt spid="6">
                                            <p:graphicEl>
                                              <a:dgm id="{FAE57C7A-4FE9-4C1E-89A4-9591EE4B7D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D00281B-4660-4C87-BD3A-A048546E75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1" dur="500"/>
                                        <p:tgtEl>
                                          <p:spTgt spid="6">
                                            <p:graphicEl>
                                              <a:dgm id="{0D00281B-4660-4C87-BD3A-A048546E75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8825FD6-2E41-4562-AE78-DC5FF4C174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4" dur="500"/>
                                        <p:tgtEl>
                                          <p:spTgt spid="6">
                                            <p:graphicEl>
                                              <a:dgm id="{48825FD6-2E41-4562-AE78-DC5FF4C174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F634FAF-0CDD-4918-9ECB-BCADC682B6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9" dur="500"/>
                                        <p:tgtEl>
                                          <p:spTgt spid="6">
                                            <p:graphicEl>
                                              <a:dgm id="{1F634FAF-0CDD-4918-9ECB-BCADC682B6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89C0D5C-78C0-4845-A70A-A99F356AC3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2" dur="500"/>
                                        <p:tgtEl>
                                          <p:spTgt spid="6">
                                            <p:graphicEl>
                                              <a:dgm id="{689C0D5C-78C0-4845-A70A-A99F356AC3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24C91FF-F822-43EC-8BDC-F3C25FD177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7" dur="500"/>
                                        <p:tgtEl>
                                          <p:spTgt spid="6">
                                            <p:graphicEl>
                                              <a:dgm id="{F24C91FF-F822-43EC-8BDC-F3C25FD177A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63C68F4-37F5-4E39-81B9-0FD70A034F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60" dur="500"/>
                                        <p:tgtEl>
                                          <p:spTgt spid="6">
                                            <p:graphicEl>
                                              <a:dgm id="{B63C68F4-37F5-4E39-81B9-0FD70A034F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Graphic spid="6" grpId="0">
        <p:bldSub>
          <a:bldDgm bld="one"/>
        </p:bldSub>
      </p:bldGraphic>
      <p:bldP spid="7" grpId="0"/>
      <p:bldP spid="9" grpId="0"/>
      <p:bldP spid="13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13CB41B6-EB11-5E57-44AF-5355EBBBA35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68646"/>
          </a:xfrm>
          <a:prstGeom prst="rect">
            <a:avLst/>
          </a:prstGeom>
          <a:blipFill dpi="0"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-15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BBE493E-3BEA-6AE0-5640-EBC91554925F}"/>
              </a:ext>
            </a:extLst>
          </p:cNvPr>
          <p:cNvSpPr txBox="1"/>
          <p:nvPr/>
        </p:nvSpPr>
        <p:spPr>
          <a:xfrm>
            <a:off x="0" y="-127816"/>
            <a:ext cx="12191999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lvl="0" algn="ctr">
              <a:defRPr/>
            </a:pPr>
            <a:r>
              <a:rPr lang="en-US" sz="5400" b="1" spc="1000" dirty="0">
                <a:ln w="12700" cmpd="sng">
                  <a:noFill/>
                  <a:prstDash val="solid"/>
                </a:ln>
                <a:gradFill>
                  <a:gsLst>
                    <a:gs pos="0">
                      <a:srgbClr val="1E7980"/>
                    </a:gs>
                    <a:gs pos="4000">
                      <a:srgbClr val="2EB9C4"/>
                    </a:gs>
                    <a:gs pos="87000">
                      <a:srgbClr val="91E0E5"/>
                    </a:gs>
                  </a:gsLst>
                  <a:lin ang="5400000"/>
                </a:gradFill>
              </a:rPr>
              <a:t>MPAMINANIVAVY </a:t>
            </a:r>
            <a:endParaRPr kumimoji="0" lang="en-US" sz="5400" b="1" i="0" u="none" strike="noStrike" kern="1200" cap="none" spc="1000" normalizeH="0" baseline="0" noProof="0" dirty="0">
              <a:ln w="12700" cmpd="sng">
                <a:noFill/>
                <a:prstDash val="solid"/>
              </a:ln>
              <a:gradFill>
                <a:gsLst>
                  <a:gs pos="0">
                    <a:srgbClr val="1E7980"/>
                  </a:gs>
                  <a:gs pos="4000">
                    <a:srgbClr val="2EB9C4"/>
                  </a:gs>
                  <a:gs pos="87000">
                    <a:srgbClr val="91E0E5"/>
                  </a:gs>
                </a:gsLst>
                <a:lin ang="5400000"/>
              </a:gra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E6B997E-14B8-9856-4372-D5508D74AE5E}"/>
              </a:ext>
            </a:extLst>
          </p:cNvPr>
          <p:cNvSpPr txBox="1"/>
          <p:nvPr/>
        </p:nvSpPr>
        <p:spPr>
          <a:xfrm>
            <a:off x="866774" y="672811"/>
            <a:ext cx="10458450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“[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Filipo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evanjelista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]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dia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nanana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zanakavavy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virijina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efatra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izay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naminany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(Asa 21:9)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EF61988-64B8-B343-72A5-111FD00C6AF6}"/>
              </a:ext>
            </a:extLst>
          </p:cNvPr>
          <p:cNvSpPr txBox="1"/>
          <p:nvPr/>
        </p:nvSpPr>
        <p:spPr>
          <a:xfrm>
            <a:off x="3040978" y="1104900"/>
            <a:ext cx="486589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Ny </a:t>
            </a:r>
            <a:r>
              <a:rPr lang="en-US" sz="2000" b="1" dirty="0" err="1">
                <a:solidFill>
                  <a:prstClr val="black"/>
                </a:solidFill>
              </a:rPr>
              <a:t>hany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mpaminanivavy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voalaza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anarana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amin'ny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Testamenta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Vaovao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Ana, </a:t>
            </a:r>
            <a:r>
              <a:rPr lang="en-US" sz="2000" b="1" dirty="0" err="1">
                <a:solidFill>
                  <a:prstClr val="black"/>
                </a:solidFill>
              </a:rPr>
              <a:t>izay</a:t>
            </a:r>
            <a:r>
              <a:rPr lang="en-US" sz="2000" b="1" dirty="0">
                <a:solidFill>
                  <a:prstClr val="black"/>
                </a:solidFill>
              </a:rPr>
              <a:t> “</a:t>
            </a:r>
            <a:r>
              <a:rPr lang="en-US" sz="2000" b="1" dirty="0" err="1">
                <a:solidFill>
                  <a:prstClr val="black"/>
                </a:solidFill>
              </a:rPr>
              <a:t>nilaza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Azy</a:t>
            </a:r>
            <a:r>
              <a:rPr lang="en-US" sz="2000" b="1" dirty="0">
                <a:solidFill>
                  <a:prstClr val="black"/>
                </a:solidFill>
              </a:rPr>
              <a:t> [</a:t>
            </a:r>
            <a:r>
              <a:rPr lang="en-US" sz="2000" b="1" dirty="0" err="1">
                <a:solidFill>
                  <a:prstClr val="black"/>
                </a:solidFill>
              </a:rPr>
              <a:t>Jesosy</a:t>
            </a:r>
            <a:r>
              <a:rPr lang="en-US" sz="2000" b="1" dirty="0">
                <a:solidFill>
                  <a:prstClr val="black"/>
                </a:solidFill>
              </a:rPr>
              <a:t>] </a:t>
            </a:r>
            <a:r>
              <a:rPr lang="en-US" sz="2000" b="1" dirty="0" err="1">
                <a:solidFill>
                  <a:prstClr val="black"/>
                </a:solidFill>
              </a:rPr>
              <a:t>tamin</a:t>
            </a:r>
            <a:r>
              <a:rPr lang="en-US" sz="2000" b="1" dirty="0">
                <a:solidFill>
                  <a:prstClr val="black"/>
                </a:solidFill>
              </a:rPr>
              <a:t>’ </a:t>
            </a:r>
            <a:r>
              <a:rPr lang="en-US" sz="2000" b="1" dirty="0" err="1">
                <a:solidFill>
                  <a:prstClr val="black"/>
                </a:solidFill>
              </a:rPr>
              <a:t>izay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rehetra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niandry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fanavotana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Jerosalema</a:t>
            </a:r>
            <a:r>
              <a:rPr lang="en-US" sz="2000" b="1" dirty="0">
                <a:solidFill>
                  <a:prstClr val="black"/>
                </a:solidFill>
              </a:rPr>
              <a:t>” (</a:t>
            </a:r>
            <a:r>
              <a:rPr lang="en-US" sz="2000" b="1" dirty="0" err="1">
                <a:solidFill>
                  <a:prstClr val="black"/>
                </a:solidFill>
              </a:rPr>
              <a:t>Lioka</a:t>
            </a:r>
            <a:r>
              <a:rPr lang="en-US" sz="2000" b="1" dirty="0">
                <a:solidFill>
                  <a:prstClr val="black"/>
                </a:solidFill>
              </a:rPr>
              <a:t> 2:36-38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0A5AB91-7778-1D48-A447-C7C91539461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93" y="1247775"/>
            <a:ext cx="2882076" cy="3648690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65E6E2F-C6A0-6C05-F946-E87853784B3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8001" y="1247775"/>
            <a:ext cx="4221316" cy="2374490"/>
          </a:xfrm>
          <a:prstGeom prst="rect">
            <a:avLst/>
          </a:prstGeom>
          <a:ln w="38100" cap="sq">
            <a:solidFill>
              <a:srgbClr val="2EB9C4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C35480B-B4EE-6F1C-1C86-6AF6C7774689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12023" y="4021584"/>
            <a:ext cx="4687294" cy="2636602"/>
          </a:xfrm>
          <a:prstGeom prst="rect">
            <a:avLst/>
          </a:prstGeom>
          <a:ln w="76200" cap="rnd">
            <a:gradFill flip="none" rotWithShape="1">
              <a:gsLst>
                <a:gs pos="10000">
                  <a:srgbClr val="FFC000"/>
                </a:gs>
                <a:gs pos="41000">
                  <a:srgbClr val="552579"/>
                </a:gs>
                <a:gs pos="65000">
                  <a:srgbClr val="552579"/>
                </a:gs>
                <a:gs pos="91000">
                  <a:srgbClr val="2EB9C4"/>
                </a:gs>
              </a:gsLst>
              <a:lin ang="2700000" scaled="1"/>
              <a:tileRect/>
            </a:gra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D29384C2-2CCF-8FE1-E1F3-75AE6352029C}"/>
              </a:ext>
            </a:extLst>
          </p:cNvPr>
          <p:cNvSpPr txBox="1"/>
          <p:nvPr/>
        </p:nvSpPr>
        <p:spPr>
          <a:xfrm>
            <a:off x="3094767" y="4926335"/>
            <a:ext cx="431725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Efa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nanambara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mialoha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Joela</a:t>
            </a:r>
            <a:r>
              <a:rPr lang="en-US" sz="2000" b="1" dirty="0">
                <a:solidFill>
                  <a:prstClr val="black"/>
                </a:solidFill>
              </a:rPr>
              <a:t> fa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Fanahy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Masina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hiasa</a:t>
            </a:r>
            <a:r>
              <a:rPr lang="en-US" sz="2000" b="1" dirty="0">
                <a:solidFill>
                  <a:prstClr val="black"/>
                </a:solidFill>
              </a:rPr>
              <a:t> ka </a:t>
            </a:r>
            <a:r>
              <a:rPr lang="en-US" sz="2000" b="1" dirty="0" err="1">
                <a:solidFill>
                  <a:prstClr val="black"/>
                </a:solidFill>
              </a:rPr>
              <a:t>haminany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zanakalahy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zanakavavy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lahiantitra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ary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zatovo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mpanompolahy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mpanompovavy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Joela</a:t>
            </a:r>
            <a:r>
              <a:rPr lang="en-US" sz="2000" b="1" dirty="0">
                <a:solidFill>
                  <a:prstClr val="black"/>
                </a:solidFill>
              </a:rPr>
              <a:t> 2:28-29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0366604-A219-C8A7-FCB8-6FB5E735F12E}"/>
              </a:ext>
            </a:extLst>
          </p:cNvPr>
          <p:cNvSpPr txBox="1"/>
          <p:nvPr/>
        </p:nvSpPr>
        <p:spPr>
          <a:xfrm>
            <a:off x="3040978" y="3652523"/>
            <a:ext cx="449834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Ankoatr'izay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faminaniana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tanisaina</a:t>
            </a:r>
            <a:r>
              <a:rPr lang="en-US" sz="2000" b="1" dirty="0">
                <a:solidFill>
                  <a:prstClr val="black"/>
                </a:solidFill>
              </a:rPr>
              <a:t> ho toy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fanomezam-pahasoavana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natao</a:t>
            </a:r>
            <a:r>
              <a:rPr lang="en-US" sz="2000" b="1" dirty="0">
                <a:solidFill>
                  <a:prstClr val="black"/>
                </a:solidFill>
              </a:rPr>
              <a:t> ho </a:t>
            </a:r>
            <a:r>
              <a:rPr lang="en-US" sz="2000" b="1" dirty="0" err="1">
                <a:solidFill>
                  <a:prstClr val="black"/>
                </a:solidFill>
              </a:rPr>
              <a:t>an'ny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vehivavy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lehilahy</a:t>
            </a:r>
            <a:r>
              <a:rPr lang="en-US" sz="2000" b="1" dirty="0">
                <a:solidFill>
                  <a:prstClr val="black"/>
                </a:solidFill>
              </a:rPr>
              <a:t> (1 Kor.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11:4-5).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C9505AEA-2492-8785-545D-D3509CFC2BA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787" y="5075594"/>
            <a:ext cx="2899940" cy="1631216"/>
          </a:xfrm>
          <a:prstGeom prst="rect">
            <a:avLst/>
          </a:prstGeom>
          <a:ln w="88900" cap="sq" cmpd="thickThin">
            <a:solidFill>
              <a:srgbClr val="552579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79ECAA8-0423-B154-745C-09E4476ABA59}"/>
              </a:ext>
            </a:extLst>
          </p:cNvPr>
          <p:cNvSpPr txBox="1"/>
          <p:nvPr/>
        </p:nvSpPr>
        <p:spPr>
          <a:xfrm>
            <a:off x="3040978" y="2671359"/>
            <a:ext cx="472048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Nandray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fanomezam-pahasoavan'ny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faminaniana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ihany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zanakavavin'i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Filipo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evanjelista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efa-bavy</a:t>
            </a:r>
            <a:r>
              <a:rPr lang="en-US" sz="2000" b="1" dirty="0">
                <a:solidFill>
                  <a:prstClr val="black"/>
                </a:solidFill>
              </a:rPr>
              <a:t> (Asa 21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:8-9).</a:t>
            </a:r>
          </a:p>
        </p:txBody>
      </p:sp>
    </p:spTree>
    <p:extLst>
      <p:ext uri="{BB962C8B-B14F-4D97-AF65-F5344CB8AC3E}">
        <p14:creationId xmlns:p14="http://schemas.microsoft.com/office/powerpoint/2010/main" val="330236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2" grpId="0"/>
      <p:bldP spid="14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 t="-5000" b="-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2FAEF4-9204-61E9-10C5-F9ABFDD07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4F2073A3-4A62-F727-4629-16376E1BAA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680938"/>
          </a:xfrm>
          <a:prstGeom prst="rect">
            <a:avLst/>
          </a:prstGeom>
          <a:blipFill dpi="0" rotWithShape="1">
            <a:blip r:embed="rId3"/>
            <a:srcRect/>
            <a:stretch>
              <a:fillRect l="-57000" t="-7000" b="-7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5C4D776-B8DB-BAC5-E3E3-D448B1170941}"/>
              </a:ext>
            </a:extLst>
          </p:cNvPr>
          <p:cNvSpPr txBox="1"/>
          <p:nvPr/>
        </p:nvSpPr>
        <p:spPr>
          <a:xfrm>
            <a:off x="1" y="0"/>
            <a:ext cx="7875638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unset" dir="t"/>
            </a:scene3d>
            <a:sp3d extrusionH="57150">
              <a:bevelT w="38100" h="38100" prst="relaxedInset"/>
            </a:sp3d>
          </a:bodyPr>
          <a:lstStyle/>
          <a:p>
            <a:pPr lvl="0" algn="ctr">
              <a:defRPr/>
            </a:pPr>
            <a:r>
              <a:rPr lang="en-US" sz="3600" b="1" dirty="0">
                <a:ln w="22225">
                  <a:solidFill>
                    <a:srgbClr val="B83E0A"/>
                  </a:solidFill>
                  <a:prstDash val="solid"/>
                </a:ln>
                <a:solidFill>
                  <a:srgbClr val="B83E0A">
                    <a:lumMod val="40000"/>
                    <a:lumOff val="60000"/>
                  </a:srgbClr>
                </a:solidFill>
              </a:rPr>
              <a:t>IREO MPIARA-MIASA AMIN'I PAOLY </a:t>
            </a:r>
            <a:endParaRPr kumimoji="0" lang="en-US" sz="3600" b="1" i="0" u="none" strike="noStrike" kern="1200" cap="none" spc="0" normalizeH="0" baseline="0" noProof="0" dirty="0">
              <a:ln w="22225">
                <a:solidFill>
                  <a:srgbClr val="B83E0A"/>
                </a:solidFill>
                <a:prstDash val="solid"/>
              </a:ln>
              <a:solidFill>
                <a:srgbClr val="B83E0A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BC3B44F-6639-9559-0A03-6E250E78C52B}"/>
              </a:ext>
            </a:extLst>
          </p:cNvPr>
          <p:cNvSpPr txBox="1"/>
          <p:nvPr/>
        </p:nvSpPr>
        <p:spPr>
          <a:xfrm>
            <a:off x="0" y="708448"/>
            <a:ext cx="7875638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Izao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didy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izao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no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omeko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anao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ry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Timoty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zanako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araka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ireo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faminaniana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natao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fahiny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ny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aminao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ireo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mba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ho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entinao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miady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ny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ady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tsara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ireo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(1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Timoty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1:18)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652B331-A7EB-616A-ACE0-D62EDB2F6184}"/>
              </a:ext>
            </a:extLst>
          </p:cNvPr>
          <p:cNvSpPr txBox="1"/>
          <p:nvPr/>
        </p:nvSpPr>
        <p:spPr>
          <a:xfrm>
            <a:off x="105697" y="1680938"/>
            <a:ext cx="763229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Ankoatra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apostoly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mpaminany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ary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mpaminanivavy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dia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voalaza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anarana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koa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sasany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amin'ireo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mpanampy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an'i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Paoly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izay</a:t>
            </a:r>
            <a:r>
              <a:rPr lang="en-US" b="1" dirty="0">
                <a:solidFill>
                  <a:prstClr val="black"/>
                </a:solidFill>
              </a:rPr>
              <a:t> manana </a:t>
            </a:r>
            <a:r>
              <a:rPr lang="en-US" b="1" dirty="0" err="1">
                <a:solidFill>
                  <a:prstClr val="black"/>
                </a:solidFill>
              </a:rPr>
              <a:t>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fanomezam-pahasoavan'ny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faminaniana</a:t>
            </a:r>
            <a:r>
              <a:rPr lang="en-US" b="1" dirty="0">
                <a:solidFill>
                  <a:prstClr val="black"/>
                </a:solidFill>
              </a:rPr>
              <a:t>, toa </a:t>
            </a:r>
            <a:r>
              <a:rPr lang="en-US" b="1" dirty="0" err="1">
                <a:solidFill>
                  <a:prstClr val="black"/>
                </a:solidFill>
              </a:rPr>
              <a:t>an'i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Silasy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Barnabasy</a:t>
            </a:r>
            <a:r>
              <a:rPr lang="en-US" b="1" dirty="0">
                <a:solidFill>
                  <a:prstClr val="black"/>
                </a:solidFill>
              </a:rPr>
              <a:t>: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076FF8E0-81F2-8D9F-2141-A43FD83681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21536215"/>
              </p:ext>
            </p:extLst>
          </p:nvPr>
        </p:nvGraphicFramePr>
        <p:xfrm>
          <a:off x="228600" y="2720201"/>
          <a:ext cx="5651090" cy="4083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0F3AED6E-C7F5-92DD-662F-320815DEC0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04043975"/>
              </p:ext>
            </p:extLst>
          </p:nvPr>
        </p:nvGraphicFramePr>
        <p:xfrm>
          <a:off x="6095998" y="2720200"/>
          <a:ext cx="5651090" cy="4083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2" name="Imagen 11">
            <a:extLst>
              <a:ext uri="{FF2B5EF4-FFF2-40B4-BE49-F238E27FC236}">
                <a16:creationId xmlns:a16="http://schemas.microsoft.com/office/drawing/2014/main" id="{F0D87B27-3FF8-5FC6-1713-BC8BDF7C903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250"/>
          <a:stretch>
            <a:fillRect/>
          </a:stretch>
        </p:blipFill>
        <p:spPr>
          <a:xfrm rot="176952">
            <a:off x="8000998" y="232695"/>
            <a:ext cx="3937035" cy="220906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C5FFB3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3099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8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8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8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0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0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0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Graphic spid="8" grpId="0" uiExpand="1">
        <p:bldSub>
          <a:bldDgm bld="one"/>
        </p:bldSub>
      </p:bldGraphic>
      <p:bldGraphic spid="10" grpId="0" uiExpand="1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433C69E-93C5-23A9-10C3-10D9DD463C1E}"/>
              </a:ext>
            </a:extLst>
          </p:cNvPr>
          <p:cNvSpPr txBox="1"/>
          <p:nvPr/>
        </p:nvSpPr>
        <p:spPr>
          <a:xfrm>
            <a:off x="2507226" y="-62755"/>
            <a:ext cx="9684774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19050">
              <a:bevelT w="38100" h="38100"/>
              <a:contourClr>
                <a:schemeClr val="bg1"/>
              </a:contourClr>
            </a:sp3d>
          </a:bodyPr>
          <a:lstStyle/>
          <a:p>
            <a:pPr lvl="0" algn="ctr">
              <a:defRPr/>
            </a:pPr>
            <a:r>
              <a:rPr lang="en-US" sz="4400" b="1" spc="1000" dirty="0">
                <a:ln w="13462">
                  <a:noFill/>
                  <a:prstDash val="solid"/>
                </a:ln>
                <a:solidFill>
                  <a:srgbClr val="FFFF00"/>
                </a:solidFill>
                <a:effectLst>
                  <a:outerShdw dist="50800" dir="2700000" algn="bl" rotWithShape="0">
                    <a:srgbClr val="166E40"/>
                  </a:outerShdw>
                </a:effectLst>
              </a:rPr>
              <a:t>MPAMINANY SANDOKA </a:t>
            </a:r>
            <a:endParaRPr kumimoji="0" lang="en-US" sz="4400" b="1" i="0" u="none" strike="noStrike" kern="1200" cap="none" spc="1000" normalizeH="0" baseline="0" noProof="0" dirty="0">
              <a:ln w="13462">
                <a:noFill/>
                <a:prstDash val="solid"/>
              </a:ln>
              <a:solidFill>
                <a:srgbClr val="FFFF00"/>
              </a:solidFill>
              <a:effectLst>
                <a:outerShdw dist="50800" dir="2700000" algn="bl" rotWithShape="0">
                  <a:srgbClr val="166E40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9380747-DE54-5027-7615-9584C3D48976}"/>
              </a:ext>
            </a:extLst>
          </p:cNvPr>
          <p:cNvSpPr txBox="1"/>
          <p:nvPr/>
        </p:nvSpPr>
        <p:spPr>
          <a:xfrm>
            <a:off x="2972875" y="587492"/>
            <a:ext cx="875347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Ry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malala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aza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mino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ny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fanahy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rehetra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fa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izahao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toetra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ny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fanahy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na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avy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amin'Andriamanitra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ireny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na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tsia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satria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maro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ny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mpaminany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sandoka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efa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lasa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any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amin'izao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tontolo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izao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(1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Jaona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4:1)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AB3F7E8-32DD-00C5-3422-E3C7C4671C58}"/>
              </a:ext>
            </a:extLst>
          </p:cNvPr>
          <p:cNvSpPr txBox="1"/>
          <p:nvPr/>
        </p:nvSpPr>
        <p:spPr>
          <a:xfrm>
            <a:off x="4039341" y="1438215"/>
            <a:ext cx="81526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Nampitandrina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Jesosy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fa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hisy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mpaminany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sandoka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hitsangana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izay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nantsoiny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hoe: “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amboadia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mitoha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(Mat. 24:24; 7:15).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hatramin'ny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fiangonana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voalohany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no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niseho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ireny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mpaminany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sandoka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ireny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(1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4:1).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ABAD6C7-A822-06A4-366B-F524C996E50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1534801"/>
            <a:ext cx="3822298" cy="2138667"/>
          </a:xfrm>
          <a:prstGeom prst="rect">
            <a:avLst/>
          </a:prstGeom>
          <a:ln w="19050" cap="sq">
            <a:gradFill flip="none" rotWithShape="1">
              <a:gsLst>
                <a:gs pos="0">
                  <a:srgbClr val="99FF99"/>
                </a:gs>
                <a:gs pos="50000">
                  <a:srgbClr val="99FF99"/>
                </a:gs>
                <a:gs pos="50000">
                  <a:srgbClr val="FFFF00"/>
                </a:gs>
                <a:gs pos="100000">
                  <a:srgbClr val="FFFF00"/>
                </a:gs>
              </a:gsLst>
              <a:lin ang="0" scaled="1"/>
              <a:tileRect/>
            </a:gra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76FD300-33CF-E50B-C836-AAF7303CF05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3871990"/>
            <a:ext cx="3476069" cy="194494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CCFF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137A548-313F-2D13-B215-6E7266431F85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63328" y="4728734"/>
            <a:ext cx="1696432" cy="206493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60DC196A-F75F-272F-F326-D2DFAC909F6B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110842"/>
            <a:ext cx="2320413" cy="12983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CBA9E5"/>
            </a:contourClr>
          </a:sp3d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002DD6C8-CD89-308C-B159-E3F4B961C85F}"/>
              </a:ext>
            </a:extLst>
          </p:cNvPr>
          <p:cNvSpPr txBox="1"/>
          <p:nvPr/>
        </p:nvSpPr>
        <p:spPr>
          <a:xfrm>
            <a:off x="3653161" y="4987962"/>
            <a:ext cx="648378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Antsoina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isika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mpino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mba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izaha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toetra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ny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mpaminany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ary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hahazo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antoka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fa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mifanaraka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tsara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amin'ny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Soratra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Masina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ary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manao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an'i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Kristy ho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ivo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ny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hafatra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entiny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0E9A4D2-B4B2-C3EF-AE35-F572B03FB39F}"/>
              </a:ext>
            </a:extLst>
          </p:cNvPr>
          <p:cNvSpPr txBox="1"/>
          <p:nvPr/>
        </p:nvSpPr>
        <p:spPr>
          <a:xfrm>
            <a:off x="0" y="5863434"/>
            <a:ext cx="1028786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Ny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hany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fiarovana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ho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antsika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amin'ny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mpaminany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sandoka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amin'ny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hery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ratsy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izay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mitarika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azy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ireny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ny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mitafy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ny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fiadian'Andriamanitra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izay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nomeny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antsika</a:t>
            </a:r>
            <a:b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(Efes.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6:10-18).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775C5F7-EB2D-4C36-6973-71E5637C5818}"/>
              </a:ext>
            </a:extLst>
          </p:cNvPr>
          <p:cNvSpPr txBox="1"/>
          <p:nvPr/>
        </p:nvSpPr>
        <p:spPr>
          <a:xfrm>
            <a:off x="3667404" y="3804713"/>
            <a:ext cx="839235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Ny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faminaniana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marina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mifanaraka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amin'ny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Tenin'Andriamanitra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manondro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an'i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Kristy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ary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mampiorina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ny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fiangonana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fa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ny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mpaminany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sandoka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mampiely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fotom-pampianarana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mampizarazara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mifantoka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amin'ny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tena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F93586D-852A-7ADD-29F2-A74AD160A0B8}"/>
              </a:ext>
            </a:extLst>
          </p:cNvPr>
          <p:cNvSpPr txBox="1"/>
          <p:nvPr/>
        </p:nvSpPr>
        <p:spPr>
          <a:xfrm>
            <a:off x="4039340" y="2621464"/>
            <a:ext cx="815266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Nampitandrina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ny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loholona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Efesosy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Paoly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fa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hisy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“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amboadia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mitoha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hitsangana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amin'izy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(Asa 20:29).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Nampitandrina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ny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Korintiana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ny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amin'ny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fisian'ny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“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apostoly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sandoka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izy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(2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Korintiana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11:13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046843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6" grpId="0"/>
      <p:bldP spid="20" grpId="0"/>
      <p:bldP spid="7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6C0C2B-AE9B-B294-A088-9B99A9EDF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63B2F87-131F-5F61-2113-78A28EBC8926}"/>
              </a:ext>
            </a:extLst>
          </p:cNvPr>
          <p:cNvSpPr txBox="1"/>
          <p:nvPr/>
        </p:nvSpPr>
        <p:spPr>
          <a:xfrm>
            <a:off x="2017059" y="510140"/>
            <a:ext cx="7952512" cy="529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“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Ny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patriarka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sy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ny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mpaminany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ary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ny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apostoly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dia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niteny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toy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ny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namporisihin'ny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Fanahy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Masina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avokoa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tsy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tamin'ny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herin'ny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tenany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tamin'ny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anarany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ny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fanambarana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mazava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nataony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Fanirian'izy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ireo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raha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tsy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tolorana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fankasitrahana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noho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izany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izy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ka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heverina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toy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ny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hoe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izy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ireo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no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niandohan'izay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rehetra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mety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hahazoany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voninahitra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Saro-piaro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tamin'ny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voninahitr'Andriamanitra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izay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tompon'ny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fiderana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rehetra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izy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ireo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Nambarany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fa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ny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fahaizany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sy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ny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hafatra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nentiny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dia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nomena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azy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ho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mpampita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ny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herin'Andriamanitra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Andriamanitra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no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fahefany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sy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fahampiana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ho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azy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.”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0A4C2D7-DAAC-8187-F84F-051BD605106B}"/>
              </a:ext>
            </a:extLst>
          </p:cNvPr>
          <p:cNvSpPr txBox="1"/>
          <p:nvPr/>
        </p:nvSpPr>
        <p:spPr>
          <a:xfrm>
            <a:off x="6517408" y="6034729"/>
            <a:ext cx="34521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EGW</a:t>
            </a:r>
            <a:r>
              <a:rPr lang="en-US" sz="1600" b="1" dirty="0">
                <a:solidFill>
                  <a:prstClr val="black"/>
                </a:solidFill>
              </a:rPr>
              <a:t> (Ho </a:t>
            </a:r>
            <a:r>
              <a:rPr lang="en-US" sz="1600" b="1" dirty="0" err="1">
                <a:solidFill>
                  <a:prstClr val="black"/>
                </a:solidFill>
              </a:rPr>
              <a:t>tahaka</a:t>
            </a:r>
            <a:r>
              <a:rPr lang="en-US" sz="1600" b="1" dirty="0">
                <a:solidFill>
                  <a:prstClr val="black"/>
                </a:solidFill>
              </a:rPr>
              <a:t> </a:t>
            </a:r>
            <a:r>
              <a:rPr lang="en-US" sz="1600" b="1" dirty="0" err="1">
                <a:solidFill>
                  <a:prstClr val="black"/>
                </a:solidFill>
              </a:rPr>
              <a:t>an'i</a:t>
            </a:r>
            <a:r>
              <a:rPr lang="en-US" sz="1600" b="1" dirty="0">
                <a:solidFill>
                  <a:prstClr val="black"/>
                </a:solidFill>
              </a:rPr>
              <a:t> </a:t>
            </a:r>
            <a:r>
              <a:rPr lang="en-US" sz="1600" b="1" dirty="0" err="1">
                <a:solidFill>
                  <a:prstClr val="black"/>
                </a:solidFill>
              </a:rPr>
              <a:t>Jesosy</a:t>
            </a:r>
            <a:r>
              <a:rPr lang="en-US" sz="1600" b="1" dirty="0">
                <a:solidFill>
                  <a:prstClr val="black"/>
                </a:solidFill>
              </a:rPr>
              <a:t>, 30 </a:t>
            </a:r>
            <a:r>
              <a:rPr lang="en-US" sz="1600" b="1" dirty="0" err="1">
                <a:solidFill>
                  <a:prstClr val="black"/>
                </a:solidFill>
              </a:rPr>
              <a:t>Jolay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7022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B56B9-1294-15F0-0E84-398EF452E37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alphaModFix amt="2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4075" y="4061496"/>
            <a:ext cx="2253861" cy="261027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E176F28-01C6-48A1-CDFA-94BC6E03D6E4}"/>
              </a:ext>
            </a:extLst>
          </p:cNvPr>
          <p:cNvSpPr txBox="1"/>
          <p:nvPr/>
        </p:nvSpPr>
        <p:spPr>
          <a:xfrm>
            <a:off x="0" y="0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000" b="1" spc="-15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5F3B1F"/>
                  </a:outerShdw>
                </a:effectLst>
              </a:rPr>
              <a:t>FANAZAVANA FANAMPINY: </a:t>
            </a:r>
            <a:r>
              <a:rPr lang="en-US" sz="3000" b="1" spc="-15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</a:rPr>
              <a:t>NY FITSIPIKY NY ASA FANOMPOAN'I ELLEN G. WHITE</a:t>
            </a:r>
            <a:endParaRPr kumimoji="0" lang="en-US" sz="3000" b="1" i="0" u="none" strike="noStrike" kern="1200" cap="none" spc="-150" normalizeH="0" noProof="0" dirty="0">
              <a:ln w="6600">
                <a:solidFill>
                  <a:srgbClr val="B83E0A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FFCC00"/>
                </a:outerShdw>
              </a:effectLst>
              <a:uLnTx/>
              <a:uFillTx/>
              <a:latin typeface="Aptos" panose="02110004020202020204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5AB0E01-7A1A-6999-2308-11E76E527827}"/>
              </a:ext>
            </a:extLst>
          </p:cNvPr>
          <p:cNvSpPr txBox="1"/>
          <p:nvPr/>
        </p:nvSpPr>
        <p:spPr>
          <a:xfrm>
            <a:off x="276225" y="696316"/>
            <a:ext cx="81029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Roa</a:t>
            </a:r>
            <a:r>
              <a:rPr lang="en-US" sz="2000" b="1" dirty="0">
                <a:solidFill>
                  <a:prstClr val="black"/>
                </a:solidFill>
              </a:rPr>
              <a:t> no </a:t>
            </a:r>
            <a:r>
              <a:rPr lang="en-US" sz="2000" b="1" dirty="0" err="1">
                <a:solidFill>
                  <a:prstClr val="black"/>
                </a:solidFill>
              </a:rPr>
              <a:t>nifantohan'ny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fanompoan'i</a:t>
            </a:r>
            <a:r>
              <a:rPr lang="en-US" sz="2000" b="1" dirty="0">
                <a:solidFill>
                  <a:prstClr val="black"/>
                </a:solidFill>
              </a:rPr>
              <a:t> Ellen G. White: </a:t>
            </a:r>
            <a:r>
              <a:rPr lang="en-US" sz="2000" b="1" dirty="0" err="1">
                <a:solidFill>
                  <a:prstClr val="black"/>
                </a:solidFill>
              </a:rPr>
              <a:t>mitarika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olona</a:t>
            </a:r>
            <a:r>
              <a:rPr lang="en-US" sz="2000" b="1" dirty="0">
                <a:solidFill>
                  <a:prstClr val="black"/>
                </a:solidFill>
              </a:rPr>
              <a:t> ho </a:t>
            </a:r>
            <a:r>
              <a:rPr lang="en-US" sz="2000" b="1" dirty="0" err="1">
                <a:solidFill>
                  <a:prstClr val="black"/>
                </a:solidFill>
              </a:rPr>
              <a:t>eo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amin'i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Jesosy</a:t>
            </a:r>
            <a:r>
              <a:rPr lang="en-US" sz="2000" b="1" dirty="0">
                <a:solidFill>
                  <a:prstClr val="black"/>
                </a:solidFill>
              </a:rPr>
              <a:t>; </a:t>
            </a:r>
            <a:r>
              <a:rPr lang="en-US" sz="2000" b="1" dirty="0" err="1">
                <a:solidFill>
                  <a:prstClr val="black"/>
                </a:solidFill>
              </a:rPr>
              <a:t>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misarika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fahalianany</a:t>
            </a:r>
            <a:r>
              <a:rPr lang="en-US" sz="2000" b="1" dirty="0">
                <a:solidFill>
                  <a:prstClr val="black"/>
                </a:solidFill>
              </a:rPr>
              <a:t> ho </a:t>
            </a:r>
            <a:r>
              <a:rPr lang="en-US" sz="2000" b="1" dirty="0" err="1">
                <a:solidFill>
                  <a:prstClr val="black"/>
                </a:solidFill>
              </a:rPr>
              <a:t>amin'ny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Baiboly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DF40BC3-4F1F-1DCA-4500-A0F4FBC234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1156" y="3518647"/>
            <a:ext cx="2253861" cy="300608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2A489F5-2ACF-86EB-915A-8103D70F63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5880" y="808004"/>
            <a:ext cx="3375766" cy="3155453"/>
          </a:xfrm>
          <a:prstGeom prst="snip2DiagRect">
            <a:avLst>
              <a:gd name="adj1" fmla="val 13885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40A2D8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A3767B50-0C5B-A52A-914D-62529A2A2CB1}"/>
              </a:ext>
            </a:extLst>
          </p:cNvPr>
          <p:cNvSpPr txBox="1"/>
          <p:nvPr/>
        </p:nvSpPr>
        <p:spPr>
          <a:xfrm>
            <a:off x="2858611" y="4339962"/>
            <a:ext cx="718186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2000" b="1" dirty="0">
                <a:solidFill>
                  <a:srgbClr val="5C3C4C"/>
                </a:solidFill>
              </a:rPr>
              <a:t>IVO FAHAROA: NY BAIBOLY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5C3C4C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lvl="0"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Tsy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nanambara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oviana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oviana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Ellen fa </a:t>
            </a:r>
            <a:r>
              <a:rPr lang="en-US" sz="2000" b="1" dirty="0" err="1">
                <a:solidFill>
                  <a:prstClr val="black"/>
                </a:solidFill>
              </a:rPr>
              <a:t>ambony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noho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Baiboly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sorany</a:t>
            </a:r>
            <a:r>
              <a:rPr lang="en-US" sz="2000" b="1" dirty="0">
                <a:solidFill>
                  <a:prstClr val="black"/>
                </a:solidFill>
              </a:rPr>
              <a:t>. Fa </a:t>
            </a:r>
            <a:r>
              <a:rPr lang="en-US" sz="2000" b="1" dirty="0" err="1">
                <a:solidFill>
                  <a:prstClr val="black"/>
                </a:solidFill>
              </a:rPr>
              <a:t>namporisika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mandrakariva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izy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mba</a:t>
            </a:r>
            <a:r>
              <a:rPr lang="en-US" sz="2000" b="1" dirty="0">
                <a:solidFill>
                  <a:prstClr val="black"/>
                </a:solidFill>
              </a:rPr>
              <a:t> ho </a:t>
            </a:r>
            <a:r>
              <a:rPr lang="en-US" sz="2000" b="1" dirty="0" err="1">
                <a:solidFill>
                  <a:prstClr val="black"/>
                </a:solidFill>
              </a:rPr>
              <a:t>sendraina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aminy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izy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ireny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Amin'ny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maha-mpitondra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hafatry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Tompo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azy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dia</a:t>
            </a:r>
            <a:r>
              <a:rPr lang="en-US" sz="2000" b="1" dirty="0">
                <a:solidFill>
                  <a:prstClr val="black"/>
                </a:solidFill>
              </a:rPr>
              <a:t> “</a:t>
            </a:r>
            <a:r>
              <a:rPr lang="en-US" sz="2000" b="1" dirty="0" err="1">
                <a:solidFill>
                  <a:prstClr val="black"/>
                </a:solidFill>
              </a:rPr>
              <a:t>fahazavana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kely</a:t>
            </a:r>
            <a:r>
              <a:rPr lang="en-US" sz="2000" b="1" dirty="0">
                <a:solidFill>
                  <a:prstClr val="black"/>
                </a:solidFill>
              </a:rPr>
              <a:t>” </a:t>
            </a:r>
            <a:r>
              <a:rPr lang="en-US" sz="2000" b="1" dirty="0" err="1">
                <a:solidFill>
                  <a:prstClr val="black"/>
                </a:solidFill>
              </a:rPr>
              <a:t>mitondra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olona</a:t>
            </a:r>
            <a:r>
              <a:rPr lang="en-US" sz="2000" b="1" dirty="0">
                <a:solidFill>
                  <a:prstClr val="black"/>
                </a:solidFill>
              </a:rPr>
              <a:t> ho </a:t>
            </a:r>
            <a:r>
              <a:rPr lang="en-US" sz="2000" b="1" dirty="0" err="1">
                <a:solidFill>
                  <a:prstClr val="black"/>
                </a:solidFill>
              </a:rPr>
              <a:t>amin'ny</a:t>
            </a:r>
            <a:r>
              <a:rPr lang="en-US" sz="2000" b="1" dirty="0">
                <a:solidFill>
                  <a:prstClr val="black"/>
                </a:solidFill>
              </a:rPr>
              <a:t> “</a:t>
            </a:r>
            <a:r>
              <a:rPr lang="en-US" sz="2000" b="1" dirty="0" err="1">
                <a:solidFill>
                  <a:prstClr val="black"/>
                </a:solidFill>
              </a:rPr>
              <a:t>fahazavana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lehibe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kokoa</a:t>
            </a:r>
            <a:r>
              <a:rPr lang="en-US" sz="2000" b="1" dirty="0">
                <a:solidFill>
                  <a:prstClr val="black"/>
                </a:solidFill>
              </a:rPr>
              <a:t>,” </a:t>
            </a:r>
            <a:r>
              <a:rPr lang="en-US" sz="2000" b="1" dirty="0" err="1">
                <a:solidFill>
                  <a:prstClr val="black"/>
                </a:solidFill>
              </a:rPr>
              <a:t>dia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Baiboly</a:t>
            </a:r>
            <a:r>
              <a:rPr lang="en-US" sz="2000" b="1" dirty="0">
                <a:solidFill>
                  <a:prstClr val="black"/>
                </a:solidFill>
              </a:rPr>
              <a:t> no </a:t>
            </a:r>
            <a:r>
              <a:rPr lang="en-US" sz="2000" b="1" dirty="0" err="1">
                <a:solidFill>
                  <a:prstClr val="black"/>
                </a:solidFill>
              </a:rPr>
              <a:t>ilazany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tenany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(Selected Messages, vol. 3, p. 29)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E34DE39C-EE1C-6C95-F52C-96C3A6B0D1C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02381" y="2853145"/>
            <a:ext cx="3514725" cy="1506311"/>
          </a:xfrm>
          <a:prstGeom prst="snip2DiagRect">
            <a:avLst>
              <a:gd name="adj1" fmla="val 13279"/>
              <a:gd name="adj2" fmla="val 16667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A97B92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D5BA42B0-6A0E-D24A-D376-3A4FDA11667D}"/>
              </a:ext>
            </a:extLst>
          </p:cNvPr>
          <p:cNvSpPr txBox="1"/>
          <p:nvPr/>
        </p:nvSpPr>
        <p:spPr>
          <a:xfrm>
            <a:off x="276225" y="1570122"/>
            <a:ext cx="810298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2000" b="1" dirty="0">
                <a:solidFill>
                  <a:srgbClr val="1F6D99"/>
                </a:solidFill>
              </a:rPr>
              <a:t>IVO VOALOHANY: JESOSY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1F6D99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lvl="0"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Taorian'ny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kongresy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tamin'ny</a:t>
            </a:r>
            <a:r>
              <a:rPr lang="en-US" sz="2000" b="1" dirty="0">
                <a:solidFill>
                  <a:prstClr val="black"/>
                </a:solidFill>
              </a:rPr>
              <a:t> 1888, </a:t>
            </a:r>
            <a:r>
              <a:rPr lang="en-US" sz="2000" b="1" dirty="0" err="1">
                <a:solidFill>
                  <a:prstClr val="black"/>
                </a:solidFill>
              </a:rPr>
              <a:t>rehefa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nanontaniana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amin'ny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lohahevitra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nodinihana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izy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dia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namaly</a:t>
            </a:r>
            <a:r>
              <a:rPr lang="en-US" sz="2000" b="1" dirty="0">
                <a:solidFill>
                  <a:prstClr val="black"/>
                </a:solidFill>
              </a:rPr>
              <a:t> hoe: “</a:t>
            </a:r>
            <a:r>
              <a:rPr lang="en-US" sz="2000" b="1" dirty="0" err="1">
                <a:solidFill>
                  <a:prstClr val="black"/>
                </a:solidFill>
              </a:rPr>
              <a:t>Efa</a:t>
            </a:r>
            <a:r>
              <a:rPr lang="en-US" sz="2000" b="1" dirty="0">
                <a:solidFill>
                  <a:prstClr val="black"/>
                </a:solidFill>
              </a:rPr>
              <a:t> 45 </a:t>
            </a:r>
            <a:r>
              <a:rPr lang="en-US" sz="2000" b="1" dirty="0" err="1">
                <a:solidFill>
                  <a:prstClr val="black"/>
                </a:solidFill>
              </a:rPr>
              <a:t>taona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izay</a:t>
            </a:r>
            <a:r>
              <a:rPr lang="en-US" sz="2000" b="1" dirty="0">
                <a:solidFill>
                  <a:prstClr val="black"/>
                </a:solidFill>
              </a:rPr>
              <a:t> no </a:t>
            </a:r>
            <a:r>
              <a:rPr lang="en-US" sz="2000" b="1" dirty="0" err="1">
                <a:solidFill>
                  <a:prstClr val="black"/>
                </a:solidFill>
              </a:rPr>
              <a:t>nanehoako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izany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taminareo</a:t>
            </a:r>
            <a:r>
              <a:rPr lang="en-US" sz="2000" b="1" dirty="0">
                <a:solidFill>
                  <a:prstClr val="black"/>
                </a:solidFill>
              </a:rPr>
              <a:t> — </a:t>
            </a:r>
            <a:r>
              <a:rPr lang="en-US" sz="2000" b="1" dirty="0" err="1">
                <a:solidFill>
                  <a:prstClr val="black"/>
                </a:solidFill>
              </a:rPr>
              <a:t>dia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ireo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hatsarana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manam-paharoa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an'i</a:t>
            </a:r>
            <a:r>
              <a:rPr lang="en-US" sz="2000" b="1" dirty="0">
                <a:solidFill>
                  <a:prstClr val="black"/>
                </a:solidFill>
              </a:rPr>
              <a:t> Kristy”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(Sermons and Talks, 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vol. 1, p. 116)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0074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1" grpId="0"/>
      <p:bldP spid="17" grpId="0"/>
    </p:bldLst>
  </p:timing>
</p:sld>
</file>

<file path=ppt/theme/theme1.xml><?xml version="1.0" encoding="utf-8"?>
<a:theme xmlns:a="http://schemas.openxmlformats.org/drawingml/2006/main" name="1_Tema de Office">
  <a:themeElements>
    <a:clrScheme name="Nuevo 1">
      <a:dk1>
        <a:sysClr val="windowText" lastClr="000000"/>
      </a:dk1>
      <a:lt1>
        <a:sysClr val="window" lastClr="FFFFFF"/>
      </a:lt1>
      <a:dk2>
        <a:srgbClr val="242852"/>
      </a:dk2>
      <a:lt2>
        <a:srgbClr val="D1CBDF"/>
      </a:lt2>
      <a:accent1>
        <a:srgbClr val="B78B19"/>
      </a:accent1>
      <a:accent2>
        <a:srgbClr val="B83E0A"/>
      </a:accent2>
      <a:accent3>
        <a:srgbClr val="BDB21E"/>
      </a:accent3>
      <a:accent4>
        <a:srgbClr val="204DB7"/>
      </a:accent4>
      <a:accent5>
        <a:srgbClr val="166E40"/>
      </a:accent5>
      <a:accent6>
        <a:srgbClr val="839FC9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Reflej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40000"/>
                <a:lumMod val="105000"/>
              </a:schemeClr>
            </a:gs>
            <a:gs pos="41000">
              <a:schemeClr val="phClr">
                <a:tint val="57000"/>
                <a:satMod val="160000"/>
                <a:lumMod val="99000"/>
              </a:schemeClr>
            </a:gs>
            <a:gs pos="100000">
              <a:schemeClr val="phClr">
                <a:tint val="80000"/>
                <a:satMod val="18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15000"/>
                <a:lumMod val="114000"/>
              </a:schemeClr>
            </a:gs>
            <a:gs pos="60000">
              <a:schemeClr val="phClr">
                <a:tint val="100000"/>
                <a:shade val="96000"/>
                <a:satMod val="100000"/>
                <a:lumMod val="108000"/>
              </a:schemeClr>
            </a:gs>
            <a:gs pos="100000">
              <a:schemeClr val="phClr">
                <a:shade val="91000"/>
                <a:sat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50800" dist="31750" dir="5400000" sy="98000" rotWithShape="0">
              <a:srgbClr val="000000">
                <a:alpha val="4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4800000"/>
            </a:lightRig>
          </a:scene3d>
          <a:sp3d prstMaterial="matte">
            <a:bevelT w="25400" h="44450"/>
          </a:sp3d>
        </a:effectStyle>
        <a:effectStyle>
          <a:effectLst>
            <a:reflection blurRad="25400" stA="32000" endPos="28000" dist="8889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</TotalTime>
  <Words>1529</Words>
  <Application>Microsoft Office PowerPoint</Application>
  <PresentationFormat>Panorámica</PresentationFormat>
  <Paragraphs>76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Aptos</vt:lpstr>
      <vt:lpstr>Aptos Display</vt:lpstr>
      <vt:lpstr>Arial</vt:lpstr>
      <vt:lpstr>Comic Sans MS</vt:lpstr>
      <vt:lpstr>Constantia</vt:lpstr>
      <vt:lpstr>1_Tema de Office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</dc:creator>
  <cp:lastModifiedBy>Sergio</cp:lastModifiedBy>
  <cp:revision>64</cp:revision>
  <dcterms:created xsi:type="dcterms:W3CDTF">2026-10-05T23:31:51Z</dcterms:created>
  <dcterms:modified xsi:type="dcterms:W3CDTF">2026-10-22T06:09:48Z</dcterms:modified>
</cp:coreProperties>
</file>