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0" r:id="rId2"/>
  </p:sldMasterIdLst>
  <p:notesMasterIdLst>
    <p:notesMasterId r:id="rId16"/>
  </p:notesMasterIdLst>
  <p:sldIdLst>
    <p:sldId id="256" r:id="rId3"/>
    <p:sldId id="290" r:id="rId4"/>
    <p:sldId id="297" r:id="rId5"/>
    <p:sldId id="298" r:id="rId6"/>
    <p:sldId id="259" r:id="rId7"/>
    <p:sldId id="300" r:id="rId8"/>
    <p:sldId id="299" r:id="rId9"/>
    <p:sldId id="301" r:id="rId10"/>
    <p:sldId id="302" r:id="rId11"/>
    <p:sldId id="264" r:id="rId12"/>
    <p:sldId id="303" r:id="rId13"/>
    <p:sldId id="292" r:id="rId14"/>
    <p:sldId id="293" r:id="rId15"/>
  </p:sldIdLst>
  <p:sldSz cx="12192000" cy="6858000"/>
  <p:notesSz cx="6858000" cy="9144000"/>
  <p:embeddedFontLst>
    <p:embeddedFont>
      <p:font typeface="Comic Sans MS" panose="030F0702030302020204" pitchFamily="66" charset="0"/>
      <p:regular r:id="rId17"/>
      <p:bold r:id="rId18"/>
      <p:italic r:id="rId19"/>
      <p:boldItalic r:id="rId20"/>
    </p:embeddedFont>
    <p:embeddedFont>
      <p:font typeface="Constantia" panose="02030602050306030303" pitchFamily="18" charset="0"/>
      <p:regular r:id="rId21"/>
      <p:bold r:id="rId22"/>
      <p:italic r:id="rId23"/>
      <p:boldItalic r:id="rId24"/>
    </p:embeddedFont>
  </p:embeddedFontLst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8BEFD"/>
    <a:srgbClr val="2F3195"/>
    <a:srgbClr val="BEA60B"/>
    <a:srgbClr val="1F2163"/>
    <a:srgbClr val="DED4C0"/>
    <a:srgbClr val="D5C8AF"/>
    <a:srgbClr val="A98F59"/>
    <a:srgbClr val="D6BEA6"/>
    <a:srgbClr val="AF7F4F"/>
    <a:srgbClr val="D9B29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21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2.fntdata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font" Target="fonts/font5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1.fntdata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8.fnt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7.fntdata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font" Target="fonts/font3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6.fntdata"/><Relationship Id="rId27" Type="http://schemas.openxmlformats.org/officeDocument/2006/relationships/theme" Target="theme/theme1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image" Target="../media/image21.jpeg"/><Relationship Id="rId4" Type="http://schemas.openxmlformats.org/officeDocument/2006/relationships/image" Target="../media/image24.jpe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eg"/><Relationship Id="rId1" Type="http://schemas.openxmlformats.org/officeDocument/2006/relationships/image" Target="../media/image34.jpeg"/><Relationship Id="rId4" Type="http://schemas.openxmlformats.org/officeDocument/2006/relationships/image" Target="../media/image37.jp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image" Target="../media/image21.jpeg"/><Relationship Id="rId4" Type="http://schemas.openxmlformats.org/officeDocument/2006/relationships/image" Target="../media/image24.jpe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eg"/><Relationship Id="rId1" Type="http://schemas.openxmlformats.org/officeDocument/2006/relationships/image" Target="../media/image34.jpeg"/><Relationship Id="rId4" Type="http://schemas.openxmlformats.org/officeDocument/2006/relationships/image" Target="../media/image37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220DBCA-CAB2-447B-828B-CD87083AC66F}" type="doc">
      <dgm:prSet loTypeId="urn:microsoft.com/office/officeart/2005/8/layout/process1" loCatId="process" qsTypeId="urn:microsoft.com/office/officeart/2005/8/quickstyle/3d3" qsCatId="3D" csTypeId="urn:microsoft.com/office/officeart/2005/8/colors/colorful3" csCatId="colorful" phldr="1"/>
      <dgm:spPr/>
      <dgm:t>
        <a:bodyPr/>
        <a:lstStyle/>
        <a:p>
          <a:endParaRPr lang="es-ES"/>
        </a:p>
      </dgm:t>
    </dgm:pt>
    <dgm:pt modelId="{D92FAFF3-5158-4097-A95E-C7D855F6AFB8}">
      <dgm:prSet custT="1"/>
      <dgm:spPr/>
      <dgm:t>
        <a:bodyPr/>
        <a:lstStyle/>
        <a:p>
          <a:r>
            <a:rPr lang="fr-FR" sz="1900" b="1" baseline="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Manambara</a:t>
          </a:r>
          <a:r>
            <a:rPr lang="fr-FR" sz="1900" b="1" baseline="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fr-FR" sz="1900" b="1" baseline="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ny</a:t>
          </a:r>
          <a:r>
            <a:rPr lang="fr-FR" sz="1900" b="1" baseline="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fr-FR" sz="1900" b="1" baseline="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hafany</a:t>
          </a:r>
          <a:r>
            <a:rPr lang="fr-FR" sz="1900" b="1" baseline="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fr-FR" sz="1900" b="1" baseline="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amin'i</a:t>
          </a:r>
          <a:r>
            <a:rPr lang="fr-FR" sz="1900" b="1" baseline="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fr-FR" sz="1900" b="1" baseline="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Jesosy</a:t>
          </a:r>
          <a:r>
            <a:rPr lang="fr-FR" sz="1900" b="1" baseline="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fr-FR" sz="1900" b="1" baseline="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Andriamanitra</a:t>
          </a:r>
          <a:r>
            <a:rPr lang="fr-FR" sz="1900" b="1" baseline="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endParaRPr lang="es-ES" sz="1900" baseline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EFD78A4-FDAF-4E79-9F00-AD303282D6B2}" type="parTrans" cxnId="{02B61335-5FC3-42AD-9850-88EAACBFE16C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E1CEC69-BB69-4DF3-B8B5-0E08C86AE541}" type="sibTrans" cxnId="{02B61335-5FC3-42AD-9850-88EAACBFE16C}">
      <dgm:prSet custT="1"/>
      <dgm:spPr>
        <a:solidFill>
          <a:schemeClr val="accent6">
            <a:lumMod val="50000"/>
          </a:schemeClr>
        </a:solidFill>
      </dgm:spPr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FEED332-694F-43DD-A768-1E8C056EE2AF}">
      <dgm:prSet custT="1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fr-FR" sz="1900" b="1" baseline="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Manambara</a:t>
          </a:r>
          <a:r>
            <a:rPr lang="fr-FR" sz="1900" b="1" baseline="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fr-FR" sz="1900" b="1" baseline="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ilay</a:t>
          </a:r>
          <a:r>
            <a:rPr lang="fr-FR" sz="1900" b="1" baseline="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fr-FR" sz="1900" b="1" baseline="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hafatra</a:t>
          </a:r>
          <a:r>
            <a:rPr lang="fr-FR" sz="1900" b="1" baseline="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fr-FR" sz="1900" b="1" baseline="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amin'ny</a:t>
          </a:r>
          <a:r>
            <a:rPr lang="fr-FR" sz="1900" b="1" baseline="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fr-FR" sz="1900" b="1" baseline="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anjely</a:t>
          </a:r>
          <a:r>
            <a:rPr lang="fr-FR" sz="1900" b="1" baseline="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i </a:t>
          </a:r>
          <a:r>
            <a:rPr lang="fr-FR" sz="1900" b="1" baseline="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Jesosy</a:t>
          </a:r>
          <a:r>
            <a:rPr lang="fr-FR" sz="1900" b="1" baseline="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endParaRPr lang="es-ES" sz="1900" baseline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1621230-4A54-4BFF-ACCC-A0FFBEE64063}" type="parTrans" cxnId="{222FC9FB-3A82-4C4B-AEC5-00C15A9DB6DD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465056A-DD4C-4794-B397-E08BCF33FCD6}" type="sibTrans" cxnId="{222FC9FB-3A82-4C4B-AEC5-00C15A9DB6DD}">
      <dgm:prSet custT="1"/>
      <dgm:spPr>
        <a:solidFill>
          <a:schemeClr val="accent1"/>
        </a:solidFill>
      </dgm:spPr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887A69E-9265-47BE-A3ED-B1C4DED93F93}">
      <dgm:prSet custT="1"/>
      <dgm:spPr>
        <a:solidFill>
          <a:schemeClr val="accent1"/>
        </a:solidFill>
      </dgm:spPr>
      <dgm:t>
        <a:bodyPr/>
        <a:lstStyle/>
        <a:p>
          <a:r>
            <a:rPr lang="fr-FR" sz="1900" b="1" baseline="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Manambara</a:t>
          </a:r>
          <a:r>
            <a:rPr lang="fr-FR" sz="1900" b="1" baseline="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fr-FR" sz="1900" b="1" baseline="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ilay</a:t>
          </a:r>
          <a:r>
            <a:rPr lang="fr-FR" sz="1900" b="1" baseline="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fr-FR" sz="1900" b="1" baseline="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hafatra</a:t>
          </a:r>
          <a:r>
            <a:rPr lang="fr-FR" sz="1900" b="1" baseline="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fr-FR" sz="1900" b="1" baseline="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amin'i</a:t>
          </a:r>
          <a:r>
            <a:rPr lang="fr-FR" sz="1900" b="1" baseline="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fr-FR" sz="1900" b="1" baseline="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Jaona</a:t>
          </a:r>
          <a:r>
            <a:rPr lang="fr-FR" sz="1900" b="1" baseline="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fr-FR" sz="1900" b="1" baseline="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mpaminany</a:t>
          </a:r>
          <a:r>
            <a:rPr lang="fr-FR" sz="1900" b="1" baseline="0" noProof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, </a:t>
          </a:r>
          <a:r>
            <a:rPr lang="fr-FR" sz="1900" b="1" baseline="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ny</a:t>
          </a:r>
          <a:r>
            <a:rPr lang="fr-FR" sz="1900" b="1" baseline="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fr-FR" sz="1900" b="1" baseline="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anjely</a:t>
          </a:r>
          <a:r>
            <a:rPr lang="fr-FR" sz="1900" b="1" baseline="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endParaRPr lang="es-ES" sz="1900" baseline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F21C2D7-4CA9-4822-8D97-53B553D01DF1}" type="parTrans" cxnId="{0F5F5F5A-C6FC-4780-B8FB-0521FFDEB857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EEC11E0-439E-4FD5-A201-727E671FA019}" type="sibTrans" cxnId="{0F5F5F5A-C6FC-4780-B8FB-0521FFDEB857}">
      <dgm:prSet custT="1"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F9E78B9-0631-4DA7-AE52-31702A43D072}">
      <dgm:prSet custT="1"/>
      <dgm:spPr/>
      <dgm:t>
        <a:bodyPr/>
        <a:lstStyle/>
        <a:p>
          <a:r>
            <a:rPr lang="fr-FR" sz="1900" b="1" baseline="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Nandrakitra</a:t>
          </a:r>
          <a:r>
            <a:rPr lang="fr-FR" sz="1900" b="1" baseline="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an-</a:t>
          </a:r>
          <a:r>
            <a:rPr lang="fr-FR" sz="1900" b="1" baseline="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tsoratra</a:t>
          </a:r>
          <a:r>
            <a:rPr lang="fr-FR" sz="1900" b="1" baseline="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fr-FR" sz="1900" b="1" baseline="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ny</a:t>
          </a:r>
          <a:r>
            <a:rPr lang="fr-FR" sz="1900" b="1" baseline="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fr-FR" sz="1900" b="1" baseline="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hafatra</a:t>
          </a:r>
          <a:r>
            <a:rPr lang="fr-FR" sz="1900" b="1" baseline="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fr-FR" sz="1900" b="1" baseline="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azo</a:t>
          </a:r>
          <a:r>
            <a:rPr lang="fr-FR" sz="1900" b="1" baseline="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i </a:t>
          </a:r>
          <a:r>
            <a:rPr lang="fr-FR" sz="1900" b="1" baseline="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Jaona</a:t>
          </a:r>
          <a:endParaRPr lang="es-ES" sz="1900" baseline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FC97B35-388F-4116-A619-15E91138A2C6}" type="parTrans" cxnId="{FEC1B566-7BC7-4C7F-AADF-DF36E1507B07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1234E04-64B3-40B7-AE71-92F11D94F5EF}" type="sibTrans" cxnId="{FEC1B566-7BC7-4C7F-AADF-DF36E1507B07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CB3C52F-B620-4078-BE3B-E92BC40C9EA8}" type="pres">
      <dgm:prSet presAssocID="{3220DBCA-CAB2-447B-828B-CD87083AC66F}" presName="Name0" presStyleCnt="0">
        <dgm:presLayoutVars>
          <dgm:dir/>
          <dgm:resizeHandles val="exact"/>
        </dgm:presLayoutVars>
      </dgm:prSet>
      <dgm:spPr/>
    </dgm:pt>
    <dgm:pt modelId="{23AFBA87-667C-43BE-B57B-88406359694C}" type="pres">
      <dgm:prSet presAssocID="{D92FAFF3-5158-4097-A95E-C7D855F6AFB8}" presName="node" presStyleLbl="node1" presStyleIdx="0" presStyleCnt="4" custScaleX="243286">
        <dgm:presLayoutVars>
          <dgm:bulletEnabled val="1"/>
        </dgm:presLayoutVars>
      </dgm:prSet>
      <dgm:spPr/>
    </dgm:pt>
    <dgm:pt modelId="{C1A951EB-92D0-4EA5-B808-B8F81EFF2714}" type="pres">
      <dgm:prSet presAssocID="{8E1CEC69-BB69-4DF3-B8B5-0E08C86AE541}" presName="sibTrans" presStyleLbl="sibTrans2D1" presStyleIdx="0" presStyleCnt="3"/>
      <dgm:spPr/>
    </dgm:pt>
    <dgm:pt modelId="{DC87F862-B97E-4214-80EA-B92607C272A1}" type="pres">
      <dgm:prSet presAssocID="{8E1CEC69-BB69-4DF3-B8B5-0E08C86AE541}" presName="connectorText" presStyleLbl="sibTrans2D1" presStyleIdx="0" presStyleCnt="3"/>
      <dgm:spPr/>
    </dgm:pt>
    <dgm:pt modelId="{536BA26D-96E9-43CD-9F34-FE8D79D31E7E}" type="pres">
      <dgm:prSet presAssocID="{0FEED332-694F-43DD-A768-1E8C056EE2AF}" presName="node" presStyleLbl="node1" presStyleIdx="1" presStyleCnt="4" custScaleX="243286">
        <dgm:presLayoutVars>
          <dgm:bulletEnabled val="1"/>
        </dgm:presLayoutVars>
      </dgm:prSet>
      <dgm:spPr/>
    </dgm:pt>
    <dgm:pt modelId="{1CCF270D-2EFA-4A30-8B0B-F909824C4644}" type="pres">
      <dgm:prSet presAssocID="{0465056A-DD4C-4794-B397-E08BCF33FCD6}" presName="sibTrans" presStyleLbl="sibTrans2D1" presStyleIdx="1" presStyleCnt="3"/>
      <dgm:spPr/>
    </dgm:pt>
    <dgm:pt modelId="{99CA6E15-4E5F-4579-80CE-0975F255F5CF}" type="pres">
      <dgm:prSet presAssocID="{0465056A-DD4C-4794-B397-E08BCF33FCD6}" presName="connectorText" presStyleLbl="sibTrans2D1" presStyleIdx="1" presStyleCnt="3"/>
      <dgm:spPr/>
    </dgm:pt>
    <dgm:pt modelId="{A76F26DA-B2B5-4160-A59F-FAADB69541D4}" type="pres">
      <dgm:prSet presAssocID="{1887A69E-9265-47BE-A3ED-B1C4DED93F93}" presName="node" presStyleLbl="node1" presStyleIdx="2" presStyleCnt="4" custScaleX="243286">
        <dgm:presLayoutVars>
          <dgm:bulletEnabled val="1"/>
        </dgm:presLayoutVars>
      </dgm:prSet>
      <dgm:spPr/>
    </dgm:pt>
    <dgm:pt modelId="{C1A098E5-C144-40CF-93DC-F1AAB1171CB8}" type="pres">
      <dgm:prSet presAssocID="{5EEC11E0-439E-4FD5-A201-727E671FA019}" presName="sibTrans" presStyleLbl="sibTrans2D1" presStyleIdx="2" presStyleCnt="3"/>
      <dgm:spPr/>
    </dgm:pt>
    <dgm:pt modelId="{29B36A74-ADF1-44EA-B2BE-F916D49CCEB9}" type="pres">
      <dgm:prSet presAssocID="{5EEC11E0-439E-4FD5-A201-727E671FA019}" presName="connectorText" presStyleLbl="sibTrans2D1" presStyleIdx="2" presStyleCnt="3"/>
      <dgm:spPr/>
    </dgm:pt>
    <dgm:pt modelId="{5CA40BCF-3245-4D00-92B9-6F35E83C7BAE}" type="pres">
      <dgm:prSet presAssocID="{AF9E78B9-0631-4DA7-AE52-31702A43D072}" presName="node" presStyleLbl="node1" presStyleIdx="3" presStyleCnt="4" custScaleX="243286">
        <dgm:presLayoutVars>
          <dgm:bulletEnabled val="1"/>
        </dgm:presLayoutVars>
      </dgm:prSet>
      <dgm:spPr/>
    </dgm:pt>
  </dgm:ptLst>
  <dgm:cxnLst>
    <dgm:cxn modelId="{A508CF16-BC68-493A-B14F-B62AC916B88D}" type="presOf" srcId="{1887A69E-9265-47BE-A3ED-B1C4DED93F93}" destId="{A76F26DA-B2B5-4160-A59F-FAADB69541D4}" srcOrd="0" destOrd="0" presId="urn:microsoft.com/office/officeart/2005/8/layout/process1"/>
    <dgm:cxn modelId="{057DE51A-891F-45D6-8E81-4B2F2162665C}" type="presOf" srcId="{8E1CEC69-BB69-4DF3-B8B5-0E08C86AE541}" destId="{C1A951EB-92D0-4EA5-B808-B8F81EFF2714}" srcOrd="0" destOrd="0" presId="urn:microsoft.com/office/officeart/2005/8/layout/process1"/>
    <dgm:cxn modelId="{88075E1C-4DBA-4915-815A-9A0A5366FEB7}" type="presOf" srcId="{D92FAFF3-5158-4097-A95E-C7D855F6AFB8}" destId="{23AFBA87-667C-43BE-B57B-88406359694C}" srcOrd="0" destOrd="0" presId="urn:microsoft.com/office/officeart/2005/8/layout/process1"/>
    <dgm:cxn modelId="{02B61335-5FC3-42AD-9850-88EAACBFE16C}" srcId="{3220DBCA-CAB2-447B-828B-CD87083AC66F}" destId="{D92FAFF3-5158-4097-A95E-C7D855F6AFB8}" srcOrd="0" destOrd="0" parTransId="{7EFD78A4-FDAF-4E79-9F00-AD303282D6B2}" sibTransId="{8E1CEC69-BB69-4DF3-B8B5-0E08C86AE541}"/>
    <dgm:cxn modelId="{83D4BF3A-C696-4459-905B-3AFE6BA1D93D}" type="presOf" srcId="{0FEED332-694F-43DD-A768-1E8C056EE2AF}" destId="{536BA26D-96E9-43CD-9F34-FE8D79D31E7E}" srcOrd="0" destOrd="0" presId="urn:microsoft.com/office/officeart/2005/8/layout/process1"/>
    <dgm:cxn modelId="{4DDB2C3E-567B-4C35-BE28-ED6E152E877F}" type="presOf" srcId="{5EEC11E0-439E-4FD5-A201-727E671FA019}" destId="{C1A098E5-C144-40CF-93DC-F1AAB1171CB8}" srcOrd="0" destOrd="0" presId="urn:microsoft.com/office/officeart/2005/8/layout/process1"/>
    <dgm:cxn modelId="{0C251B41-FCA9-404D-94D5-2E2278682824}" type="presOf" srcId="{5EEC11E0-439E-4FD5-A201-727E671FA019}" destId="{29B36A74-ADF1-44EA-B2BE-F916D49CCEB9}" srcOrd="1" destOrd="0" presId="urn:microsoft.com/office/officeart/2005/8/layout/process1"/>
    <dgm:cxn modelId="{FEC1B566-7BC7-4C7F-AADF-DF36E1507B07}" srcId="{3220DBCA-CAB2-447B-828B-CD87083AC66F}" destId="{AF9E78B9-0631-4DA7-AE52-31702A43D072}" srcOrd="3" destOrd="0" parTransId="{CFC97B35-388F-4116-A619-15E91138A2C6}" sibTransId="{91234E04-64B3-40B7-AE71-92F11D94F5EF}"/>
    <dgm:cxn modelId="{DB05366F-BA1C-4A63-929C-C540CDD407CE}" type="presOf" srcId="{0465056A-DD4C-4794-B397-E08BCF33FCD6}" destId="{99CA6E15-4E5F-4579-80CE-0975F255F5CF}" srcOrd="1" destOrd="0" presId="urn:microsoft.com/office/officeart/2005/8/layout/process1"/>
    <dgm:cxn modelId="{0F5F5F5A-C6FC-4780-B8FB-0521FFDEB857}" srcId="{3220DBCA-CAB2-447B-828B-CD87083AC66F}" destId="{1887A69E-9265-47BE-A3ED-B1C4DED93F93}" srcOrd="2" destOrd="0" parTransId="{9F21C2D7-4CA9-4822-8D97-53B553D01DF1}" sibTransId="{5EEC11E0-439E-4FD5-A201-727E671FA019}"/>
    <dgm:cxn modelId="{36B9ED7B-6388-4E76-9F71-980745504129}" type="presOf" srcId="{8E1CEC69-BB69-4DF3-B8B5-0E08C86AE541}" destId="{DC87F862-B97E-4214-80EA-B92607C272A1}" srcOrd="1" destOrd="0" presId="urn:microsoft.com/office/officeart/2005/8/layout/process1"/>
    <dgm:cxn modelId="{66E845C0-5456-4175-ACEE-ED33DC38DB1E}" type="presOf" srcId="{3220DBCA-CAB2-447B-828B-CD87083AC66F}" destId="{4CB3C52F-B620-4078-BE3B-E92BC40C9EA8}" srcOrd="0" destOrd="0" presId="urn:microsoft.com/office/officeart/2005/8/layout/process1"/>
    <dgm:cxn modelId="{E0C36AC9-25D6-4A1B-B9D9-93FBA2A4E220}" type="presOf" srcId="{0465056A-DD4C-4794-B397-E08BCF33FCD6}" destId="{1CCF270D-2EFA-4A30-8B0B-F909824C4644}" srcOrd="0" destOrd="0" presId="urn:microsoft.com/office/officeart/2005/8/layout/process1"/>
    <dgm:cxn modelId="{75952DE0-3B80-4E7B-A4BB-86364707D012}" type="presOf" srcId="{AF9E78B9-0631-4DA7-AE52-31702A43D072}" destId="{5CA40BCF-3245-4D00-92B9-6F35E83C7BAE}" srcOrd="0" destOrd="0" presId="urn:microsoft.com/office/officeart/2005/8/layout/process1"/>
    <dgm:cxn modelId="{222FC9FB-3A82-4C4B-AEC5-00C15A9DB6DD}" srcId="{3220DBCA-CAB2-447B-828B-CD87083AC66F}" destId="{0FEED332-694F-43DD-A768-1E8C056EE2AF}" srcOrd="1" destOrd="0" parTransId="{71621230-4A54-4BFF-ACCC-A0FFBEE64063}" sibTransId="{0465056A-DD4C-4794-B397-E08BCF33FCD6}"/>
    <dgm:cxn modelId="{C8C43785-6D89-45E6-9D05-91DEFD387133}" type="presParOf" srcId="{4CB3C52F-B620-4078-BE3B-E92BC40C9EA8}" destId="{23AFBA87-667C-43BE-B57B-88406359694C}" srcOrd="0" destOrd="0" presId="urn:microsoft.com/office/officeart/2005/8/layout/process1"/>
    <dgm:cxn modelId="{A0219645-1199-4B39-B874-245D40A0B08B}" type="presParOf" srcId="{4CB3C52F-B620-4078-BE3B-E92BC40C9EA8}" destId="{C1A951EB-92D0-4EA5-B808-B8F81EFF2714}" srcOrd="1" destOrd="0" presId="urn:microsoft.com/office/officeart/2005/8/layout/process1"/>
    <dgm:cxn modelId="{2548B169-9FAC-4A78-97DC-7E2E166693AD}" type="presParOf" srcId="{C1A951EB-92D0-4EA5-B808-B8F81EFF2714}" destId="{DC87F862-B97E-4214-80EA-B92607C272A1}" srcOrd="0" destOrd="0" presId="urn:microsoft.com/office/officeart/2005/8/layout/process1"/>
    <dgm:cxn modelId="{3DBEDE05-168A-4FA4-94A7-1B420102B994}" type="presParOf" srcId="{4CB3C52F-B620-4078-BE3B-E92BC40C9EA8}" destId="{536BA26D-96E9-43CD-9F34-FE8D79D31E7E}" srcOrd="2" destOrd="0" presId="urn:microsoft.com/office/officeart/2005/8/layout/process1"/>
    <dgm:cxn modelId="{FEE1F2EE-8C7D-4A28-8708-A5ACF3F70BF5}" type="presParOf" srcId="{4CB3C52F-B620-4078-BE3B-E92BC40C9EA8}" destId="{1CCF270D-2EFA-4A30-8B0B-F909824C4644}" srcOrd="3" destOrd="0" presId="urn:microsoft.com/office/officeart/2005/8/layout/process1"/>
    <dgm:cxn modelId="{4E716164-72E2-4ADD-A963-DB07B9D99A15}" type="presParOf" srcId="{1CCF270D-2EFA-4A30-8B0B-F909824C4644}" destId="{99CA6E15-4E5F-4579-80CE-0975F255F5CF}" srcOrd="0" destOrd="0" presId="urn:microsoft.com/office/officeart/2005/8/layout/process1"/>
    <dgm:cxn modelId="{CEF9A0F4-94B6-4B35-A845-413968FEAB7F}" type="presParOf" srcId="{4CB3C52F-B620-4078-BE3B-E92BC40C9EA8}" destId="{A76F26DA-B2B5-4160-A59F-FAADB69541D4}" srcOrd="4" destOrd="0" presId="urn:microsoft.com/office/officeart/2005/8/layout/process1"/>
    <dgm:cxn modelId="{4F2B2CD8-AF15-454B-BEEA-B87996FC6DC8}" type="presParOf" srcId="{4CB3C52F-B620-4078-BE3B-E92BC40C9EA8}" destId="{C1A098E5-C144-40CF-93DC-F1AAB1171CB8}" srcOrd="5" destOrd="0" presId="urn:microsoft.com/office/officeart/2005/8/layout/process1"/>
    <dgm:cxn modelId="{6178C492-046D-498A-A8D1-85FCFA805D0B}" type="presParOf" srcId="{C1A098E5-C144-40CF-93DC-F1AAB1171CB8}" destId="{29B36A74-ADF1-44EA-B2BE-F916D49CCEB9}" srcOrd="0" destOrd="0" presId="urn:microsoft.com/office/officeart/2005/8/layout/process1"/>
    <dgm:cxn modelId="{A4FD6A57-BA08-441B-BFEA-CDC562E4FB4F}" type="presParOf" srcId="{4CB3C52F-B620-4078-BE3B-E92BC40C9EA8}" destId="{5CA40BCF-3245-4D00-92B9-6F35E83C7BAE}" srcOrd="6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B10AE5F-7B46-4E05-8A58-A2BCF7A82365}" type="doc">
      <dgm:prSet loTypeId="urn:microsoft.com/office/officeart/2005/8/layout/pList1" loCatId="picture" qsTypeId="urn:microsoft.com/office/officeart/2005/8/quickstyle/3d2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0412BE8F-9A65-48F1-9DC5-00657BA9BFE5}">
      <dgm:prSet custT="1"/>
      <dgm:spPr/>
      <dgm:t>
        <a:bodyPr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r>
            <a:rPr lang="fr-FR" sz="1800" b="1" noProof="0" dirty="0" err="1">
              <a:solidFill>
                <a:srgbClr val="3399FF"/>
              </a:solidFill>
            </a:rPr>
            <a:t>Amin'ny</a:t>
          </a:r>
          <a:r>
            <a:rPr lang="fr-FR" sz="1800" b="1" noProof="0" dirty="0">
              <a:solidFill>
                <a:srgbClr val="3399FF"/>
              </a:solidFill>
            </a:rPr>
            <a:t> </a:t>
          </a:r>
          <a:r>
            <a:rPr lang="fr-FR" sz="1800" b="1" noProof="0" dirty="0" err="1">
              <a:solidFill>
                <a:srgbClr val="3399FF"/>
              </a:solidFill>
            </a:rPr>
            <a:t>alalan'ny</a:t>
          </a:r>
          <a:r>
            <a:rPr lang="fr-FR" sz="1800" b="1" noProof="0" dirty="0">
              <a:solidFill>
                <a:srgbClr val="3399FF"/>
              </a:solidFill>
            </a:rPr>
            <a:t> </a:t>
          </a:r>
          <a:r>
            <a:rPr lang="fr-FR" sz="1800" b="1" noProof="0" dirty="0" err="1">
              <a:solidFill>
                <a:srgbClr val="3399FF"/>
              </a:solidFill>
            </a:rPr>
            <a:t>fahitana</a:t>
          </a:r>
          <a:r>
            <a:rPr lang="fr-FR" sz="1800" b="1" noProof="0" dirty="0">
              <a:solidFill>
                <a:srgbClr val="3399FF"/>
              </a:solidFill>
            </a:rPr>
            <a:t> </a:t>
          </a:r>
          <a:r>
            <a:rPr lang="fr-FR" sz="1800" b="1" noProof="0" dirty="0" err="1">
              <a:solidFill>
                <a:srgbClr val="3399FF"/>
              </a:solidFill>
            </a:rPr>
            <a:t>sy</a:t>
          </a:r>
          <a:r>
            <a:rPr lang="fr-FR" sz="1800" b="1" noProof="0" dirty="0">
              <a:solidFill>
                <a:srgbClr val="3399FF"/>
              </a:solidFill>
            </a:rPr>
            <a:t> </a:t>
          </a:r>
          <a:r>
            <a:rPr lang="fr-FR" sz="1800" b="1" noProof="0" dirty="0" err="1">
              <a:solidFill>
                <a:srgbClr val="3399FF"/>
              </a:solidFill>
            </a:rPr>
            <a:t>nofy</a:t>
          </a:r>
          <a:r>
            <a:rPr lang="fr-FR" sz="1800" b="1" noProof="0" dirty="0">
              <a:solidFill>
                <a:srgbClr val="3399FF"/>
              </a:solidFill>
            </a:rPr>
            <a:t> (</a:t>
          </a:r>
          <a:r>
            <a:rPr lang="fr-FR" sz="1800" b="1" noProof="0" dirty="0" err="1">
              <a:solidFill>
                <a:srgbClr val="3399FF"/>
              </a:solidFill>
            </a:rPr>
            <a:t>Nomery</a:t>
          </a:r>
          <a:r>
            <a:rPr lang="fr-FR" sz="1800" b="1" noProof="0" dirty="0">
              <a:solidFill>
                <a:srgbClr val="3399FF"/>
              </a:solidFill>
            </a:rPr>
            <a:t> </a:t>
          </a:r>
          <a:r>
            <a:rPr lang="en" sz="1800" b="1" noProof="0" dirty="0">
              <a:solidFill>
                <a:srgbClr val="3399FF"/>
              </a:solidFill>
            </a:rPr>
            <a:t>12:6)</a:t>
          </a:r>
          <a:endParaRPr lang="es-ES" sz="1800" dirty="0">
            <a:solidFill>
              <a:srgbClr val="3399FF"/>
            </a:solidFill>
          </a:endParaRPr>
        </a:p>
      </dgm:t>
    </dgm:pt>
    <dgm:pt modelId="{4E5862FD-92A0-48D8-8229-155EEC75D67C}" type="parTrans" cxnId="{4EC3E4F4-1464-4858-BA79-C0EC62398D52}">
      <dgm:prSet/>
      <dgm:spPr/>
      <dgm:t>
        <a:bodyPr/>
        <a:lstStyle/>
        <a:p>
          <a:endParaRPr lang="es-ES" sz="1800"/>
        </a:p>
      </dgm:t>
    </dgm:pt>
    <dgm:pt modelId="{589760BD-CE36-4491-A20C-BABA3259BACB}" type="sibTrans" cxnId="{4EC3E4F4-1464-4858-BA79-C0EC62398D52}">
      <dgm:prSet/>
      <dgm:spPr/>
      <dgm:t>
        <a:bodyPr/>
        <a:lstStyle/>
        <a:p>
          <a:endParaRPr lang="es-ES" sz="1800"/>
        </a:p>
      </dgm:t>
    </dgm:pt>
    <dgm:pt modelId="{D11EC509-62D6-4596-A31B-C50543208D45}">
      <dgm:prSet custT="1"/>
      <dgm:spPr/>
      <dgm:t>
        <a:bodyPr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r>
            <a:rPr lang="fr-FR" sz="1800" b="1" noProof="0" dirty="0" err="1">
              <a:solidFill>
                <a:srgbClr val="CC0099"/>
              </a:solidFill>
            </a:rPr>
            <a:t>Amin'ny</a:t>
          </a:r>
          <a:r>
            <a:rPr lang="fr-FR" sz="1800" b="1" noProof="0" dirty="0">
              <a:solidFill>
                <a:srgbClr val="CC0099"/>
              </a:solidFill>
            </a:rPr>
            <a:t> </a:t>
          </a:r>
          <a:r>
            <a:rPr lang="fr-FR" sz="1800" b="1" noProof="0" dirty="0" err="1">
              <a:solidFill>
                <a:srgbClr val="CC0099"/>
              </a:solidFill>
            </a:rPr>
            <a:t>alalan'ny</a:t>
          </a:r>
          <a:r>
            <a:rPr lang="fr-FR" sz="1800" b="1" noProof="0" dirty="0">
              <a:solidFill>
                <a:srgbClr val="CC0099"/>
              </a:solidFill>
            </a:rPr>
            <a:t> </a:t>
          </a:r>
          <a:r>
            <a:rPr lang="fr-FR" sz="1800" b="1" noProof="0" dirty="0" err="1">
              <a:solidFill>
                <a:srgbClr val="CC0099"/>
              </a:solidFill>
            </a:rPr>
            <a:t>fanandraman'ny</a:t>
          </a:r>
          <a:r>
            <a:rPr lang="fr-FR" sz="1800" b="1" noProof="0" dirty="0">
              <a:solidFill>
                <a:srgbClr val="CC0099"/>
              </a:solidFill>
            </a:rPr>
            <a:t> </a:t>
          </a:r>
          <a:r>
            <a:rPr lang="fr-FR" sz="1800" b="1" noProof="0" dirty="0" err="1">
              <a:solidFill>
                <a:srgbClr val="CC0099"/>
              </a:solidFill>
            </a:rPr>
            <a:t>tena</a:t>
          </a:r>
          <a:r>
            <a:rPr lang="fr-FR" sz="1800" b="1" noProof="0" dirty="0">
              <a:solidFill>
                <a:srgbClr val="CC0099"/>
              </a:solidFill>
            </a:rPr>
            <a:t> </a:t>
          </a:r>
          <a:r>
            <a:rPr lang="fr-FR" sz="1800" b="1" noProof="0" dirty="0" err="1">
              <a:solidFill>
                <a:srgbClr val="CC0099"/>
              </a:solidFill>
            </a:rPr>
            <a:t>manokana</a:t>
          </a:r>
          <a:r>
            <a:rPr lang="fr-FR" sz="1800" b="1" noProof="0" dirty="0">
              <a:solidFill>
                <a:srgbClr val="CC0099"/>
              </a:solidFill>
            </a:rPr>
            <a:t> (1 </a:t>
          </a:r>
          <a:r>
            <a:rPr lang="fr-FR" sz="1800" b="1" noProof="0" dirty="0" err="1">
              <a:solidFill>
                <a:srgbClr val="CC0099"/>
              </a:solidFill>
            </a:rPr>
            <a:t>Jaona</a:t>
          </a:r>
          <a:r>
            <a:rPr lang="fr-FR" sz="1800" b="1" noProof="0" dirty="0">
              <a:solidFill>
                <a:srgbClr val="CC0099"/>
              </a:solidFill>
            </a:rPr>
            <a:t> </a:t>
          </a:r>
          <a:r>
            <a:rPr lang="en" sz="1800" b="1" noProof="0" dirty="0">
              <a:solidFill>
                <a:srgbClr val="CC0099"/>
              </a:solidFill>
            </a:rPr>
            <a:t>1:3)</a:t>
          </a:r>
          <a:endParaRPr lang="es-ES" sz="1800" dirty="0">
            <a:solidFill>
              <a:srgbClr val="CC0099"/>
            </a:solidFill>
          </a:endParaRPr>
        </a:p>
      </dgm:t>
    </dgm:pt>
    <dgm:pt modelId="{BDCA3141-E5E6-4A60-9225-51CCE98CC568}" type="parTrans" cxnId="{CD51300C-05CC-4026-85E5-D80F6C53BBCA}">
      <dgm:prSet/>
      <dgm:spPr/>
      <dgm:t>
        <a:bodyPr/>
        <a:lstStyle/>
        <a:p>
          <a:endParaRPr lang="es-ES" sz="1800"/>
        </a:p>
      </dgm:t>
    </dgm:pt>
    <dgm:pt modelId="{39AC386A-DE8A-4C30-B431-6EF0734D46CC}" type="sibTrans" cxnId="{CD51300C-05CC-4026-85E5-D80F6C53BBCA}">
      <dgm:prSet/>
      <dgm:spPr/>
      <dgm:t>
        <a:bodyPr/>
        <a:lstStyle/>
        <a:p>
          <a:endParaRPr lang="es-ES" sz="1800"/>
        </a:p>
      </dgm:t>
    </dgm:pt>
    <dgm:pt modelId="{ECD9E0E6-7398-4254-AD14-22488D35AB50}">
      <dgm:prSet custT="1"/>
      <dgm:spPr/>
      <dgm:t>
        <a:bodyPr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r>
            <a:rPr lang="fr-FR" sz="1800" b="1" noProof="0" dirty="0" err="1">
              <a:solidFill>
                <a:srgbClr val="009900"/>
              </a:solidFill>
            </a:rPr>
            <a:t>Amin'ny</a:t>
          </a:r>
          <a:r>
            <a:rPr lang="fr-FR" sz="1800" b="1" noProof="0" dirty="0">
              <a:solidFill>
                <a:srgbClr val="009900"/>
              </a:solidFill>
            </a:rPr>
            <a:t> </a:t>
          </a:r>
          <a:r>
            <a:rPr lang="fr-FR" sz="1800" b="1" noProof="0" dirty="0" err="1">
              <a:solidFill>
                <a:srgbClr val="009900"/>
              </a:solidFill>
            </a:rPr>
            <a:t>alalan'ny</a:t>
          </a:r>
          <a:r>
            <a:rPr lang="fr-FR" sz="1800" b="1" noProof="0" dirty="0">
              <a:solidFill>
                <a:srgbClr val="009900"/>
              </a:solidFill>
            </a:rPr>
            <a:t> </a:t>
          </a:r>
          <a:r>
            <a:rPr lang="fr-FR" sz="1800" b="1" noProof="0" dirty="0" err="1">
              <a:solidFill>
                <a:srgbClr val="009900"/>
              </a:solidFill>
            </a:rPr>
            <a:t>fikarohana</a:t>
          </a:r>
          <a:r>
            <a:rPr lang="fr-FR" sz="1800" b="1" noProof="0" dirty="0">
              <a:solidFill>
                <a:srgbClr val="009900"/>
              </a:solidFill>
            </a:rPr>
            <a:t> ara-</a:t>
          </a:r>
          <a:r>
            <a:rPr lang="fr-FR" sz="1800" b="1" noProof="0" dirty="0" err="1">
              <a:solidFill>
                <a:srgbClr val="009900"/>
              </a:solidFill>
            </a:rPr>
            <a:t>tantara</a:t>
          </a:r>
          <a:r>
            <a:rPr lang="fr-FR" sz="1800" b="1" noProof="0" dirty="0">
              <a:solidFill>
                <a:srgbClr val="009900"/>
              </a:solidFill>
            </a:rPr>
            <a:t> (Lio</a:t>
          </a:r>
          <a:r>
            <a:rPr lang="en" sz="1800" b="1" noProof="0" dirty="0">
              <a:solidFill>
                <a:srgbClr val="009900"/>
              </a:solidFill>
            </a:rPr>
            <a:t>. 1:3)</a:t>
          </a:r>
          <a:endParaRPr lang="es-ES" sz="1800" dirty="0">
            <a:solidFill>
              <a:srgbClr val="009900"/>
            </a:solidFill>
          </a:endParaRPr>
        </a:p>
      </dgm:t>
    </dgm:pt>
    <dgm:pt modelId="{2056F622-918B-4DF5-B05B-B502CAD5DF86}" type="parTrans" cxnId="{F15E1E5A-6114-4321-AF4C-0E20141C33A1}">
      <dgm:prSet/>
      <dgm:spPr/>
      <dgm:t>
        <a:bodyPr/>
        <a:lstStyle/>
        <a:p>
          <a:endParaRPr lang="es-ES" sz="1800"/>
        </a:p>
      </dgm:t>
    </dgm:pt>
    <dgm:pt modelId="{171E458E-A2C9-4543-8552-A11A77F410AA}" type="sibTrans" cxnId="{F15E1E5A-6114-4321-AF4C-0E20141C33A1}">
      <dgm:prSet/>
      <dgm:spPr/>
      <dgm:t>
        <a:bodyPr/>
        <a:lstStyle/>
        <a:p>
          <a:endParaRPr lang="es-ES" sz="1800"/>
        </a:p>
      </dgm:t>
    </dgm:pt>
    <dgm:pt modelId="{627F7580-66AE-4B04-BB06-8B6BA92C252B}">
      <dgm:prSet custT="1"/>
      <dgm:spPr/>
      <dgm:t>
        <a:bodyPr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r>
            <a:rPr lang="fi-FI" sz="1800" b="1" noProof="0" dirty="0">
              <a:solidFill>
                <a:srgbClr val="C46200"/>
              </a:solidFill>
            </a:rPr>
            <a:t>Amin'ny alalan'ny fiasan'ny Fanahy Masina ao amin'ny saina (2Pet</a:t>
          </a:r>
          <a:r>
            <a:rPr lang="en" sz="1800" b="1" noProof="0" dirty="0">
              <a:solidFill>
                <a:srgbClr val="C46200"/>
              </a:solidFill>
            </a:rPr>
            <a:t>. 1:21)</a:t>
          </a:r>
          <a:endParaRPr lang="es-ES" sz="1800" dirty="0">
            <a:solidFill>
              <a:srgbClr val="C46200"/>
            </a:solidFill>
          </a:endParaRPr>
        </a:p>
      </dgm:t>
    </dgm:pt>
    <dgm:pt modelId="{CC6E1FA9-3109-4F82-B652-C784C168F3A2}" type="parTrans" cxnId="{210B8A4E-2EAC-422D-A5CF-48E75595738B}">
      <dgm:prSet/>
      <dgm:spPr/>
      <dgm:t>
        <a:bodyPr/>
        <a:lstStyle/>
        <a:p>
          <a:endParaRPr lang="es-ES" sz="1800"/>
        </a:p>
      </dgm:t>
    </dgm:pt>
    <dgm:pt modelId="{5B4240B5-D24C-4866-A58D-8EBFC8BF6721}" type="sibTrans" cxnId="{210B8A4E-2EAC-422D-A5CF-48E75595738B}">
      <dgm:prSet/>
      <dgm:spPr/>
      <dgm:t>
        <a:bodyPr/>
        <a:lstStyle/>
        <a:p>
          <a:endParaRPr lang="es-ES" sz="1800"/>
        </a:p>
      </dgm:t>
    </dgm:pt>
    <dgm:pt modelId="{620F08EE-F515-4997-9504-12EEF4A139C5}" type="pres">
      <dgm:prSet presAssocID="{1B10AE5F-7B46-4E05-8A58-A2BCF7A82365}" presName="Name0" presStyleCnt="0">
        <dgm:presLayoutVars>
          <dgm:dir/>
          <dgm:resizeHandles val="exact"/>
        </dgm:presLayoutVars>
      </dgm:prSet>
      <dgm:spPr/>
    </dgm:pt>
    <dgm:pt modelId="{3814E397-A371-4C16-AF57-E0B8D10B968A}" type="pres">
      <dgm:prSet presAssocID="{0412BE8F-9A65-48F1-9DC5-00657BA9BFE5}" presName="compNode" presStyleCnt="0"/>
      <dgm:spPr/>
    </dgm:pt>
    <dgm:pt modelId="{400581A4-517B-4315-8713-B1C9E8183274}" type="pres">
      <dgm:prSet presAssocID="{0412BE8F-9A65-48F1-9DC5-00657BA9BFE5}" presName="pictRect" presStyleLbl="node1" presStyleIdx="0" presStyleCnt="4" custScaleX="115574"/>
      <dgm:spPr>
        <a:blipFill dpi="0" rotWithShape="1">
          <a:blip xmlns:r="http://schemas.openxmlformats.org/officeDocument/2006/relationships" r:embed="rId1"/>
          <a:srcRect/>
          <a:stretch>
            <a:fillRect t="-13000" b="-13000"/>
          </a:stretch>
        </a:blipFill>
        <a:ln w="38100">
          <a:solidFill>
            <a:srgbClr val="3399FF"/>
          </a:solidFill>
        </a:ln>
      </dgm:spPr>
    </dgm:pt>
    <dgm:pt modelId="{160A0204-07CE-4583-8004-34B47247DCCD}" type="pres">
      <dgm:prSet presAssocID="{0412BE8F-9A65-48F1-9DC5-00657BA9BFE5}" presName="textRect" presStyleLbl="revTx" presStyleIdx="0" presStyleCnt="4" custScaleX="115574">
        <dgm:presLayoutVars>
          <dgm:bulletEnabled val="1"/>
        </dgm:presLayoutVars>
      </dgm:prSet>
      <dgm:spPr/>
    </dgm:pt>
    <dgm:pt modelId="{7FEAACB4-3D2E-4EF5-A78B-7A3D14919303}" type="pres">
      <dgm:prSet presAssocID="{589760BD-CE36-4491-A20C-BABA3259BACB}" presName="sibTrans" presStyleLbl="sibTrans2D1" presStyleIdx="0" presStyleCnt="0"/>
      <dgm:spPr/>
    </dgm:pt>
    <dgm:pt modelId="{69701C47-823C-4F14-8DAC-D224C54ACAD9}" type="pres">
      <dgm:prSet presAssocID="{D11EC509-62D6-4596-A31B-C50543208D45}" presName="compNode" presStyleCnt="0"/>
      <dgm:spPr/>
    </dgm:pt>
    <dgm:pt modelId="{E6494713-7FB9-468E-BCA7-BB27C9A1C2AD}" type="pres">
      <dgm:prSet presAssocID="{D11EC509-62D6-4596-A31B-C50543208D45}" presName="pictRect" presStyleLbl="node1" presStyleIdx="1" presStyleCnt="4" custScaleX="115574"/>
      <dgm:spPr>
        <a:blipFill dpi="0" rotWithShape="1">
          <a:blip xmlns:r="http://schemas.openxmlformats.org/officeDocument/2006/relationships" r:embed="rId2"/>
          <a:srcRect/>
          <a:stretch>
            <a:fillRect t="-13000" b="-13000"/>
          </a:stretch>
        </a:blipFill>
        <a:ln w="38100">
          <a:solidFill>
            <a:srgbClr val="CC0099"/>
          </a:solidFill>
        </a:ln>
      </dgm:spPr>
    </dgm:pt>
    <dgm:pt modelId="{B5125F67-2FF5-4E6B-837F-0719CECC5376}" type="pres">
      <dgm:prSet presAssocID="{D11EC509-62D6-4596-A31B-C50543208D45}" presName="textRect" presStyleLbl="revTx" presStyleIdx="1" presStyleCnt="4" custScaleX="115574">
        <dgm:presLayoutVars>
          <dgm:bulletEnabled val="1"/>
        </dgm:presLayoutVars>
      </dgm:prSet>
      <dgm:spPr/>
    </dgm:pt>
    <dgm:pt modelId="{D9D892FC-E2F1-44FC-8A88-BA9426CB8F51}" type="pres">
      <dgm:prSet presAssocID="{39AC386A-DE8A-4C30-B431-6EF0734D46CC}" presName="sibTrans" presStyleLbl="sibTrans2D1" presStyleIdx="0" presStyleCnt="0"/>
      <dgm:spPr/>
    </dgm:pt>
    <dgm:pt modelId="{48C5436B-84D1-4DD4-BB65-5F121E8E1A77}" type="pres">
      <dgm:prSet presAssocID="{ECD9E0E6-7398-4254-AD14-22488D35AB50}" presName="compNode" presStyleCnt="0"/>
      <dgm:spPr/>
    </dgm:pt>
    <dgm:pt modelId="{474FA20F-5BDB-4A44-B079-1E20480E307A}" type="pres">
      <dgm:prSet presAssocID="{ECD9E0E6-7398-4254-AD14-22488D35AB50}" presName="pictRect" presStyleLbl="node1" presStyleIdx="2" presStyleCnt="4" custScaleX="115574"/>
      <dgm:spPr>
        <a:blipFill dpi="0" rotWithShape="1">
          <a:blip xmlns:r="http://schemas.openxmlformats.org/officeDocument/2006/relationships" r:embed="rId3"/>
          <a:srcRect/>
          <a:stretch>
            <a:fillRect l="-3000" r="-3000"/>
          </a:stretch>
        </a:blipFill>
        <a:ln w="38100">
          <a:solidFill>
            <a:srgbClr val="00CC00"/>
          </a:solidFill>
        </a:ln>
      </dgm:spPr>
    </dgm:pt>
    <dgm:pt modelId="{E717B32E-4AA5-4B76-B68C-CB7E98494EA6}" type="pres">
      <dgm:prSet presAssocID="{ECD9E0E6-7398-4254-AD14-22488D35AB50}" presName="textRect" presStyleLbl="revTx" presStyleIdx="2" presStyleCnt="4" custScaleX="115574">
        <dgm:presLayoutVars>
          <dgm:bulletEnabled val="1"/>
        </dgm:presLayoutVars>
      </dgm:prSet>
      <dgm:spPr/>
    </dgm:pt>
    <dgm:pt modelId="{A33872F4-EC71-400B-A20C-CDBDC9D88148}" type="pres">
      <dgm:prSet presAssocID="{171E458E-A2C9-4543-8552-A11A77F410AA}" presName="sibTrans" presStyleLbl="sibTrans2D1" presStyleIdx="0" presStyleCnt="0"/>
      <dgm:spPr/>
    </dgm:pt>
    <dgm:pt modelId="{DEF3A171-A578-4419-84E1-C6F62380BC78}" type="pres">
      <dgm:prSet presAssocID="{627F7580-66AE-4B04-BB06-8B6BA92C252B}" presName="compNode" presStyleCnt="0"/>
      <dgm:spPr/>
    </dgm:pt>
    <dgm:pt modelId="{05B92ADA-3F37-402E-BE26-A5EB9D54423F}" type="pres">
      <dgm:prSet presAssocID="{627F7580-66AE-4B04-BB06-8B6BA92C252B}" presName="pictRect" presStyleLbl="node1" presStyleIdx="3" presStyleCnt="4" custScaleX="115574"/>
      <dgm:spPr>
        <a:blipFill dpi="0" rotWithShape="1">
          <a:blip xmlns:r="http://schemas.openxmlformats.org/officeDocument/2006/relationships" r:embed="rId4"/>
          <a:srcRect/>
          <a:stretch>
            <a:fillRect t="-13000" b="-13000"/>
          </a:stretch>
        </a:blipFill>
        <a:ln w="38100">
          <a:solidFill>
            <a:srgbClr val="FF9933"/>
          </a:solidFill>
        </a:ln>
      </dgm:spPr>
    </dgm:pt>
    <dgm:pt modelId="{43B13F91-9820-4AC2-B34E-F72F8053FB9E}" type="pres">
      <dgm:prSet presAssocID="{627F7580-66AE-4B04-BB06-8B6BA92C252B}" presName="textRect" presStyleLbl="revTx" presStyleIdx="3" presStyleCnt="4" custScaleX="133849">
        <dgm:presLayoutVars>
          <dgm:bulletEnabled val="1"/>
        </dgm:presLayoutVars>
      </dgm:prSet>
      <dgm:spPr/>
    </dgm:pt>
  </dgm:ptLst>
  <dgm:cxnLst>
    <dgm:cxn modelId="{CD51300C-05CC-4026-85E5-D80F6C53BBCA}" srcId="{1B10AE5F-7B46-4E05-8A58-A2BCF7A82365}" destId="{D11EC509-62D6-4596-A31B-C50543208D45}" srcOrd="1" destOrd="0" parTransId="{BDCA3141-E5E6-4A60-9225-51CCE98CC568}" sibTransId="{39AC386A-DE8A-4C30-B431-6EF0734D46CC}"/>
    <dgm:cxn modelId="{F71C0B24-DE57-4941-9B0F-7521E074279F}" type="presOf" srcId="{1B10AE5F-7B46-4E05-8A58-A2BCF7A82365}" destId="{620F08EE-F515-4997-9504-12EEF4A139C5}" srcOrd="0" destOrd="0" presId="urn:microsoft.com/office/officeart/2005/8/layout/pList1"/>
    <dgm:cxn modelId="{907BBB28-1EA4-4100-B553-1C7BE92663E6}" type="presOf" srcId="{0412BE8F-9A65-48F1-9DC5-00657BA9BFE5}" destId="{160A0204-07CE-4583-8004-34B47247DCCD}" srcOrd="0" destOrd="0" presId="urn:microsoft.com/office/officeart/2005/8/layout/pList1"/>
    <dgm:cxn modelId="{210B8A4E-2EAC-422D-A5CF-48E75595738B}" srcId="{1B10AE5F-7B46-4E05-8A58-A2BCF7A82365}" destId="{627F7580-66AE-4B04-BB06-8B6BA92C252B}" srcOrd="3" destOrd="0" parTransId="{CC6E1FA9-3109-4F82-B652-C784C168F3A2}" sibTransId="{5B4240B5-D24C-4866-A58D-8EBFC8BF6721}"/>
    <dgm:cxn modelId="{F15E1E5A-6114-4321-AF4C-0E20141C33A1}" srcId="{1B10AE5F-7B46-4E05-8A58-A2BCF7A82365}" destId="{ECD9E0E6-7398-4254-AD14-22488D35AB50}" srcOrd="2" destOrd="0" parTransId="{2056F622-918B-4DF5-B05B-B502CAD5DF86}" sibTransId="{171E458E-A2C9-4543-8552-A11A77F410AA}"/>
    <dgm:cxn modelId="{5C7F2583-DC3A-4278-B4EE-B6DE3C26BCAF}" type="presOf" srcId="{627F7580-66AE-4B04-BB06-8B6BA92C252B}" destId="{43B13F91-9820-4AC2-B34E-F72F8053FB9E}" srcOrd="0" destOrd="0" presId="urn:microsoft.com/office/officeart/2005/8/layout/pList1"/>
    <dgm:cxn modelId="{54EA0D9A-AB94-4A94-8571-C2F365873E72}" type="presOf" srcId="{171E458E-A2C9-4543-8552-A11A77F410AA}" destId="{A33872F4-EC71-400B-A20C-CDBDC9D88148}" srcOrd="0" destOrd="0" presId="urn:microsoft.com/office/officeart/2005/8/layout/pList1"/>
    <dgm:cxn modelId="{4AE821E1-F2B0-49B7-9896-CCC168787D03}" type="presOf" srcId="{39AC386A-DE8A-4C30-B431-6EF0734D46CC}" destId="{D9D892FC-E2F1-44FC-8A88-BA9426CB8F51}" srcOrd="0" destOrd="0" presId="urn:microsoft.com/office/officeart/2005/8/layout/pList1"/>
    <dgm:cxn modelId="{6B472EF3-456F-4F80-B109-25DBB4578345}" type="presOf" srcId="{ECD9E0E6-7398-4254-AD14-22488D35AB50}" destId="{E717B32E-4AA5-4B76-B68C-CB7E98494EA6}" srcOrd="0" destOrd="0" presId="urn:microsoft.com/office/officeart/2005/8/layout/pList1"/>
    <dgm:cxn modelId="{4EC3E4F4-1464-4858-BA79-C0EC62398D52}" srcId="{1B10AE5F-7B46-4E05-8A58-A2BCF7A82365}" destId="{0412BE8F-9A65-48F1-9DC5-00657BA9BFE5}" srcOrd="0" destOrd="0" parTransId="{4E5862FD-92A0-48D8-8229-155EEC75D67C}" sibTransId="{589760BD-CE36-4491-A20C-BABA3259BACB}"/>
    <dgm:cxn modelId="{7D46C2F6-86D1-42B5-B466-D100B76C1D75}" type="presOf" srcId="{D11EC509-62D6-4596-A31B-C50543208D45}" destId="{B5125F67-2FF5-4E6B-837F-0719CECC5376}" srcOrd="0" destOrd="0" presId="urn:microsoft.com/office/officeart/2005/8/layout/pList1"/>
    <dgm:cxn modelId="{A27C92F9-6F5D-4FDB-BFE0-AC46C85230A9}" type="presOf" srcId="{589760BD-CE36-4491-A20C-BABA3259BACB}" destId="{7FEAACB4-3D2E-4EF5-A78B-7A3D14919303}" srcOrd="0" destOrd="0" presId="urn:microsoft.com/office/officeart/2005/8/layout/pList1"/>
    <dgm:cxn modelId="{294C21B3-C036-4429-B14A-2D26A2738280}" type="presParOf" srcId="{620F08EE-F515-4997-9504-12EEF4A139C5}" destId="{3814E397-A371-4C16-AF57-E0B8D10B968A}" srcOrd="0" destOrd="0" presId="urn:microsoft.com/office/officeart/2005/8/layout/pList1"/>
    <dgm:cxn modelId="{E3908665-7B56-4DB3-99E2-7BC61C69BEB2}" type="presParOf" srcId="{3814E397-A371-4C16-AF57-E0B8D10B968A}" destId="{400581A4-517B-4315-8713-B1C9E8183274}" srcOrd="0" destOrd="0" presId="urn:microsoft.com/office/officeart/2005/8/layout/pList1"/>
    <dgm:cxn modelId="{23A0A762-22C2-4362-AA5A-585B06D0F868}" type="presParOf" srcId="{3814E397-A371-4C16-AF57-E0B8D10B968A}" destId="{160A0204-07CE-4583-8004-34B47247DCCD}" srcOrd="1" destOrd="0" presId="urn:microsoft.com/office/officeart/2005/8/layout/pList1"/>
    <dgm:cxn modelId="{FD2F916F-73C6-4D84-B2CE-1BFA0042CE37}" type="presParOf" srcId="{620F08EE-F515-4997-9504-12EEF4A139C5}" destId="{7FEAACB4-3D2E-4EF5-A78B-7A3D14919303}" srcOrd="1" destOrd="0" presId="urn:microsoft.com/office/officeart/2005/8/layout/pList1"/>
    <dgm:cxn modelId="{BAA9ADB7-73CA-41F2-A7E5-9FF620BBD31A}" type="presParOf" srcId="{620F08EE-F515-4997-9504-12EEF4A139C5}" destId="{69701C47-823C-4F14-8DAC-D224C54ACAD9}" srcOrd="2" destOrd="0" presId="urn:microsoft.com/office/officeart/2005/8/layout/pList1"/>
    <dgm:cxn modelId="{E4D2FD72-A0CD-46A0-8C85-11CB134D2B29}" type="presParOf" srcId="{69701C47-823C-4F14-8DAC-D224C54ACAD9}" destId="{E6494713-7FB9-468E-BCA7-BB27C9A1C2AD}" srcOrd="0" destOrd="0" presId="urn:microsoft.com/office/officeart/2005/8/layout/pList1"/>
    <dgm:cxn modelId="{42A2AA55-74ED-4E1B-B3AD-784A8B3B0B5F}" type="presParOf" srcId="{69701C47-823C-4F14-8DAC-D224C54ACAD9}" destId="{B5125F67-2FF5-4E6B-837F-0719CECC5376}" srcOrd="1" destOrd="0" presId="urn:microsoft.com/office/officeart/2005/8/layout/pList1"/>
    <dgm:cxn modelId="{F4732C62-7AC5-4434-A5B0-F4D42624BCE4}" type="presParOf" srcId="{620F08EE-F515-4997-9504-12EEF4A139C5}" destId="{D9D892FC-E2F1-44FC-8A88-BA9426CB8F51}" srcOrd="3" destOrd="0" presId="urn:microsoft.com/office/officeart/2005/8/layout/pList1"/>
    <dgm:cxn modelId="{86A38CB5-F989-4916-A6EA-151E62EAA57C}" type="presParOf" srcId="{620F08EE-F515-4997-9504-12EEF4A139C5}" destId="{48C5436B-84D1-4DD4-BB65-5F121E8E1A77}" srcOrd="4" destOrd="0" presId="urn:microsoft.com/office/officeart/2005/8/layout/pList1"/>
    <dgm:cxn modelId="{4DE73106-46DE-4A9A-A31E-17BDE1F48794}" type="presParOf" srcId="{48C5436B-84D1-4DD4-BB65-5F121E8E1A77}" destId="{474FA20F-5BDB-4A44-B079-1E20480E307A}" srcOrd="0" destOrd="0" presId="urn:microsoft.com/office/officeart/2005/8/layout/pList1"/>
    <dgm:cxn modelId="{16AED56C-74B9-4DD4-9903-B89E21FEBAE2}" type="presParOf" srcId="{48C5436B-84D1-4DD4-BB65-5F121E8E1A77}" destId="{E717B32E-4AA5-4B76-B68C-CB7E98494EA6}" srcOrd="1" destOrd="0" presId="urn:microsoft.com/office/officeart/2005/8/layout/pList1"/>
    <dgm:cxn modelId="{AFEACE81-64E8-4227-A84B-96608DD5400F}" type="presParOf" srcId="{620F08EE-F515-4997-9504-12EEF4A139C5}" destId="{A33872F4-EC71-400B-A20C-CDBDC9D88148}" srcOrd="5" destOrd="0" presId="urn:microsoft.com/office/officeart/2005/8/layout/pList1"/>
    <dgm:cxn modelId="{1FB32C63-8AA5-4857-B283-271597F75169}" type="presParOf" srcId="{620F08EE-F515-4997-9504-12EEF4A139C5}" destId="{DEF3A171-A578-4419-84E1-C6F62380BC78}" srcOrd="6" destOrd="0" presId="urn:microsoft.com/office/officeart/2005/8/layout/pList1"/>
    <dgm:cxn modelId="{2C159FAD-3E90-436B-8296-DA98640FF730}" type="presParOf" srcId="{DEF3A171-A578-4419-84E1-C6F62380BC78}" destId="{05B92ADA-3F37-402E-BE26-A5EB9D54423F}" srcOrd="0" destOrd="0" presId="urn:microsoft.com/office/officeart/2005/8/layout/pList1"/>
    <dgm:cxn modelId="{4C587BDE-1850-4F70-98E5-D8798FB20DA6}" type="presParOf" srcId="{DEF3A171-A578-4419-84E1-C6F62380BC78}" destId="{43B13F91-9820-4AC2-B34E-F72F8053FB9E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DC30650-E0E5-415B-8483-916A327DF254}" type="doc">
      <dgm:prSet loTypeId="urn:microsoft.com/office/officeart/2008/layout/BendingPictureCaptionList" loCatId="picture" qsTypeId="urn:microsoft.com/office/officeart/2005/8/quickstyle/simple5" qsCatId="simple" csTypeId="urn:microsoft.com/office/officeart/2005/8/colors/colorful1" csCatId="colorful" phldr="1"/>
      <dgm:spPr/>
      <dgm:t>
        <a:bodyPr/>
        <a:lstStyle/>
        <a:p>
          <a:endParaRPr lang="es-ES"/>
        </a:p>
      </dgm:t>
    </dgm:pt>
    <dgm:pt modelId="{FEDBB0BA-F84E-4C81-85A0-4D18607A25A1}">
      <dgm:prSet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fr-FR" sz="1800" b="1" noProof="0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Tamin'i</a:t>
          </a:r>
          <a:r>
            <a:rPr lang="fr-FR" sz="1800" b="1" noProof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Adama </a:t>
          </a:r>
          <a:r>
            <a:rPr lang="fr-FR" sz="1800" b="1" noProof="0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sy</a:t>
          </a:r>
          <a:r>
            <a:rPr lang="fr-FR" sz="1800" b="1" noProof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Eva </a:t>
          </a:r>
          <a:br>
            <a:rPr lang="en" sz="1800" b="1" noProof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en" sz="1800" b="1" noProof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(Gen. 2:16-17)</a:t>
          </a:r>
          <a:endParaRPr lang="es-ES" sz="18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A57587A-B2FE-48E7-8406-6BC2129F1DC4}" type="parTrans" cxnId="{363FBE01-2FA3-4AE9-95CF-3A99EAF20FA0}">
      <dgm:prSet/>
      <dgm:spPr/>
      <dgm:t>
        <a:bodyPr/>
        <a:lstStyle/>
        <a:p>
          <a:endParaRPr lang="es-ES" sz="1800"/>
        </a:p>
      </dgm:t>
    </dgm:pt>
    <dgm:pt modelId="{A97BFDF2-68DF-4EC6-9871-09BB0A71D540}" type="sibTrans" cxnId="{363FBE01-2FA3-4AE9-95CF-3A99EAF20FA0}">
      <dgm:prSet/>
      <dgm:spPr/>
      <dgm:t>
        <a:bodyPr/>
        <a:lstStyle/>
        <a:p>
          <a:endParaRPr lang="es-ES" sz="1800"/>
        </a:p>
      </dgm:t>
    </dgm:pt>
    <dgm:pt modelId="{8EF93160-DAF6-4D02-A27F-21A6668AF4BF}">
      <dgm:prSet custT="1"/>
      <dgm:spPr/>
      <dgm:t>
        <a:bodyPr/>
        <a:lstStyle/>
        <a:p>
          <a:r>
            <a:rPr lang="fr-FR" sz="1800" b="1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Tamin'ny</a:t>
          </a:r>
          <a:r>
            <a:rPr lang="fr-FR" sz="18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fr-FR" sz="1800" b="1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nanomezana</a:t>
          </a:r>
          <a:r>
            <a:rPr lang="fr-FR" sz="18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fr-FR" sz="1800" b="1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ny</a:t>
          </a:r>
          <a:r>
            <a:rPr lang="fr-FR" sz="18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fr-FR" sz="1800" b="1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didy</a:t>
          </a:r>
          <a:r>
            <a:rPr lang="fr-FR" sz="18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10 (Deo</a:t>
          </a:r>
          <a:r>
            <a:rPr lang="en" sz="18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. 4:12)</a:t>
          </a:r>
          <a:endParaRPr lang="es-ES" sz="18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1821CE8-ABD5-4ABC-8AD6-E27801DE8EC3}" type="parTrans" cxnId="{9635FBDB-44D7-484F-A270-34C45AA0DF06}">
      <dgm:prSet/>
      <dgm:spPr/>
      <dgm:t>
        <a:bodyPr/>
        <a:lstStyle/>
        <a:p>
          <a:endParaRPr lang="es-ES" sz="1800"/>
        </a:p>
      </dgm:t>
    </dgm:pt>
    <dgm:pt modelId="{01299FBC-9F38-480B-AA01-2FC73FFF9BF4}" type="sibTrans" cxnId="{9635FBDB-44D7-484F-A270-34C45AA0DF06}">
      <dgm:prSet/>
      <dgm:spPr/>
      <dgm:t>
        <a:bodyPr/>
        <a:lstStyle/>
        <a:p>
          <a:endParaRPr lang="es-ES" sz="1800"/>
        </a:p>
      </dgm:t>
    </dgm:pt>
    <dgm:pt modelId="{CD69DC29-BC21-494C-B16A-7033EA50E872}">
      <dgm:prSet custT="1"/>
      <dgm:spPr/>
      <dgm:t>
        <a:bodyPr/>
        <a:lstStyle/>
        <a:p>
          <a:r>
            <a:rPr lang="fr-FR" sz="1800" b="1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Tamin'ny</a:t>
          </a:r>
          <a:r>
            <a:rPr lang="fr-FR" sz="18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fr-FR" sz="1800" b="1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batisan'i</a:t>
          </a:r>
          <a:r>
            <a:rPr lang="fr-FR" sz="18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fr-FR" sz="1800" b="1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Jesosy</a:t>
          </a:r>
          <a:r>
            <a:rPr lang="fr-FR" sz="18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(Mat</a:t>
          </a:r>
          <a:r>
            <a:rPr lang="en" sz="18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. 3:17)</a:t>
          </a:r>
          <a:endParaRPr lang="es-ES" sz="18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2B85101-5061-4CDA-87CC-1339828BCAB5}" type="parTrans" cxnId="{0F60A99F-0BFB-4306-A1E1-965E849997FE}">
      <dgm:prSet/>
      <dgm:spPr/>
      <dgm:t>
        <a:bodyPr/>
        <a:lstStyle/>
        <a:p>
          <a:endParaRPr lang="es-ES" sz="1800"/>
        </a:p>
      </dgm:t>
    </dgm:pt>
    <dgm:pt modelId="{C5DEB80A-89ED-4F96-8ACA-761CA073386F}" type="sibTrans" cxnId="{0F60A99F-0BFB-4306-A1E1-965E849997FE}">
      <dgm:prSet/>
      <dgm:spPr/>
      <dgm:t>
        <a:bodyPr/>
        <a:lstStyle/>
        <a:p>
          <a:endParaRPr lang="es-ES" sz="1800"/>
        </a:p>
      </dgm:t>
    </dgm:pt>
    <dgm:pt modelId="{60CA76D7-9EF6-41D8-8F5E-0D866D1FC60F}">
      <dgm:prSet custT="1"/>
      <dgm:spPr>
        <a:gradFill rotWithShape="0">
          <a:gsLst>
            <a:gs pos="0">
              <a:srgbClr val="7E5400"/>
            </a:gs>
            <a:gs pos="50000">
              <a:srgbClr val="996600"/>
            </a:gs>
            <a:gs pos="100000">
              <a:srgbClr val="7E5400"/>
            </a:gs>
          </a:gsLst>
        </a:gradFill>
      </dgm:spPr>
      <dgm:t>
        <a:bodyPr/>
        <a:lstStyle/>
        <a:p>
          <a:r>
            <a:rPr lang="fr-FR" sz="1800" b="1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Tamin'ny</a:t>
          </a:r>
          <a:r>
            <a:rPr lang="fr-FR" sz="18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fr-FR" sz="1800" b="1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fiovan-tarehy</a:t>
          </a:r>
          <a:r>
            <a:rPr lang="fr-FR" sz="18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(Marka </a:t>
          </a:r>
          <a:r>
            <a:rPr lang="en" sz="18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9:7)</a:t>
          </a:r>
          <a:endParaRPr lang="es-ES" sz="18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1D2956C-DC9C-4234-B448-6AC56C3E7643}" type="parTrans" cxnId="{DAAEA2B5-665D-4158-B88C-493D68665971}">
      <dgm:prSet/>
      <dgm:spPr/>
      <dgm:t>
        <a:bodyPr/>
        <a:lstStyle/>
        <a:p>
          <a:endParaRPr lang="es-ES" sz="1800"/>
        </a:p>
      </dgm:t>
    </dgm:pt>
    <dgm:pt modelId="{83CE300A-0B75-4A33-9743-469044EFE8A8}" type="sibTrans" cxnId="{DAAEA2B5-665D-4158-B88C-493D68665971}">
      <dgm:prSet/>
      <dgm:spPr/>
      <dgm:t>
        <a:bodyPr/>
        <a:lstStyle/>
        <a:p>
          <a:endParaRPr lang="es-ES" sz="1800"/>
        </a:p>
      </dgm:t>
    </dgm:pt>
    <dgm:pt modelId="{786BD808-81AD-40AD-AA03-C708F8891A72}" type="pres">
      <dgm:prSet presAssocID="{BDC30650-E0E5-415B-8483-916A327DF254}" presName="Name0" presStyleCnt="0">
        <dgm:presLayoutVars>
          <dgm:dir/>
          <dgm:resizeHandles val="exact"/>
        </dgm:presLayoutVars>
      </dgm:prSet>
      <dgm:spPr/>
    </dgm:pt>
    <dgm:pt modelId="{99CE3F5F-2EB3-4931-9F75-B77106DA82E6}" type="pres">
      <dgm:prSet presAssocID="{FEDBB0BA-F84E-4C81-85A0-4D18607A25A1}" presName="composite" presStyleCnt="0"/>
      <dgm:spPr/>
    </dgm:pt>
    <dgm:pt modelId="{0D555D37-9B22-407F-9EA5-BE0579EEC2D1}" type="pres">
      <dgm:prSet presAssocID="{FEDBB0BA-F84E-4C81-85A0-4D18607A25A1}" presName="rect1" presStyleLbl="bgImgPlace1" presStyleIdx="0" presStyleCnt="4" custScaleX="163557"/>
      <dgm:spPr>
        <a:blipFill dpi="0" rotWithShape="1">
          <a:blip xmlns:r="http://schemas.openxmlformats.org/officeDocument/2006/relationships" r:embed="rId1"/>
          <a:srcRect/>
          <a:stretch>
            <a:fillRect t="-52000" b="-52000"/>
          </a:stretch>
        </a:blipFill>
      </dgm:spPr>
    </dgm:pt>
    <dgm:pt modelId="{8BD77FF1-F9F9-4794-9780-81D1CEA6388C}" type="pres">
      <dgm:prSet presAssocID="{FEDBB0BA-F84E-4C81-85A0-4D18607A25A1}" presName="wedgeRectCallout1" presStyleLbl="node1" presStyleIdx="0" presStyleCnt="4" custScaleX="213943" custScaleY="129511">
        <dgm:presLayoutVars>
          <dgm:bulletEnabled val="1"/>
        </dgm:presLayoutVars>
      </dgm:prSet>
      <dgm:spPr/>
    </dgm:pt>
    <dgm:pt modelId="{11FFFAFE-34F3-46D3-8C1E-088448505F05}" type="pres">
      <dgm:prSet presAssocID="{A97BFDF2-68DF-4EC6-9871-09BB0A71D540}" presName="sibTrans" presStyleCnt="0"/>
      <dgm:spPr/>
    </dgm:pt>
    <dgm:pt modelId="{8D5594B0-3CDB-41A6-B6F8-D9120F7703EF}" type="pres">
      <dgm:prSet presAssocID="{8EF93160-DAF6-4D02-A27F-21A6668AF4BF}" presName="composite" presStyleCnt="0"/>
      <dgm:spPr/>
    </dgm:pt>
    <dgm:pt modelId="{C08235DE-08A3-4015-B82C-30287DE3EF36}" type="pres">
      <dgm:prSet presAssocID="{8EF93160-DAF6-4D02-A27F-21A6668AF4BF}" presName="rect1" presStyleLbl="bgImgPlace1" presStyleIdx="1" presStyleCnt="4" custScaleX="163557"/>
      <dgm:spPr>
        <a:blipFill rotWithShape="1">
          <a:blip xmlns:r="http://schemas.openxmlformats.org/officeDocument/2006/relationships" r:embed="rId2"/>
          <a:srcRect/>
          <a:stretch>
            <a:fillRect t="-8000" b="-8000"/>
          </a:stretch>
        </a:blipFill>
      </dgm:spPr>
    </dgm:pt>
    <dgm:pt modelId="{7116FE01-0941-45CE-A7D2-DCC30E63AA91}" type="pres">
      <dgm:prSet presAssocID="{8EF93160-DAF6-4D02-A27F-21A6668AF4BF}" presName="wedgeRectCallout1" presStyleLbl="node1" presStyleIdx="1" presStyleCnt="4" custScaleX="241087" custScaleY="129511">
        <dgm:presLayoutVars>
          <dgm:bulletEnabled val="1"/>
        </dgm:presLayoutVars>
      </dgm:prSet>
      <dgm:spPr/>
    </dgm:pt>
    <dgm:pt modelId="{F53BE3C1-1EC2-46C2-976C-BF0AE5922CFF}" type="pres">
      <dgm:prSet presAssocID="{01299FBC-9F38-480B-AA01-2FC73FFF9BF4}" presName="sibTrans" presStyleCnt="0"/>
      <dgm:spPr/>
    </dgm:pt>
    <dgm:pt modelId="{81574147-A7D0-408E-BFEC-C513F61B0E2A}" type="pres">
      <dgm:prSet presAssocID="{CD69DC29-BC21-494C-B16A-7033EA50E872}" presName="composite" presStyleCnt="0"/>
      <dgm:spPr/>
    </dgm:pt>
    <dgm:pt modelId="{99E1B4E8-4021-4812-8F91-E66708C18478}" type="pres">
      <dgm:prSet presAssocID="{CD69DC29-BC21-494C-B16A-7033EA50E872}" presName="rect1" presStyleLbl="bgImgPlace1" presStyleIdx="2" presStyleCnt="4" custScaleX="163557"/>
      <dgm:spPr>
        <a:blipFill rotWithShape="1">
          <a:blip xmlns:r="http://schemas.openxmlformats.org/officeDocument/2006/relationships" r:embed="rId3"/>
          <a:srcRect/>
          <a:stretch>
            <a:fillRect t="-18000" b="-18000"/>
          </a:stretch>
        </a:blipFill>
      </dgm:spPr>
    </dgm:pt>
    <dgm:pt modelId="{AFD1A145-3194-4C06-83F4-892A0BBF89E2}" type="pres">
      <dgm:prSet presAssocID="{CD69DC29-BC21-494C-B16A-7033EA50E872}" presName="wedgeRectCallout1" presStyleLbl="node1" presStyleIdx="2" presStyleCnt="4" custScaleX="213943" custScaleY="129511">
        <dgm:presLayoutVars>
          <dgm:bulletEnabled val="1"/>
        </dgm:presLayoutVars>
      </dgm:prSet>
      <dgm:spPr/>
    </dgm:pt>
    <dgm:pt modelId="{D739B2DA-A1A1-4C7F-AA2E-6D183689F0C4}" type="pres">
      <dgm:prSet presAssocID="{C5DEB80A-89ED-4F96-8ACA-761CA073386F}" presName="sibTrans" presStyleCnt="0"/>
      <dgm:spPr/>
    </dgm:pt>
    <dgm:pt modelId="{25259496-2843-48A5-8627-53052117234B}" type="pres">
      <dgm:prSet presAssocID="{60CA76D7-9EF6-41D8-8F5E-0D866D1FC60F}" presName="composite" presStyleCnt="0"/>
      <dgm:spPr/>
    </dgm:pt>
    <dgm:pt modelId="{79819EE3-6F08-4580-B045-F393094144EA}" type="pres">
      <dgm:prSet presAssocID="{60CA76D7-9EF6-41D8-8F5E-0D866D1FC60F}" presName="rect1" presStyleLbl="bgImgPlace1" presStyleIdx="3" presStyleCnt="4" custScaleX="163557"/>
      <dgm:spPr>
        <a:blipFill dpi="0" rotWithShape="1"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3000" b="-103000"/>
          </a:stretch>
        </a:blipFill>
      </dgm:spPr>
    </dgm:pt>
    <dgm:pt modelId="{30602157-DD34-482B-86A0-C0BE0A913169}" type="pres">
      <dgm:prSet presAssocID="{60CA76D7-9EF6-41D8-8F5E-0D866D1FC60F}" presName="wedgeRectCallout1" presStyleLbl="node1" presStyleIdx="3" presStyleCnt="4" custScaleX="213943" custScaleY="129511">
        <dgm:presLayoutVars>
          <dgm:bulletEnabled val="1"/>
        </dgm:presLayoutVars>
      </dgm:prSet>
      <dgm:spPr/>
    </dgm:pt>
  </dgm:ptLst>
  <dgm:cxnLst>
    <dgm:cxn modelId="{363FBE01-2FA3-4AE9-95CF-3A99EAF20FA0}" srcId="{BDC30650-E0E5-415B-8483-916A327DF254}" destId="{FEDBB0BA-F84E-4C81-85A0-4D18607A25A1}" srcOrd="0" destOrd="0" parTransId="{CA57587A-B2FE-48E7-8406-6BC2129F1DC4}" sibTransId="{A97BFDF2-68DF-4EC6-9871-09BB0A71D540}"/>
    <dgm:cxn modelId="{2E2F6F33-ECEE-4CFB-9F9E-8532CFCDBCED}" type="presOf" srcId="{60CA76D7-9EF6-41D8-8F5E-0D866D1FC60F}" destId="{30602157-DD34-482B-86A0-C0BE0A913169}" srcOrd="0" destOrd="0" presId="urn:microsoft.com/office/officeart/2008/layout/BendingPictureCaptionList"/>
    <dgm:cxn modelId="{F4385154-909B-449E-A957-B0F4B88C7955}" type="presOf" srcId="{CD69DC29-BC21-494C-B16A-7033EA50E872}" destId="{AFD1A145-3194-4C06-83F4-892A0BBF89E2}" srcOrd="0" destOrd="0" presId="urn:microsoft.com/office/officeart/2008/layout/BendingPictureCaptionList"/>
    <dgm:cxn modelId="{0F60A99F-0BFB-4306-A1E1-965E849997FE}" srcId="{BDC30650-E0E5-415B-8483-916A327DF254}" destId="{CD69DC29-BC21-494C-B16A-7033EA50E872}" srcOrd="2" destOrd="0" parTransId="{82B85101-5061-4CDA-87CC-1339828BCAB5}" sibTransId="{C5DEB80A-89ED-4F96-8ACA-761CA073386F}"/>
    <dgm:cxn modelId="{BBA11FAC-4291-4392-894A-904001D9967B}" type="presOf" srcId="{8EF93160-DAF6-4D02-A27F-21A6668AF4BF}" destId="{7116FE01-0941-45CE-A7D2-DCC30E63AA91}" srcOrd="0" destOrd="0" presId="urn:microsoft.com/office/officeart/2008/layout/BendingPictureCaptionList"/>
    <dgm:cxn modelId="{E4FD5DAD-123A-4CDB-A9CA-9B7067509187}" type="presOf" srcId="{FEDBB0BA-F84E-4C81-85A0-4D18607A25A1}" destId="{8BD77FF1-F9F9-4794-9780-81D1CEA6388C}" srcOrd="0" destOrd="0" presId="urn:microsoft.com/office/officeart/2008/layout/BendingPictureCaptionList"/>
    <dgm:cxn modelId="{DAAEA2B5-665D-4158-B88C-493D68665971}" srcId="{BDC30650-E0E5-415B-8483-916A327DF254}" destId="{60CA76D7-9EF6-41D8-8F5E-0D866D1FC60F}" srcOrd="3" destOrd="0" parTransId="{F1D2956C-DC9C-4234-B448-6AC56C3E7643}" sibTransId="{83CE300A-0B75-4A33-9743-469044EFE8A8}"/>
    <dgm:cxn modelId="{9635FBDB-44D7-484F-A270-34C45AA0DF06}" srcId="{BDC30650-E0E5-415B-8483-916A327DF254}" destId="{8EF93160-DAF6-4D02-A27F-21A6668AF4BF}" srcOrd="1" destOrd="0" parTransId="{61821CE8-ABD5-4ABC-8AD6-E27801DE8EC3}" sibTransId="{01299FBC-9F38-480B-AA01-2FC73FFF9BF4}"/>
    <dgm:cxn modelId="{50EC98E2-54DE-4115-ABC9-B3E298EC5D30}" type="presOf" srcId="{BDC30650-E0E5-415B-8483-916A327DF254}" destId="{786BD808-81AD-40AD-AA03-C708F8891A72}" srcOrd="0" destOrd="0" presId="urn:microsoft.com/office/officeart/2008/layout/BendingPictureCaptionList"/>
    <dgm:cxn modelId="{6BA68307-FF35-4109-A6DB-AD579C5289E6}" type="presParOf" srcId="{786BD808-81AD-40AD-AA03-C708F8891A72}" destId="{99CE3F5F-2EB3-4931-9F75-B77106DA82E6}" srcOrd="0" destOrd="0" presId="urn:microsoft.com/office/officeart/2008/layout/BendingPictureCaptionList"/>
    <dgm:cxn modelId="{CEB5D72B-8923-415C-91B2-D0B2383B4BB5}" type="presParOf" srcId="{99CE3F5F-2EB3-4931-9F75-B77106DA82E6}" destId="{0D555D37-9B22-407F-9EA5-BE0579EEC2D1}" srcOrd="0" destOrd="0" presId="urn:microsoft.com/office/officeart/2008/layout/BendingPictureCaptionList"/>
    <dgm:cxn modelId="{F8762114-28E3-4FF6-9F0C-D9C11F7EBF65}" type="presParOf" srcId="{99CE3F5F-2EB3-4931-9F75-B77106DA82E6}" destId="{8BD77FF1-F9F9-4794-9780-81D1CEA6388C}" srcOrd="1" destOrd="0" presId="urn:microsoft.com/office/officeart/2008/layout/BendingPictureCaptionList"/>
    <dgm:cxn modelId="{1EBD30A3-B710-4823-833E-406ABDA70F5E}" type="presParOf" srcId="{786BD808-81AD-40AD-AA03-C708F8891A72}" destId="{11FFFAFE-34F3-46D3-8C1E-088448505F05}" srcOrd="1" destOrd="0" presId="urn:microsoft.com/office/officeart/2008/layout/BendingPictureCaptionList"/>
    <dgm:cxn modelId="{105B2827-5CEE-4FDD-9971-0900BB72D27C}" type="presParOf" srcId="{786BD808-81AD-40AD-AA03-C708F8891A72}" destId="{8D5594B0-3CDB-41A6-B6F8-D9120F7703EF}" srcOrd="2" destOrd="0" presId="urn:microsoft.com/office/officeart/2008/layout/BendingPictureCaptionList"/>
    <dgm:cxn modelId="{1339B172-FE09-4A7B-B51B-9A4B4B536B89}" type="presParOf" srcId="{8D5594B0-3CDB-41A6-B6F8-D9120F7703EF}" destId="{C08235DE-08A3-4015-B82C-30287DE3EF36}" srcOrd="0" destOrd="0" presId="urn:microsoft.com/office/officeart/2008/layout/BendingPictureCaptionList"/>
    <dgm:cxn modelId="{3D2AED13-58B7-4E71-8F5C-7D7E41499DF4}" type="presParOf" srcId="{8D5594B0-3CDB-41A6-B6F8-D9120F7703EF}" destId="{7116FE01-0941-45CE-A7D2-DCC30E63AA91}" srcOrd="1" destOrd="0" presId="urn:microsoft.com/office/officeart/2008/layout/BendingPictureCaptionList"/>
    <dgm:cxn modelId="{8F8D4A21-92E7-4333-94F9-17B07EFB1789}" type="presParOf" srcId="{786BD808-81AD-40AD-AA03-C708F8891A72}" destId="{F53BE3C1-1EC2-46C2-976C-BF0AE5922CFF}" srcOrd="3" destOrd="0" presId="urn:microsoft.com/office/officeart/2008/layout/BendingPictureCaptionList"/>
    <dgm:cxn modelId="{456FB18C-69A1-4406-A554-3B806071C3F3}" type="presParOf" srcId="{786BD808-81AD-40AD-AA03-C708F8891A72}" destId="{81574147-A7D0-408E-BFEC-C513F61B0E2A}" srcOrd="4" destOrd="0" presId="urn:microsoft.com/office/officeart/2008/layout/BendingPictureCaptionList"/>
    <dgm:cxn modelId="{72B66239-6F5D-40C9-9FB8-F1802EE72DE2}" type="presParOf" srcId="{81574147-A7D0-408E-BFEC-C513F61B0E2A}" destId="{99E1B4E8-4021-4812-8F91-E66708C18478}" srcOrd="0" destOrd="0" presId="urn:microsoft.com/office/officeart/2008/layout/BendingPictureCaptionList"/>
    <dgm:cxn modelId="{DC29AB3E-4608-4004-8B84-EAC5C5438421}" type="presParOf" srcId="{81574147-A7D0-408E-BFEC-C513F61B0E2A}" destId="{AFD1A145-3194-4C06-83F4-892A0BBF89E2}" srcOrd="1" destOrd="0" presId="urn:microsoft.com/office/officeart/2008/layout/BendingPictureCaptionList"/>
    <dgm:cxn modelId="{5F807AF0-F807-459B-A68C-E77B4FDEF313}" type="presParOf" srcId="{786BD808-81AD-40AD-AA03-C708F8891A72}" destId="{D739B2DA-A1A1-4C7F-AA2E-6D183689F0C4}" srcOrd="5" destOrd="0" presId="urn:microsoft.com/office/officeart/2008/layout/BendingPictureCaptionList"/>
    <dgm:cxn modelId="{107545D1-0237-4D6D-980C-83EC07247ECD}" type="presParOf" srcId="{786BD808-81AD-40AD-AA03-C708F8891A72}" destId="{25259496-2843-48A5-8627-53052117234B}" srcOrd="6" destOrd="0" presId="urn:microsoft.com/office/officeart/2008/layout/BendingPictureCaptionList"/>
    <dgm:cxn modelId="{DFA5991D-9397-4E3D-B8B0-9360D61ACEA2}" type="presParOf" srcId="{25259496-2843-48A5-8627-53052117234B}" destId="{79819EE3-6F08-4580-B045-F393094144EA}" srcOrd="0" destOrd="0" presId="urn:microsoft.com/office/officeart/2008/layout/BendingPictureCaptionList"/>
    <dgm:cxn modelId="{CD51BD2C-9659-4980-AAAE-A9279933C77A}" type="presParOf" srcId="{25259496-2843-48A5-8627-53052117234B}" destId="{30602157-DD34-482B-86A0-C0BE0A913169}" srcOrd="1" destOrd="0" presId="urn:microsoft.com/office/officeart/2008/layout/BendingPictureCaptionList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AE94D05-41A1-46C8-8D3C-B6B502934DFF}" type="doc">
      <dgm:prSet loTypeId="urn:microsoft.com/office/officeart/2005/8/layout/vList3" loCatId="list" qsTypeId="urn:microsoft.com/office/officeart/2005/8/quickstyle/simple5" qsCatId="simple" csTypeId="urn:microsoft.com/office/officeart/2005/8/colors/colorful4" csCatId="colorful" phldr="1"/>
      <dgm:spPr/>
      <dgm:t>
        <a:bodyPr/>
        <a:lstStyle/>
        <a:p>
          <a:endParaRPr lang="es-ES"/>
        </a:p>
      </dgm:t>
    </dgm:pt>
    <dgm:pt modelId="{80676C86-E479-43C2-81E7-7AABBD4447D8}">
      <dgm:prSet custT="1"/>
      <dgm:spPr>
        <a:effectLst>
          <a:outerShdw blurRad="57150" dist="19050" dir="5400000" algn="ctr" rotWithShape="0">
            <a:srgbClr val="000000"/>
          </a:outerShdw>
        </a:effectLst>
      </dgm:spPr>
      <dgm:t>
        <a:bodyPr/>
        <a:lstStyle/>
        <a:p>
          <a:r>
            <a:rPr lang="fr-FR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Ho </a:t>
          </a:r>
          <a:r>
            <a:rPr lang="fr-FR" sz="2000" b="1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fahatsiarovana</a:t>
          </a:r>
          <a:r>
            <a:rPr lang="fr-FR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fr-FR" sz="2000" b="1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ilay</a:t>
          </a:r>
          <a:r>
            <a:rPr lang="fr-FR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fr-FR" sz="2000" b="1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toe-javatra</a:t>
          </a:r>
          <a:r>
            <a:rPr lang="fr-FR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(</a:t>
          </a:r>
          <a:r>
            <a:rPr lang="fr-FR" sz="2000" b="1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Eks</a:t>
          </a:r>
          <a:r>
            <a:rPr lang="en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. 17:14)</a:t>
          </a:r>
          <a:endParaRPr lang="es-ES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A58CAD6-0A2F-49DA-AE64-EF1C1F924600}" type="parTrans" cxnId="{5A06194E-74E0-447F-B72B-F0FD6B295805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84DDE80-2B55-4703-BE5B-220BF8C75321}" type="sibTrans" cxnId="{5A06194E-74E0-447F-B72B-F0FD6B295805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8604EE3-2F7C-4556-9063-2367E2BEF42A}">
      <dgm:prSet custT="1"/>
      <dgm:spPr>
        <a:effectLst>
          <a:outerShdw blurRad="57150" dist="19050" dir="5400000" algn="ctr" rotWithShape="0">
            <a:srgbClr val="000000"/>
          </a:outerShdw>
        </a:effectLst>
      </dgm:spPr>
      <dgm:t>
        <a:bodyPr/>
        <a:lstStyle/>
        <a:p>
          <a:r>
            <a:rPr lang="fr-FR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Ho </a:t>
          </a:r>
          <a:r>
            <a:rPr lang="fr-FR" sz="2000" b="1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fampianarana</a:t>
          </a:r>
          <a:r>
            <a:rPr lang="fr-FR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fr-FR" sz="2000" b="1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antsika</a:t>
          </a:r>
          <a:r>
            <a:rPr lang="fr-FR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(</a:t>
          </a:r>
          <a:r>
            <a:rPr lang="fr-FR" sz="2000" b="1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Mpitt</a:t>
          </a:r>
          <a:r>
            <a:rPr lang="en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. 12:10)</a:t>
          </a:r>
          <a:endParaRPr lang="es-ES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66B5C45-BB13-4DBA-850B-EB412EEBB457}" type="parTrans" cxnId="{87BEEA32-CEA9-4937-9159-B00760D79E2B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E37F98C-EFDA-42BE-87F1-7FC9A71B9163}" type="sibTrans" cxnId="{87BEEA32-CEA9-4937-9159-B00760D79E2B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D3D2FCC-3A30-414A-813D-9654975FFC83}">
      <dgm:prSet custT="1"/>
      <dgm:spPr>
        <a:effectLst>
          <a:outerShdw blurRad="57150" dist="19050" dir="5400000" algn="ctr" rotWithShape="0">
            <a:srgbClr val="000000"/>
          </a:outerShdw>
        </a:effectLst>
      </dgm:spPr>
      <dgm:t>
        <a:bodyPr/>
        <a:lstStyle/>
        <a:p>
          <a:r>
            <a:rPr lang="fr-FR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Ho </a:t>
          </a:r>
          <a:r>
            <a:rPr lang="fr-FR" sz="2000" b="1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fanasana</a:t>
          </a:r>
          <a:r>
            <a:rPr lang="fr-FR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fr-FR" sz="2000" b="1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antsika</a:t>
          </a:r>
          <a:r>
            <a:rPr lang="fr-FR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fr-FR" sz="2000" b="1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hibebaka</a:t>
          </a:r>
          <a:r>
            <a:rPr lang="fr-FR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(Jer. 36:2-3)</a:t>
          </a:r>
          <a:endParaRPr lang="es-ES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8E7C1E5-0DD3-4267-89BB-012ACA262496}" type="parTrans" cxnId="{A854F816-EE1B-4AAF-964D-685B0857C99A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D74D9A0-38BF-4351-8848-4719A7DA2A2F}" type="sibTrans" cxnId="{A854F816-EE1B-4AAF-964D-685B0857C99A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B58717F-F62F-4DA4-85BA-19F155193AC5}">
      <dgm:prSet custT="1"/>
      <dgm:spPr>
        <a:effectLst>
          <a:outerShdw blurRad="57150" dist="19050" dir="5400000" algn="ctr" rotWithShape="0">
            <a:srgbClr val="000000"/>
          </a:outerShdw>
        </a:effectLst>
      </dgm:spPr>
      <dgm:t>
        <a:bodyPr/>
        <a:lstStyle/>
        <a:p>
          <a:r>
            <a:rPr lang="fi-FI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Ho ohatra halain-tahaka ho antsika na hohalavirina (1 Kor</a:t>
          </a:r>
          <a:r>
            <a:rPr lang="en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. 10:11)</a:t>
          </a:r>
          <a:endParaRPr lang="es-ES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3FDD819-0557-4BB8-9182-40657F6DB3D8}" type="parTrans" cxnId="{CA3D8870-E6EF-4BFF-9919-CEE85D437FE2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43CA99B-CDDE-497E-B47F-D1A65F54CD85}" type="sibTrans" cxnId="{CA3D8870-E6EF-4BFF-9919-CEE85D437FE2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4A0A85E-2DA1-44F4-A969-7EE3DEE0FA26}">
      <dgm:prSet custT="1"/>
      <dgm:spPr>
        <a:effectLst>
          <a:outerShdw blurRad="57150" dist="19050" dir="5400000" algn="ctr" rotWithShape="0">
            <a:srgbClr val="000000"/>
          </a:outerShdw>
        </a:effectLst>
      </dgm:spPr>
      <dgm:t>
        <a:bodyPr/>
        <a:lstStyle/>
        <a:p>
          <a:r>
            <a:rPr lang="fr-FR" sz="2000" b="1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Mba</a:t>
          </a:r>
          <a:r>
            <a:rPr lang="fr-FR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fr-FR" sz="2000" b="1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ahafantarantsika</a:t>
          </a:r>
          <a:r>
            <a:rPr lang="fr-FR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fr-FR" sz="2000" b="1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ny</a:t>
          </a:r>
          <a:r>
            <a:rPr lang="fr-FR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ho </a:t>
          </a:r>
          <a:r>
            <a:rPr lang="fr-FR" sz="2000" b="1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avy</a:t>
          </a:r>
          <a:r>
            <a:rPr lang="fr-FR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(</a:t>
          </a:r>
          <a:r>
            <a:rPr lang="fr-FR" sz="2000" b="1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Apok</a:t>
          </a:r>
          <a:r>
            <a:rPr lang="en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. 1:19)</a:t>
          </a:r>
          <a:endParaRPr lang="es-ES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AB48169-4FF8-4881-9990-096EFC99973A}" type="parTrans" cxnId="{194FE1C4-80D2-4C55-BC17-48A7AD420E6C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EA9AC9D-1B90-4604-B2A5-E49D2951E94F}" type="sibTrans" cxnId="{194FE1C4-80D2-4C55-BC17-48A7AD420E6C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F8A6419-4694-4D92-9320-C85C1E07A6C7}" type="pres">
      <dgm:prSet presAssocID="{1AE94D05-41A1-46C8-8D3C-B6B502934DFF}" presName="linearFlow" presStyleCnt="0">
        <dgm:presLayoutVars>
          <dgm:dir/>
          <dgm:resizeHandles val="exact"/>
        </dgm:presLayoutVars>
      </dgm:prSet>
      <dgm:spPr/>
    </dgm:pt>
    <dgm:pt modelId="{8BD1DB3F-C269-439F-BBE7-166627E9D5C7}" type="pres">
      <dgm:prSet presAssocID="{80676C86-E479-43C2-81E7-7AABBD4447D8}" presName="composite" presStyleCnt="0"/>
      <dgm:spPr/>
    </dgm:pt>
    <dgm:pt modelId="{A308793B-12F1-43E3-929E-EF0BD488BAAB}" type="pres">
      <dgm:prSet presAssocID="{80676C86-E479-43C2-81E7-7AABBD4447D8}" presName="imgShp" presStyleLbl="fgImgPlace1" presStyleIdx="0" presStyleCnt="5" custLinFactX="-129173" custLinFactNeighborX="-200000"/>
      <dgm:spPr>
        <a:prstGeom prst="homePlate">
          <a:avLst/>
        </a:prstGeom>
        <a:solidFill>
          <a:srgbClr val="D58585"/>
        </a:solidFill>
        <a:scene3d>
          <a:camera prst="orthographicFront"/>
          <a:lightRig rig="threePt" dir="t"/>
        </a:scene3d>
        <a:sp3d>
          <a:bevelT prst="convex"/>
        </a:sp3d>
      </dgm:spPr>
    </dgm:pt>
    <dgm:pt modelId="{A7B15567-3D9F-47F7-A43C-6DFE0094422A}" type="pres">
      <dgm:prSet presAssocID="{80676C86-E479-43C2-81E7-7AABBD4447D8}" presName="txShp" presStyleLbl="node1" presStyleIdx="0" presStyleCnt="5" custScaleX="145544" custLinFactNeighborX="4524">
        <dgm:presLayoutVars>
          <dgm:bulletEnabled val="1"/>
        </dgm:presLayoutVars>
      </dgm:prSet>
      <dgm:spPr/>
    </dgm:pt>
    <dgm:pt modelId="{6126DD1B-253C-48AD-92B8-72954A5EAB9B}" type="pres">
      <dgm:prSet presAssocID="{384DDE80-2B55-4703-BE5B-220BF8C75321}" presName="spacing" presStyleCnt="0"/>
      <dgm:spPr/>
    </dgm:pt>
    <dgm:pt modelId="{01944636-1397-4103-800C-467563EFAE87}" type="pres">
      <dgm:prSet presAssocID="{08604EE3-2F7C-4556-9063-2367E2BEF42A}" presName="composite" presStyleCnt="0"/>
      <dgm:spPr/>
    </dgm:pt>
    <dgm:pt modelId="{8F843BFC-B751-49E1-B135-FD287F0E4255}" type="pres">
      <dgm:prSet presAssocID="{08604EE3-2F7C-4556-9063-2367E2BEF42A}" presName="imgShp" presStyleLbl="fgImgPlace1" presStyleIdx="1" presStyleCnt="5" custLinFactX="-129173" custLinFactNeighborX="-200000"/>
      <dgm:spPr>
        <a:prstGeom prst="homePlate">
          <a:avLst/>
        </a:prstGeom>
        <a:solidFill>
          <a:srgbClr val="D69D92"/>
        </a:solidFill>
        <a:scene3d>
          <a:camera prst="orthographicFront"/>
          <a:lightRig rig="threePt" dir="t"/>
        </a:scene3d>
        <a:sp3d>
          <a:bevelT prst="convex"/>
        </a:sp3d>
      </dgm:spPr>
    </dgm:pt>
    <dgm:pt modelId="{A65A08EC-D747-4D65-AAA8-CD1345AD00DF}" type="pres">
      <dgm:prSet presAssocID="{08604EE3-2F7C-4556-9063-2367E2BEF42A}" presName="txShp" presStyleLbl="node1" presStyleIdx="1" presStyleCnt="5" custScaleX="145544" custLinFactNeighborX="4524">
        <dgm:presLayoutVars>
          <dgm:bulletEnabled val="1"/>
        </dgm:presLayoutVars>
      </dgm:prSet>
      <dgm:spPr/>
    </dgm:pt>
    <dgm:pt modelId="{032D6ADD-B83E-4A65-A44C-D406DA2EEF02}" type="pres">
      <dgm:prSet presAssocID="{7E37F98C-EFDA-42BE-87F1-7FC9A71B9163}" presName="spacing" presStyleCnt="0"/>
      <dgm:spPr/>
    </dgm:pt>
    <dgm:pt modelId="{40A4752E-7207-45F6-85C2-312C4CF4CBD7}" type="pres">
      <dgm:prSet presAssocID="{ED3D2FCC-3A30-414A-813D-9654975FFC83}" presName="composite" presStyleCnt="0"/>
      <dgm:spPr/>
    </dgm:pt>
    <dgm:pt modelId="{9BE63587-2385-416F-B130-94D323BB29E8}" type="pres">
      <dgm:prSet presAssocID="{ED3D2FCC-3A30-414A-813D-9654975FFC83}" presName="imgShp" presStyleLbl="fgImgPlace1" presStyleIdx="2" presStyleCnt="5" custLinFactX="-129173" custLinFactNeighborX="-200000"/>
      <dgm:spPr>
        <a:prstGeom prst="homePlate">
          <a:avLst/>
        </a:prstGeom>
        <a:solidFill>
          <a:srgbClr val="D9B29F"/>
        </a:solidFill>
        <a:scene3d>
          <a:camera prst="orthographicFront"/>
          <a:lightRig rig="threePt" dir="t"/>
        </a:scene3d>
        <a:sp3d>
          <a:bevelT prst="convex"/>
        </a:sp3d>
      </dgm:spPr>
    </dgm:pt>
    <dgm:pt modelId="{07AD4649-2EB9-40FA-86F5-FCF2EFB392FF}" type="pres">
      <dgm:prSet presAssocID="{ED3D2FCC-3A30-414A-813D-9654975FFC83}" presName="txShp" presStyleLbl="node1" presStyleIdx="2" presStyleCnt="5" custScaleX="145544" custLinFactNeighborX="4524">
        <dgm:presLayoutVars>
          <dgm:bulletEnabled val="1"/>
        </dgm:presLayoutVars>
      </dgm:prSet>
      <dgm:spPr/>
    </dgm:pt>
    <dgm:pt modelId="{858CC9AC-9187-49BF-9824-1852633A3EF1}" type="pres">
      <dgm:prSet presAssocID="{2D74D9A0-38BF-4351-8848-4719A7DA2A2F}" presName="spacing" presStyleCnt="0"/>
      <dgm:spPr/>
    </dgm:pt>
    <dgm:pt modelId="{D2AC3C4C-0A55-4EC7-BBDA-A8B6D9BC25AB}" type="pres">
      <dgm:prSet presAssocID="{FB58717F-F62F-4DA4-85BA-19F155193AC5}" presName="composite" presStyleCnt="0"/>
      <dgm:spPr/>
    </dgm:pt>
    <dgm:pt modelId="{CBB3F906-2B05-4180-8C33-2EDA539C8BA8}" type="pres">
      <dgm:prSet presAssocID="{FB58717F-F62F-4DA4-85BA-19F155193AC5}" presName="imgShp" presStyleLbl="fgImgPlace1" presStyleIdx="3" presStyleCnt="5" custLinFactX="-129173" custLinFactNeighborX="-200000"/>
      <dgm:spPr>
        <a:prstGeom prst="homePlate">
          <a:avLst/>
        </a:prstGeom>
        <a:solidFill>
          <a:srgbClr val="D6BEA6"/>
        </a:solidFill>
        <a:scene3d>
          <a:camera prst="orthographicFront"/>
          <a:lightRig rig="threePt" dir="t"/>
        </a:scene3d>
        <a:sp3d>
          <a:bevelT prst="convex"/>
        </a:sp3d>
      </dgm:spPr>
    </dgm:pt>
    <dgm:pt modelId="{5842AF8F-C69F-4CB8-825B-EEAB378A35B3}" type="pres">
      <dgm:prSet presAssocID="{FB58717F-F62F-4DA4-85BA-19F155193AC5}" presName="txShp" presStyleLbl="node1" presStyleIdx="3" presStyleCnt="5" custScaleX="145544" custLinFactNeighborX="4524">
        <dgm:presLayoutVars>
          <dgm:bulletEnabled val="1"/>
        </dgm:presLayoutVars>
      </dgm:prSet>
      <dgm:spPr/>
    </dgm:pt>
    <dgm:pt modelId="{4C4D9880-78BE-4367-BDEE-4A51AFAD6D08}" type="pres">
      <dgm:prSet presAssocID="{E43CA99B-CDDE-497E-B47F-D1A65F54CD85}" presName="spacing" presStyleCnt="0"/>
      <dgm:spPr/>
    </dgm:pt>
    <dgm:pt modelId="{FDCFA790-5931-463D-87F9-4A6921B99FD1}" type="pres">
      <dgm:prSet presAssocID="{74A0A85E-2DA1-44F4-A969-7EE3DEE0FA26}" presName="composite" presStyleCnt="0"/>
      <dgm:spPr/>
    </dgm:pt>
    <dgm:pt modelId="{461E40C4-482A-4E02-A3F1-7F44F3EB4A43}" type="pres">
      <dgm:prSet presAssocID="{74A0A85E-2DA1-44F4-A969-7EE3DEE0FA26}" presName="imgShp" presStyleLbl="fgImgPlace1" presStyleIdx="4" presStyleCnt="5" custLinFactX="-129173" custLinFactNeighborX="-200000"/>
      <dgm:spPr>
        <a:prstGeom prst="homePlate">
          <a:avLst/>
        </a:prstGeom>
        <a:solidFill>
          <a:srgbClr val="DED4C0"/>
        </a:solidFill>
        <a:scene3d>
          <a:camera prst="orthographicFront"/>
          <a:lightRig rig="threePt" dir="t"/>
        </a:scene3d>
        <a:sp3d>
          <a:bevelT prst="convex"/>
        </a:sp3d>
      </dgm:spPr>
    </dgm:pt>
    <dgm:pt modelId="{4A4B5D15-03A8-4BC2-BC57-B9B5CE87C65F}" type="pres">
      <dgm:prSet presAssocID="{74A0A85E-2DA1-44F4-A969-7EE3DEE0FA26}" presName="txShp" presStyleLbl="node1" presStyleIdx="4" presStyleCnt="5" custScaleX="145544" custLinFactNeighborX="4524">
        <dgm:presLayoutVars>
          <dgm:bulletEnabled val="1"/>
        </dgm:presLayoutVars>
      </dgm:prSet>
      <dgm:spPr/>
    </dgm:pt>
  </dgm:ptLst>
  <dgm:cxnLst>
    <dgm:cxn modelId="{A854F816-EE1B-4AAF-964D-685B0857C99A}" srcId="{1AE94D05-41A1-46C8-8D3C-B6B502934DFF}" destId="{ED3D2FCC-3A30-414A-813D-9654975FFC83}" srcOrd="2" destOrd="0" parTransId="{78E7C1E5-0DD3-4267-89BB-012ACA262496}" sibTransId="{2D74D9A0-38BF-4351-8848-4719A7DA2A2F}"/>
    <dgm:cxn modelId="{87BEEA32-CEA9-4937-9159-B00760D79E2B}" srcId="{1AE94D05-41A1-46C8-8D3C-B6B502934DFF}" destId="{08604EE3-2F7C-4556-9063-2367E2BEF42A}" srcOrd="1" destOrd="0" parTransId="{666B5C45-BB13-4DBA-850B-EB412EEBB457}" sibTransId="{7E37F98C-EFDA-42BE-87F1-7FC9A71B9163}"/>
    <dgm:cxn modelId="{1680F032-EC88-40AA-BDE5-B1E1AC255267}" type="presOf" srcId="{74A0A85E-2DA1-44F4-A969-7EE3DEE0FA26}" destId="{4A4B5D15-03A8-4BC2-BC57-B9B5CE87C65F}" srcOrd="0" destOrd="0" presId="urn:microsoft.com/office/officeart/2005/8/layout/vList3"/>
    <dgm:cxn modelId="{AA56BE33-DF08-43F0-81EF-D11724FE494A}" type="presOf" srcId="{FB58717F-F62F-4DA4-85BA-19F155193AC5}" destId="{5842AF8F-C69F-4CB8-825B-EEAB378A35B3}" srcOrd="0" destOrd="0" presId="urn:microsoft.com/office/officeart/2005/8/layout/vList3"/>
    <dgm:cxn modelId="{5A06194E-74E0-447F-B72B-F0FD6B295805}" srcId="{1AE94D05-41A1-46C8-8D3C-B6B502934DFF}" destId="{80676C86-E479-43C2-81E7-7AABBD4447D8}" srcOrd="0" destOrd="0" parTransId="{AA58CAD6-0A2F-49DA-AE64-EF1C1F924600}" sibTransId="{384DDE80-2B55-4703-BE5B-220BF8C75321}"/>
    <dgm:cxn modelId="{CA3D8870-E6EF-4BFF-9919-CEE85D437FE2}" srcId="{1AE94D05-41A1-46C8-8D3C-B6B502934DFF}" destId="{FB58717F-F62F-4DA4-85BA-19F155193AC5}" srcOrd="3" destOrd="0" parTransId="{93FDD819-0557-4BB8-9182-40657F6DB3D8}" sibTransId="{E43CA99B-CDDE-497E-B47F-D1A65F54CD85}"/>
    <dgm:cxn modelId="{4562D452-4FE0-4B07-B50B-C6CDB0DFD66E}" type="presOf" srcId="{08604EE3-2F7C-4556-9063-2367E2BEF42A}" destId="{A65A08EC-D747-4D65-AAA8-CD1345AD00DF}" srcOrd="0" destOrd="0" presId="urn:microsoft.com/office/officeart/2005/8/layout/vList3"/>
    <dgm:cxn modelId="{C77317B0-E19D-4CD7-A531-A0AFBE77DCDF}" type="presOf" srcId="{ED3D2FCC-3A30-414A-813D-9654975FFC83}" destId="{07AD4649-2EB9-40FA-86F5-FCF2EFB392FF}" srcOrd="0" destOrd="0" presId="urn:microsoft.com/office/officeart/2005/8/layout/vList3"/>
    <dgm:cxn modelId="{384E58B1-6DC8-461B-8EE7-632CF75ED5F2}" type="presOf" srcId="{1AE94D05-41A1-46C8-8D3C-B6B502934DFF}" destId="{0F8A6419-4694-4D92-9320-C85C1E07A6C7}" srcOrd="0" destOrd="0" presId="urn:microsoft.com/office/officeart/2005/8/layout/vList3"/>
    <dgm:cxn modelId="{676D97B7-5BE2-4975-9985-36A9B2E11D2C}" type="presOf" srcId="{80676C86-E479-43C2-81E7-7AABBD4447D8}" destId="{A7B15567-3D9F-47F7-A43C-6DFE0094422A}" srcOrd="0" destOrd="0" presId="urn:microsoft.com/office/officeart/2005/8/layout/vList3"/>
    <dgm:cxn modelId="{194FE1C4-80D2-4C55-BC17-48A7AD420E6C}" srcId="{1AE94D05-41A1-46C8-8D3C-B6B502934DFF}" destId="{74A0A85E-2DA1-44F4-A969-7EE3DEE0FA26}" srcOrd="4" destOrd="0" parTransId="{FAB48169-4FF8-4881-9990-096EFC99973A}" sibTransId="{AEA9AC9D-1B90-4604-B2A5-E49D2951E94F}"/>
    <dgm:cxn modelId="{8902CA8C-2A75-4A50-A7BD-45B39798E7AB}" type="presParOf" srcId="{0F8A6419-4694-4D92-9320-C85C1E07A6C7}" destId="{8BD1DB3F-C269-439F-BBE7-166627E9D5C7}" srcOrd="0" destOrd="0" presId="urn:microsoft.com/office/officeart/2005/8/layout/vList3"/>
    <dgm:cxn modelId="{574571C9-6CDE-47AE-B1A2-6D9F7C57AA91}" type="presParOf" srcId="{8BD1DB3F-C269-439F-BBE7-166627E9D5C7}" destId="{A308793B-12F1-43E3-929E-EF0BD488BAAB}" srcOrd="0" destOrd="0" presId="urn:microsoft.com/office/officeart/2005/8/layout/vList3"/>
    <dgm:cxn modelId="{5606B321-52F3-4AB9-AA76-380B00285DD7}" type="presParOf" srcId="{8BD1DB3F-C269-439F-BBE7-166627E9D5C7}" destId="{A7B15567-3D9F-47F7-A43C-6DFE0094422A}" srcOrd="1" destOrd="0" presId="urn:microsoft.com/office/officeart/2005/8/layout/vList3"/>
    <dgm:cxn modelId="{C09591D1-6C4E-497C-A88B-C3DB310CDA5F}" type="presParOf" srcId="{0F8A6419-4694-4D92-9320-C85C1E07A6C7}" destId="{6126DD1B-253C-48AD-92B8-72954A5EAB9B}" srcOrd="1" destOrd="0" presId="urn:microsoft.com/office/officeart/2005/8/layout/vList3"/>
    <dgm:cxn modelId="{3508A02D-4EE1-41E7-9F29-67E5C0E5BCB5}" type="presParOf" srcId="{0F8A6419-4694-4D92-9320-C85C1E07A6C7}" destId="{01944636-1397-4103-800C-467563EFAE87}" srcOrd="2" destOrd="0" presId="urn:microsoft.com/office/officeart/2005/8/layout/vList3"/>
    <dgm:cxn modelId="{C84968FB-FBA1-4B13-BBA3-DCA36FC4B21B}" type="presParOf" srcId="{01944636-1397-4103-800C-467563EFAE87}" destId="{8F843BFC-B751-49E1-B135-FD287F0E4255}" srcOrd="0" destOrd="0" presId="urn:microsoft.com/office/officeart/2005/8/layout/vList3"/>
    <dgm:cxn modelId="{D46B03B1-58F2-4086-AABE-7DB29B91F8DA}" type="presParOf" srcId="{01944636-1397-4103-800C-467563EFAE87}" destId="{A65A08EC-D747-4D65-AAA8-CD1345AD00DF}" srcOrd="1" destOrd="0" presId="urn:microsoft.com/office/officeart/2005/8/layout/vList3"/>
    <dgm:cxn modelId="{321465BB-91C6-4FE4-9E9A-3AAA177078BE}" type="presParOf" srcId="{0F8A6419-4694-4D92-9320-C85C1E07A6C7}" destId="{032D6ADD-B83E-4A65-A44C-D406DA2EEF02}" srcOrd="3" destOrd="0" presId="urn:microsoft.com/office/officeart/2005/8/layout/vList3"/>
    <dgm:cxn modelId="{C4334D0F-FFFF-4CEC-9FA5-6D908FDA873A}" type="presParOf" srcId="{0F8A6419-4694-4D92-9320-C85C1E07A6C7}" destId="{40A4752E-7207-45F6-85C2-312C4CF4CBD7}" srcOrd="4" destOrd="0" presId="urn:microsoft.com/office/officeart/2005/8/layout/vList3"/>
    <dgm:cxn modelId="{B0CDE2D3-927E-4915-A8F1-3C79E71E9794}" type="presParOf" srcId="{40A4752E-7207-45F6-85C2-312C4CF4CBD7}" destId="{9BE63587-2385-416F-B130-94D323BB29E8}" srcOrd="0" destOrd="0" presId="urn:microsoft.com/office/officeart/2005/8/layout/vList3"/>
    <dgm:cxn modelId="{027EB233-5018-4A75-9CFA-DB7A24B65EE3}" type="presParOf" srcId="{40A4752E-7207-45F6-85C2-312C4CF4CBD7}" destId="{07AD4649-2EB9-40FA-86F5-FCF2EFB392FF}" srcOrd="1" destOrd="0" presId="urn:microsoft.com/office/officeart/2005/8/layout/vList3"/>
    <dgm:cxn modelId="{59DD5EF9-2443-42DE-B8D0-861835352A64}" type="presParOf" srcId="{0F8A6419-4694-4D92-9320-C85C1E07A6C7}" destId="{858CC9AC-9187-49BF-9824-1852633A3EF1}" srcOrd="5" destOrd="0" presId="urn:microsoft.com/office/officeart/2005/8/layout/vList3"/>
    <dgm:cxn modelId="{63EBB73A-566E-412E-BF1F-EFA7E112691A}" type="presParOf" srcId="{0F8A6419-4694-4D92-9320-C85C1E07A6C7}" destId="{D2AC3C4C-0A55-4EC7-BBDA-A8B6D9BC25AB}" srcOrd="6" destOrd="0" presId="urn:microsoft.com/office/officeart/2005/8/layout/vList3"/>
    <dgm:cxn modelId="{E0FEAFD6-C637-4E61-8CC5-D3B075A5E2C6}" type="presParOf" srcId="{D2AC3C4C-0A55-4EC7-BBDA-A8B6D9BC25AB}" destId="{CBB3F906-2B05-4180-8C33-2EDA539C8BA8}" srcOrd="0" destOrd="0" presId="urn:microsoft.com/office/officeart/2005/8/layout/vList3"/>
    <dgm:cxn modelId="{4D746321-4D19-4352-AD97-D8EF984779F5}" type="presParOf" srcId="{D2AC3C4C-0A55-4EC7-BBDA-A8B6D9BC25AB}" destId="{5842AF8F-C69F-4CB8-825B-EEAB378A35B3}" srcOrd="1" destOrd="0" presId="urn:microsoft.com/office/officeart/2005/8/layout/vList3"/>
    <dgm:cxn modelId="{1785E618-691E-45A4-BCDF-349C5DE6A10F}" type="presParOf" srcId="{0F8A6419-4694-4D92-9320-C85C1E07A6C7}" destId="{4C4D9880-78BE-4367-BDEE-4A51AFAD6D08}" srcOrd="7" destOrd="0" presId="urn:microsoft.com/office/officeart/2005/8/layout/vList3"/>
    <dgm:cxn modelId="{C2513420-2CD4-496F-B22E-3A21C8D62A71}" type="presParOf" srcId="{0F8A6419-4694-4D92-9320-C85C1E07A6C7}" destId="{FDCFA790-5931-463D-87F9-4A6921B99FD1}" srcOrd="8" destOrd="0" presId="urn:microsoft.com/office/officeart/2005/8/layout/vList3"/>
    <dgm:cxn modelId="{B4480B5A-4447-460F-B481-8D562A59B1DC}" type="presParOf" srcId="{FDCFA790-5931-463D-87F9-4A6921B99FD1}" destId="{461E40C4-482A-4E02-A3F1-7F44F3EB4A43}" srcOrd="0" destOrd="0" presId="urn:microsoft.com/office/officeart/2005/8/layout/vList3"/>
    <dgm:cxn modelId="{805096CF-AEC5-42F5-9E5A-23CD2C7A11E0}" type="presParOf" srcId="{FDCFA790-5931-463D-87F9-4A6921B99FD1}" destId="{4A4B5D15-03A8-4BC2-BC57-B9B5CE87C65F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AFBA87-667C-43BE-B57B-88406359694C}">
      <dsp:nvSpPr>
        <dsp:cNvPr id="0" name=""/>
        <dsp:cNvSpPr/>
      </dsp:nvSpPr>
      <dsp:spPr>
        <a:xfrm>
          <a:off x="5608" y="0"/>
          <a:ext cx="1653793" cy="1507984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900" b="1" kern="1200" baseline="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Manambara</a:t>
          </a:r>
          <a:r>
            <a:rPr lang="fr-FR" sz="1900" b="1" kern="1200" baseline="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fr-FR" sz="1900" b="1" kern="1200" baseline="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ny</a:t>
          </a:r>
          <a:r>
            <a:rPr lang="fr-FR" sz="1900" b="1" kern="1200" baseline="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fr-FR" sz="1900" b="1" kern="1200" baseline="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hafany</a:t>
          </a:r>
          <a:r>
            <a:rPr lang="fr-FR" sz="1900" b="1" kern="1200" baseline="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fr-FR" sz="1900" b="1" kern="1200" baseline="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amin'i</a:t>
          </a:r>
          <a:r>
            <a:rPr lang="fr-FR" sz="1900" b="1" kern="1200" baseline="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fr-FR" sz="1900" b="1" kern="1200" baseline="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Jesosy</a:t>
          </a:r>
          <a:r>
            <a:rPr lang="fr-FR" sz="1900" b="1" kern="1200" baseline="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fr-FR" sz="1900" b="1" kern="1200" baseline="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Andriamanitra</a:t>
          </a:r>
          <a:r>
            <a:rPr lang="fr-FR" sz="1900" b="1" kern="1200" baseline="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endParaRPr lang="es-ES" sz="1900" kern="1200" baseline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9775" y="44167"/>
        <a:ext cx="1565459" cy="1419650"/>
      </dsp:txXfrm>
    </dsp:sp>
    <dsp:sp modelId="{C1A951EB-92D0-4EA5-B808-B8F81EFF2714}">
      <dsp:nvSpPr>
        <dsp:cNvPr id="0" name=""/>
        <dsp:cNvSpPr/>
      </dsp:nvSpPr>
      <dsp:spPr>
        <a:xfrm>
          <a:off x="1727379" y="669700"/>
          <a:ext cx="144111" cy="168583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>
            <a:lumMod val="5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2000" kern="12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727379" y="703417"/>
        <a:ext cx="100878" cy="101149"/>
      </dsp:txXfrm>
    </dsp:sp>
    <dsp:sp modelId="{536BA26D-96E9-43CD-9F34-FE8D79D31E7E}">
      <dsp:nvSpPr>
        <dsp:cNvPr id="0" name=""/>
        <dsp:cNvSpPr/>
      </dsp:nvSpPr>
      <dsp:spPr>
        <a:xfrm>
          <a:off x="1931311" y="0"/>
          <a:ext cx="1653793" cy="1507984"/>
        </a:xfrm>
        <a:prstGeom prst="roundRect">
          <a:avLst>
            <a:gd name="adj" fmla="val 10000"/>
          </a:avLst>
        </a:prstGeom>
        <a:solidFill>
          <a:schemeClr val="accent6">
            <a:lumMod val="5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900" b="1" kern="1200" baseline="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Manambara</a:t>
          </a:r>
          <a:r>
            <a:rPr lang="fr-FR" sz="1900" b="1" kern="1200" baseline="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fr-FR" sz="1900" b="1" kern="1200" baseline="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ilay</a:t>
          </a:r>
          <a:r>
            <a:rPr lang="fr-FR" sz="1900" b="1" kern="1200" baseline="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fr-FR" sz="1900" b="1" kern="1200" baseline="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hafatra</a:t>
          </a:r>
          <a:r>
            <a:rPr lang="fr-FR" sz="1900" b="1" kern="1200" baseline="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fr-FR" sz="1900" b="1" kern="1200" baseline="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amin'ny</a:t>
          </a:r>
          <a:r>
            <a:rPr lang="fr-FR" sz="1900" b="1" kern="1200" baseline="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fr-FR" sz="1900" b="1" kern="1200" baseline="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anjely</a:t>
          </a:r>
          <a:r>
            <a:rPr lang="fr-FR" sz="1900" b="1" kern="1200" baseline="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i </a:t>
          </a:r>
          <a:r>
            <a:rPr lang="fr-FR" sz="1900" b="1" kern="1200" baseline="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Jesosy</a:t>
          </a:r>
          <a:r>
            <a:rPr lang="fr-FR" sz="1900" b="1" kern="1200" baseline="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endParaRPr lang="es-ES" sz="1900" kern="1200" baseline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975478" y="44167"/>
        <a:ext cx="1565459" cy="1419650"/>
      </dsp:txXfrm>
    </dsp:sp>
    <dsp:sp modelId="{1CCF270D-2EFA-4A30-8B0B-F909824C4644}">
      <dsp:nvSpPr>
        <dsp:cNvPr id="0" name=""/>
        <dsp:cNvSpPr/>
      </dsp:nvSpPr>
      <dsp:spPr>
        <a:xfrm>
          <a:off x="3653081" y="669700"/>
          <a:ext cx="144111" cy="16858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2000" kern="12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653081" y="703417"/>
        <a:ext cx="100878" cy="101149"/>
      </dsp:txXfrm>
    </dsp:sp>
    <dsp:sp modelId="{A76F26DA-B2B5-4160-A59F-FAADB69541D4}">
      <dsp:nvSpPr>
        <dsp:cNvPr id="0" name=""/>
        <dsp:cNvSpPr/>
      </dsp:nvSpPr>
      <dsp:spPr>
        <a:xfrm>
          <a:off x="3857013" y="0"/>
          <a:ext cx="1653793" cy="1507984"/>
        </a:xfrm>
        <a:prstGeom prst="roundRect">
          <a:avLst>
            <a:gd name="adj" fmla="val 10000"/>
          </a:avLst>
        </a:prstGeom>
        <a:solidFill>
          <a:schemeClr val="accent1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900" b="1" kern="1200" baseline="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Manambara</a:t>
          </a:r>
          <a:r>
            <a:rPr lang="fr-FR" sz="1900" b="1" kern="1200" baseline="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fr-FR" sz="1900" b="1" kern="1200" baseline="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ilay</a:t>
          </a:r>
          <a:r>
            <a:rPr lang="fr-FR" sz="1900" b="1" kern="1200" baseline="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fr-FR" sz="1900" b="1" kern="1200" baseline="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hafatra</a:t>
          </a:r>
          <a:r>
            <a:rPr lang="fr-FR" sz="1900" b="1" kern="1200" baseline="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fr-FR" sz="1900" b="1" kern="1200" baseline="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amin'i</a:t>
          </a:r>
          <a:r>
            <a:rPr lang="fr-FR" sz="1900" b="1" kern="1200" baseline="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fr-FR" sz="1900" b="1" kern="1200" baseline="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Jaona</a:t>
          </a:r>
          <a:r>
            <a:rPr lang="fr-FR" sz="1900" b="1" kern="1200" baseline="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fr-FR" sz="1900" b="1" kern="1200" baseline="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mpaminany</a:t>
          </a:r>
          <a:r>
            <a:rPr lang="fr-FR" sz="1900" b="1" kern="1200" baseline="0" noProof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, </a:t>
          </a:r>
          <a:r>
            <a:rPr lang="fr-FR" sz="1900" b="1" kern="1200" baseline="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ny</a:t>
          </a:r>
          <a:r>
            <a:rPr lang="fr-FR" sz="1900" b="1" kern="1200" baseline="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fr-FR" sz="1900" b="1" kern="1200" baseline="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anjely</a:t>
          </a:r>
          <a:r>
            <a:rPr lang="fr-FR" sz="1900" b="1" kern="1200" baseline="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endParaRPr lang="es-ES" sz="1900" kern="1200" baseline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901180" y="44167"/>
        <a:ext cx="1565459" cy="1419650"/>
      </dsp:txXfrm>
    </dsp:sp>
    <dsp:sp modelId="{C1A098E5-C144-40CF-93DC-F1AAB1171CB8}">
      <dsp:nvSpPr>
        <dsp:cNvPr id="0" name=""/>
        <dsp:cNvSpPr/>
      </dsp:nvSpPr>
      <dsp:spPr>
        <a:xfrm>
          <a:off x="5578784" y="669700"/>
          <a:ext cx="144111" cy="168583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-7560017"/>
            <a:satOff val="6976"/>
            <a:lumOff val="2941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2000" kern="12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578784" y="703417"/>
        <a:ext cx="100878" cy="101149"/>
      </dsp:txXfrm>
    </dsp:sp>
    <dsp:sp modelId="{5CA40BCF-3245-4D00-92B9-6F35E83C7BAE}">
      <dsp:nvSpPr>
        <dsp:cNvPr id="0" name=""/>
        <dsp:cNvSpPr/>
      </dsp:nvSpPr>
      <dsp:spPr>
        <a:xfrm>
          <a:off x="5782716" y="0"/>
          <a:ext cx="1653793" cy="1507984"/>
        </a:xfrm>
        <a:prstGeom prst="roundRect">
          <a:avLst>
            <a:gd name="adj" fmla="val 10000"/>
          </a:avLst>
        </a:prstGeom>
        <a:solidFill>
          <a:schemeClr val="accent3">
            <a:hueOff val="-7560017"/>
            <a:satOff val="6976"/>
            <a:lumOff val="2941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900" b="1" kern="1200" baseline="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Nandrakitra</a:t>
          </a:r>
          <a:r>
            <a:rPr lang="fr-FR" sz="1900" b="1" kern="1200" baseline="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an-</a:t>
          </a:r>
          <a:r>
            <a:rPr lang="fr-FR" sz="1900" b="1" kern="1200" baseline="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tsoratra</a:t>
          </a:r>
          <a:r>
            <a:rPr lang="fr-FR" sz="1900" b="1" kern="1200" baseline="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fr-FR" sz="1900" b="1" kern="1200" baseline="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ny</a:t>
          </a:r>
          <a:r>
            <a:rPr lang="fr-FR" sz="1900" b="1" kern="1200" baseline="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fr-FR" sz="1900" b="1" kern="1200" baseline="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hafatra</a:t>
          </a:r>
          <a:r>
            <a:rPr lang="fr-FR" sz="1900" b="1" kern="1200" baseline="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fr-FR" sz="1900" b="1" kern="1200" baseline="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azo</a:t>
          </a:r>
          <a:r>
            <a:rPr lang="fr-FR" sz="1900" b="1" kern="1200" baseline="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i </a:t>
          </a:r>
          <a:r>
            <a:rPr lang="fr-FR" sz="1900" b="1" kern="1200" baseline="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Jaona</a:t>
          </a:r>
          <a:endParaRPr lang="es-ES" sz="1900" kern="1200" baseline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826883" y="44167"/>
        <a:ext cx="1565459" cy="141965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00581A4-517B-4315-8713-B1C9E8183274}">
      <dsp:nvSpPr>
        <dsp:cNvPr id="0" name=""/>
        <dsp:cNvSpPr/>
      </dsp:nvSpPr>
      <dsp:spPr>
        <a:xfrm>
          <a:off x="4083" y="34683"/>
          <a:ext cx="2665181" cy="1588860"/>
        </a:xfrm>
        <a:prstGeom prst="roundRect">
          <a:avLst/>
        </a:prstGeom>
        <a:blipFill dpi="0" rotWithShape="1">
          <a:blip xmlns:r="http://schemas.openxmlformats.org/officeDocument/2006/relationships" r:embed="rId1"/>
          <a:srcRect/>
          <a:stretch>
            <a:fillRect t="-13000" b="-13000"/>
          </a:stretch>
        </a:blipFill>
        <a:ln w="38100">
          <a:solidFill>
            <a:srgbClr val="3399FF"/>
          </a:solidFill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60A0204-07CE-4583-8004-34B47247DCCD}">
      <dsp:nvSpPr>
        <dsp:cNvPr id="0" name=""/>
        <dsp:cNvSpPr/>
      </dsp:nvSpPr>
      <dsp:spPr>
        <a:xfrm>
          <a:off x="4083" y="1623544"/>
          <a:ext cx="2665181" cy="8555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0" numCol="1" spcCol="1270" anchor="t" anchorCtr="0">
          <a:noAutofit/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b="1" kern="1200" noProof="0" dirty="0" err="1">
              <a:solidFill>
                <a:srgbClr val="3399FF"/>
              </a:solidFill>
            </a:rPr>
            <a:t>Amin'ny</a:t>
          </a:r>
          <a:r>
            <a:rPr lang="fr-FR" sz="1800" b="1" kern="1200" noProof="0" dirty="0">
              <a:solidFill>
                <a:srgbClr val="3399FF"/>
              </a:solidFill>
            </a:rPr>
            <a:t> </a:t>
          </a:r>
          <a:r>
            <a:rPr lang="fr-FR" sz="1800" b="1" kern="1200" noProof="0" dirty="0" err="1">
              <a:solidFill>
                <a:srgbClr val="3399FF"/>
              </a:solidFill>
            </a:rPr>
            <a:t>alalan'ny</a:t>
          </a:r>
          <a:r>
            <a:rPr lang="fr-FR" sz="1800" b="1" kern="1200" noProof="0" dirty="0">
              <a:solidFill>
                <a:srgbClr val="3399FF"/>
              </a:solidFill>
            </a:rPr>
            <a:t> </a:t>
          </a:r>
          <a:r>
            <a:rPr lang="fr-FR" sz="1800" b="1" kern="1200" noProof="0" dirty="0" err="1">
              <a:solidFill>
                <a:srgbClr val="3399FF"/>
              </a:solidFill>
            </a:rPr>
            <a:t>fahitana</a:t>
          </a:r>
          <a:r>
            <a:rPr lang="fr-FR" sz="1800" b="1" kern="1200" noProof="0" dirty="0">
              <a:solidFill>
                <a:srgbClr val="3399FF"/>
              </a:solidFill>
            </a:rPr>
            <a:t> </a:t>
          </a:r>
          <a:r>
            <a:rPr lang="fr-FR" sz="1800" b="1" kern="1200" noProof="0" dirty="0" err="1">
              <a:solidFill>
                <a:srgbClr val="3399FF"/>
              </a:solidFill>
            </a:rPr>
            <a:t>sy</a:t>
          </a:r>
          <a:r>
            <a:rPr lang="fr-FR" sz="1800" b="1" kern="1200" noProof="0" dirty="0">
              <a:solidFill>
                <a:srgbClr val="3399FF"/>
              </a:solidFill>
            </a:rPr>
            <a:t> </a:t>
          </a:r>
          <a:r>
            <a:rPr lang="fr-FR" sz="1800" b="1" kern="1200" noProof="0" dirty="0" err="1">
              <a:solidFill>
                <a:srgbClr val="3399FF"/>
              </a:solidFill>
            </a:rPr>
            <a:t>nofy</a:t>
          </a:r>
          <a:r>
            <a:rPr lang="fr-FR" sz="1800" b="1" kern="1200" noProof="0" dirty="0">
              <a:solidFill>
                <a:srgbClr val="3399FF"/>
              </a:solidFill>
            </a:rPr>
            <a:t> (</a:t>
          </a:r>
          <a:r>
            <a:rPr lang="fr-FR" sz="1800" b="1" kern="1200" noProof="0" dirty="0" err="1">
              <a:solidFill>
                <a:srgbClr val="3399FF"/>
              </a:solidFill>
            </a:rPr>
            <a:t>Nomery</a:t>
          </a:r>
          <a:r>
            <a:rPr lang="fr-FR" sz="1800" b="1" kern="1200" noProof="0" dirty="0">
              <a:solidFill>
                <a:srgbClr val="3399FF"/>
              </a:solidFill>
            </a:rPr>
            <a:t> </a:t>
          </a:r>
          <a:r>
            <a:rPr lang="en" sz="1800" b="1" kern="1200" noProof="0" dirty="0">
              <a:solidFill>
                <a:srgbClr val="3399FF"/>
              </a:solidFill>
            </a:rPr>
            <a:t>12:6)</a:t>
          </a:r>
          <a:endParaRPr lang="es-ES" sz="1800" kern="1200" dirty="0">
            <a:solidFill>
              <a:srgbClr val="3399FF"/>
            </a:solidFill>
          </a:endParaRPr>
        </a:p>
      </dsp:txBody>
      <dsp:txXfrm>
        <a:off x="4083" y="1623544"/>
        <a:ext cx="2665181" cy="855540"/>
      </dsp:txXfrm>
    </dsp:sp>
    <dsp:sp modelId="{E6494713-7FB9-468E-BCA7-BB27C9A1C2AD}">
      <dsp:nvSpPr>
        <dsp:cNvPr id="0" name=""/>
        <dsp:cNvSpPr/>
      </dsp:nvSpPr>
      <dsp:spPr>
        <a:xfrm>
          <a:off x="2899966" y="34683"/>
          <a:ext cx="2665181" cy="1588860"/>
        </a:xfrm>
        <a:prstGeom prst="roundRect">
          <a:avLst/>
        </a:prstGeom>
        <a:blipFill dpi="0" rotWithShape="1">
          <a:blip xmlns:r="http://schemas.openxmlformats.org/officeDocument/2006/relationships" r:embed="rId2"/>
          <a:srcRect/>
          <a:stretch>
            <a:fillRect t="-13000" b="-13000"/>
          </a:stretch>
        </a:blipFill>
        <a:ln w="38100">
          <a:solidFill>
            <a:srgbClr val="CC0099"/>
          </a:solidFill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5125F67-2FF5-4E6B-837F-0719CECC5376}">
      <dsp:nvSpPr>
        <dsp:cNvPr id="0" name=""/>
        <dsp:cNvSpPr/>
      </dsp:nvSpPr>
      <dsp:spPr>
        <a:xfrm>
          <a:off x="2899966" y="1623544"/>
          <a:ext cx="2665181" cy="8555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0" numCol="1" spcCol="1270" anchor="t" anchorCtr="0">
          <a:noAutofit/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b="1" kern="1200" noProof="0" dirty="0" err="1">
              <a:solidFill>
                <a:srgbClr val="CC0099"/>
              </a:solidFill>
            </a:rPr>
            <a:t>Amin'ny</a:t>
          </a:r>
          <a:r>
            <a:rPr lang="fr-FR" sz="1800" b="1" kern="1200" noProof="0" dirty="0">
              <a:solidFill>
                <a:srgbClr val="CC0099"/>
              </a:solidFill>
            </a:rPr>
            <a:t> </a:t>
          </a:r>
          <a:r>
            <a:rPr lang="fr-FR" sz="1800" b="1" kern="1200" noProof="0" dirty="0" err="1">
              <a:solidFill>
                <a:srgbClr val="CC0099"/>
              </a:solidFill>
            </a:rPr>
            <a:t>alalan'ny</a:t>
          </a:r>
          <a:r>
            <a:rPr lang="fr-FR" sz="1800" b="1" kern="1200" noProof="0" dirty="0">
              <a:solidFill>
                <a:srgbClr val="CC0099"/>
              </a:solidFill>
            </a:rPr>
            <a:t> </a:t>
          </a:r>
          <a:r>
            <a:rPr lang="fr-FR" sz="1800" b="1" kern="1200" noProof="0" dirty="0" err="1">
              <a:solidFill>
                <a:srgbClr val="CC0099"/>
              </a:solidFill>
            </a:rPr>
            <a:t>fanandraman'ny</a:t>
          </a:r>
          <a:r>
            <a:rPr lang="fr-FR" sz="1800" b="1" kern="1200" noProof="0" dirty="0">
              <a:solidFill>
                <a:srgbClr val="CC0099"/>
              </a:solidFill>
            </a:rPr>
            <a:t> </a:t>
          </a:r>
          <a:r>
            <a:rPr lang="fr-FR" sz="1800" b="1" kern="1200" noProof="0" dirty="0" err="1">
              <a:solidFill>
                <a:srgbClr val="CC0099"/>
              </a:solidFill>
            </a:rPr>
            <a:t>tena</a:t>
          </a:r>
          <a:r>
            <a:rPr lang="fr-FR" sz="1800" b="1" kern="1200" noProof="0" dirty="0">
              <a:solidFill>
                <a:srgbClr val="CC0099"/>
              </a:solidFill>
            </a:rPr>
            <a:t> </a:t>
          </a:r>
          <a:r>
            <a:rPr lang="fr-FR" sz="1800" b="1" kern="1200" noProof="0" dirty="0" err="1">
              <a:solidFill>
                <a:srgbClr val="CC0099"/>
              </a:solidFill>
            </a:rPr>
            <a:t>manokana</a:t>
          </a:r>
          <a:r>
            <a:rPr lang="fr-FR" sz="1800" b="1" kern="1200" noProof="0" dirty="0">
              <a:solidFill>
                <a:srgbClr val="CC0099"/>
              </a:solidFill>
            </a:rPr>
            <a:t> (1 </a:t>
          </a:r>
          <a:r>
            <a:rPr lang="fr-FR" sz="1800" b="1" kern="1200" noProof="0" dirty="0" err="1">
              <a:solidFill>
                <a:srgbClr val="CC0099"/>
              </a:solidFill>
            </a:rPr>
            <a:t>Jaona</a:t>
          </a:r>
          <a:r>
            <a:rPr lang="fr-FR" sz="1800" b="1" kern="1200" noProof="0" dirty="0">
              <a:solidFill>
                <a:srgbClr val="CC0099"/>
              </a:solidFill>
            </a:rPr>
            <a:t> </a:t>
          </a:r>
          <a:r>
            <a:rPr lang="en" sz="1800" b="1" kern="1200" noProof="0" dirty="0">
              <a:solidFill>
                <a:srgbClr val="CC0099"/>
              </a:solidFill>
            </a:rPr>
            <a:t>1:3)</a:t>
          </a:r>
          <a:endParaRPr lang="es-ES" sz="1800" kern="1200" dirty="0">
            <a:solidFill>
              <a:srgbClr val="CC0099"/>
            </a:solidFill>
          </a:endParaRPr>
        </a:p>
      </dsp:txBody>
      <dsp:txXfrm>
        <a:off x="2899966" y="1623544"/>
        <a:ext cx="2665181" cy="855540"/>
      </dsp:txXfrm>
    </dsp:sp>
    <dsp:sp modelId="{474FA20F-5BDB-4A44-B079-1E20480E307A}">
      <dsp:nvSpPr>
        <dsp:cNvPr id="0" name=""/>
        <dsp:cNvSpPr/>
      </dsp:nvSpPr>
      <dsp:spPr>
        <a:xfrm>
          <a:off x="5795848" y="34683"/>
          <a:ext cx="2665181" cy="1588860"/>
        </a:xfrm>
        <a:prstGeom prst="roundRect">
          <a:avLst/>
        </a:prstGeom>
        <a:blipFill dpi="0" rotWithShape="1">
          <a:blip xmlns:r="http://schemas.openxmlformats.org/officeDocument/2006/relationships" r:embed="rId3"/>
          <a:srcRect/>
          <a:stretch>
            <a:fillRect l="-3000" r="-3000"/>
          </a:stretch>
        </a:blipFill>
        <a:ln w="38100">
          <a:solidFill>
            <a:srgbClr val="00CC00"/>
          </a:solidFill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717B32E-4AA5-4B76-B68C-CB7E98494EA6}">
      <dsp:nvSpPr>
        <dsp:cNvPr id="0" name=""/>
        <dsp:cNvSpPr/>
      </dsp:nvSpPr>
      <dsp:spPr>
        <a:xfrm>
          <a:off x="5795848" y="1623544"/>
          <a:ext cx="2665181" cy="8555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0" numCol="1" spcCol="1270" anchor="t" anchorCtr="0">
          <a:noAutofit/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b="1" kern="1200" noProof="0" dirty="0" err="1">
              <a:solidFill>
                <a:srgbClr val="009900"/>
              </a:solidFill>
            </a:rPr>
            <a:t>Amin'ny</a:t>
          </a:r>
          <a:r>
            <a:rPr lang="fr-FR" sz="1800" b="1" kern="1200" noProof="0" dirty="0">
              <a:solidFill>
                <a:srgbClr val="009900"/>
              </a:solidFill>
            </a:rPr>
            <a:t> </a:t>
          </a:r>
          <a:r>
            <a:rPr lang="fr-FR" sz="1800" b="1" kern="1200" noProof="0" dirty="0" err="1">
              <a:solidFill>
                <a:srgbClr val="009900"/>
              </a:solidFill>
            </a:rPr>
            <a:t>alalan'ny</a:t>
          </a:r>
          <a:r>
            <a:rPr lang="fr-FR" sz="1800" b="1" kern="1200" noProof="0" dirty="0">
              <a:solidFill>
                <a:srgbClr val="009900"/>
              </a:solidFill>
            </a:rPr>
            <a:t> </a:t>
          </a:r>
          <a:r>
            <a:rPr lang="fr-FR" sz="1800" b="1" kern="1200" noProof="0" dirty="0" err="1">
              <a:solidFill>
                <a:srgbClr val="009900"/>
              </a:solidFill>
            </a:rPr>
            <a:t>fikarohana</a:t>
          </a:r>
          <a:r>
            <a:rPr lang="fr-FR" sz="1800" b="1" kern="1200" noProof="0" dirty="0">
              <a:solidFill>
                <a:srgbClr val="009900"/>
              </a:solidFill>
            </a:rPr>
            <a:t> ara-</a:t>
          </a:r>
          <a:r>
            <a:rPr lang="fr-FR" sz="1800" b="1" kern="1200" noProof="0" dirty="0" err="1">
              <a:solidFill>
                <a:srgbClr val="009900"/>
              </a:solidFill>
            </a:rPr>
            <a:t>tantara</a:t>
          </a:r>
          <a:r>
            <a:rPr lang="fr-FR" sz="1800" b="1" kern="1200" noProof="0" dirty="0">
              <a:solidFill>
                <a:srgbClr val="009900"/>
              </a:solidFill>
            </a:rPr>
            <a:t> (Lio</a:t>
          </a:r>
          <a:r>
            <a:rPr lang="en" sz="1800" b="1" kern="1200" noProof="0" dirty="0">
              <a:solidFill>
                <a:srgbClr val="009900"/>
              </a:solidFill>
            </a:rPr>
            <a:t>. 1:3)</a:t>
          </a:r>
          <a:endParaRPr lang="es-ES" sz="1800" kern="1200" dirty="0">
            <a:solidFill>
              <a:srgbClr val="009900"/>
            </a:solidFill>
          </a:endParaRPr>
        </a:p>
      </dsp:txBody>
      <dsp:txXfrm>
        <a:off x="5795848" y="1623544"/>
        <a:ext cx="2665181" cy="855540"/>
      </dsp:txXfrm>
    </dsp:sp>
    <dsp:sp modelId="{05B92ADA-3F37-402E-BE26-A5EB9D54423F}">
      <dsp:nvSpPr>
        <dsp:cNvPr id="0" name=""/>
        <dsp:cNvSpPr/>
      </dsp:nvSpPr>
      <dsp:spPr>
        <a:xfrm>
          <a:off x="8902445" y="34683"/>
          <a:ext cx="2665181" cy="1588860"/>
        </a:xfrm>
        <a:prstGeom prst="roundRect">
          <a:avLst/>
        </a:prstGeom>
        <a:blipFill dpi="0" rotWithShape="1">
          <a:blip xmlns:r="http://schemas.openxmlformats.org/officeDocument/2006/relationships" r:embed="rId4"/>
          <a:srcRect/>
          <a:stretch>
            <a:fillRect t="-13000" b="-13000"/>
          </a:stretch>
        </a:blipFill>
        <a:ln w="38100">
          <a:solidFill>
            <a:srgbClr val="FF9933"/>
          </a:solidFill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3B13F91-9820-4AC2-B34E-F72F8053FB9E}">
      <dsp:nvSpPr>
        <dsp:cNvPr id="0" name=""/>
        <dsp:cNvSpPr/>
      </dsp:nvSpPr>
      <dsp:spPr>
        <a:xfrm>
          <a:off x="8691730" y="1623544"/>
          <a:ext cx="3086610" cy="8555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0" numCol="1" spcCol="1270" anchor="t" anchorCtr="0">
          <a:noAutofit/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800" b="1" kern="1200" noProof="0" dirty="0">
              <a:solidFill>
                <a:srgbClr val="C46200"/>
              </a:solidFill>
            </a:rPr>
            <a:t>Amin'ny alalan'ny fiasan'ny Fanahy Masina ao amin'ny saina (2Pet</a:t>
          </a:r>
          <a:r>
            <a:rPr lang="en" sz="1800" b="1" kern="1200" noProof="0" dirty="0">
              <a:solidFill>
                <a:srgbClr val="C46200"/>
              </a:solidFill>
            </a:rPr>
            <a:t>. 1:21)</a:t>
          </a:r>
          <a:endParaRPr lang="es-ES" sz="1800" kern="1200" dirty="0">
            <a:solidFill>
              <a:srgbClr val="C46200"/>
            </a:solidFill>
          </a:endParaRPr>
        </a:p>
      </dsp:txBody>
      <dsp:txXfrm>
        <a:off x="8691730" y="1623544"/>
        <a:ext cx="3086610" cy="85554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D555D37-9B22-407F-9EA5-BE0579EEC2D1}">
      <dsp:nvSpPr>
        <dsp:cNvPr id="0" name=""/>
        <dsp:cNvSpPr/>
      </dsp:nvSpPr>
      <dsp:spPr>
        <a:xfrm>
          <a:off x="147596" y="63325"/>
          <a:ext cx="2414850" cy="1181166"/>
        </a:xfrm>
        <a:prstGeom prst="rect">
          <a:avLst/>
        </a:prstGeom>
        <a:blipFill dpi="0" rotWithShape="1">
          <a:blip xmlns:r="http://schemas.openxmlformats.org/officeDocument/2006/relationships" r:embed="rId1"/>
          <a:srcRect/>
          <a:stretch>
            <a:fillRect t="-52000" b="-52000"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8BD77FF1-F9F9-4794-9780-81D1CEA6388C}">
      <dsp:nvSpPr>
        <dsp:cNvPr id="0" name=""/>
        <dsp:cNvSpPr/>
      </dsp:nvSpPr>
      <dsp:spPr>
        <a:xfrm>
          <a:off x="1041" y="1065374"/>
          <a:ext cx="2811313" cy="535409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6">
            <a:lumMod val="75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b="1" kern="1200" noProof="0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Tamin'i</a:t>
          </a:r>
          <a:r>
            <a:rPr lang="fr-FR" sz="1800" b="1" kern="1200" noProof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Adama </a:t>
          </a:r>
          <a:r>
            <a:rPr lang="fr-FR" sz="1800" b="1" kern="1200" noProof="0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sy</a:t>
          </a:r>
          <a:r>
            <a:rPr lang="fr-FR" sz="1800" b="1" kern="1200" noProof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Eva </a:t>
          </a:r>
          <a:br>
            <a:rPr lang="en" sz="1800" b="1" kern="1200" noProof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en" sz="1800" b="1" kern="1200" noProof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(Gen. 2:16-17)</a:t>
          </a:r>
          <a:endParaRPr lang="es-ES" sz="1800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041" y="1065374"/>
        <a:ext cx="2811313" cy="535409"/>
      </dsp:txXfrm>
    </dsp:sp>
    <dsp:sp modelId="{C08235DE-08A3-4015-B82C-30287DE3EF36}">
      <dsp:nvSpPr>
        <dsp:cNvPr id="0" name=""/>
        <dsp:cNvSpPr/>
      </dsp:nvSpPr>
      <dsp:spPr>
        <a:xfrm>
          <a:off x="3284897" y="63325"/>
          <a:ext cx="2414850" cy="1181166"/>
        </a:xfrm>
        <a:prstGeom prst="rect">
          <a:avLst/>
        </a:prstGeom>
        <a:blipFill rotWithShape="1">
          <a:blip xmlns:r="http://schemas.openxmlformats.org/officeDocument/2006/relationships" r:embed="rId2"/>
          <a:srcRect/>
          <a:stretch>
            <a:fillRect t="-8000" b="-8000"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7116FE01-0941-45CE-A7D2-DCC30E63AA91}">
      <dsp:nvSpPr>
        <dsp:cNvPr id="0" name=""/>
        <dsp:cNvSpPr/>
      </dsp:nvSpPr>
      <dsp:spPr>
        <a:xfrm>
          <a:off x="2960000" y="1065374"/>
          <a:ext cx="3167998" cy="535409"/>
        </a:xfrm>
        <a:prstGeom prst="wedgeRectCallout">
          <a:avLst>
            <a:gd name="adj1" fmla="val 20250"/>
            <a:gd name="adj2" fmla="val -607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b="1" kern="120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Tamin'ny</a:t>
          </a:r>
          <a:r>
            <a:rPr lang="fr-FR" sz="18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fr-FR" sz="1800" b="1" kern="120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nanomezana</a:t>
          </a:r>
          <a:r>
            <a:rPr lang="fr-FR" sz="18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fr-FR" sz="1800" b="1" kern="120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ny</a:t>
          </a:r>
          <a:r>
            <a:rPr lang="fr-FR" sz="18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fr-FR" sz="1800" b="1" kern="120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didy</a:t>
          </a:r>
          <a:r>
            <a:rPr lang="fr-FR" sz="18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10 (Deo</a:t>
          </a:r>
          <a:r>
            <a:rPr lang="en" sz="18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. 4:12)</a:t>
          </a:r>
          <a:endParaRPr lang="es-ES" sz="18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960000" y="1065374"/>
        <a:ext cx="3167998" cy="535409"/>
      </dsp:txXfrm>
    </dsp:sp>
    <dsp:sp modelId="{99E1B4E8-4021-4812-8F91-E66708C18478}">
      <dsp:nvSpPr>
        <dsp:cNvPr id="0" name=""/>
        <dsp:cNvSpPr/>
      </dsp:nvSpPr>
      <dsp:spPr>
        <a:xfrm>
          <a:off x="6422199" y="63325"/>
          <a:ext cx="2414850" cy="1181166"/>
        </a:xfrm>
        <a:prstGeom prst="rect">
          <a:avLst/>
        </a:prstGeom>
        <a:blipFill rotWithShape="1">
          <a:blip xmlns:r="http://schemas.openxmlformats.org/officeDocument/2006/relationships" r:embed="rId3"/>
          <a:srcRect/>
          <a:stretch>
            <a:fillRect t="-18000" b="-18000"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AFD1A145-3194-4C06-83F4-892A0BBF89E2}">
      <dsp:nvSpPr>
        <dsp:cNvPr id="0" name=""/>
        <dsp:cNvSpPr/>
      </dsp:nvSpPr>
      <dsp:spPr>
        <a:xfrm>
          <a:off x="6275644" y="1065374"/>
          <a:ext cx="2811313" cy="535409"/>
        </a:xfrm>
        <a:prstGeom prst="wedgeRectCallout">
          <a:avLst>
            <a:gd name="adj1" fmla="val 20250"/>
            <a:gd name="adj2" fmla="val -607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b="1" kern="120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Tamin'ny</a:t>
          </a:r>
          <a:r>
            <a:rPr lang="fr-FR" sz="18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fr-FR" sz="1800" b="1" kern="120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batisan'i</a:t>
          </a:r>
          <a:r>
            <a:rPr lang="fr-FR" sz="18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fr-FR" sz="1800" b="1" kern="120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Jesosy</a:t>
          </a:r>
          <a:r>
            <a:rPr lang="fr-FR" sz="18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(Mat</a:t>
          </a:r>
          <a:r>
            <a:rPr lang="en" sz="18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. 3:17)</a:t>
          </a:r>
          <a:endParaRPr lang="es-ES" sz="18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6275644" y="1065374"/>
        <a:ext cx="2811313" cy="535409"/>
      </dsp:txXfrm>
    </dsp:sp>
    <dsp:sp modelId="{79819EE3-6F08-4580-B045-F393094144EA}">
      <dsp:nvSpPr>
        <dsp:cNvPr id="0" name=""/>
        <dsp:cNvSpPr/>
      </dsp:nvSpPr>
      <dsp:spPr>
        <a:xfrm>
          <a:off x="9381158" y="63325"/>
          <a:ext cx="2414850" cy="1181166"/>
        </a:xfrm>
        <a:prstGeom prst="rect">
          <a:avLst/>
        </a:prstGeom>
        <a:blipFill dpi="0" rotWithShape="1"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3000" b="-103000"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30602157-DD34-482B-86A0-C0BE0A913169}">
      <dsp:nvSpPr>
        <dsp:cNvPr id="0" name=""/>
        <dsp:cNvSpPr/>
      </dsp:nvSpPr>
      <dsp:spPr>
        <a:xfrm>
          <a:off x="9234603" y="1065374"/>
          <a:ext cx="2811313" cy="535409"/>
        </a:xfrm>
        <a:prstGeom prst="wedgeRectCallout">
          <a:avLst>
            <a:gd name="adj1" fmla="val 20250"/>
            <a:gd name="adj2" fmla="val -60700"/>
          </a:avLst>
        </a:prstGeom>
        <a:gradFill rotWithShape="0">
          <a:gsLst>
            <a:gs pos="0">
              <a:srgbClr val="7E5400"/>
            </a:gs>
            <a:gs pos="50000">
              <a:srgbClr val="996600"/>
            </a:gs>
            <a:gs pos="100000">
              <a:srgbClr val="7E5400"/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b="1" kern="120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Tamin'ny</a:t>
          </a:r>
          <a:r>
            <a:rPr lang="fr-FR" sz="18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fr-FR" sz="1800" b="1" kern="120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fiovan-tarehy</a:t>
          </a:r>
          <a:r>
            <a:rPr lang="fr-FR" sz="18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(Marka </a:t>
          </a:r>
          <a:r>
            <a:rPr lang="en" sz="18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9:7)</a:t>
          </a:r>
          <a:endParaRPr lang="es-ES" sz="18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9234603" y="1065374"/>
        <a:ext cx="2811313" cy="53540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7B15567-3D9F-47F7-A43C-6DFE0094422A}">
      <dsp:nvSpPr>
        <dsp:cNvPr id="0" name=""/>
        <dsp:cNvSpPr/>
      </dsp:nvSpPr>
      <dsp:spPr>
        <a:xfrm rot="10800000">
          <a:off x="239033" y="986"/>
          <a:ext cx="7199991" cy="336391"/>
        </a:xfrm>
        <a:prstGeom prst="homePlat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/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8339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Ho </a:t>
          </a:r>
          <a:r>
            <a:rPr lang="fr-FR" sz="2000" b="1" kern="120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fahatsiarovana</a:t>
          </a:r>
          <a:r>
            <a:rPr lang="fr-FR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fr-FR" sz="2000" b="1" kern="120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ilay</a:t>
          </a:r>
          <a:r>
            <a:rPr lang="fr-FR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fr-FR" sz="2000" b="1" kern="120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toe-javatra</a:t>
          </a:r>
          <a:r>
            <a:rPr lang="fr-FR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(</a:t>
          </a:r>
          <a:r>
            <a:rPr lang="fr-FR" sz="2000" b="1" kern="120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Eks</a:t>
          </a:r>
          <a:r>
            <a:rPr lang="en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. 17:14)</a:t>
          </a:r>
          <a:endParaRPr lang="es-ES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10800000">
        <a:off x="323131" y="986"/>
        <a:ext cx="7115893" cy="336391"/>
      </dsp:txXfrm>
    </dsp:sp>
    <dsp:sp modelId="{A308793B-12F1-43E3-929E-EF0BD488BAAB}">
      <dsp:nvSpPr>
        <dsp:cNvPr id="0" name=""/>
        <dsp:cNvSpPr/>
      </dsp:nvSpPr>
      <dsp:spPr>
        <a:xfrm>
          <a:off x="0" y="986"/>
          <a:ext cx="336391" cy="336391"/>
        </a:xfrm>
        <a:prstGeom prst="homePlate">
          <a:avLst/>
        </a:prstGeom>
        <a:solidFill>
          <a:srgbClr val="D58585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 prst="convex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A65A08EC-D747-4D65-AAA8-CD1345AD00DF}">
      <dsp:nvSpPr>
        <dsp:cNvPr id="0" name=""/>
        <dsp:cNvSpPr/>
      </dsp:nvSpPr>
      <dsp:spPr>
        <a:xfrm rot="10800000">
          <a:off x="239033" y="421475"/>
          <a:ext cx="7199991" cy="336391"/>
        </a:xfrm>
        <a:prstGeom prst="homePlate">
          <a:avLst/>
        </a:prstGeom>
        <a:gradFill rotWithShape="0">
          <a:gsLst>
            <a:gs pos="0">
              <a:schemeClr val="accent4">
                <a:hueOff val="604108"/>
                <a:satOff val="-3977"/>
                <a:lumOff val="294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604108"/>
                <a:satOff val="-3977"/>
                <a:lumOff val="294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604108"/>
                <a:satOff val="-3977"/>
                <a:lumOff val="294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/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8339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Ho </a:t>
          </a:r>
          <a:r>
            <a:rPr lang="fr-FR" sz="2000" b="1" kern="120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fampianarana</a:t>
          </a:r>
          <a:r>
            <a:rPr lang="fr-FR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fr-FR" sz="2000" b="1" kern="120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antsika</a:t>
          </a:r>
          <a:r>
            <a:rPr lang="fr-FR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(</a:t>
          </a:r>
          <a:r>
            <a:rPr lang="fr-FR" sz="2000" b="1" kern="120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Mpitt</a:t>
          </a:r>
          <a:r>
            <a:rPr lang="en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. 12:10)</a:t>
          </a:r>
          <a:endParaRPr lang="es-ES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10800000">
        <a:off x="323131" y="421475"/>
        <a:ext cx="7115893" cy="336391"/>
      </dsp:txXfrm>
    </dsp:sp>
    <dsp:sp modelId="{8F843BFC-B751-49E1-B135-FD287F0E4255}">
      <dsp:nvSpPr>
        <dsp:cNvPr id="0" name=""/>
        <dsp:cNvSpPr/>
      </dsp:nvSpPr>
      <dsp:spPr>
        <a:xfrm>
          <a:off x="0" y="421475"/>
          <a:ext cx="336391" cy="336391"/>
        </a:xfrm>
        <a:prstGeom prst="homePlate">
          <a:avLst/>
        </a:prstGeom>
        <a:solidFill>
          <a:srgbClr val="D69D92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 prst="convex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07AD4649-2EB9-40FA-86F5-FCF2EFB392FF}">
      <dsp:nvSpPr>
        <dsp:cNvPr id="0" name=""/>
        <dsp:cNvSpPr/>
      </dsp:nvSpPr>
      <dsp:spPr>
        <a:xfrm rot="10800000">
          <a:off x="239033" y="841965"/>
          <a:ext cx="7199991" cy="336391"/>
        </a:xfrm>
        <a:prstGeom prst="homePlate">
          <a:avLst/>
        </a:prstGeom>
        <a:gradFill rotWithShape="0">
          <a:gsLst>
            <a:gs pos="0">
              <a:schemeClr val="accent4">
                <a:hueOff val="1208217"/>
                <a:satOff val="-7955"/>
                <a:lumOff val="588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1208217"/>
                <a:satOff val="-7955"/>
                <a:lumOff val="588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1208217"/>
                <a:satOff val="-7955"/>
                <a:lumOff val="588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/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8339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Ho </a:t>
          </a:r>
          <a:r>
            <a:rPr lang="fr-FR" sz="2000" b="1" kern="120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fanasana</a:t>
          </a:r>
          <a:r>
            <a:rPr lang="fr-FR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fr-FR" sz="2000" b="1" kern="120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antsika</a:t>
          </a:r>
          <a:r>
            <a:rPr lang="fr-FR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fr-FR" sz="2000" b="1" kern="120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hibebaka</a:t>
          </a:r>
          <a:r>
            <a:rPr lang="fr-FR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(Jer. 36:2-3)</a:t>
          </a:r>
          <a:endParaRPr lang="es-ES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10800000">
        <a:off x="323131" y="841965"/>
        <a:ext cx="7115893" cy="336391"/>
      </dsp:txXfrm>
    </dsp:sp>
    <dsp:sp modelId="{9BE63587-2385-416F-B130-94D323BB29E8}">
      <dsp:nvSpPr>
        <dsp:cNvPr id="0" name=""/>
        <dsp:cNvSpPr/>
      </dsp:nvSpPr>
      <dsp:spPr>
        <a:xfrm>
          <a:off x="0" y="841965"/>
          <a:ext cx="336391" cy="336391"/>
        </a:xfrm>
        <a:prstGeom prst="homePlate">
          <a:avLst/>
        </a:prstGeom>
        <a:solidFill>
          <a:srgbClr val="D9B29F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 prst="convex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5842AF8F-C69F-4CB8-825B-EEAB378A35B3}">
      <dsp:nvSpPr>
        <dsp:cNvPr id="0" name=""/>
        <dsp:cNvSpPr/>
      </dsp:nvSpPr>
      <dsp:spPr>
        <a:xfrm rot="10800000">
          <a:off x="239033" y="1262454"/>
          <a:ext cx="7199991" cy="336391"/>
        </a:xfrm>
        <a:prstGeom prst="homePlate">
          <a:avLst/>
        </a:prstGeom>
        <a:gradFill rotWithShape="0">
          <a:gsLst>
            <a:gs pos="0">
              <a:schemeClr val="accent4">
                <a:hueOff val="1812325"/>
                <a:satOff val="-11932"/>
                <a:lumOff val="882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1812325"/>
                <a:satOff val="-11932"/>
                <a:lumOff val="882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1812325"/>
                <a:satOff val="-11932"/>
                <a:lumOff val="882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/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8339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Ho ohatra halain-tahaka ho antsika na hohalavirina (1 Kor</a:t>
          </a:r>
          <a:r>
            <a:rPr lang="en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. 10:11)</a:t>
          </a:r>
          <a:endParaRPr lang="es-ES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10800000">
        <a:off x="323131" y="1262454"/>
        <a:ext cx="7115893" cy="336391"/>
      </dsp:txXfrm>
    </dsp:sp>
    <dsp:sp modelId="{CBB3F906-2B05-4180-8C33-2EDA539C8BA8}">
      <dsp:nvSpPr>
        <dsp:cNvPr id="0" name=""/>
        <dsp:cNvSpPr/>
      </dsp:nvSpPr>
      <dsp:spPr>
        <a:xfrm>
          <a:off x="0" y="1262454"/>
          <a:ext cx="336391" cy="336391"/>
        </a:xfrm>
        <a:prstGeom prst="homePlate">
          <a:avLst/>
        </a:prstGeom>
        <a:solidFill>
          <a:srgbClr val="D6BEA6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 prst="convex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4A4B5D15-03A8-4BC2-BC57-B9B5CE87C65F}">
      <dsp:nvSpPr>
        <dsp:cNvPr id="0" name=""/>
        <dsp:cNvSpPr/>
      </dsp:nvSpPr>
      <dsp:spPr>
        <a:xfrm rot="10800000">
          <a:off x="239033" y="1682944"/>
          <a:ext cx="7199991" cy="336391"/>
        </a:xfrm>
        <a:prstGeom prst="homePlate">
          <a:avLst/>
        </a:prstGeom>
        <a:gradFill rotWithShape="0">
          <a:gsLst>
            <a:gs pos="0">
              <a:schemeClr val="accent4">
                <a:hueOff val="2416433"/>
                <a:satOff val="-15910"/>
                <a:lumOff val="11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2416433"/>
                <a:satOff val="-15910"/>
                <a:lumOff val="11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2416433"/>
                <a:satOff val="-15910"/>
                <a:lumOff val="11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/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8339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b="1" kern="120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Mba</a:t>
          </a:r>
          <a:r>
            <a:rPr lang="fr-FR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fr-FR" sz="2000" b="1" kern="120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ahafantarantsika</a:t>
          </a:r>
          <a:r>
            <a:rPr lang="fr-FR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fr-FR" sz="2000" b="1" kern="120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ny</a:t>
          </a:r>
          <a:r>
            <a:rPr lang="fr-FR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ho </a:t>
          </a:r>
          <a:r>
            <a:rPr lang="fr-FR" sz="2000" b="1" kern="120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avy</a:t>
          </a:r>
          <a:r>
            <a:rPr lang="fr-FR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(</a:t>
          </a:r>
          <a:r>
            <a:rPr lang="fr-FR" sz="2000" b="1" kern="120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Apok</a:t>
          </a:r>
          <a:r>
            <a:rPr lang="en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. 1:19)</a:t>
          </a:r>
          <a:endParaRPr lang="es-ES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10800000">
        <a:off x="323131" y="1682944"/>
        <a:ext cx="7115893" cy="336391"/>
      </dsp:txXfrm>
    </dsp:sp>
    <dsp:sp modelId="{461E40C4-482A-4E02-A3F1-7F44F3EB4A43}">
      <dsp:nvSpPr>
        <dsp:cNvPr id="0" name=""/>
        <dsp:cNvSpPr/>
      </dsp:nvSpPr>
      <dsp:spPr>
        <a:xfrm>
          <a:off x="0" y="1682944"/>
          <a:ext cx="336391" cy="336391"/>
        </a:xfrm>
        <a:prstGeom prst="homePlate">
          <a:avLst/>
        </a:prstGeom>
        <a:solidFill>
          <a:srgbClr val="DED4C0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 prst="convex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BendingPictureCaptionList">
  <dgm:title val=""/>
  <dgm:desc val=""/>
  <dgm:catLst>
    <dgm:cat type="picture" pri="9000"/>
    <dgm:cat type="pictureconvert" pri="9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w" fact="1.11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9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if>
          <dgm:else name="Name6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2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else>
        </dgm:choose>
        <dgm:layoutNode name="rect1" styleLbl="b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wedgeRectCallout1" styleLbl="node1">
          <dgm:varLst>
            <dgm:bulletEnabled val="1"/>
          </dgm:varLst>
          <dgm:alg type="tx"/>
          <dgm:choose name="Name7">
            <dgm:if name="Name8" func="var" arg="dir" op="equ" val="norm">
              <dgm:shape xmlns:r="http://schemas.openxmlformats.org/officeDocument/2006/relationships" type="wedgeRectCallout" r:blip="">
                <dgm:adjLst>
                  <dgm:adj idx="1" val="0.2025"/>
                  <dgm:adj idx="2" val="-0.607"/>
                </dgm:adjLst>
              </dgm:shape>
            </dgm:if>
            <dgm:else name="Name9">
              <dgm:shape xmlns:r="http://schemas.openxmlformats.org/officeDocument/2006/relationships" type="wedgeRectCallout" r:blip="">
                <dgm:adjLst>
                  <dgm:adj idx="1" val="-0.2025"/>
                  <dgm:adj idx="2" val="-0.607"/>
                </dgm:adjLst>
              </dgm:shape>
            </dgm:else>
          </dgm:choos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34362B-7ADE-46DF-BD23-3C52829A4202}" type="datetimeFigureOut">
              <a:rPr lang="es-ES" smtClean="0"/>
              <a:t>29/10/2026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48AA58-F899-433A-8E5B-6EF87D123EE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381163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48AA58-F899-433A-8E5B-6EF87D123EE0}" type="slidenum">
              <a:rPr lang="es-ES" smtClean="0"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070802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96DCEB3-AEEA-A157-850B-F4DDCBC0DD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D13FC9B-FC73-B40E-D6B8-AFF9B61D21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75FB311-6E45-839A-9811-47424F358E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29/10/2026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322C927-D433-8380-4066-B0689856A2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BCF2525-B24A-2FEF-C2AD-262AA08295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65907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2C7600-68E9-DBBE-717C-D6912122C8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F200B1C-6F2F-2629-9B6B-6148B13F16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7EC8C0B-9589-C1F4-1075-03A03F83F5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29/10/2026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30006F0-9AB4-8CB2-A1BB-6EE0AE284F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089E5F2-8E70-F056-6BB5-1063897B20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13991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994CEF2-118E-2940-D97D-1716BCE455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34BAE99-2B05-149B-126E-7AEED49592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407CED3-CDD3-0AC2-037C-7E07A9E8E4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29/10/2026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1E035FF-D2EA-B970-6F0B-25E193CC0A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62B7A8E-4AFD-D264-3B25-777320253F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19098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E111533-300A-17DB-49C5-927BA4173D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47F2510-23FD-AB39-A846-E36E216BB47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2C2156C-2CE7-69D0-6CA7-9BFA4EDD55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F2114DF-742A-1FFC-3324-714C916FEC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29/10/2026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A71AA74-9599-F572-BD6A-F6B3854E6A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5D4BD92-9552-6800-CA42-C10C4D33BB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75801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A566250-88C5-843D-D8AB-ADD55D5D09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CA889DD-A0A2-600D-46AD-439502CFEA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A1C5F7F-719C-A642-B5AA-4A2FD7781F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7DF5DFCD-529D-5574-230E-07981EC6E8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1A46E043-778D-F380-07A3-F62B8C66876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0048C602-EB4F-C224-2577-40416C5435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29/10/2026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C5BFBBF-6D1A-5D8E-A102-DE27A0E614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64140F72-5F18-94B2-DD89-C7F36304B3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54712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4C30490-A759-F802-5D91-0A9F1B0FC6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2285671D-1646-73C0-9035-600B956D99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29/10/2026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A0362399-B6A1-6EA8-8579-BEA98D1FE7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DD3CF2EA-196A-3399-4800-1D7269BFE2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69570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0D567724-0520-FAFC-CD9D-376D3154A6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29/10/2026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A98672F6-3F84-20E1-2F69-B34F76C7B1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17F0EDF-FFDA-D77B-1C8E-08ABE114E9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2311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A1B4A4F-7AD5-2490-F592-8F33D9FB8D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77D9FE5-33C0-B5FF-5D6A-EE4301F0E1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F80BDBB-5446-C6E2-0795-0023B2506A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0811178-8603-7747-DDB7-81D6F07B37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29/10/2026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0EEC18D-3541-04E2-8C18-38D5B00253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CB37AFE-BAA2-6A0B-C9FF-7781BB39ED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9410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D7BD529-2A6F-AA41-8ABA-614464FB1C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41268AAB-C5B9-96FE-F528-2116E408CCF5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10BF8F2-8EAA-E5EE-3F1D-F549435A66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A95888E-C989-F62E-C490-EC8ACC526C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29/10/2026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084CD16-1476-19A7-8DD9-BA2EF2094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69CAD46-23B7-59CA-C7CE-0089D2D80C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44181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D91EF67-4E9D-6893-99BC-38134746B5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81D04DC-EB73-CF9A-D185-EB3F3C792E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5AD73AD-81FD-9B27-9C77-EC40ABEAF7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29/10/2026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C833A5D-1544-1F0B-3457-283BE7DBBA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A8B8D3F-9261-A589-2DC6-11CEA43B01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91139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3EDD2BE7-4146-6858-B5D0-857C3B059EC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4BC65B3E-2A10-766C-4043-CA29E86C83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E42614C-AF1E-1D79-59E5-2C2DA77DF5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29/10/2026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6F3D1A9-3ECD-5CB6-0E4D-7073F261E7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67C2623-3188-987E-6D48-FB77016739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24681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A3FB30-A257-BE85-29E5-3948FAE8B4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4398776-65E7-0861-BC46-26E3E20363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7634884-8FE5-B756-6863-D9AEEAF7D3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29/10/2026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2B09012-43F4-CC12-1D40-2A501B7435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4FB91E2-7F81-F51A-290F-B2820262A9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666919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D6AAFEB-C9B4-685F-AED6-817B1FD61C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DAA031F-5EFC-8E11-559D-C72D5D1360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EAB5A2D-2794-F08B-E416-46AF877F33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29/10/2026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9DA272D-88A8-B966-3240-349800B3AC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7EBCC7F-C63C-F68A-39DA-EEC5FB3A55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399893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A431D6-1E92-AE5B-36D8-08A10C79B5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C3E1492-90D1-B67B-CF11-1C8D16732C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2E447A9-3E95-149A-80A7-93DCA963C7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29/10/2026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D3578E1-C0C9-2915-C68D-0AAE59F266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EA4E1E9-6F84-DB94-3619-C8CD3862BD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928845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E8A401-21E6-84DB-1350-AF55F56EE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91D31DE-C58D-ABC8-EBDC-12CE2CDEAF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A88745D-C695-DA8C-65CA-0B9822CA3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7A9A171-C974-247C-F4D0-AE502F30D1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29/10/2026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CC83BD2-C182-134A-B8CA-4C5FA613EB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DF3D0F4-9606-68D5-65D3-ED75B9D33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994326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DD24D1-F82A-A1A2-1B9B-37439891F5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2B8AE1E-A443-6F0E-04F8-5FD9736653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4E4633A-4B41-7FEB-212F-78FF080802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27825BB1-D5EA-1CFD-3D1B-2A0EA8173C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3010A9CD-A968-3CF5-C790-DF251BA19FC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4E641206-4299-13AA-76B9-2552F91961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29/10/2026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153ECB6-9C85-1F48-578F-C9FB09E173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7FD9080D-4B92-D056-54DD-56AF1238AD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0212930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FA6B3A-F137-30A1-E737-5EF52C6E2B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3836EFD3-677E-EC56-00E4-7883C564F2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29/10/2026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9EA143D-E2BB-2E3C-2700-1F00DEF72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B4F6A741-F77D-BF5A-61C2-6AA0564A0C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4617737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64F5E201-E528-9A53-B936-EF225748E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29/10/2026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A7E9EE31-FCC3-B9A2-D3FB-9514458711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954DE78-F22C-9A22-6C87-76C0D3C9FD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1969317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0C8A8D-A9A0-2B7B-28B1-43C741F79A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27D4A49-D97E-CABE-EA88-04DFA64699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C434578-8E93-D670-DD5E-FC9AE6EBA1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CB64436-92B3-1C41-D719-DB918E087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29/10/2026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6CD3847-0CC9-D90B-E32A-EBD7E4E571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3D6A90A-741D-6D41-EAD7-7C0419FFEA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1070070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08570D-C7FD-7B95-C162-6CDA544922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BD77A0B6-0A56-B530-B9C6-D95756DCC25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D580A27-F45F-4197-2F37-D821C3DA32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420D4EE-28C5-5485-3A18-EA2384B670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29/10/2026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FEBB4AF-2C9A-E86D-F4AE-0197962313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4FD1420-987B-C2E3-B247-D24D39CBFE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4272557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3649F8-E53A-D8B3-1FEF-3089DB3919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1C500DB-C491-D588-1FB0-2A6DAC1C05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BDFB2F3-B417-E7F3-C4F1-16CF6DB2B1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29/10/2026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AC69DA7-2BCD-968D-6A9A-B7E80237F4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FCF97FB-FB08-5B34-6B3E-E1098B716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4381646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5DEEBDC-0FA7-E43E-2CEF-D5782DDD4E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F5BF719-6B5E-D0E7-4298-5F5FB5C770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3A0C4ED-DB60-9412-C7DB-AE9A4DF264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29/10/2026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D8F8EE2-C41D-7FC2-7D38-271827FDA7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118CBC4-878A-55FB-C4F7-367E958E0A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704332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14C4054-94E6-2293-D0EA-8D7B54E711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68B1FEB-FB48-16C2-4E69-363C570DA2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90B074A-473A-8CA4-2AAB-B4816BF0284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BFDF37C-E385-43D5-8B0E-B156B8A20717}" type="datetimeFigureOut">
              <a:rPr lang="es-ES" smtClean="0"/>
              <a:t>29/10/2026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09BE6BC-B4BD-3A79-8E26-8049C2A0D8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5AF405A-16A5-4FEF-BC02-86493A4E5B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317519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F136C6B-C08F-7D3E-36CA-2EC2C62DE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AB93889-6625-4ABF-4D8C-BEEE39135B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174D07D-AF94-6977-DB24-C34CD2E95B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9DD2163-C9F2-4132-A6F3-24E9B4A20EF3}" type="datetimeFigureOut">
              <a:rPr lang="es-ES" smtClean="0"/>
              <a:t>29/10/2026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EC3883C-2990-3843-A12A-9D9E6D091C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0323DEC-668F-C5DE-0CDD-D4EDEBA7C6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791128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8.xml"/><Relationship Id="rId1" Type="http://schemas.openxmlformats.org/officeDocument/2006/relationships/themeOverride" Target="../theme/themeOverride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13" Type="http://schemas.openxmlformats.org/officeDocument/2006/relationships/image" Target="../media/image9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openxmlformats.org/officeDocument/2006/relationships/image" Target="../media/image8.png"/><Relationship Id="rId2" Type="http://schemas.openxmlformats.org/officeDocument/2006/relationships/image" Target="../media/image3.jpg"/><Relationship Id="rId16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11" Type="http://schemas.openxmlformats.org/officeDocument/2006/relationships/image" Target="../media/image7.png"/><Relationship Id="rId5" Type="http://schemas.openxmlformats.org/officeDocument/2006/relationships/diagramQuickStyle" Target="../diagrams/quickStyle1.xml"/><Relationship Id="rId15" Type="http://schemas.openxmlformats.org/officeDocument/2006/relationships/image" Target="../media/image11.png"/><Relationship Id="rId10" Type="http://schemas.openxmlformats.org/officeDocument/2006/relationships/image" Target="../media/image6.png"/><Relationship Id="rId4" Type="http://schemas.openxmlformats.org/officeDocument/2006/relationships/diagramLayout" Target="../diagrams/layout1.xml"/><Relationship Id="rId9" Type="http://schemas.openxmlformats.org/officeDocument/2006/relationships/image" Target="../media/image5.jpeg"/><Relationship Id="rId1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.xml"/><Relationship Id="rId3" Type="http://schemas.openxmlformats.org/officeDocument/2006/relationships/image" Target="../media/image19.jpg"/><Relationship Id="rId7" Type="http://schemas.openxmlformats.org/officeDocument/2006/relationships/diagramLayout" Target="../diagrams/layout2.xml"/><Relationship Id="rId12" Type="http://schemas.openxmlformats.org/officeDocument/2006/relationships/image" Target="../media/image2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diagramData" Target="../diagrams/data2.xml"/><Relationship Id="rId11" Type="http://schemas.openxmlformats.org/officeDocument/2006/relationships/image" Target="../media/image25.jpg"/><Relationship Id="rId5" Type="http://schemas.microsoft.com/office/2007/relationships/hdphoto" Target="../media/hdphoto1.wdp"/><Relationship Id="rId10" Type="http://schemas.microsoft.com/office/2007/relationships/diagramDrawing" Target="../diagrams/drawing2.xml"/><Relationship Id="rId4" Type="http://schemas.openxmlformats.org/officeDocument/2006/relationships/image" Target="../media/image20.png"/><Relationship Id="rId9" Type="http://schemas.openxmlformats.org/officeDocument/2006/relationships/diagramColors" Target="../diagrams/colors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3" Type="http://schemas.openxmlformats.org/officeDocument/2006/relationships/image" Target="../media/image31.png"/><Relationship Id="rId7" Type="http://schemas.openxmlformats.org/officeDocument/2006/relationships/diagramData" Target="../diagrams/data3.xml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jpg"/><Relationship Id="rId11" Type="http://schemas.microsoft.com/office/2007/relationships/diagramDrawing" Target="../diagrams/drawing3.xml"/><Relationship Id="rId5" Type="http://schemas.openxmlformats.org/officeDocument/2006/relationships/image" Target="../media/image32.jpg"/><Relationship Id="rId10" Type="http://schemas.openxmlformats.org/officeDocument/2006/relationships/diagramColors" Target="../diagrams/colors3.xml"/><Relationship Id="rId4" Type="http://schemas.microsoft.com/office/2007/relationships/hdphoto" Target="../media/hdphoto2.wdp"/><Relationship Id="rId9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eg"/><Relationship Id="rId3" Type="http://schemas.openxmlformats.org/officeDocument/2006/relationships/image" Target="../media/image40.jpg"/><Relationship Id="rId7" Type="http://schemas.openxmlformats.org/officeDocument/2006/relationships/image" Target="../media/image44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41.jpeg"/><Relationship Id="rId9" Type="http://schemas.openxmlformats.org/officeDocument/2006/relationships/image" Target="../media/image46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jpeg"/><Relationship Id="rId3" Type="http://schemas.openxmlformats.org/officeDocument/2006/relationships/image" Target="../media/image40.jpg"/><Relationship Id="rId7" Type="http://schemas.openxmlformats.org/officeDocument/2006/relationships/image" Target="../media/image50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3.xml"/><Relationship Id="rId6" Type="http://schemas.openxmlformats.org/officeDocument/2006/relationships/image" Target="../media/image49.jpeg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jpeg"/><Relationship Id="rId5" Type="http://schemas.openxmlformats.org/officeDocument/2006/relationships/image" Target="../media/image56.jpg"/><Relationship Id="rId4" Type="http://schemas.openxmlformats.org/officeDocument/2006/relationships/image" Target="../media/image5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4B9F516C-09BC-38AD-0DF6-96C218083872}"/>
              </a:ext>
            </a:extLst>
          </p:cNvPr>
          <p:cNvSpPr txBox="1"/>
          <p:nvPr/>
        </p:nvSpPr>
        <p:spPr>
          <a:xfrm>
            <a:off x="193964" y="328622"/>
            <a:ext cx="6680718" cy="230832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s-ES" sz="4800" b="1" dirty="0">
                <a:ln/>
                <a:gradFill flip="none" rotWithShape="1">
                  <a:gsLst>
                    <a:gs pos="0">
                      <a:schemeClr val="tx2">
                        <a:lumMod val="75000"/>
                        <a:lumOff val="25000"/>
                      </a:schemeClr>
                    </a:gs>
                    <a:gs pos="31000">
                      <a:schemeClr val="tx2">
                        <a:lumMod val="50000"/>
                        <a:lumOff val="50000"/>
                      </a:schemeClr>
                    </a:gs>
                    <a:gs pos="64000">
                      <a:schemeClr val="accent3">
                        <a:lumMod val="60000"/>
                        <a:lumOff val="40000"/>
                      </a:schemeClr>
                    </a:gs>
                    <a:gs pos="100000">
                      <a:srgbClr val="23261C"/>
                    </a:gs>
                  </a:gsLst>
                  <a:lin ang="18900000" scaled="1"/>
                  <a:tileRect/>
                </a:gradFill>
                <a:effectLst>
                  <a:outerShdw blurRad="60007" dist="200025" dir="15000000" sy="30000" kx="-1800000" algn="bl" rotWithShape="0">
                    <a:schemeClr val="tx2">
                      <a:lumMod val="75000"/>
                      <a:lumOff val="25000"/>
                      <a:alpha val="32000"/>
                    </a:schemeClr>
                  </a:outerShdw>
                </a:effectLst>
              </a:rPr>
              <a:t>FANAMBARANA SY TSINDRIMANDRY AVY AMIN'ANDRIAMANITRA 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DBF389B4-9CED-21C5-D416-6FA8CE3E569E}"/>
              </a:ext>
            </a:extLst>
          </p:cNvPr>
          <p:cNvSpPr txBox="1"/>
          <p:nvPr/>
        </p:nvSpPr>
        <p:spPr>
          <a:xfrm>
            <a:off x="0" y="5780782"/>
            <a:ext cx="131445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err="1">
                <a:solidFill>
                  <a:schemeClr val="accent1">
                    <a:lumMod val="50000"/>
                  </a:schemeClr>
                </a:solidFill>
              </a:rPr>
              <a:t>Lesona</a:t>
            </a:r>
            <a:r>
              <a:rPr lang="en-US" sz="1600" b="1" dirty="0">
                <a:solidFill>
                  <a:schemeClr val="accent1">
                    <a:lumMod val="50000"/>
                  </a:schemeClr>
                </a:solidFill>
              </a:rPr>
              <a:t> 5 </a:t>
            </a:r>
            <a:r>
              <a:rPr lang="en-US" sz="1600" b="1" dirty="0" err="1">
                <a:solidFill>
                  <a:schemeClr val="accent1">
                    <a:lumMod val="50000"/>
                  </a:schemeClr>
                </a:solidFill>
              </a:rPr>
              <a:t>hatao</a:t>
            </a:r>
            <a:r>
              <a:rPr lang="en-US" sz="16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1600" b="1" dirty="0" err="1">
                <a:solidFill>
                  <a:schemeClr val="accent1">
                    <a:lumMod val="50000"/>
                  </a:schemeClr>
                </a:solidFill>
              </a:rPr>
              <a:t>ny</a:t>
            </a:r>
            <a:r>
              <a:rPr lang="en-US" sz="1600" b="1" dirty="0">
                <a:solidFill>
                  <a:schemeClr val="accent1">
                    <a:lumMod val="50000"/>
                  </a:schemeClr>
                </a:solidFill>
              </a:rPr>
              <a:t> 31 </a:t>
            </a:r>
            <a:r>
              <a:rPr lang="en-US" sz="1600" b="1" dirty="0" err="1">
                <a:solidFill>
                  <a:schemeClr val="accent1">
                    <a:lumMod val="50000"/>
                  </a:schemeClr>
                </a:solidFill>
              </a:rPr>
              <a:t>Oktobra</a:t>
            </a:r>
            <a:r>
              <a:rPr lang="en-US" sz="1600" b="1" dirty="0">
                <a:solidFill>
                  <a:schemeClr val="accent1">
                    <a:lumMod val="50000"/>
                  </a:schemeClr>
                </a:solidFill>
              </a:rPr>
              <a:t>, 2026</a:t>
            </a:r>
          </a:p>
        </p:txBody>
      </p:sp>
    </p:spTree>
    <p:extLst>
      <p:ext uri="{BB962C8B-B14F-4D97-AF65-F5344CB8AC3E}">
        <p14:creationId xmlns:p14="http://schemas.microsoft.com/office/powerpoint/2010/main" val="2196235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2F687420-BEB4-45CD-8226-339BE553B8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69CC832-2974-4E8D-90ED-3E2941BA73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7426" y="336204"/>
            <a:ext cx="6705453" cy="249480"/>
          </a:xfrm>
          <a:prstGeom prst="rect">
            <a:avLst/>
          </a:prstGeom>
          <a:solidFill>
            <a:schemeClr val="accent4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5222F96-971A-4F90-B841-6BAB416C7A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225843" y="6053360"/>
            <a:ext cx="740664" cy="154124"/>
          </a:xfrm>
          <a:prstGeom prst="rect">
            <a:avLst/>
          </a:prstGeom>
          <a:solidFill>
            <a:schemeClr val="accent4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8980754-6F4B-43C9-B9BE-127B6BED65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904923" y="215201"/>
            <a:ext cx="740664" cy="11833491"/>
          </a:xfrm>
          <a:prstGeom prst="rect">
            <a:avLst/>
          </a:prstGeom>
          <a:solidFill>
            <a:schemeClr val="accent4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96793" y="206336"/>
            <a:ext cx="6184973" cy="606383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18900000" algn="bl" rotWithShape="0">
              <a:srgbClr val="9E3939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EE602AAF-B4D2-C90E-BF2C-F586AF98F9F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11" b="1511"/>
          <a:stretch>
            <a:fillRect/>
          </a:stretch>
        </p:blipFill>
        <p:spPr>
          <a:xfrm>
            <a:off x="5987738" y="516722"/>
            <a:ext cx="5628018" cy="545791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6107F588-9C87-1127-D203-1981FCFD178D}"/>
              </a:ext>
            </a:extLst>
          </p:cNvPr>
          <p:cNvSpPr txBox="1"/>
          <p:nvPr/>
        </p:nvSpPr>
        <p:spPr>
          <a:xfrm>
            <a:off x="475450" y="692345"/>
            <a:ext cx="4967444" cy="4893647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Ny </a:t>
            </a:r>
            <a:r>
              <a:rPr kumimoji="0" lang="fr-FR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Fanambaran'i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fr-FR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Jesosy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fr-FR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Kristy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, </a:t>
            </a:r>
            <a:r>
              <a:rPr kumimoji="0" lang="fr-FR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izay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fr-FR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nomen'Andriamanitra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Azy, </a:t>
            </a:r>
            <a:r>
              <a:rPr kumimoji="0" lang="fr-FR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mba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fr-FR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hasehony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fr-FR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amin'ny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fr-FR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mpanompony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fr-FR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izay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fr-FR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zavatra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fr-FR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tsy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fr-FR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maintsy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ho tonga </a:t>
            </a:r>
            <a:r>
              <a:rPr kumimoji="0" lang="fr-FR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faingana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; </a:t>
            </a:r>
            <a:r>
              <a:rPr kumimoji="0" lang="fr-FR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ary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fr-FR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naniraka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fr-FR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ny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fr-FR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anjeliny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fr-FR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Izy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fr-FR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hanambara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fr-FR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amin'i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fr-FR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Jaona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fr-FR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mpanompony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, </a:t>
            </a:r>
            <a:r>
              <a:rPr kumimoji="0" lang="fr-FR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izay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fr-FR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nanambara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fr-FR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ny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fr-FR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tenin'Andriamanitra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fr-FR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sy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fr-FR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ny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fr-FR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filazana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fr-FR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an'i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fr-FR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Jesosy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fr-FR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Kristy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, dia </a:t>
            </a:r>
            <a:r>
              <a:rPr kumimoji="0" lang="fr-FR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ny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fr-FR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zavatra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fr-FR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rehetra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fr-FR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izay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fr-FR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efa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fr-FR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hitany</a:t>
            </a:r>
            <a:r>
              <a:rPr kumimoji="0" lang="en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” </a:t>
            </a:r>
            <a:r>
              <a:rPr kumimoji="0" lang="en" sz="18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</a:t>
            </a:r>
            <a:r>
              <a:rPr kumimoji="0" lang="fr-FR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Apokalypsy</a:t>
            </a:r>
            <a:r>
              <a:rPr kumimoji="0" lang="en" sz="18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1:1-2)</a:t>
            </a:r>
            <a:endParaRPr kumimoji="0" lang="en" sz="2400" b="1" i="0" u="none" strike="noStrike" kern="1200" cap="none" spc="0" normalizeH="0" baseline="0" noProof="0" dirty="0">
              <a:ln>
                <a:noFill/>
              </a:ln>
              <a:solidFill>
                <a:srgbClr val="9E3939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76885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2000"/>
            <a:lum/>
          </a:blip>
          <a:srcRect/>
          <a:stretch>
            <a:fillRect b="-133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17CCCF6-CDD8-B3FA-402C-9F4719BB3D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8BD66EFA-9435-4A2D-EE3D-3D1724C6DBD9}"/>
              </a:ext>
            </a:extLst>
          </p:cNvPr>
          <p:cNvSpPr txBox="1"/>
          <p:nvPr/>
        </p:nvSpPr>
        <p:spPr>
          <a:xfrm>
            <a:off x="5103611" y="3906722"/>
            <a:ext cx="7062719" cy="270843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>
              <a:spcBef>
                <a:spcPts val="600"/>
              </a:spcBef>
            </a:pPr>
            <a:r>
              <a:rPr lang="es-ES" sz="2000" b="1" dirty="0" err="1">
                <a:solidFill>
                  <a:srgbClr val="FA46B9"/>
                </a:solidFill>
              </a:rPr>
              <a:t>Fanambarana</a:t>
            </a:r>
            <a:r>
              <a:rPr lang="es-ES" sz="2000" b="1" dirty="0">
                <a:solidFill>
                  <a:srgbClr val="FA46B9"/>
                </a:solidFill>
              </a:rPr>
              <a:t> </a:t>
            </a:r>
            <a:r>
              <a:rPr lang="es-ES" sz="2000" b="1" dirty="0" err="1">
                <a:solidFill>
                  <a:srgbClr val="FA46B9"/>
                </a:solidFill>
              </a:rPr>
              <a:t>sy</a:t>
            </a:r>
            <a:r>
              <a:rPr lang="es-ES" sz="2000" b="1" dirty="0">
                <a:solidFill>
                  <a:srgbClr val="FA46B9"/>
                </a:solidFill>
              </a:rPr>
              <a:t> </a:t>
            </a:r>
            <a:r>
              <a:rPr lang="es-ES" sz="2000" b="1" dirty="0" err="1">
                <a:solidFill>
                  <a:srgbClr val="FA46B9"/>
                </a:solidFill>
              </a:rPr>
              <a:t>tsindrimandry</a:t>
            </a:r>
            <a:r>
              <a:rPr lang="es-ES" sz="2000" b="1" dirty="0">
                <a:solidFill>
                  <a:srgbClr val="FA46B9"/>
                </a:solidFill>
              </a:rPr>
              <a:t> </a:t>
            </a:r>
            <a:r>
              <a:rPr lang="es-ES" sz="2000" b="1" dirty="0" err="1">
                <a:solidFill>
                  <a:srgbClr val="FA46B9"/>
                </a:solidFill>
              </a:rPr>
              <a:t>avy</a:t>
            </a:r>
            <a:r>
              <a:rPr lang="es-ES" sz="2000" b="1" dirty="0">
                <a:solidFill>
                  <a:srgbClr val="FA46B9"/>
                </a:solidFill>
              </a:rPr>
              <a:t> </a:t>
            </a:r>
            <a:r>
              <a:rPr lang="es-ES" sz="2000" b="1" dirty="0" err="1">
                <a:solidFill>
                  <a:srgbClr val="FA46B9"/>
                </a:solidFill>
              </a:rPr>
              <a:t>amin'Andriamanitra</a:t>
            </a:r>
            <a:r>
              <a:rPr lang="es-ES" sz="2000" b="1" dirty="0">
                <a:solidFill>
                  <a:srgbClr val="FA46B9"/>
                </a:solidFill>
              </a:rPr>
              <a:t>:</a:t>
            </a:r>
          </a:p>
          <a:p>
            <a:pPr lvl="1">
              <a:spcBef>
                <a:spcPts val="600"/>
              </a:spcBef>
            </a:pPr>
            <a:r>
              <a:rPr lang="es-ES" sz="2000" b="1" dirty="0" err="1"/>
              <a:t>Fanambarana</a:t>
            </a:r>
            <a:r>
              <a:rPr lang="es-ES" sz="2000" b="1" dirty="0"/>
              <a:t> </a:t>
            </a:r>
            <a:r>
              <a:rPr lang="es-ES" sz="2000" b="1" dirty="0" err="1"/>
              <a:t>ankapobeny</a:t>
            </a:r>
            <a:r>
              <a:rPr lang="es-ES" sz="2000" b="1" dirty="0"/>
              <a:t> </a:t>
            </a:r>
            <a:r>
              <a:rPr lang="es-ES" sz="2000" b="1" dirty="0" err="1"/>
              <a:t>sy</a:t>
            </a:r>
            <a:r>
              <a:rPr lang="es-ES" sz="2000" b="1" dirty="0"/>
              <a:t> </a:t>
            </a:r>
            <a:r>
              <a:rPr lang="es-ES" sz="2000" b="1" dirty="0" err="1"/>
              <a:t>fanambarana</a:t>
            </a:r>
            <a:r>
              <a:rPr lang="es-ES" sz="2000" b="1" dirty="0"/>
              <a:t> </a:t>
            </a:r>
            <a:r>
              <a:rPr lang="es-ES" sz="2000" b="1" dirty="0" err="1"/>
              <a:t>manokana</a:t>
            </a:r>
            <a:endParaRPr lang="es-ES" sz="2000" b="1" dirty="0"/>
          </a:p>
          <a:p>
            <a:pPr lvl="1">
              <a:spcBef>
                <a:spcPts val="600"/>
              </a:spcBef>
            </a:pPr>
            <a:r>
              <a:rPr lang="es-ES" sz="2000" b="1" dirty="0" err="1"/>
              <a:t>Ny</a:t>
            </a:r>
            <a:r>
              <a:rPr lang="es-ES" sz="2000" b="1" dirty="0"/>
              <a:t> </a:t>
            </a:r>
            <a:r>
              <a:rPr lang="es-ES" sz="2000" b="1" dirty="0" err="1"/>
              <a:t>momba</a:t>
            </a:r>
            <a:r>
              <a:rPr lang="es-ES" sz="2000" b="1" dirty="0"/>
              <a:t> </a:t>
            </a:r>
            <a:r>
              <a:rPr lang="es-ES" sz="2000" b="1" dirty="0" err="1"/>
              <a:t>ny</a:t>
            </a:r>
            <a:r>
              <a:rPr lang="es-ES" sz="2000" b="1" dirty="0"/>
              <a:t> </a:t>
            </a:r>
            <a:r>
              <a:rPr lang="es-ES" sz="2000" b="1" dirty="0" err="1"/>
              <a:t>tsindrimandry</a:t>
            </a:r>
            <a:endParaRPr lang="es-ES" sz="2000" b="1" dirty="0"/>
          </a:p>
          <a:p>
            <a:pPr>
              <a:spcBef>
                <a:spcPts val="600"/>
              </a:spcBef>
            </a:pPr>
            <a:r>
              <a:rPr lang="es-ES" sz="2000" b="1" dirty="0" err="1">
                <a:solidFill>
                  <a:srgbClr val="3E5EF9"/>
                </a:solidFill>
              </a:rPr>
              <a:t>Ireo</a:t>
            </a:r>
            <a:r>
              <a:rPr lang="es-ES" sz="2000" b="1" dirty="0">
                <a:solidFill>
                  <a:srgbClr val="3E5EF9"/>
                </a:solidFill>
              </a:rPr>
              <a:t> </a:t>
            </a:r>
            <a:r>
              <a:rPr lang="es-ES" sz="2000" b="1" dirty="0" err="1">
                <a:solidFill>
                  <a:srgbClr val="3E5EF9"/>
                </a:solidFill>
              </a:rPr>
              <a:t>karazana</a:t>
            </a:r>
            <a:r>
              <a:rPr lang="es-ES" sz="2000" b="1" dirty="0">
                <a:solidFill>
                  <a:srgbClr val="3E5EF9"/>
                </a:solidFill>
              </a:rPr>
              <a:t> </a:t>
            </a:r>
            <a:r>
              <a:rPr lang="es-ES" sz="2000" b="1" dirty="0" err="1">
                <a:solidFill>
                  <a:srgbClr val="3E5EF9"/>
                </a:solidFill>
              </a:rPr>
              <a:t>fampitana</a:t>
            </a:r>
            <a:r>
              <a:rPr lang="es-ES" sz="2000" b="1" dirty="0">
                <a:solidFill>
                  <a:srgbClr val="3E5EF9"/>
                </a:solidFill>
              </a:rPr>
              <a:t> </a:t>
            </a:r>
            <a:r>
              <a:rPr lang="es-ES" sz="2000" b="1" dirty="0" err="1">
                <a:solidFill>
                  <a:srgbClr val="3E5EF9"/>
                </a:solidFill>
              </a:rPr>
              <a:t>ny</a:t>
            </a:r>
            <a:r>
              <a:rPr lang="es-ES" sz="2000" b="1" dirty="0">
                <a:solidFill>
                  <a:srgbClr val="3E5EF9"/>
                </a:solidFill>
              </a:rPr>
              <a:t> </a:t>
            </a:r>
            <a:r>
              <a:rPr lang="es-ES" sz="2000" b="1" dirty="0" err="1">
                <a:solidFill>
                  <a:srgbClr val="3E5EF9"/>
                </a:solidFill>
              </a:rPr>
              <a:t>faminaniana</a:t>
            </a:r>
            <a:r>
              <a:rPr lang="es-ES" sz="2000" b="1" dirty="0">
                <a:solidFill>
                  <a:srgbClr val="3E5EF9"/>
                </a:solidFill>
              </a:rPr>
              <a:t>:</a:t>
            </a:r>
          </a:p>
          <a:p>
            <a:pPr lvl="1">
              <a:spcBef>
                <a:spcPts val="600"/>
              </a:spcBef>
            </a:pPr>
            <a:r>
              <a:rPr lang="es-ES" sz="2000" b="1" dirty="0" err="1"/>
              <a:t>Hafatra</a:t>
            </a:r>
            <a:r>
              <a:rPr lang="es-ES" sz="2000" b="1" dirty="0"/>
              <a:t> am-</a:t>
            </a:r>
            <a:r>
              <a:rPr lang="es-ES" sz="2000" b="1" dirty="0" err="1"/>
              <a:t>bava</a:t>
            </a:r>
            <a:endParaRPr lang="es-ES" sz="2000" b="1" dirty="0"/>
          </a:p>
          <a:p>
            <a:pPr lvl="1">
              <a:spcBef>
                <a:spcPts val="600"/>
              </a:spcBef>
            </a:pPr>
            <a:r>
              <a:rPr lang="es-ES" sz="2000" b="1" dirty="0" err="1"/>
              <a:t>Hafatra</a:t>
            </a:r>
            <a:r>
              <a:rPr lang="es-ES" sz="2000" b="1" dirty="0"/>
              <a:t> </a:t>
            </a:r>
            <a:r>
              <a:rPr lang="es-ES" sz="2000" b="1" dirty="0" err="1"/>
              <a:t>an-tsoratra</a:t>
            </a:r>
            <a:endParaRPr lang="es-ES" sz="2000" b="1" dirty="0"/>
          </a:p>
          <a:p>
            <a:pPr lvl="1">
              <a:spcBef>
                <a:spcPts val="600"/>
              </a:spcBef>
            </a:pPr>
            <a:r>
              <a:rPr lang="es-ES" sz="2000" b="1" dirty="0" err="1"/>
              <a:t>Fanehoana</a:t>
            </a:r>
            <a:r>
              <a:rPr lang="es-ES" sz="2000" b="1" dirty="0"/>
              <a:t> </a:t>
            </a:r>
            <a:r>
              <a:rPr lang="es-ES" sz="2000" b="1" dirty="0" err="1"/>
              <a:t>ohatra</a:t>
            </a:r>
            <a:r>
              <a:rPr lang="es-ES" sz="2000" b="1" dirty="0"/>
              <a:t> </a:t>
            </a:r>
            <a:r>
              <a:rPr lang="es-ES" sz="2000" b="1" dirty="0" err="1"/>
              <a:t>mivaingana</a:t>
            </a:r>
            <a:r>
              <a:rPr lang="es-ES" sz="2000" b="1" dirty="0"/>
              <a:t>, </a:t>
            </a:r>
            <a:r>
              <a:rPr lang="es-ES" sz="2000" b="1" dirty="0" err="1"/>
              <a:t>tandindona</a:t>
            </a:r>
            <a:r>
              <a:rPr lang="es-ES" sz="2000" b="1" dirty="0"/>
              <a:t>, </a:t>
            </a:r>
            <a:r>
              <a:rPr lang="es-ES" sz="2000" b="1" dirty="0" err="1"/>
              <a:t>fanoharana</a:t>
            </a:r>
            <a:r>
              <a:rPr lang="es-ES" sz="2000" b="1" dirty="0"/>
              <a:t> 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62561327-5D04-EA8F-B868-75C81EF0D684}"/>
              </a:ext>
            </a:extLst>
          </p:cNvPr>
          <p:cNvSpPr txBox="1"/>
          <p:nvPr/>
        </p:nvSpPr>
        <p:spPr>
          <a:xfrm>
            <a:off x="0" y="18963"/>
            <a:ext cx="80688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b="1" dirty="0" err="1"/>
              <a:t>Ahitana</a:t>
            </a:r>
            <a:r>
              <a:rPr lang="en-US" b="1" dirty="0"/>
              <a:t> </a:t>
            </a:r>
            <a:r>
              <a:rPr lang="en-US" b="1" dirty="0" err="1"/>
              <a:t>ohatra</a:t>
            </a:r>
            <a:r>
              <a:rPr lang="en-US" b="1" dirty="0"/>
              <a:t> </a:t>
            </a:r>
            <a:r>
              <a:rPr lang="en-US" b="1" dirty="0" err="1"/>
              <a:t>iray</a:t>
            </a:r>
            <a:r>
              <a:rPr lang="en-US" b="1" dirty="0"/>
              <a:t> </a:t>
            </a:r>
            <a:r>
              <a:rPr lang="en-US" b="1" dirty="0" err="1"/>
              <a:t>ny</a:t>
            </a:r>
            <a:r>
              <a:rPr lang="en-US" b="1" dirty="0"/>
              <a:t> </a:t>
            </a:r>
            <a:r>
              <a:rPr lang="en-US" b="1" dirty="0" err="1"/>
              <a:t>amin'ny</a:t>
            </a:r>
            <a:r>
              <a:rPr lang="en-US" b="1" dirty="0"/>
              <a:t> </a:t>
            </a:r>
            <a:r>
              <a:rPr lang="en-US" b="1" dirty="0" err="1"/>
              <a:t>fomba</a:t>
            </a:r>
            <a:r>
              <a:rPr lang="en-US" b="1" dirty="0"/>
              <a:t> </a:t>
            </a:r>
            <a:r>
              <a:rPr lang="en-US" b="1" dirty="0" err="1"/>
              <a:t>anambaran'Andriamanitra</a:t>
            </a:r>
            <a:r>
              <a:rPr lang="en-US" b="1" dirty="0"/>
              <a:t> </a:t>
            </a:r>
            <a:r>
              <a:rPr lang="en-US" b="1" dirty="0" err="1"/>
              <a:t>ny</a:t>
            </a:r>
            <a:r>
              <a:rPr lang="en-US" b="1" dirty="0"/>
              <a:t> </a:t>
            </a:r>
            <a:r>
              <a:rPr lang="en-US" b="1" dirty="0" err="1"/>
              <a:t>hafatra</a:t>
            </a:r>
            <a:r>
              <a:rPr lang="en-US" b="1" dirty="0"/>
              <a:t> ho </a:t>
            </a:r>
            <a:r>
              <a:rPr lang="en-US" b="1" dirty="0" err="1"/>
              <a:t>antsika</a:t>
            </a:r>
            <a:r>
              <a:rPr lang="en-US" b="1" dirty="0"/>
              <a:t> </a:t>
            </a:r>
            <a:r>
              <a:rPr lang="en-US" b="1" dirty="0" err="1"/>
              <a:t>amin'ny</a:t>
            </a:r>
            <a:r>
              <a:rPr lang="en-US" b="1" dirty="0"/>
              <a:t> </a:t>
            </a:r>
            <a:r>
              <a:rPr lang="en-US" b="1" dirty="0" err="1"/>
              <a:t>alalan'ny</a:t>
            </a:r>
            <a:r>
              <a:rPr lang="en-US" b="1" dirty="0"/>
              <a:t> </a:t>
            </a:r>
            <a:r>
              <a:rPr lang="en-US" b="1" dirty="0" err="1"/>
              <a:t>mpaminany</a:t>
            </a:r>
            <a:r>
              <a:rPr lang="en-US" b="1" dirty="0"/>
              <a:t> </a:t>
            </a:r>
            <a:r>
              <a:rPr lang="en-US" b="1" dirty="0" err="1"/>
              <a:t>ny</a:t>
            </a:r>
            <a:r>
              <a:rPr lang="en-US" b="1" dirty="0"/>
              <a:t> </a:t>
            </a:r>
            <a:r>
              <a:rPr lang="en-US" b="1" dirty="0" err="1"/>
              <a:t>Apokalypsy</a:t>
            </a:r>
            <a:r>
              <a:rPr lang="en-US" b="1" dirty="0"/>
              <a:t> 1:1-2: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3B9D7BF8-07F3-D6D2-4E3D-A3D95642596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4749488"/>
              </p:ext>
            </p:extLst>
          </p:nvPr>
        </p:nvGraphicFramePr>
        <p:xfrm>
          <a:off x="165215" y="700064"/>
          <a:ext cx="7442118" cy="15079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CuadroTexto 6">
            <a:extLst>
              <a:ext uri="{FF2B5EF4-FFF2-40B4-BE49-F238E27FC236}">
                <a16:creationId xmlns:a16="http://schemas.microsoft.com/office/drawing/2014/main" id="{940F5C43-3573-7EE4-A717-4E9AB1EF2D92}"/>
              </a:ext>
            </a:extLst>
          </p:cNvPr>
          <p:cNvSpPr txBox="1"/>
          <p:nvPr/>
        </p:nvSpPr>
        <p:spPr>
          <a:xfrm>
            <a:off x="7963" y="2188899"/>
            <a:ext cx="806885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b="1" dirty="0"/>
              <a:t>Fa </a:t>
            </a:r>
            <a:r>
              <a:rPr lang="en-US" b="1" dirty="0" err="1"/>
              <a:t>tsy</a:t>
            </a:r>
            <a:r>
              <a:rPr lang="en-US" b="1" dirty="0"/>
              <a:t> </a:t>
            </a:r>
            <a:r>
              <a:rPr lang="en-US" b="1" dirty="0" err="1"/>
              <a:t>izany</a:t>
            </a:r>
            <a:r>
              <a:rPr lang="en-US" b="1" dirty="0"/>
              <a:t> </a:t>
            </a:r>
            <a:r>
              <a:rPr lang="en-US" b="1" dirty="0" err="1"/>
              <a:t>ihany</a:t>
            </a:r>
            <a:r>
              <a:rPr lang="en-US" b="1" dirty="0"/>
              <a:t> no </a:t>
            </a:r>
            <a:r>
              <a:rPr lang="en-US" b="1" dirty="0" err="1"/>
              <a:t>fomba</a:t>
            </a:r>
            <a:r>
              <a:rPr lang="en-US" b="1" dirty="0"/>
              <a:t> </a:t>
            </a:r>
            <a:r>
              <a:rPr lang="en-US" b="1" dirty="0" err="1"/>
              <a:t>anambaran'Andriamanitra</a:t>
            </a:r>
            <a:r>
              <a:rPr lang="en-US" b="1" dirty="0"/>
              <a:t> </a:t>
            </a:r>
            <a:r>
              <a:rPr lang="en-US" b="1" dirty="0" err="1"/>
              <a:t>ny</a:t>
            </a:r>
            <a:r>
              <a:rPr lang="en-US" b="1" dirty="0"/>
              <a:t> </a:t>
            </a:r>
            <a:r>
              <a:rPr lang="en-US" b="1" dirty="0" err="1"/>
              <a:t>tenany</a:t>
            </a:r>
            <a:r>
              <a:rPr lang="en-US" b="1" dirty="0"/>
              <a:t> </a:t>
            </a:r>
            <a:r>
              <a:rPr lang="en-US" b="1" dirty="0" err="1"/>
              <a:t>amin'ny</a:t>
            </a:r>
            <a:r>
              <a:rPr lang="en-US" b="1" dirty="0"/>
              <a:t> </a:t>
            </a:r>
            <a:r>
              <a:rPr lang="en-US" b="1" dirty="0" err="1"/>
              <a:t>mpaminany</a:t>
            </a:r>
            <a:r>
              <a:rPr lang="en-US" b="1" dirty="0"/>
              <a:t>, </a:t>
            </a:r>
            <a:r>
              <a:rPr lang="en-US" b="1" dirty="0" err="1"/>
              <a:t>na</a:t>
            </a:r>
            <a:r>
              <a:rPr lang="en-US" b="1" dirty="0"/>
              <a:t> </a:t>
            </a:r>
            <a:r>
              <a:rPr lang="en-US" b="1" dirty="0" err="1"/>
              <a:t>koa</a:t>
            </a:r>
            <a:r>
              <a:rPr lang="en-US" b="1" dirty="0"/>
              <a:t> hoe </a:t>
            </a:r>
            <a:r>
              <a:rPr lang="en-US" b="1" dirty="0" err="1"/>
              <a:t>hany</a:t>
            </a:r>
            <a:r>
              <a:rPr lang="en-US" b="1" dirty="0"/>
              <a:t> </a:t>
            </a:r>
            <a:r>
              <a:rPr lang="en-US" b="1" dirty="0" err="1"/>
              <a:t>fomba</a:t>
            </a:r>
            <a:r>
              <a:rPr lang="en-US" b="1" dirty="0"/>
              <a:t> </a:t>
            </a:r>
            <a:r>
              <a:rPr lang="en-US" b="1" dirty="0" err="1"/>
              <a:t>tokana</a:t>
            </a:r>
            <a:r>
              <a:rPr lang="en-US" b="1" dirty="0"/>
              <a:t> </a:t>
            </a:r>
            <a:r>
              <a:rPr lang="en-US" b="1" dirty="0" err="1"/>
              <a:t>fampitana</a:t>
            </a:r>
            <a:r>
              <a:rPr lang="en-US" b="1" dirty="0"/>
              <a:t> </a:t>
            </a:r>
            <a:r>
              <a:rPr lang="en-US" b="1" dirty="0" err="1"/>
              <a:t>ny</a:t>
            </a:r>
            <a:r>
              <a:rPr lang="en-US" b="1" dirty="0"/>
              <a:t> </a:t>
            </a:r>
            <a:r>
              <a:rPr lang="en-US" b="1" dirty="0" err="1"/>
              <a:t>hafatra</a:t>
            </a:r>
            <a:r>
              <a:rPr lang="en-US" b="1" dirty="0"/>
              <a:t> </a:t>
            </a:r>
            <a:r>
              <a:rPr lang="en-US" b="1" dirty="0" err="1"/>
              <a:t>avy</a:t>
            </a:r>
            <a:r>
              <a:rPr lang="en-US" b="1" dirty="0"/>
              <a:t> </a:t>
            </a:r>
            <a:r>
              <a:rPr lang="en-US" b="1" dirty="0" err="1"/>
              <a:t>amin'Andriamanitra</a:t>
            </a:r>
            <a:r>
              <a:rPr lang="en-US" b="1" dirty="0"/>
              <a:t> </a:t>
            </a:r>
            <a:r>
              <a:rPr lang="en-US" b="1" dirty="0" err="1"/>
              <a:t>amin'ny</a:t>
            </a:r>
            <a:r>
              <a:rPr lang="en-US" b="1" dirty="0"/>
              <a:t> </a:t>
            </a:r>
            <a:r>
              <a:rPr lang="en-US" b="1" dirty="0" err="1"/>
              <a:t>alalan'ny</a:t>
            </a:r>
            <a:r>
              <a:rPr lang="en-US" b="1" dirty="0"/>
              <a:t> </a:t>
            </a:r>
            <a:r>
              <a:rPr lang="en-US" b="1" dirty="0" err="1"/>
              <a:t>mpaminany</a:t>
            </a:r>
            <a:r>
              <a:rPr lang="en-US" b="1" dirty="0"/>
              <a:t>. </a:t>
            </a:r>
            <a:r>
              <a:rPr lang="en-US" b="1" dirty="0" err="1"/>
              <a:t>Hianarantsika</a:t>
            </a:r>
            <a:r>
              <a:rPr lang="en-US" b="1" dirty="0"/>
              <a:t> </a:t>
            </a:r>
            <a:r>
              <a:rPr lang="en-US" b="1" dirty="0" err="1"/>
              <a:t>ireo</a:t>
            </a:r>
            <a:r>
              <a:rPr lang="en-US" b="1" dirty="0"/>
              <a:t> </a:t>
            </a:r>
            <a:r>
              <a:rPr lang="en-US" b="1" dirty="0" err="1"/>
              <a:t>fomba</a:t>
            </a:r>
            <a:r>
              <a:rPr lang="en-US" b="1" dirty="0"/>
              <a:t> </a:t>
            </a:r>
            <a:r>
              <a:rPr lang="en-US" b="1" dirty="0" err="1"/>
              <a:t>maro</a:t>
            </a:r>
            <a:r>
              <a:rPr lang="en-US" b="1" dirty="0"/>
              <a:t> </a:t>
            </a:r>
            <a:r>
              <a:rPr lang="en-US" b="1" dirty="0" err="1"/>
              <a:t>samihafa</a:t>
            </a:r>
            <a:r>
              <a:rPr lang="en-US" b="1" dirty="0"/>
              <a:t> </a:t>
            </a:r>
            <a:r>
              <a:rPr lang="en-US" b="1" dirty="0" err="1"/>
              <a:t>nanambaran'Andriamanitra</a:t>
            </a:r>
            <a:r>
              <a:rPr lang="en-US" b="1" dirty="0"/>
              <a:t> </a:t>
            </a:r>
            <a:r>
              <a:rPr lang="en-US" b="1" dirty="0" err="1"/>
              <a:t>ny</a:t>
            </a:r>
            <a:r>
              <a:rPr lang="en-US" b="1" dirty="0"/>
              <a:t> </a:t>
            </a:r>
            <a:r>
              <a:rPr lang="en-US" b="1" dirty="0" err="1"/>
              <a:t>tenany</a:t>
            </a:r>
            <a:r>
              <a:rPr lang="en-US" b="1" dirty="0"/>
              <a:t> </a:t>
            </a:r>
            <a:r>
              <a:rPr lang="en-US" b="1" dirty="0" err="1"/>
              <a:t>tamin'ny</a:t>
            </a:r>
            <a:r>
              <a:rPr lang="en-US" b="1" dirty="0"/>
              <a:t> </a:t>
            </a:r>
            <a:r>
              <a:rPr lang="en-US" b="1" dirty="0" err="1"/>
              <a:t>mpaminany</a:t>
            </a:r>
            <a:r>
              <a:rPr lang="en-US" b="1" dirty="0"/>
              <a:t> </a:t>
            </a:r>
            <a:r>
              <a:rPr lang="en-US" b="1" dirty="0" err="1"/>
              <a:t>sy</a:t>
            </a:r>
            <a:r>
              <a:rPr lang="en-US" b="1" dirty="0"/>
              <a:t> </a:t>
            </a:r>
            <a:r>
              <a:rPr lang="en-US" b="1" dirty="0" err="1"/>
              <a:t>ny</a:t>
            </a:r>
            <a:r>
              <a:rPr lang="en-US" b="1" dirty="0"/>
              <a:t> </a:t>
            </a:r>
            <a:r>
              <a:rPr lang="en-US" b="1" dirty="0" err="1"/>
              <a:t>nanomezany</a:t>
            </a:r>
            <a:r>
              <a:rPr lang="en-US" b="1" dirty="0"/>
              <a:t> </a:t>
            </a:r>
            <a:r>
              <a:rPr lang="en-US" b="1" dirty="0" err="1"/>
              <a:t>azy</a:t>
            </a:r>
            <a:r>
              <a:rPr lang="en-US" b="1" dirty="0"/>
              <a:t> </a:t>
            </a:r>
            <a:r>
              <a:rPr lang="en-US" b="1" dirty="0" err="1"/>
              <a:t>ireo</a:t>
            </a:r>
            <a:r>
              <a:rPr lang="en-US" b="1" dirty="0"/>
              <a:t> </a:t>
            </a:r>
            <a:r>
              <a:rPr lang="en-US" b="1" dirty="0" err="1"/>
              <a:t>tsindrimandry</a:t>
            </a:r>
            <a:r>
              <a:rPr lang="en-US" b="1" dirty="0"/>
              <a:t>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A2DA0497-E90E-FEE1-F93D-154FF5E36CC8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13" r="8595"/>
          <a:stretch>
            <a:fillRect/>
          </a:stretch>
        </p:blipFill>
        <p:spPr>
          <a:xfrm>
            <a:off x="8143495" y="261256"/>
            <a:ext cx="3883290" cy="30282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gradFill>
              <a:gsLst>
                <a:gs pos="6000">
                  <a:srgbClr val="589A71"/>
                </a:gs>
                <a:gs pos="0">
                  <a:srgbClr val="3C8B44"/>
                </a:gs>
                <a:gs pos="44000">
                  <a:srgbClr val="826193"/>
                </a:gs>
                <a:gs pos="22000">
                  <a:srgbClr val="74326C"/>
                </a:gs>
                <a:gs pos="76000">
                  <a:srgbClr val="6394C8"/>
                </a:gs>
                <a:gs pos="59000">
                  <a:srgbClr val="3674B7"/>
                </a:gs>
                <a:gs pos="97222">
                  <a:srgbClr val="9D3838"/>
                </a:gs>
                <a:gs pos="92000">
                  <a:srgbClr val="9D3838"/>
                </a:gs>
              </a:gsLst>
              <a:lin ang="5400000" scaled="1"/>
            </a:gra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9813DE67-6403-0738-581C-8E0464A13DC1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46" r="4604"/>
          <a:stretch>
            <a:fillRect/>
          </a:stretch>
        </p:blipFill>
        <p:spPr>
          <a:xfrm>
            <a:off x="78589" y="3905776"/>
            <a:ext cx="4387533" cy="28463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0170F035-3607-1604-B834-E57F31C4841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1770" y="5142593"/>
            <a:ext cx="407131" cy="30623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343AF3D3-5FD8-E7E5-3E2A-B0CE5138A02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4125" y="4011653"/>
            <a:ext cx="407131" cy="30623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6998D51D-1F44-B472-FBDC-863D7AEBCAB4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8836" y="4353693"/>
            <a:ext cx="277213" cy="293037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9" name="Imagen 28">
            <a:extLst>
              <a:ext uri="{FF2B5EF4-FFF2-40B4-BE49-F238E27FC236}">
                <a16:creationId xmlns:a16="http://schemas.microsoft.com/office/drawing/2014/main" id="{02DDB6D0-5FFD-7145-D211-A2497F371F1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1973" y="5493176"/>
            <a:ext cx="277213" cy="293037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1" name="Imagen 30">
            <a:extLst>
              <a:ext uri="{FF2B5EF4-FFF2-40B4-BE49-F238E27FC236}">
                <a16:creationId xmlns:a16="http://schemas.microsoft.com/office/drawing/2014/main" id="{EF702EA2-9A71-9D1F-6B68-CE5F4F2E7E24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3541" y="4781348"/>
            <a:ext cx="277213" cy="293037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3" name="Imagen 32">
            <a:extLst>
              <a:ext uri="{FF2B5EF4-FFF2-40B4-BE49-F238E27FC236}">
                <a16:creationId xmlns:a16="http://schemas.microsoft.com/office/drawing/2014/main" id="{B91A36E0-421A-7031-3E6B-43697F3D99A7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0634" y="5902367"/>
            <a:ext cx="277213" cy="293037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3" name="Imagen 42">
            <a:extLst>
              <a:ext uri="{FF2B5EF4-FFF2-40B4-BE49-F238E27FC236}">
                <a16:creationId xmlns:a16="http://schemas.microsoft.com/office/drawing/2014/main" id="{8BAECF2E-1B0C-3A24-31AB-ADE47EE77655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2648" y="6306062"/>
            <a:ext cx="277213" cy="293037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76024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3AFBA87-667C-43BE-B57B-88406359694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2">
                                            <p:graphicEl>
                                              <a:dgm id="{23AFBA87-667C-43BE-B57B-88406359694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1A951EB-92D0-4EA5-B808-B8F81EFF271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2">
                                            <p:graphicEl>
                                              <a:dgm id="{C1A951EB-92D0-4EA5-B808-B8F81EFF271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36BA26D-96E9-43CD-9F34-FE8D79D31E7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2">
                                            <p:graphicEl>
                                              <a:dgm id="{536BA26D-96E9-43CD-9F34-FE8D79D31E7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CCF270D-2EFA-4A30-8B0B-F909824C464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2">
                                            <p:graphicEl>
                                              <a:dgm id="{1CCF270D-2EFA-4A30-8B0B-F909824C464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76F26DA-B2B5-4160-A59F-FAADB69541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">
                                            <p:graphicEl>
                                              <a:dgm id="{A76F26DA-B2B5-4160-A59F-FAADB69541D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1A098E5-C144-40CF-93DC-F1AAB1171CB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">
                                            <p:graphicEl>
                                              <a:dgm id="{C1A098E5-C144-40CF-93DC-F1AAB1171CB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CA40BCF-3245-4D00-92B9-6F35E83C7B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2">
                                            <p:graphicEl>
                                              <a:dgm id="{5CA40BCF-3245-4D00-92B9-6F35E83C7BA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5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50"/>
                            </p:stCondLst>
                            <p:childTnLst>
                              <p:par>
                                <p:cTn id="66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25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750"/>
                            </p:stCondLst>
                            <p:childTnLst>
                              <p:par>
                                <p:cTn id="77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2250"/>
                            </p:stCondLst>
                            <p:childTnLst>
                              <p:par>
                                <p:cTn id="8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250"/>
                            </p:stCondLst>
                            <p:childTnLst>
                              <p:par>
                                <p:cTn id="9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750"/>
                            </p:stCondLst>
                            <p:childTnLst>
                              <p:par>
                                <p:cTn id="10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250"/>
                            </p:stCondLst>
                            <p:childTnLst>
                              <p:par>
                                <p:cTn id="10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750"/>
                            </p:stCondLst>
                            <p:childTnLst>
                              <p:par>
                                <p:cTn id="111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2250"/>
                            </p:stCondLst>
                            <p:childTnLst>
                              <p:par>
                                <p:cTn id="1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2750"/>
                            </p:stCondLst>
                            <p:childTnLst>
                              <p:par>
                                <p:cTn id="12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3250"/>
                            </p:stCondLst>
                            <p:childTnLst>
                              <p:par>
                                <p:cTn id="1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/>
      <p:bldGraphic spid="2" grpId="0" uiExpand="1">
        <p:bldSub>
          <a:bldDgm bld="one"/>
        </p:bldSub>
      </p:bldGraphic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4AC62FB-DA53-3E17-AC69-B7B7F0CE59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" name="Rectangle 16">
            <a:extLst>
              <a:ext uri="{FF2B5EF4-FFF2-40B4-BE49-F238E27FC236}">
                <a16:creationId xmlns:a16="http://schemas.microsoft.com/office/drawing/2014/main" id="{F29C2C85-1492-463C-B805-3FD3FCE933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6" name="Group 18">
            <a:extLst>
              <a:ext uri="{FF2B5EF4-FFF2-40B4-BE49-F238E27FC236}">
                <a16:creationId xmlns:a16="http://schemas.microsoft.com/office/drawing/2014/main" id="{B83D307E-DF68-43F8-97CE-0AAE950A71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271255" y="-2"/>
            <a:ext cx="7649490" cy="6705601"/>
            <a:chOff x="329184" y="1"/>
            <a:chExt cx="524256" cy="5728133"/>
          </a:xfrm>
        </p:grpSpPr>
        <p:cxnSp>
          <p:nvCxnSpPr>
            <p:cNvPr id="37" name="Straight Connector 19">
              <a:extLst>
                <a:ext uri="{FF2B5EF4-FFF2-40B4-BE49-F238E27FC236}">
                  <a16:creationId xmlns:a16="http://schemas.microsoft.com/office/drawing/2014/main" id="{5546E3D2-37BF-4528-9851-2B2F628234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329184" y="5728134"/>
              <a:ext cx="523824" cy="0"/>
            </a:xfrm>
            <a:prstGeom prst="line">
              <a:avLst/>
            </a:prstGeom>
            <a:ln w="1524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Rectangle 20">
              <a:extLst>
                <a:ext uri="{FF2B5EF4-FFF2-40B4-BE49-F238E27FC236}">
                  <a16:creationId xmlns:a16="http://schemas.microsoft.com/office/drawing/2014/main" id="{752A0C69-DC4E-4FC0-843C-BAA27B3A56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29184" y="1"/>
              <a:ext cx="524256" cy="55321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9" name="Rectangle 22">
            <a:extLst>
              <a:ext uri="{FF2B5EF4-FFF2-40B4-BE49-F238E27FC236}">
                <a16:creationId xmlns:a16="http://schemas.microsoft.com/office/drawing/2014/main" id="{8ED94938-268E-4C0A-A08A-B3980C78BA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3363" y="152400"/>
            <a:ext cx="11725275" cy="6163755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9E54C6F0-FF21-88DD-1BB8-FDB66975097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5" r="9137"/>
          <a:stretch>
            <a:fillRect/>
          </a:stretch>
        </p:blipFill>
        <p:spPr>
          <a:xfrm>
            <a:off x="421467" y="314324"/>
            <a:ext cx="6049929" cy="33392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chemeClr val="accent4">
                <a:lumMod val="75000"/>
                <a:alpha val="93000"/>
              </a:scheme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2761ED71-2CA4-4B65-1517-06BD9777A2F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32" b="6932"/>
          <a:stretch>
            <a:fillRect/>
          </a:stretch>
        </p:blipFill>
        <p:spPr>
          <a:xfrm>
            <a:off x="6704757" y="314324"/>
            <a:ext cx="5065776" cy="58197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chemeClr val="accent4">
                <a:lumMod val="75000"/>
                <a:alpha val="93000"/>
              </a:scheme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27591A09-F730-7C32-2623-F270F63AACE6}"/>
              </a:ext>
            </a:extLst>
          </p:cNvPr>
          <p:cNvSpPr txBox="1"/>
          <p:nvPr/>
        </p:nvSpPr>
        <p:spPr>
          <a:xfrm>
            <a:off x="103756" y="3665484"/>
            <a:ext cx="6693284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48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effectLst>
                  <a:outerShdw dist="38100" dir="2700000" algn="bl" rotWithShape="0">
                    <a:schemeClr val="accent6">
                      <a:lumMod val="50000"/>
                    </a:schemeClr>
                  </a:outerShdw>
                </a:effectLst>
              </a:rPr>
              <a:t>FANAMBARANA SY TSINDRIMANDRY AVY AMIN'ANDRIAMANITRA </a:t>
            </a:r>
          </a:p>
        </p:txBody>
      </p:sp>
    </p:spTree>
    <p:extLst>
      <p:ext uri="{BB962C8B-B14F-4D97-AF65-F5344CB8AC3E}">
        <p14:creationId xmlns:p14="http://schemas.microsoft.com/office/powerpoint/2010/main" val="2775073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3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DD6687EB-1CD8-012A-EEF0-0285C2CE6153}"/>
              </a:ext>
            </a:extLst>
          </p:cNvPr>
          <p:cNvSpPr txBox="1"/>
          <p:nvPr/>
        </p:nvSpPr>
        <p:spPr>
          <a:xfrm>
            <a:off x="0" y="13028"/>
            <a:ext cx="12192000" cy="52322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s-ES" sz="2800" b="1" spc="300" dirty="0">
                <a:ln/>
                <a:solidFill>
                  <a:schemeClr val="accent3">
                    <a:lumMod val="75000"/>
                  </a:schemeClr>
                </a:solidFill>
              </a:rPr>
              <a:t>FANAMBARANA</a:t>
            </a:r>
            <a:r>
              <a:rPr lang="es-ES" sz="2800" b="1" spc="300" dirty="0">
                <a:ln/>
                <a:solidFill>
                  <a:schemeClr val="tx2">
                    <a:lumMod val="50000"/>
                    <a:lumOff val="50000"/>
                  </a:schemeClr>
                </a:solidFill>
              </a:rPr>
              <a:t> ANKAPOBENY </a:t>
            </a:r>
            <a:r>
              <a:rPr lang="es-ES" sz="2800" b="1" spc="300" dirty="0">
                <a:ln/>
                <a:solidFill>
                  <a:schemeClr val="accent3">
                    <a:lumMod val="75000"/>
                  </a:schemeClr>
                </a:solidFill>
              </a:rPr>
              <a:t>SY</a:t>
            </a:r>
            <a:r>
              <a:rPr lang="es-ES" sz="2800" b="1" spc="300" dirty="0">
                <a:ln/>
                <a:solidFill>
                  <a:schemeClr val="tx2">
                    <a:lumMod val="50000"/>
                    <a:lumOff val="50000"/>
                  </a:schemeClr>
                </a:solidFill>
              </a:rPr>
              <a:t> </a:t>
            </a:r>
            <a:r>
              <a:rPr lang="es-ES" sz="2800" b="1" spc="300" dirty="0">
                <a:ln/>
                <a:solidFill>
                  <a:schemeClr val="accent3">
                    <a:lumMod val="75000"/>
                  </a:schemeClr>
                </a:solidFill>
              </a:rPr>
              <a:t>FANAMBARANA</a:t>
            </a:r>
            <a:r>
              <a:rPr lang="es-ES" sz="2800" b="1" spc="300" dirty="0">
                <a:ln/>
                <a:solidFill>
                  <a:schemeClr val="tx2">
                    <a:lumMod val="50000"/>
                    <a:lumOff val="50000"/>
                  </a:schemeClr>
                </a:solidFill>
              </a:rPr>
              <a:t> </a:t>
            </a:r>
            <a:r>
              <a:rPr lang="es-ES" sz="2800" b="1" spc="300" dirty="0">
                <a:ln/>
                <a:solidFill>
                  <a:schemeClr val="accent4"/>
                </a:solidFill>
              </a:rPr>
              <a:t>MANOKANA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AEBF2D76-A096-610E-DFEC-8F603FFB4CEA}"/>
              </a:ext>
            </a:extLst>
          </p:cNvPr>
          <p:cNvSpPr txBox="1"/>
          <p:nvPr/>
        </p:nvSpPr>
        <p:spPr>
          <a:xfrm>
            <a:off x="152400" y="589239"/>
            <a:ext cx="5514975" cy="92333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s-E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Ny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lanitra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mitory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ny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voninahitr'Andriamanitra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;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ary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ny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habakabaka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manambara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ny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asan'ny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tànany</a:t>
            </a:r>
            <a:r>
              <a:rPr lang="es-E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” </a:t>
            </a:r>
            <a:r>
              <a:rPr lang="es-E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</a:t>
            </a:r>
            <a:r>
              <a:rPr lang="es-ES" sz="1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Salamo</a:t>
            </a:r>
            <a:r>
              <a:rPr lang="es-E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19:1)</a:t>
            </a:r>
            <a:endParaRPr lang="es-E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E502085C-A4EF-C6CA-42A1-AF2FCCEDDFEC}"/>
              </a:ext>
            </a:extLst>
          </p:cNvPr>
          <p:cNvSpPr txBox="1"/>
          <p:nvPr/>
        </p:nvSpPr>
        <p:spPr>
          <a:xfrm>
            <a:off x="5819776" y="558461"/>
            <a:ext cx="6157912" cy="92333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Raha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misy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mpaminanin'i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Jehovah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eo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aminareo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dia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amin'ny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fahitana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no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hisehoako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aminy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ary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amin'ny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nofy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no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hitenenako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aminy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” </a:t>
            </a:r>
            <a:r>
              <a:rPr lang="en-U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</a:t>
            </a:r>
            <a:r>
              <a:rPr lang="en-US" sz="1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Nomery</a:t>
            </a:r>
            <a:r>
              <a:rPr lang="en-U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12:6)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57C6E46E-307D-4DDC-5F20-1441039CFB2E}"/>
              </a:ext>
            </a:extLst>
          </p:cNvPr>
          <p:cNvSpPr txBox="1"/>
          <p:nvPr/>
        </p:nvSpPr>
        <p:spPr>
          <a:xfrm>
            <a:off x="4770531" y="1478339"/>
            <a:ext cx="742146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b="1" dirty="0" err="1"/>
              <a:t>Lazain'i</a:t>
            </a:r>
            <a:r>
              <a:rPr lang="en-US" b="1" dirty="0"/>
              <a:t> </a:t>
            </a:r>
            <a:r>
              <a:rPr lang="en-US" b="1" dirty="0" err="1"/>
              <a:t>Paoly</a:t>
            </a:r>
            <a:r>
              <a:rPr lang="en-US" b="1" dirty="0"/>
              <a:t> fa </a:t>
            </a:r>
            <a:r>
              <a:rPr lang="en-US" b="1" dirty="0" err="1"/>
              <a:t>ireo</a:t>
            </a:r>
            <a:r>
              <a:rPr lang="en-US" b="1" dirty="0"/>
              <a:t> </a:t>
            </a:r>
            <a:r>
              <a:rPr lang="en-US" b="1" dirty="0" err="1"/>
              <a:t>izay</a:t>
            </a:r>
            <a:r>
              <a:rPr lang="en-US" b="1" dirty="0"/>
              <a:t> </a:t>
            </a:r>
            <a:r>
              <a:rPr lang="en-US" b="1" dirty="0" err="1"/>
              <a:t>mandà</a:t>
            </a:r>
            <a:r>
              <a:rPr lang="en-US" b="1" dirty="0"/>
              <a:t> </a:t>
            </a:r>
            <a:r>
              <a:rPr lang="en-US" b="1" dirty="0" err="1"/>
              <a:t>ny</a:t>
            </a:r>
            <a:r>
              <a:rPr lang="en-US" b="1" dirty="0"/>
              <a:t> </a:t>
            </a:r>
            <a:r>
              <a:rPr lang="en-US" b="1" dirty="0" err="1"/>
              <a:t>fisian'Andriamanitra</a:t>
            </a:r>
            <a:r>
              <a:rPr lang="en-US" b="1" dirty="0"/>
              <a:t> </a:t>
            </a:r>
            <a:r>
              <a:rPr lang="en-US" b="1" dirty="0" err="1"/>
              <a:t>dia</a:t>
            </a:r>
            <a:r>
              <a:rPr lang="en-US" b="1" dirty="0"/>
              <a:t> “</a:t>
            </a:r>
            <a:r>
              <a:rPr lang="en-US" b="1" dirty="0" err="1"/>
              <a:t>tsy</a:t>
            </a:r>
            <a:r>
              <a:rPr lang="en-US" b="1" dirty="0"/>
              <a:t> </a:t>
            </a:r>
            <a:r>
              <a:rPr lang="en-US" b="1" dirty="0" err="1"/>
              <a:t>manan-kalahatra</a:t>
            </a:r>
            <a:r>
              <a:rPr lang="en-US" b="1" dirty="0"/>
              <a:t>,” </a:t>
            </a:r>
            <a:r>
              <a:rPr lang="en-US" b="1" dirty="0" err="1"/>
              <a:t>satria</a:t>
            </a:r>
            <a:r>
              <a:rPr lang="en-US" b="1" dirty="0"/>
              <a:t> </a:t>
            </a:r>
            <a:r>
              <a:rPr lang="en-US" b="1" dirty="0" err="1"/>
              <a:t>ny</a:t>
            </a:r>
            <a:r>
              <a:rPr lang="en-US" b="1" dirty="0"/>
              <a:t> </a:t>
            </a:r>
            <a:r>
              <a:rPr lang="en-US" b="1" dirty="0" err="1"/>
              <a:t>zavaboary</a:t>
            </a:r>
            <a:r>
              <a:rPr lang="en-US" b="1" dirty="0"/>
              <a:t> </a:t>
            </a:r>
            <a:r>
              <a:rPr lang="en-US" b="1" dirty="0" err="1"/>
              <a:t>dia</a:t>
            </a:r>
            <a:r>
              <a:rPr lang="en-US" b="1" dirty="0"/>
              <a:t> </a:t>
            </a:r>
            <a:r>
              <a:rPr lang="en-US" b="1" dirty="0" err="1"/>
              <a:t>manambara</a:t>
            </a:r>
            <a:r>
              <a:rPr lang="en-US" b="1" dirty="0"/>
              <a:t> “</a:t>
            </a:r>
            <a:r>
              <a:rPr lang="en-US" b="1" dirty="0" err="1"/>
              <a:t>ny</a:t>
            </a:r>
            <a:r>
              <a:rPr lang="en-US" b="1" dirty="0"/>
              <a:t> </a:t>
            </a:r>
            <a:r>
              <a:rPr lang="en-US" b="1" dirty="0" err="1"/>
              <a:t>fombany</a:t>
            </a:r>
            <a:r>
              <a:rPr lang="en-US" b="1" dirty="0"/>
              <a:t> </a:t>
            </a:r>
            <a:r>
              <a:rPr lang="en-US" b="1" dirty="0" err="1"/>
              <a:t>tsy</a:t>
            </a:r>
            <a:r>
              <a:rPr lang="en-US" b="1" dirty="0"/>
              <a:t> </a:t>
            </a:r>
            <a:r>
              <a:rPr lang="en-US" b="1" dirty="0" err="1"/>
              <a:t>hita</a:t>
            </a:r>
            <a:r>
              <a:rPr lang="en-US" b="1" dirty="0"/>
              <a:t>, </a:t>
            </a:r>
            <a:r>
              <a:rPr lang="en-US" b="1" dirty="0" err="1"/>
              <a:t>dia</a:t>
            </a:r>
            <a:r>
              <a:rPr lang="en-US" b="1" dirty="0"/>
              <a:t> </a:t>
            </a:r>
            <a:r>
              <a:rPr lang="en-US" b="1" dirty="0" err="1"/>
              <a:t>ny</a:t>
            </a:r>
            <a:r>
              <a:rPr lang="en-US" b="1" dirty="0"/>
              <a:t> </a:t>
            </a:r>
            <a:r>
              <a:rPr lang="en-US" b="1" dirty="0" err="1"/>
              <a:t>heriny</a:t>
            </a:r>
            <a:r>
              <a:rPr lang="en-US" b="1" dirty="0"/>
              <a:t> </a:t>
            </a:r>
            <a:r>
              <a:rPr lang="en-US" b="1" dirty="0" err="1"/>
              <a:t>mandrakizay</a:t>
            </a:r>
            <a:r>
              <a:rPr lang="en-US" b="1" dirty="0"/>
              <a:t> </a:t>
            </a:r>
            <a:r>
              <a:rPr lang="en-US" b="1" dirty="0" err="1"/>
              <a:t>sy</a:t>
            </a:r>
            <a:r>
              <a:rPr lang="en-US" b="1" dirty="0"/>
              <a:t> </a:t>
            </a:r>
            <a:r>
              <a:rPr lang="en-US" b="1" dirty="0" err="1"/>
              <a:t>ny</a:t>
            </a:r>
            <a:r>
              <a:rPr lang="en-US" b="1" dirty="0"/>
              <a:t> </a:t>
            </a:r>
            <a:r>
              <a:rPr lang="en-US" b="1" dirty="0" err="1"/>
              <a:t>mah’Andriamanitra</a:t>
            </a:r>
            <a:r>
              <a:rPr lang="en-US" b="1" dirty="0"/>
              <a:t> </a:t>
            </a:r>
            <a:r>
              <a:rPr lang="en-US" b="1" dirty="0" err="1"/>
              <a:t>Azy</a:t>
            </a:r>
            <a:r>
              <a:rPr lang="en-US" b="1" dirty="0"/>
              <a:t>” (Rom. 1:20; Sal. 19:1).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9AE275BA-60F1-3E19-D652-C1A0E0A1FD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826" y="1632358"/>
            <a:ext cx="4447592" cy="248853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tx2">
                <a:lumMod val="75000"/>
                <a:lumOff val="25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88D80162-2C72-446F-D8A3-EE0B6179208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5250" y="4317208"/>
            <a:ext cx="4333875" cy="243780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4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1062036C-0D3D-59CF-59E3-6D3A11511A9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5059613"/>
            <a:ext cx="2889921" cy="1616979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0EDA5F46-0F02-5F5E-60EC-66E1749DF27F}"/>
              </a:ext>
            </a:extLst>
          </p:cNvPr>
          <p:cNvSpPr txBox="1"/>
          <p:nvPr/>
        </p:nvSpPr>
        <p:spPr>
          <a:xfrm>
            <a:off x="3171804" y="4813647"/>
            <a:ext cx="4413962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b="1" dirty="0" err="1"/>
              <a:t>Noho</a:t>
            </a:r>
            <a:r>
              <a:rPr lang="en-US" b="1" dirty="0"/>
              <a:t> </a:t>
            </a:r>
            <a:r>
              <a:rPr lang="en-US" b="1" dirty="0" err="1"/>
              <a:t>izany</a:t>
            </a:r>
            <a:r>
              <a:rPr lang="en-US" b="1" dirty="0"/>
              <a:t> </a:t>
            </a:r>
            <a:r>
              <a:rPr lang="en-US" b="1" dirty="0" err="1"/>
              <a:t>antony</a:t>
            </a:r>
            <a:r>
              <a:rPr lang="en-US" b="1" dirty="0"/>
              <a:t> </a:t>
            </a:r>
            <a:r>
              <a:rPr lang="en-US" b="1" dirty="0" err="1"/>
              <a:t>izany</a:t>
            </a:r>
            <a:r>
              <a:rPr lang="en-US" b="1" dirty="0"/>
              <a:t>, </a:t>
            </a:r>
            <a:r>
              <a:rPr lang="en-US" b="1" dirty="0" err="1"/>
              <a:t>dia</a:t>
            </a:r>
            <a:r>
              <a:rPr lang="en-US" b="1" dirty="0"/>
              <a:t> </a:t>
            </a:r>
            <a:r>
              <a:rPr lang="en-US" b="1" dirty="0" err="1"/>
              <a:t>nampiasa</a:t>
            </a:r>
            <a:r>
              <a:rPr lang="en-US" b="1" dirty="0"/>
              <a:t> </a:t>
            </a:r>
            <a:r>
              <a:rPr lang="en-US" b="1" dirty="0" err="1"/>
              <a:t>fomba</a:t>
            </a:r>
            <a:r>
              <a:rPr lang="en-US" b="1" dirty="0"/>
              <a:t> </a:t>
            </a:r>
            <a:r>
              <a:rPr lang="en-US" b="1" dirty="0" err="1"/>
              <a:t>mivantana</a:t>
            </a:r>
            <a:r>
              <a:rPr lang="en-US" b="1" dirty="0"/>
              <a:t> </a:t>
            </a:r>
            <a:r>
              <a:rPr lang="en-US" b="1" dirty="0" err="1"/>
              <a:t>kokoa</a:t>
            </a:r>
            <a:r>
              <a:rPr lang="en-US" b="1" dirty="0"/>
              <a:t> </a:t>
            </a:r>
            <a:r>
              <a:rPr lang="en-US" b="1" dirty="0" err="1"/>
              <a:t>Andriamanitra</a:t>
            </a:r>
            <a:r>
              <a:rPr lang="en-US" b="1" dirty="0"/>
              <a:t> </a:t>
            </a:r>
            <a:r>
              <a:rPr lang="en-US" b="1" dirty="0" err="1"/>
              <a:t>mba</a:t>
            </a:r>
            <a:r>
              <a:rPr lang="en-US" b="1" dirty="0"/>
              <a:t> </a:t>
            </a:r>
            <a:r>
              <a:rPr lang="en-US" b="1" dirty="0" err="1"/>
              <a:t>hanambarana</a:t>
            </a:r>
            <a:r>
              <a:rPr lang="en-US" b="1" dirty="0"/>
              <a:t> </a:t>
            </a:r>
            <a:r>
              <a:rPr lang="en-US" b="1" dirty="0" err="1"/>
              <a:t>ny</a:t>
            </a:r>
            <a:r>
              <a:rPr lang="en-US" b="1" dirty="0"/>
              <a:t> </a:t>
            </a:r>
            <a:r>
              <a:rPr lang="en-US" b="1" dirty="0" err="1"/>
              <a:t>tenany</a:t>
            </a:r>
            <a:r>
              <a:rPr lang="en-US" b="1" dirty="0"/>
              <a:t>: </a:t>
            </a:r>
            <a:r>
              <a:rPr lang="en-US" b="1" dirty="0" err="1"/>
              <a:t>fanambarana</a:t>
            </a:r>
            <a:r>
              <a:rPr lang="en-US" b="1" dirty="0"/>
              <a:t> </a:t>
            </a:r>
            <a:r>
              <a:rPr lang="en-US" b="1" dirty="0" err="1"/>
              <a:t>manokana</a:t>
            </a:r>
            <a:r>
              <a:rPr lang="en-US" b="1" dirty="0"/>
              <a:t> </a:t>
            </a:r>
            <a:r>
              <a:rPr lang="en-US" b="1" dirty="0" err="1"/>
              <a:t>amin'ny</a:t>
            </a:r>
            <a:r>
              <a:rPr lang="en-US" b="1" dirty="0"/>
              <a:t> </a:t>
            </a:r>
            <a:r>
              <a:rPr lang="en-US" b="1" dirty="0" err="1"/>
              <a:t>alalan'ny</a:t>
            </a:r>
            <a:r>
              <a:rPr lang="en-US" b="1" dirty="0"/>
              <a:t> </a:t>
            </a:r>
            <a:r>
              <a:rPr lang="en-US" b="1" dirty="0" err="1"/>
              <a:t>mpaminany</a:t>
            </a:r>
            <a:r>
              <a:rPr lang="en-US" b="1" dirty="0"/>
              <a:t> </a:t>
            </a:r>
            <a:r>
              <a:rPr lang="en-US" b="1" dirty="0" err="1"/>
              <a:t>sy</a:t>
            </a:r>
            <a:r>
              <a:rPr lang="en-US" b="1" dirty="0"/>
              <a:t> </a:t>
            </a:r>
            <a:r>
              <a:rPr lang="en-US" b="1" dirty="0" err="1"/>
              <a:t>Jesosy</a:t>
            </a:r>
            <a:r>
              <a:rPr lang="en-US" b="1" dirty="0"/>
              <a:t> Kristy, </a:t>
            </a:r>
            <a:r>
              <a:rPr lang="en-US" b="1" dirty="0" err="1"/>
              <a:t>ary</a:t>
            </a:r>
            <a:r>
              <a:rPr lang="en-US" b="1" dirty="0"/>
              <a:t> </a:t>
            </a:r>
            <a:r>
              <a:rPr lang="en-US" b="1" dirty="0" err="1"/>
              <a:t>voasoratra</a:t>
            </a:r>
            <a:r>
              <a:rPr lang="en-US" b="1" dirty="0"/>
              <a:t> </a:t>
            </a:r>
            <a:r>
              <a:rPr lang="en-US" b="1" dirty="0" err="1"/>
              <a:t>ao</a:t>
            </a:r>
            <a:r>
              <a:rPr lang="en-US" b="1" dirty="0"/>
              <a:t> </a:t>
            </a:r>
            <a:r>
              <a:rPr lang="en-US" b="1" dirty="0" err="1"/>
              <a:t>amin'ny</a:t>
            </a:r>
            <a:r>
              <a:rPr lang="en-US" b="1" dirty="0"/>
              <a:t> </a:t>
            </a:r>
            <a:r>
              <a:rPr lang="en-US" b="1" dirty="0" err="1"/>
              <a:t>Baiboly</a:t>
            </a:r>
            <a:r>
              <a:rPr lang="en-US" b="1" dirty="0"/>
              <a:t> </a:t>
            </a:r>
            <a:r>
              <a:rPr lang="en-US" b="1" dirty="0" err="1"/>
              <a:t>izay</a:t>
            </a:r>
            <a:r>
              <a:rPr lang="en-US" b="1" dirty="0"/>
              <a:t> </a:t>
            </a:r>
            <a:r>
              <a:rPr lang="en-US" b="1" dirty="0" err="1"/>
              <a:t>Tenin'Andriamanitra</a:t>
            </a:r>
            <a:r>
              <a:rPr lang="en-US" b="1" dirty="0"/>
              <a:t> (Heb. 1:1-2).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6BFA6C11-EBDF-B173-4B09-D5D38DA01CC2}"/>
              </a:ext>
            </a:extLst>
          </p:cNvPr>
          <p:cNvSpPr txBox="1"/>
          <p:nvPr/>
        </p:nvSpPr>
        <p:spPr>
          <a:xfrm>
            <a:off x="161926" y="4150196"/>
            <a:ext cx="755332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 err="1"/>
              <a:t>Saingy</a:t>
            </a:r>
            <a:r>
              <a:rPr lang="en-US" b="1" dirty="0"/>
              <a:t>, </a:t>
            </a:r>
            <a:r>
              <a:rPr lang="en-US" b="1" dirty="0" err="1"/>
              <a:t>hatramin'ny</a:t>
            </a:r>
            <a:r>
              <a:rPr lang="en-US" b="1" dirty="0"/>
              <a:t> </a:t>
            </a:r>
            <a:r>
              <a:rPr lang="en-US" b="1" dirty="0" err="1"/>
              <a:t>fahalavoan'i</a:t>
            </a:r>
            <a:r>
              <a:rPr lang="en-US" b="1" dirty="0"/>
              <a:t> </a:t>
            </a:r>
            <a:r>
              <a:rPr lang="en-US" b="1" dirty="0" err="1"/>
              <a:t>Adama</a:t>
            </a:r>
            <a:r>
              <a:rPr lang="en-US" b="1" dirty="0"/>
              <a:t> </a:t>
            </a:r>
            <a:r>
              <a:rPr lang="en-US" b="1" dirty="0" err="1"/>
              <a:t>sy</a:t>
            </a:r>
            <a:r>
              <a:rPr lang="en-US" b="1" dirty="0"/>
              <a:t> Eva, </a:t>
            </a:r>
            <a:r>
              <a:rPr lang="en-US" b="1" dirty="0" err="1"/>
              <a:t>dia</a:t>
            </a:r>
            <a:r>
              <a:rPr lang="en-US" b="1" dirty="0"/>
              <a:t> </a:t>
            </a:r>
            <a:r>
              <a:rPr lang="en-US" b="1" dirty="0" err="1"/>
              <a:t>ahitana</a:t>
            </a:r>
            <a:r>
              <a:rPr lang="en-US" b="1" dirty="0"/>
              <a:t> </a:t>
            </a:r>
            <a:r>
              <a:rPr lang="en-US" b="1" dirty="0" err="1"/>
              <a:t>vokatry</a:t>
            </a:r>
            <a:r>
              <a:rPr lang="en-US" b="1" dirty="0"/>
              <a:t> </a:t>
            </a:r>
            <a:r>
              <a:rPr lang="en-US" b="1" dirty="0" err="1"/>
              <a:t>ny</a:t>
            </a:r>
            <a:r>
              <a:rPr lang="en-US" b="1" dirty="0"/>
              <a:t> </a:t>
            </a:r>
            <a:r>
              <a:rPr lang="en-US" b="1" dirty="0" err="1"/>
              <a:t>fahotana</a:t>
            </a:r>
            <a:r>
              <a:rPr lang="en-US" b="1" dirty="0"/>
              <a:t> </a:t>
            </a:r>
            <a:r>
              <a:rPr lang="en-US" b="1" dirty="0" err="1"/>
              <a:t>ihany</a:t>
            </a:r>
            <a:r>
              <a:rPr lang="en-US" b="1" dirty="0"/>
              <a:t> </a:t>
            </a:r>
            <a:r>
              <a:rPr lang="en-US" b="1" dirty="0" err="1"/>
              <a:t>koa</a:t>
            </a:r>
            <a:r>
              <a:rPr lang="en-US" b="1" dirty="0"/>
              <a:t> </a:t>
            </a:r>
            <a:r>
              <a:rPr lang="en-US" b="1" dirty="0" err="1"/>
              <a:t>ny</a:t>
            </a:r>
            <a:r>
              <a:rPr lang="en-US" b="1" dirty="0"/>
              <a:t> </a:t>
            </a:r>
            <a:r>
              <a:rPr lang="en-US" b="1" dirty="0" err="1"/>
              <a:t>zavaboary</a:t>
            </a:r>
            <a:r>
              <a:rPr lang="en-US" b="1" dirty="0"/>
              <a:t> (</a:t>
            </a:r>
            <a:r>
              <a:rPr lang="en-US" b="1" dirty="0" err="1"/>
              <a:t>fihazan'ny</a:t>
            </a:r>
            <a:r>
              <a:rPr lang="en-US" b="1" dirty="0"/>
              <a:t> </a:t>
            </a:r>
            <a:r>
              <a:rPr lang="en-US" b="1" dirty="0" err="1"/>
              <a:t>mahery</a:t>
            </a:r>
            <a:r>
              <a:rPr lang="en-US" b="1" dirty="0"/>
              <a:t> </a:t>
            </a:r>
            <a:r>
              <a:rPr lang="en-US" b="1" dirty="0" err="1"/>
              <a:t>ny</a:t>
            </a:r>
            <a:r>
              <a:rPr lang="en-US" b="1" dirty="0"/>
              <a:t> </a:t>
            </a:r>
            <a:r>
              <a:rPr lang="en-US" b="1" dirty="0" err="1"/>
              <a:t>kely</a:t>
            </a:r>
            <a:r>
              <a:rPr lang="en-US" b="1" dirty="0"/>
              <a:t> </a:t>
            </a:r>
            <a:r>
              <a:rPr lang="en-US" b="1" dirty="0" err="1"/>
              <a:t>noho</a:t>
            </a:r>
            <a:r>
              <a:rPr lang="en-US" b="1" dirty="0"/>
              <a:t> </a:t>
            </a:r>
            <a:r>
              <a:rPr lang="en-US" b="1" dirty="0" err="1"/>
              <a:t>izy</a:t>
            </a:r>
            <a:r>
              <a:rPr lang="en-US" b="1" dirty="0"/>
              <a:t>, </a:t>
            </a:r>
            <a:r>
              <a:rPr lang="en-US" b="1" dirty="0" err="1"/>
              <a:t>horohoron-tany</a:t>
            </a:r>
            <a:r>
              <a:rPr lang="en-US" b="1" dirty="0"/>
              <a:t>, …)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944EEA0A-9ADB-215F-0B04-294FEDBAF059}"/>
              </a:ext>
            </a:extLst>
          </p:cNvPr>
          <p:cNvSpPr txBox="1"/>
          <p:nvPr/>
        </p:nvSpPr>
        <p:spPr>
          <a:xfrm>
            <a:off x="4770531" y="2620266"/>
            <a:ext cx="742147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b="1" dirty="0" err="1">
                <a:solidFill>
                  <a:prstClr val="black"/>
                </a:solidFill>
              </a:rPr>
              <a:t>Hitantsika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amin'ny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alalan'ny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hery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mamerina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amin'ny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laoniny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ao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amin'ny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zavamanan'aina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ny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fahitan'Andriamanitra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mialoha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ny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fidiran'ny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fahotana</a:t>
            </a:r>
            <a:r>
              <a:rPr lang="en-US" b="1" dirty="0">
                <a:solidFill>
                  <a:prstClr val="black"/>
                </a:solidFill>
              </a:rPr>
              <a:t>. </a:t>
            </a:r>
            <a:r>
              <a:rPr lang="en-US" b="1" dirty="0" err="1">
                <a:solidFill>
                  <a:prstClr val="black"/>
                </a:solidFill>
              </a:rPr>
              <a:t>Rehefa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maratra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isika</a:t>
            </a:r>
            <a:r>
              <a:rPr lang="en-US" b="1" dirty="0">
                <a:solidFill>
                  <a:prstClr val="black"/>
                </a:solidFill>
              </a:rPr>
              <a:t>, </a:t>
            </a:r>
            <a:r>
              <a:rPr lang="en-US" b="1" dirty="0" err="1">
                <a:solidFill>
                  <a:prstClr val="black"/>
                </a:solidFill>
              </a:rPr>
              <a:t>dia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manomboka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avy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hatrany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ny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fanasitranana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sy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famerenana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amin'ny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laoniny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ny</a:t>
            </a:r>
            <a:r>
              <a:rPr lang="en-US" b="1" dirty="0">
                <a:solidFill>
                  <a:prstClr val="black"/>
                </a:solidFill>
              </a:rPr>
              <a:t> sela. </a:t>
            </a:r>
            <a:r>
              <a:rPr lang="en-US" b="1" dirty="0" err="1">
                <a:solidFill>
                  <a:prstClr val="black"/>
                </a:solidFill>
              </a:rPr>
              <a:t>Ary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efa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vonona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avy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hatrany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ny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asa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famerenana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amin'ny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laoniny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mbola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tsy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misy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ratra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akory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aza</a:t>
            </a:r>
            <a:r>
              <a:rPr lang="en-US" b="1" dirty="0">
                <a:solidFill>
                  <a:prstClr val="black"/>
                </a:solidFill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4251022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9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  <p:bldP spid="9" grpId="0" animBg="1"/>
      <p:bldP spid="10" grpId="0"/>
      <p:bldP spid="11" grpId="0"/>
      <p:bldP spid="13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4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CD9B937-7CDE-341E-41EA-08B3119AFB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16">
            <a:extLst>
              <a:ext uri="{FF2B5EF4-FFF2-40B4-BE49-F238E27FC236}">
                <a16:creationId xmlns:a16="http://schemas.microsoft.com/office/drawing/2014/main" id="{1458E844-135A-3310-F029-AA58EEB5B35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1350763"/>
          </a:xfrm>
          <a:prstGeom prst="rect">
            <a:avLst/>
          </a:prstGeom>
          <a:blipFill dpi="0"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BBC1331A-08EE-3758-1467-01E70FBAECDD}"/>
              </a:ext>
            </a:extLst>
          </p:cNvPr>
          <p:cNvSpPr txBox="1"/>
          <p:nvPr/>
        </p:nvSpPr>
        <p:spPr>
          <a:xfrm>
            <a:off x="-36094" y="-122969"/>
            <a:ext cx="8778242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4400" b="1" dirty="0">
                <a:ln w="19050">
                  <a:solidFill>
                    <a:srgbClr val="996600"/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700000" algn="bl" rotWithShape="0">
                    <a:srgbClr val="7E5400"/>
                  </a:outerShdw>
                </a:effectLst>
              </a:rPr>
              <a:t>NY MOMBA NY TSINDRIMANDRY 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A3E0AE05-B3C1-D1F2-833F-5EBFEC866924}"/>
              </a:ext>
            </a:extLst>
          </p:cNvPr>
          <p:cNvSpPr txBox="1"/>
          <p:nvPr/>
        </p:nvSpPr>
        <p:spPr>
          <a:xfrm>
            <a:off x="207544" y="456008"/>
            <a:ext cx="8363154" cy="92333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“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Izay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soratra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rehetra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nomen'ny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tsindrimandrin'Andriamanitra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dia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mahasoa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koa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ho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fampianarana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, ho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fandresen-dahatra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, ho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fanitsiana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izay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diso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, ho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fitaizana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amin'ny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fahamarinana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” </a:t>
            </a:r>
            <a:r>
              <a:rPr lang="en-US" sz="1400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(2 </a:t>
            </a:r>
            <a:r>
              <a:rPr lang="en-US" sz="1400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Timoty</a:t>
            </a:r>
            <a:r>
              <a:rPr lang="en-US" sz="1400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3:16)</a:t>
            </a:r>
            <a:endParaRPr lang="en-US" b="1" dirty="0">
              <a:solidFill>
                <a:schemeClr val="accent3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5998B500-13D7-3A76-2D7E-D75040DAD884}"/>
              </a:ext>
            </a:extLst>
          </p:cNvPr>
          <p:cNvSpPr txBox="1"/>
          <p:nvPr/>
        </p:nvSpPr>
        <p:spPr>
          <a:xfrm>
            <a:off x="85725" y="1350763"/>
            <a:ext cx="865642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 err="1"/>
              <a:t>Nandritra</a:t>
            </a:r>
            <a:r>
              <a:rPr lang="en-US" sz="2000" b="1" dirty="0"/>
              <a:t> </a:t>
            </a:r>
            <a:r>
              <a:rPr lang="en-US" sz="2000" b="1" dirty="0" err="1"/>
              <a:t>ny</a:t>
            </a:r>
            <a:r>
              <a:rPr lang="en-US" sz="2000" b="1" dirty="0"/>
              <a:t> </a:t>
            </a:r>
            <a:r>
              <a:rPr lang="en-US" sz="2000" b="1" dirty="0" err="1"/>
              <a:t>taonjato</a:t>
            </a:r>
            <a:r>
              <a:rPr lang="en-US" sz="2000" b="1" dirty="0"/>
              <a:t> </a:t>
            </a:r>
            <a:r>
              <a:rPr lang="en-US" sz="2000" b="1" dirty="0" err="1"/>
              <a:t>maro</a:t>
            </a:r>
            <a:r>
              <a:rPr lang="en-US" sz="2000" b="1" dirty="0"/>
              <a:t>, </a:t>
            </a:r>
            <a:r>
              <a:rPr lang="en-US" sz="2000" b="1" dirty="0" err="1"/>
              <a:t>dia</a:t>
            </a:r>
            <a:r>
              <a:rPr lang="en-US" sz="2000" b="1" dirty="0"/>
              <a:t> am-</a:t>
            </a:r>
            <a:r>
              <a:rPr lang="en-US" sz="2000" b="1" dirty="0" err="1"/>
              <a:t>bava</a:t>
            </a:r>
            <a:r>
              <a:rPr lang="en-US" sz="2000" b="1" dirty="0"/>
              <a:t> no </a:t>
            </a:r>
            <a:r>
              <a:rPr lang="en-US" sz="2000" b="1" dirty="0" err="1"/>
              <a:t>nampitana</a:t>
            </a:r>
            <a:r>
              <a:rPr lang="en-US" sz="2000" b="1" dirty="0"/>
              <a:t> </a:t>
            </a:r>
            <a:r>
              <a:rPr lang="en-US" sz="2000" b="1" dirty="0" err="1"/>
              <a:t>ny</a:t>
            </a:r>
            <a:r>
              <a:rPr lang="en-US" sz="2000" b="1" dirty="0"/>
              <a:t> </a:t>
            </a:r>
            <a:r>
              <a:rPr lang="en-US" sz="2000" b="1" dirty="0" err="1"/>
              <a:t>asa</a:t>
            </a:r>
            <a:r>
              <a:rPr lang="en-US" sz="2000" b="1" dirty="0"/>
              <a:t> </a:t>
            </a:r>
            <a:r>
              <a:rPr lang="en-US" sz="2000" b="1" dirty="0" err="1"/>
              <a:t>sy</a:t>
            </a:r>
            <a:r>
              <a:rPr lang="en-US" sz="2000" b="1" dirty="0"/>
              <a:t> </a:t>
            </a:r>
            <a:r>
              <a:rPr lang="en-US" sz="2000" b="1" dirty="0" err="1"/>
              <a:t>ny</a:t>
            </a:r>
            <a:r>
              <a:rPr lang="en-US" sz="2000" b="1" dirty="0"/>
              <a:t> </a:t>
            </a:r>
            <a:r>
              <a:rPr lang="en-US" sz="2000" b="1" dirty="0" err="1"/>
              <a:t>hafatra</a:t>
            </a:r>
            <a:r>
              <a:rPr lang="en-US" sz="2000" b="1" dirty="0"/>
              <a:t> </a:t>
            </a:r>
            <a:r>
              <a:rPr lang="en-US" sz="2000" b="1" dirty="0" err="1"/>
              <a:t>avy</a:t>
            </a:r>
            <a:r>
              <a:rPr lang="en-US" sz="2000" b="1" dirty="0"/>
              <a:t> </a:t>
            </a:r>
            <a:r>
              <a:rPr lang="en-US" sz="2000" b="1" dirty="0" err="1"/>
              <a:t>tamin'Andriamanitra</a:t>
            </a:r>
            <a:r>
              <a:rPr lang="en-US" sz="2000" b="1" dirty="0"/>
              <a:t>, </a:t>
            </a:r>
            <a:r>
              <a:rPr lang="en-US" sz="2000" b="1" dirty="0" err="1"/>
              <a:t>mandrapaha</a:t>
            </a:r>
            <a:r>
              <a:rPr lang="en-US" sz="2000" b="1" dirty="0"/>
              <a:t>-tonga </a:t>
            </a:r>
            <a:r>
              <a:rPr lang="en-US" sz="2000" b="1" dirty="0" err="1"/>
              <a:t>ny</a:t>
            </a:r>
            <a:r>
              <a:rPr lang="en-US" sz="2000" b="1" dirty="0"/>
              <a:t> </a:t>
            </a:r>
            <a:r>
              <a:rPr lang="en-US" sz="2000" b="1" dirty="0" err="1"/>
              <a:t>fotoana</a:t>
            </a:r>
            <a:r>
              <a:rPr lang="en-US" sz="2000" b="1" dirty="0"/>
              <a:t> </a:t>
            </a:r>
            <a:r>
              <a:rPr lang="en-US" sz="2000" b="1" dirty="0" err="1"/>
              <a:t>izay</a:t>
            </a:r>
            <a:r>
              <a:rPr lang="en-US" sz="2000" b="1" dirty="0"/>
              <a:t> </a:t>
            </a:r>
            <a:r>
              <a:rPr lang="en-US" sz="2000" b="1" dirty="0" err="1"/>
              <a:t>nanomezan'Andriamanitra</a:t>
            </a:r>
            <a:r>
              <a:rPr lang="en-US" sz="2000" b="1" dirty="0"/>
              <a:t> </a:t>
            </a:r>
            <a:r>
              <a:rPr lang="en-US" sz="2000" b="1" dirty="0" err="1"/>
              <a:t>tsindrimandry</a:t>
            </a:r>
            <a:r>
              <a:rPr lang="en-US" sz="2000" b="1" dirty="0"/>
              <a:t> </a:t>
            </a:r>
            <a:r>
              <a:rPr lang="en-US" sz="2000" b="1" dirty="0" err="1"/>
              <a:t>an'i</a:t>
            </a:r>
            <a:r>
              <a:rPr lang="en-US" sz="2000" b="1" dirty="0"/>
              <a:t> </a:t>
            </a:r>
            <a:r>
              <a:rPr lang="en-US" sz="2000" b="1" dirty="0" err="1"/>
              <a:t>Mosesy</a:t>
            </a:r>
            <a:r>
              <a:rPr lang="en-US" sz="2000" b="1" dirty="0"/>
              <a:t> </a:t>
            </a:r>
            <a:r>
              <a:rPr lang="en-US" sz="2000" b="1" dirty="0" err="1"/>
              <a:t>hitahiry</a:t>
            </a:r>
            <a:r>
              <a:rPr lang="en-US" sz="2000" b="1" dirty="0"/>
              <a:t> an-</a:t>
            </a:r>
            <a:r>
              <a:rPr lang="en-US" sz="2000" b="1" dirty="0" err="1"/>
              <a:t>tsoratra</a:t>
            </a:r>
            <a:r>
              <a:rPr lang="en-US" sz="2000" b="1" dirty="0"/>
              <a:t> </a:t>
            </a:r>
            <a:r>
              <a:rPr lang="en-US" sz="2000" b="1" dirty="0" err="1"/>
              <a:t>ireo</a:t>
            </a:r>
            <a:r>
              <a:rPr lang="en-US" sz="2000" b="1" dirty="0"/>
              <a:t> </a:t>
            </a:r>
            <a:r>
              <a:rPr lang="en-US" sz="2000" b="1" dirty="0" err="1"/>
              <a:t>asa</a:t>
            </a:r>
            <a:r>
              <a:rPr lang="en-US" sz="2000" b="1" dirty="0"/>
              <a:t> </a:t>
            </a:r>
            <a:r>
              <a:rPr lang="en-US" sz="2000" b="1" dirty="0" err="1"/>
              <a:t>ireo</a:t>
            </a:r>
            <a:r>
              <a:rPr lang="en-US" sz="2000" b="1" dirty="0"/>
              <a:t> </a:t>
            </a:r>
            <a:r>
              <a:rPr lang="en-US" sz="2000" b="1" dirty="0" err="1"/>
              <a:t>sy</a:t>
            </a:r>
            <a:r>
              <a:rPr lang="en-US" sz="2000" b="1" dirty="0"/>
              <a:t> </a:t>
            </a:r>
            <a:r>
              <a:rPr lang="en-US" sz="2000" b="1" dirty="0" err="1"/>
              <a:t>izay</a:t>
            </a:r>
            <a:r>
              <a:rPr lang="en-US" sz="2000" b="1" dirty="0"/>
              <a:t> </a:t>
            </a:r>
            <a:r>
              <a:rPr lang="en-US" sz="2000" b="1" dirty="0" err="1"/>
              <a:t>lazainy</a:t>
            </a:r>
            <a:r>
              <a:rPr lang="en-US" sz="2000" b="1" dirty="0"/>
              <a:t>.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069F67DD-5FF2-6E80-605E-CE181CFB51A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90230355"/>
              </p:ext>
            </p:extLst>
          </p:nvPr>
        </p:nvGraphicFramePr>
        <p:xfrm>
          <a:off x="257175" y="4297417"/>
          <a:ext cx="11782425" cy="25137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pic>
        <p:nvPicPr>
          <p:cNvPr id="4" name="Imagen 3">
            <a:extLst>
              <a:ext uri="{FF2B5EF4-FFF2-40B4-BE49-F238E27FC236}">
                <a16:creationId xmlns:a16="http://schemas.microsoft.com/office/drawing/2014/main" id="{58ADAA8C-AB32-3711-B80E-4D152F21D09C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01" t="3378" r="14694" b="2249"/>
          <a:stretch>
            <a:fillRect/>
          </a:stretch>
        </p:blipFill>
        <p:spPr>
          <a:xfrm>
            <a:off x="8818347" y="331536"/>
            <a:ext cx="3126004" cy="1908119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63AB8A2D-0120-1424-2612-1F29534D3CCA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992" y="2717094"/>
            <a:ext cx="2544685" cy="1423812"/>
          </a:xfrm>
          <a:prstGeom prst="rect">
            <a:avLst/>
          </a:prstGeom>
          <a:ln w="38100" cap="sq">
            <a:solidFill>
              <a:srgbClr val="A8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F0DDB4CF-E997-5772-9188-F37628BAE81B}"/>
              </a:ext>
            </a:extLst>
          </p:cNvPr>
          <p:cNvSpPr txBox="1"/>
          <p:nvPr/>
        </p:nvSpPr>
        <p:spPr>
          <a:xfrm>
            <a:off x="3275045" y="2395001"/>
            <a:ext cx="883123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 err="1"/>
              <a:t>Nanomboka</a:t>
            </a:r>
            <a:r>
              <a:rPr lang="en-US" sz="2000" b="1" dirty="0"/>
              <a:t> </a:t>
            </a:r>
            <a:r>
              <a:rPr lang="en-US" sz="2000" b="1" dirty="0" err="1"/>
              <a:t>teo</a:t>
            </a:r>
            <a:r>
              <a:rPr lang="en-US" sz="2000" b="1" dirty="0"/>
              <a:t>, </a:t>
            </a:r>
            <a:r>
              <a:rPr lang="en-US" sz="2000" b="1" dirty="0" err="1"/>
              <a:t>dia</a:t>
            </a:r>
            <a:r>
              <a:rPr lang="en-US" sz="2000" b="1" dirty="0"/>
              <a:t> </a:t>
            </a:r>
            <a:r>
              <a:rPr lang="en-US" sz="2000" b="1" dirty="0" err="1"/>
              <a:t>notehirizin'ny</a:t>
            </a:r>
            <a:r>
              <a:rPr lang="en-US" sz="2000" b="1" dirty="0"/>
              <a:t> </a:t>
            </a:r>
            <a:r>
              <a:rPr lang="en-US" sz="2000" b="1" dirty="0" err="1"/>
              <a:t>olona</a:t>
            </a:r>
            <a:r>
              <a:rPr lang="en-US" sz="2000" b="1" dirty="0"/>
              <a:t> </a:t>
            </a:r>
            <a:r>
              <a:rPr lang="en-US" sz="2000" b="1" dirty="0" err="1"/>
              <a:t>izay</a:t>
            </a:r>
            <a:r>
              <a:rPr lang="en-US" sz="2000" b="1" dirty="0"/>
              <a:t> </a:t>
            </a:r>
            <a:r>
              <a:rPr lang="en-US" sz="2000" b="1" dirty="0" err="1"/>
              <a:t>nahazo</a:t>
            </a:r>
            <a:r>
              <a:rPr lang="en-US" sz="2000" b="1" dirty="0"/>
              <a:t> “</a:t>
            </a:r>
            <a:r>
              <a:rPr lang="en-US" sz="2000" b="1" dirty="0" err="1"/>
              <a:t>tsindrimandry</a:t>
            </a:r>
            <a:r>
              <a:rPr lang="en-US" sz="2000" b="1" dirty="0"/>
              <a:t>”, </a:t>
            </a:r>
            <a:r>
              <a:rPr lang="en-US" sz="2000" b="1" dirty="0" err="1"/>
              <a:t>izany</a:t>
            </a:r>
            <a:r>
              <a:rPr lang="en-US" sz="2000" b="1" dirty="0"/>
              <a:t> hoe </a:t>
            </a:r>
            <a:r>
              <a:rPr lang="en-US" sz="2000" b="1" dirty="0" err="1"/>
              <a:t>notarihin'ny</a:t>
            </a:r>
            <a:r>
              <a:rPr lang="en-US" sz="2000" b="1" dirty="0"/>
              <a:t> </a:t>
            </a:r>
            <a:r>
              <a:rPr lang="en-US" sz="2000" b="1" dirty="0" err="1"/>
              <a:t>Fanahy</a:t>
            </a:r>
            <a:r>
              <a:rPr lang="en-US" sz="2000" b="1" dirty="0"/>
              <a:t> </a:t>
            </a:r>
            <a:r>
              <a:rPr lang="en-US" sz="2000" b="1" dirty="0" err="1"/>
              <a:t>Masina</a:t>
            </a:r>
            <a:r>
              <a:rPr lang="en-US" sz="2000" b="1" dirty="0"/>
              <a:t>, an-</a:t>
            </a:r>
            <a:r>
              <a:rPr lang="en-US" sz="2000" b="1" dirty="0" err="1"/>
              <a:t>tsoratra</a:t>
            </a:r>
            <a:r>
              <a:rPr lang="en-US" sz="2000" b="1" dirty="0"/>
              <a:t> </a:t>
            </a:r>
            <a:r>
              <a:rPr lang="en-US" sz="2000" b="1" dirty="0" err="1"/>
              <a:t>ny</a:t>
            </a:r>
            <a:r>
              <a:rPr lang="en-US" sz="2000" b="1" dirty="0"/>
              <a:t> </a:t>
            </a:r>
            <a:r>
              <a:rPr lang="en-US" sz="2000" b="1" dirty="0" err="1"/>
              <a:t>hafatra</a:t>
            </a:r>
            <a:r>
              <a:rPr lang="en-US" sz="2000" b="1" dirty="0"/>
              <a:t> </a:t>
            </a:r>
            <a:r>
              <a:rPr lang="en-US" sz="2000" b="1" dirty="0" err="1"/>
              <a:t>izay</a:t>
            </a:r>
            <a:r>
              <a:rPr lang="en-US" sz="2000" b="1" dirty="0"/>
              <a:t> </a:t>
            </a:r>
            <a:r>
              <a:rPr lang="en-US" sz="2000" b="1" dirty="0" err="1"/>
              <a:t>tian'Andriamanitra</a:t>
            </a:r>
            <a:r>
              <a:rPr lang="en-US" sz="2000" b="1" dirty="0"/>
              <a:t> </a:t>
            </a:r>
            <a:r>
              <a:rPr lang="en-US" sz="2000" b="1" dirty="0" err="1"/>
              <a:t>hotehirizina</a:t>
            </a:r>
            <a:r>
              <a:rPr lang="en-US" sz="2000" b="1" dirty="0"/>
              <a:t> (2 </a:t>
            </a:r>
            <a:r>
              <a:rPr lang="en-US" sz="2000" b="1" dirty="0" err="1"/>
              <a:t>Petera</a:t>
            </a:r>
            <a:r>
              <a:rPr lang="en-US" sz="2000" b="1" dirty="0"/>
              <a:t> 1:21). </a:t>
            </a:r>
            <a:r>
              <a:rPr lang="en-US" sz="2000" b="1" dirty="0" err="1"/>
              <a:t>Izany</a:t>
            </a:r>
            <a:r>
              <a:rPr lang="en-US" sz="2000" b="1" dirty="0"/>
              <a:t> no </a:t>
            </a:r>
            <a:r>
              <a:rPr lang="en-US" sz="2000" b="1" dirty="0" err="1"/>
              <a:t>mahatonga</a:t>
            </a:r>
            <a:r>
              <a:rPr lang="en-US" sz="2000" b="1" dirty="0"/>
              <a:t> </a:t>
            </a:r>
            <a:r>
              <a:rPr lang="en-US" sz="2000" b="1" dirty="0" err="1"/>
              <a:t>ny</a:t>
            </a:r>
            <a:r>
              <a:rPr lang="en-US" sz="2000" b="1" dirty="0"/>
              <a:t> </a:t>
            </a:r>
            <a:r>
              <a:rPr lang="en-US" sz="2000" b="1" dirty="0" err="1"/>
              <a:t>Baiboly</a:t>
            </a:r>
            <a:r>
              <a:rPr lang="en-US" sz="2000" b="1" dirty="0"/>
              <a:t> ho </a:t>
            </a:r>
            <a:r>
              <a:rPr lang="en-US" sz="2000" b="1" dirty="0" err="1"/>
              <a:t>boky</a:t>
            </a:r>
            <a:r>
              <a:rPr lang="en-US" sz="2000" b="1" dirty="0"/>
              <a:t> </a:t>
            </a:r>
            <a:r>
              <a:rPr lang="en-US" sz="2000" b="1" dirty="0" err="1"/>
              <a:t>miavaka</a:t>
            </a:r>
            <a:r>
              <a:rPr lang="en-US" sz="2000" b="1" dirty="0"/>
              <a:t>: </a:t>
            </a:r>
            <a:r>
              <a:rPr lang="en-US" sz="2000" b="1" dirty="0" err="1"/>
              <a:t>mirakitra</a:t>
            </a:r>
            <a:r>
              <a:rPr lang="en-US" sz="2000" b="1" dirty="0"/>
              <a:t> </a:t>
            </a:r>
            <a:r>
              <a:rPr lang="en-US" sz="2000" b="1" dirty="0" err="1"/>
              <a:t>ny</a:t>
            </a:r>
            <a:r>
              <a:rPr lang="en-US" sz="2000" b="1" dirty="0"/>
              <a:t> </a:t>
            </a:r>
            <a:r>
              <a:rPr lang="en-US" sz="2000" b="1" dirty="0" err="1"/>
              <a:t>fanambaran'Andriamanitra</a:t>
            </a:r>
            <a:r>
              <a:rPr lang="en-US" sz="2000" b="1" dirty="0"/>
              <a:t> </a:t>
            </a:r>
            <a:r>
              <a:rPr lang="en-US" sz="2000" b="1" dirty="0" err="1"/>
              <a:t>rehetra</a:t>
            </a:r>
            <a:r>
              <a:rPr lang="en-US" sz="2000" b="1" dirty="0"/>
              <a:t>.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124427A7-6CD0-E91F-DF08-488EC4D7F24A}"/>
              </a:ext>
            </a:extLst>
          </p:cNvPr>
          <p:cNvSpPr txBox="1"/>
          <p:nvPr/>
        </p:nvSpPr>
        <p:spPr>
          <a:xfrm>
            <a:off x="3460942" y="3718440"/>
            <a:ext cx="678406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Toy </a:t>
            </a:r>
            <a:r>
              <a:rPr lang="en-US" sz="2000" b="1" dirty="0" err="1">
                <a:solidFill>
                  <a:prstClr val="black"/>
                </a:solidFill>
              </a:rPr>
              <a:t>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ahoana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fomba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nanomezana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tsindrimandry</a:t>
            </a:r>
            <a:r>
              <a:rPr lang="en-US" sz="2000" b="1" dirty="0">
                <a:solidFill>
                  <a:prstClr val="black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924800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00581A4-517B-4315-8713-B1C9E81832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">
                                            <p:graphicEl>
                                              <a:dgm id="{400581A4-517B-4315-8713-B1C9E81832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">
                                            <p:graphicEl>
                                              <a:dgm id="{400581A4-517B-4315-8713-B1C9E81832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">
                                            <p:graphicEl>
                                              <a:dgm id="{400581A4-517B-4315-8713-B1C9E818327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">
                                            <p:graphicEl>
                                              <a:dgm id="{400581A4-517B-4315-8713-B1C9E81832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">
                                            <p:graphicEl>
                                              <a:dgm id="{400581A4-517B-4315-8713-B1C9E81832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60A0204-07CE-4583-8004-34B47247DC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">
                                            <p:graphicEl>
                                              <a:dgm id="{160A0204-07CE-4583-8004-34B47247DC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">
                                            <p:graphicEl>
                                              <a:dgm id="{160A0204-07CE-4583-8004-34B47247DC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">
                                            <p:graphicEl>
                                              <a:dgm id="{160A0204-07CE-4583-8004-34B47247DCC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">
                                            <p:graphicEl>
                                              <a:dgm id="{160A0204-07CE-4583-8004-34B47247DC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">
                                            <p:graphicEl>
                                              <a:dgm id="{160A0204-07CE-4583-8004-34B47247DC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6494713-7FB9-468E-BCA7-BB27C9A1C2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">
                                            <p:graphicEl>
                                              <a:dgm id="{E6494713-7FB9-468E-BCA7-BB27C9A1C2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">
                                            <p:graphicEl>
                                              <a:dgm id="{E6494713-7FB9-468E-BCA7-BB27C9A1C2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">
                                            <p:graphicEl>
                                              <a:dgm id="{E6494713-7FB9-468E-BCA7-BB27C9A1C2A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">
                                            <p:graphicEl>
                                              <a:dgm id="{E6494713-7FB9-468E-BCA7-BB27C9A1C2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">
                                            <p:graphicEl>
                                              <a:dgm id="{E6494713-7FB9-468E-BCA7-BB27C9A1C2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5125F67-2FF5-4E6B-837F-0719CECC53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">
                                            <p:graphicEl>
                                              <a:dgm id="{B5125F67-2FF5-4E6B-837F-0719CECC53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">
                                            <p:graphicEl>
                                              <a:dgm id="{B5125F67-2FF5-4E6B-837F-0719CECC53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">
                                            <p:graphicEl>
                                              <a:dgm id="{B5125F67-2FF5-4E6B-837F-0719CECC537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">
                                            <p:graphicEl>
                                              <a:dgm id="{B5125F67-2FF5-4E6B-837F-0719CECC53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">
                                            <p:graphicEl>
                                              <a:dgm id="{B5125F67-2FF5-4E6B-837F-0719CECC53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74FA20F-5BDB-4A44-B079-1E20480E30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">
                                            <p:graphicEl>
                                              <a:dgm id="{474FA20F-5BDB-4A44-B079-1E20480E30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">
                                            <p:graphicEl>
                                              <a:dgm id="{474FA20F-5BDB-4A44-B079-1E20480E30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">
                                            <p:graphicEl>
                                              <a:dgm id="{474FA20F-5BDB-4A44-B079-1E20480E307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">
                                            <p:graphicEl>
                                              <a:dgm id="{474FA20F-5BDB-4A44-B079-1E20480E30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">
                                            <p:graphicEl>
                                              <a:dgm id="{474FA20F-5BDB-4A44-B079-1E20480E30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717B32E-4AA5-4B76-B68C-CB7E98494E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">
                                            <p:graphicEl>
                                              <a:dgm id="{E717B32E-4AA5-4B76-B68C-CB7E98494E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">
                                            <p:graphicEl>
                                              <a:dgm id="{E717B32E-4AA5-4B76-B68C-CB7E98494E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">
                                            <p:graphicEl>
                                              <a:dgm id="{E717B32E-4AA5-4B76-B68C-CB7E98494EA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">
                                            <p:graphicEl>
                                              <a:dgm id="{E717B32E-4AA5-4B76-B68C-CB7E98494E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">
                                            <p:graphicEl>
                                              <a:dgm id="{E717B32E-4AA5-4B76-B68C-CB7E98494E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5B92ADA-3F37-402E-BE26-A5EB9D5442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">
                                            <p:graphicEl>
                                              <a:dgm id="{05B92ADA-3F37-402E-BE26-A5EB9D5442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">
                                            <p:graphicEl>
                                              <a:dgm id="{05B92ADA-3F37-402E-BE26-A5EB9D5442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2">
                                            <p:graphicEl>
                                              <a:dgm id="{05B92ADA-3F37-402E-BE26-A5EB9D54423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">
                                            <p:graphicEl>
                                              <a:dgm id="{05B92ADA-3F37-402E-BE26-A5EB9D5442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">
                                            <p:graphicEl>
                                              <a:dgm id="{05B92ADA-3F37-402E-BE26-A5EB9D5442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3B13F91-9820-4AC2-B34E-F72F8053FB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2">
                                            <p:graphicEl>
                                              <a:dgm id="{43B13F91-9820-4AC2-B34E-F72F8053FB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2">
                                            <p:graphicEl>
                                              <a:dgm id="{43B13F91-9820-4AC2-B34E-F72F8053FB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">
                                            <p:graphicEl>
                                              <a:dgm id="{43B13F91-9820-4AC2-B34E-F72F8053FB9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2">
                                            <p:graphicEl>
                                              <a:dgm id="{43B13F91-9820-4AC2-B34E-F72F8053FB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2">
                                            <p:graphicEl>
                                              <a:dgm id="{43B13F91-9820-4AC2-B34E-F72F8053FB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Graphic spid="2" grpId="0">
        <p:bldSub>
          <a:bldDgm bld="one"/>
        </p:bldSub>
      </p:bldGraphic>
      <p:bldP spid="16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FC28441-6941-2A6D-2138-5F60B2DCCF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" name="Rectangle 16">
            <a:extLst>
              <a:ext uri="{FF2B5EF4-FFF2-40B4-BE49-F238E27FC236}">
                <a16:creationId xmlns:a16="http://schemas.microsoft.com/office/drawing/2014/main" id="{C10CDF41-19B7-80FF-DAEE-A61394BD2E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6" name="Group 18">
            <a:extLst>
              <a:ext uri="{FF2B5EF4-FFF2-40B4-BE49-F238E27FC236}">
                <a16:creationId xmlns:a16="http://schemas.microsoft.com/office/drawing/2014/main" id="{F791919B-8AC0-9971-2813-D72E95582E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271255" y="-2"/>
            <a:ext cx="7649490" cy="6705601"/>
            <a:chOff x="329184" y="1"/>
            <a:chExt cx="524256" cy="5728133"/>
          </a:xfrm>
        </p:grpSpPr>
        <p:cxnSp>
          <p:nvCxnSpPr>
            <p:cNvPr id="37" name="Straight Connector 19">
              <a:extLst>
                <a:ext uri="{FF2B5EF4-FFF2-40B4-BE49-F238E27FC236}">
                  <a16:creationId xmlns:a16="http://schemas.microsoft.com/office/drawing/2014/main" id="{39869757-71D1-CD0B-2EE2-DA2BE11BAB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329184" y="5728134"/>
              <a:ext cx="523824" cy="0"/>
            </a:xfrm>
            <a:prstGeom prst="line">
              <a:avLst/>
            </a:prstGeom>
            <a:ln w="1524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Rectangle 20">
              <a:extLst>
                <a:ext uri="{FF2B5EF4-FFF2-40B4-BE49-F238E27FC236}">
                  <a16:creationId xmlns:a16="http://schemas.microsoft.com/office/drawing/2014/main" id="{211C2F98-42BD-CD05-2C41-EEAC38BBCF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29184" y="1"/>
              <a:ext cx="524256" cy="55321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9" name="Rectangle 22">
            <a:extLst>
              <a:ext uri="{FF2B5EF4-FFF2-40B4-BE49-F238E27FC236}">
                <a16:creationId xmlns:a16="http://schemas.microsoft.com/office/drawing/2014/main" id="{951940E9-CB4A-DBFD-6AF7-797328D2AE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3363" y="152400"/>
            <a:ext cx="11725275" cy="6391273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6E251E5F-387E-5C9E-BAC7-F55FE8A73DB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818" b="2460"/>
          <a:stretch>
            <a:fillRect/>
          </a:stretch>
        </p:blipFill>
        <p:spPr>
          <a:xfrm>
            <a:off x="421467" y="314324"/>
            <a:ext cx="6049929" cy="33392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chemeClr val="accent4">
                <a:lumMod val="75000"/>
                <a:alpha val="93000"/>
              </a:scheme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74DB8277-1224-E8A8-8D43-AC7140633B9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19" b="5019"/>
          <a:stretch/>
        </p:blipFill>
        <p:spPr>
          <a:xfrm>
            <a:off x="6704757" y="314325"/>
            <a:ext cx="5065776" cy="33392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chemeClr val="accent4">
                <a:lumMod val="75000"/>
                <a:alpha val="93000"/>
              </a:scheme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938A3DA0-AC0F-A468-A41D-E8555DCA3BF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74" t="70" r="814" b="-70"/>
          <a:stretch>
            <a:fillRect/>
          </a:stretch>
        </p:blipFill>
        <p:spPr>
          <a:xfrm>
            <a:off x="421467" y="3845930"/>
            <a:ext cx="5065776" cy="250886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chemeClr val="accent4">
                <a:lumMod val="75000"/>
                <a:alpha val="93000"/>
              </a:scheme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EA81F99D-DBE0-B2DB-453C-D5120A22A867}"/>
              </a:ext>
            </a:extLst>
          </p:cNvPr>
          <p:cNvSpPr txBox="1"/>
          <p:nvPr/>
        </p:nvSpPr>
        <p:spPr>
          <a:xfrm>
            <a:off x="5720603" y="3769471"/>
            <a:ext cx="6049930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54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effectLst>
                  <a:outerShdw dist="38100" dir="2700000" algn="bl" rotWithShape="0">
                    <a:schemeClr val="accent6">
                      <a:lumMod val="50000"/>
                    </a:schemeClr>
                  </a:outerShdw>
                </a:effectLst>
              </a:rPr>
              <a:t>IREO KARAZANA FAMPITANA NY FAMINANIANA </a:t>
            </a:r>
          </a:p>
        </p:txBody>
      </p:sp>
    </p:spTree>
    <p:extLst>
      <p:ext uri="{BB962C8B-B14F-4D97-AF65-F5344CB8AC3E}">
        <p14:creationId xmlns:p14="http://schemas.microsoft.com/office/powerpoint/2010/main" val="3600389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AF41AB6-C94E-2902-6193-01D45B2B38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16">
            <a:extLst>
              <a:ext uri="{FF2B5EF4-FFF2-40B4-BE49-F238E27FC236}">
                <a16:creationId xmlns:a16="http://schemas.microsoft.com/office/drawing/2014/main" id="{715803AB-5D80-D850-2CAC-EAAA259A848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5026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EFCE088F-CBEE-4961-B496-D5CAC0D14862}"/>
              </a:ext>
            </a:extLst>
          </p:cNvPr>
          <p:cNvSpPr txBox="1"/>
          <p:nvPr/>
        </p:nvSpPr>
        <p:spPr>
          <a:xfrm>
            <a:off x="0" y="-125043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4400" b="1" spc="600" dirty="0">
                <a:ln w="6600">
                  <a:solidFill>
                    <a:schemeClr val="accent3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3">
                      <a:lumMod val="60000"/>
                      <a:lumOff val="40000"/>
                    </a:schemeClr>
                  </a:outerShdw>
                </a:effectLst>
              </a:rPr>
              <a:t>HAFATRA AM-BAVA 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3D3C99DF-B6ED-215C-A7A1-7017BCDF9CFD}"/>
              </a:ext>
            </a:extLst>
          </p:cNvPr>
          <p:cNvSpPr txBox="1"/>
          <p:nvPr/>
        </p:nvSpPr>
        <p:spPr>
          <a:xfrm>
            <a:off x="1" y="426930"/>
            <a:ext cx="12192000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Ary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ny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mpanjaka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nametraka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ny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Levita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tao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an-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tranon'i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JEHOVAH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hitondra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kipantsona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sy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valiha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ary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lokanga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araka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ny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didin'i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Davida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mpanjaka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sy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Gada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mpahitan'ny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mpanjaka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sy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Natana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mpaminany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; fa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izany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no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didin'i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Jehovah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nampitondrainy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ny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mpaminaniny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.”</a:t>
            </a:r>
          </a:p>
          <a:p>
            <a:pPr algn="ctr"/>
            <a:r>
              <a:rPr lang="en-US" sz="1400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(2 Tantara 29:25)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A7F559B5-EE88-5410-5BDC-A5399A7D126A}"/>
              </a:ext>
            </a:extLst>
          </p:cNvPr>
          <p:cNvSpPr txBox="1"/>
          <p:nvPr/>
        </p:nvSpPr>
        <p:spPr>
          <a:xfrm>
            <a:off x="219919" y="3510384"/>
            <a:ext cx="1188129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/>
              <a:t>Ho </a:t>
            </a:r>
            <a:r>
              <a:rPr lang="en-US" sz="2000" b="1" dirty="0" err="1"/>
              <a:t>an'ireo</a:t>
            </a:r>
            <a:r>
              <a:rPr lang="en-US" sz="2000" b="1" dirty="0"/>
              <a:t> </a:t>
            </a:r>
            <a:r>
              <a:rPr lang="en-US" sz="2000" b="1" dirty="0" err="1"/>
              <a:t>mpaminany</a:t>
            </a:r>
            <a:r>
              <a:rPr lang="en-US" sz="2000" b="1" dirty="0"/>
              <a:t>, </a:t>
            </a:r>
            <a:r>
              <a:rPr lang="en-US" sz="2000" b="1" dirty="0" err="1"/>
              <a:t>izay</a:t>
            </a:r>
            <a:r>
              <a:rPr lang="en-US" sz="2000" b="1" dirty="0"/>
              <a:t> </a:t>
            </a:r>
            <a:r>
              <a:rPr lang="en-US" sz="2000" b="1" dirty="0" err="1"/>
              <a:t>nampita</a:t>
            </a:r>
            <a:r>
              <a:rPr lang="en-US" sz="2000" b="1" dirty="0"/>
              <a:t> am-</a:t>
            </a:r>
            <a:r>
              <a:rPr lang="en-US" sz="2000" b="1" dirty="0" err="1"/>
              <a:t>bava</a:t>
            </a:r>
            <a:r>
              <a:rPr lang="en-US" sz="2000" b="1" dirty="0"/>
              <a:t> </a:t>
            </a:r>
            <a:r>
              <a:rPr lang="en-US" sz="2000" b="1" dirty="0" err="1"/>
              <a:t>ny</a:t>
            </a:r>
            <a:r>
              <a:rPr lang="en-US" sz="2000" b="1" dirty="0"/>
              <a:t> </a:t>
            </a:r>
            <a:r>
              <a:rPr lang="en-US" sz="2000" b="1" dirty="0" err="1"/>
              <a:t>teny</a:t>
            </a:r>
            <a:r>
              <a:rPr lang="en-US" sz="2000" b="1" dirty="0"/>
              <a:t> </a:t>
            </a:r>
            <a:r>
              <a:rPr lang="en-US" sz="2000" b="1" dirty="0" err="1"/>
              <a:t>avy</a:t>
            </a:r>
            <a:r>
              <a:rPr lang="en-US" sz="2000" b="1" dirty="0"/>
              <a:t> </a:t>
            </a:r>
            <a:r>
              <a:rPr lang="en-US" sz="2000" b="1" dirty="0" err="1"/>
              <a:t>amin'Andriamanitra</a:t>
            </a:r>
            <a:r>
              <a:rPr lang="en-US" sz="2000" b="1" dirty="0"/>
              <a:t>, </a:t>
            </a:r>
            <a:r>
              <a:rPr lang="en-US" sz="2000" b="1" dirty="0" err="1"/>
              <a:t>dia</a:t>
            </a:r>
            <a:r>
              <a:rPr lang="en-US" sz="2000" b="1" dirty="0"/>
              <a:t> </a:t>
            </a:r>
            <a:r>
              <a:rPr lang="en-US" sz="2000" b="1" dirty="0" err="1"/>
              <a:t>nilaza</a:t>
            </a:r>
            <a:r>
              <a:rPr lang="en-US" sz="2000" b="1" dirty="0"/>
              <a:t> </a:t>
            </a:r>
            <a:r>
              <a:rPr lang="en-US" sz="2000" b="1" dirty="0" err="1"/>
              <a:t>mazava</a:t>
            </a:r>
            <a:r>
              <a:rPr lang="en-US" sz="2000" b="1" dirty="0"/>
              <a:t>: “</a:t>
            </a:r>
            <a:r>
              <a:rPr lang="en-US" sz="2000" b="1" dirty="0" err="1"/>
              <a:t>Izao</a:t>
            </a:r>
            <a:r>
              <a:rPr lang="en-US" sz="2000" b="1" dirty="0"/>
              <a:t> no </a:t>
            </a:r>
            <a:r>
              <a:rPr lang="en-US" sz="2000" b="1" dirty="0" err="1"/>
              <a:t>lazain'i</a:t>
            </a:r>
            <a:r>
              <a:rPr lang="en-US" sz="2000" b="1" dirty="0"/>
              <a:t> Jehovah” (</a:t>
            </a:r>
            <a:r>
              <a:rPr lang="en-US" sz="2000" b="1" dirty="0" err="1"/>
              <a:t>Mpits</a:t>
            </a:r>
            <a:r>
              <a:rPr lang="en-US" sz="2000" b="1" dirty="0"/>
              <a:t>. 6:8). </a:t>
            </a:r>
            <a:r>
              <a:rPr lang="en-US" sz="2000" b="1" dirty="0" err="1"/>
              <a:t>Ireny</a:t>
            </a:r>
            <a:r>
              <a:rPr lang="en-US" sz="2000" b="1" dirty="0"/>
              <a:t> </a:t>
            </a:r>
            <a:r>
              <a:rPr lang="en-US" sz="2000" b="1" dirty="0" err="1"/>
              <a:t>hafatra</a:t>
            </a:r>
            <a:r>
              <a:rPr lang="en-US" sz="2000" b="1" dirty="0"/>
              <a:t> </a:t>
            </a:r>
            <a:r>
              <a:rPr lang="en-US" sz="2000" b="1" dirty="0" err="1"/>
              <a:t>ireny</a:t>
            </a:r>
            <a:r>
              <a:rPr lang="en-US" sz="2000" b="1" dirty="0"/>
              <a:t>—toa </a:t>
            </a:r>
            <a:r>
              <a:rPr lang="en-US" sz="2000" b="1" dirty="0" err="1"/>
              <a:t>ny</a:t>
            </a:r>
            <a:r>
              <a:rPr lang="en-US" sz="2000" b="1" dirty="0"/>
              <a:t> </a:t>
            </a:r>
            <a:r>
              <a:rPr lang="en-US" sz="2000" b="1" dirty="0" err="1"/>
              <a:t>an'i</a:t>
            </a:r>
            <a:r>
              <a:rPr lang="en-US" sz="2000" b="1" dirty="0"/>
              <a:t> Noa </a:t>
            </a:r>
            <a:r>
              <a:rPr lang="en-US" sz="2000" b="1" dirty="0" err="1"/>
              <a:t>ohatra</a:t>
            </a:r>
            <a:r>
              <a:rPr lang="en-US" sz="2000" b="1" dirty="0"/>
              <a:t>—</a:t>
            </a:r>
            <a:r>
              <a:rPr lang="en-US" sz="2000" b="1" dirty="0" err="1"/>
              <a:t>dia</a:t>
            </a:r>
            <a:r>
              <a:rPr lang="en-US" sz="2000" b="1" dirty="0"/>
              <a:t> </a:t>
            </a:r>
            <a:r>
              <a:rPr lang="en-US" sz="2000" b="1" dirty="0" err="1"/>
              <a:t>tsy</a:t>
            </a:r>
            <a:r>
              <a:rPr lang="en-US" sz="2000" b="1" dirty="0"/>
              <a:t> </a:t>
            </a:r>
            <a:r>
              <a:rPr lang="en-US" sz="2000" b="1" dirty="0" err="1"/>
              <a:t>noraketina</a:t>
            </a:r>
            <a:r>
              <a:rPr lang="en-US" sz="2000" b="1" dirty="0"/>
              <a:t> an-</a:t>
            </a:r>
            <a:r>
              <a:rPr lang="en-US" sz="2000" b="1" dirty="0" err="1"/>
              <a:t>tsoratra</a:t>
            </a:r>
            <a:r>
              <a:rPr lang="en-US" sz="2000" b="1" dirty="0"/>
              <a:t> </a:t>
            </a:r>
            <a:r>
              <a:rPr lang="en-US" sz="2000" b="1" dirty="0" err="1"/>
              <a:t>mandrakariva</a:t>
            </a:r>
            <a:r>
              <a:rPr lang="en-US" sz="2000" b="1" dirty="0"/>
              <a:t>.</a:t>
            </a: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100EC11F-6822-5B04-DD2F-5B9621C9AC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5315" y="4290804"/>
            <a:ext cx="2426931" cy="242693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FFFFAF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22DECD6A-F02A-CD0F-87B4-8B9B7FA942E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1433" y="4290804"/>
            <a:ext cx="1366657" cy="2426931"/>
          </a:xfrm>
          <a:prstGeom prst="snip2DiagRect">
            <a:avLst>
              <a:gd name="adj1" fmla="val 29183"/>
              <a:gd name="adj2" fmla="val 0"/>
            </a:avLst>
          </a:prstGeom>
          <a:solidFill>
            <a:srgbClr val="FFFFFF">
              <a:shade val="85000"/>
            </a:srgbClr>
          </a:solidFill>
          <a:ln w="57150" cap="sq">
            <a:solidFill>
              <a:srgbClr val="FFFFAF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3DFB55F1-28B9-12C2-2381-04A7B057927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30" y="4573527"/>
            <a:ext cx="2829017" cy="2095568"/>
          </a:xfrm>
          <a:prstGeom prst="rect">
            <a:avLst/>
          </a:prstGeom>
          <a:ln w="127000" cap="sq">
            <a:solidFill>
              <a:schemeClr val="accent5">
                <a:lumMod val="60000"/>
                <a:lumOff val="40000"/>
              </a:schemeClr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graphicFrame>
        <p:nvGraphicFramePr>
          <p:cNvPr id="11" name="Diagrama 10">
            <a:extLst>
              <a:ext uri="{FF2B5EF4-FFF2-40B4-BE49-F238E27FC236}">
                <a16:creationId xmlns:a16="http://schemas.microsoft.com/office/drawing/2014/main" id="{C0C70F48-7054-D842-9813-8649B3FFCDC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69860732"/>
              </p:ext>
            </p:extLst>
          </p:nvPr>
        </p:nvGraphicFramePr>
        <p:xfrm>
          <a:off x="54251" y="1878731"/>
          <a:ext cx="12046958" cy="16641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9" name="CuadroTexto 8">
            <a:extLst>
              <a:ext uri="{FF2B5EF4-FFF2-40B4-BE49-F238E27FC236}">
                <a16:creationId xmlns:a16="http://schemas.microsoft.com/office/drawing/2014/main" id="{D9269743-6FC4-0A5E-D733-401E9B5074E5}"/>
              </a:ext>
            </a:extLst>
          </p:cNvPr>
          <p:cNvSpPr txBox="1"/>
          <p:nvPr/>
        </p:nvSpPr>
        <p:spPr>
          <a:xfrm>
            <a:off x="220341" y="1492299"/>
            <a:ext cx="936119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000" b="1" dirty="0"/>
              <a:t>Niteny mivantana tamin'ny olombelona Andriamanitra tamin'ny fotoana efatra</a:t>
            </a:r>
            <a:r>
              <a:rPr lang="en-US" sz="2000" b="1" dirty="0"/>
              <a:t>: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66B239FB-E649-B95B-C39C-A373D9130CCD}"/>
              </a:ext>
            </a:extLst>
          </p:cNvPr>
          <p:cNvSpPr txBox="1"/>
          <p:nvPr/>
        </p:nvSpPr>
        <p:spPr>
          <a:xfrm>
            <a:off x="3216513" y="4537419"/>
            <a:ext cx="4680131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 err="1"/>
              <a:t>Misy</a:t>
            </a:r>
            <a:r>
              <a:rPr lang="en-US" sz="2000" b="1" dirty="0"/>
              <a:t> </a:t>
            </a:r>
            <a:r>
              <a:rPr lang="en-US" sz="2000" b="1" dirty="0" err="1"/>
              <a:t>mpaminany</a:t>
            </a:r>
            <a:r>
              <a:rPr lang="en-US" sz="2000" b="1" dirty="0"/>
              <a:t> </a:t>
            </a:r>
            <a:r>
              <a:rPr lang="en-US" sz="2000" b="1" dirty="0" err="1"/>
              <a:t>maro</a:t>
            </a:r>
            <a:r>
              <a:rPr lang="en-US" sz="2000" b="1" dirty="0"/>
              <a:t> </a:t>
            </a:r>
            <a:r>
              <a:rPr lang="en-US" sz="2000" b="1" dirty="0" err="1"/>
              <a:t>izay</a:t>
            </a:r>
            <a:r>
              <a:rPr lang="en-US" sz="2000" b="1" dirty="0"/>
              <a:t> </a:t>
            </a:r>
            <a:r>
              <a:rPr lang="en-US" sz="2000" b="1" dirty="0" err="1"/>
              <a:t>fantantsika</a:t>
            </a:r>
            <a:r>
              <a:rPr lang="en-US" sz="2000" b="1" dirty="0"/>
              <a:t> </a:t>
            </a:r>
            <a:r>
              <a:rPr lang="en-US" sz="2000" b="1" dirty="0" err="1"/>
              <a:t>ny</a:t>
            </a:r>
            <a:r>
              <a:rPr lang="en-US" sz="2000" b="1" dirty="0"/>
              <a:t> </a:t>
            </a:r>
            <a:r>
              <a:rPr lang="en-US" sz="2000" b="1" dirty="0" err="1"/>
              <a:t>teny</a:t>
            </a:r>
            <a:r>
              <a:rPr lang="en-US" sz="2000" b="1" dirty="0"/>
              <a:t> </a:t>
            </a:r>
            <a:r>
              <a:rPr lang="en-US" sz="2000" b="1" dirty="0" err="1"/>
              <a:t>nolazain'izy</a:t>
            </a:r>
            <a:r>
              <a:rPr lang="en-US" sz="2000" b="1" dirty="0"/>
              <a:t> </a:t>
            </a:r>
            <a:r>
              <a:rPr lang="en-US" sz="2000" b="1" dirty="0" err="1"/>
              <a:t>ireny</a:t>
            </a:r>
            <a:r>
              <a:rPr lang="en-US" sz="2000" b="1" dirty="0"/>
              <a:t> </a:t>
            </a:r>
            <a:r>
              <a:rPr lang="en-US" sz="2000" b="1" dirty="0" err="1"/>
              <a:t>amin'ny</a:t>
            </a:r>
            <a:r>
              <a:rPr lang="en-US" sz="2000" b="1" dirty="0"/>
              <a:t> </a:t>
            </a:r>
            <a:r>
              <a:rPr lang="en-US" sz="2000" b="1" dirty="0" err="1"/>
              <a:t>alalan'ny</a:t>
            </a:r>
            <a:r>
              <a:rPr lang="en-US" sz="2000" b="1" dirty="0"/>
              <a:t> </a:t>
            </a:r>
            <a:r>
              <a:rPr lang="en-US" sz="2000" b="1" dirty="0" err="1"/>
              <a:t>soratra</a:t>
            </a:r>
            <a:r>
              <a:rPr lang="en-US" sz="2000" b="1" dirty="0"/>
              <a:t> </a:t>
            </a:r>
            <a:r>
              <a:rPr lang="en-US" sz="2000" b="1" dirty="0" err="1"/>
              <a:t>nataon'ny</a:t>
            </a:r>
            <a:r>
              <a:rPr lang="en-US" sz="2000" b="1" dirty="0"/>
              <a:t> </a:t>
            </a:r>
            <a:r>
              <a:rPr lang="en-US" sz="2000" b="1" dirty="0" err="1"/>
              <a:t>hafa</a:t>
            </a:r>
            <a:r>
              <a:rPr lang="en-US" sz="2000" b="1" dirty="0"/>
              <a:t>, </a:t>
            </a:r>
            <a:r>
              <a:rPr lang="en-US" sz="2000" b="1" dirty="0" err="1"/>
              <a:t>ary</a:t>
            </a:r>
            <a:r>
              <a:rPr lang="en-US" sz="2000" b="1" dirty="0"/>
              <a:t> </a:t>
            </a:r>
            <a:r>
              <a:rPr lang="en-US" sz="2000" b="1" dirty="0" err="1"/>
              <a:t>mitovy</a:t>
            </a:r>
            <a:r>
              <a:rPr lang="en-US" sz="2000" b="1" dirty="0"/>
              <a:t> </a:t>
            </a:r>
            <a:r>
              <a:rPr lang="en-US" sz="2000" b="1" dirty="0" err="1"/>
              <a:t>fahefana</a:t>
            </a:r>
            <a:r>
              <a:rPr lang="en-US" sz="2000" b="1" dirty="0"/>
              <a:t> </a:t>
            </a:r>
            <a:r>
              <a:rPr lang="en-US" sz="2000" b="1" dirty="0" err="1"/>
              <a:t>amin'ireo</a:t>
            </a:r>
            <a:r>
              <a:rPr lang="en-US" sz="2000" b="1" dirty="0"/>
              <a:t> </a:t>
            </a:r>
            <a:r>
              <a:rPr lang="en-US" sz="2000" b="1" dirty="0" err="1"/>
              <a:t>hafatra</a:t>
            </a:r>
            <a:r>
              <a:rPr lang="en-US" sz="2000" b="1" dirty="0"/>
              <a:t> </a:t>
            </a:r>
            <a:r>
              <a:rPr lang="en-US" sz="2000" b="1" dirty="0" err="1"/>
              <a:t>voarakitra</a:t>
            </a:r>
            <a:r>
              <a:rPr lang="en-US" sz="2000" b="1" dirty="0"/>
              <a:t> an-</a:t>
            </a:r>
            <a:r>
              <a:rPr lang="en-US" sz="2000" b="1" dirty="0" err="1"/>
              <a:t>tsoratra</a:t>
            </a:r>
            <a:r>
              <a:rPr lang="en-US" sz="2000" b="1" dirty="0"/>
              <a:t> </a:t>
            </a:r>
            <a:r>
              <a:rPr lang="en-US" sz="2000" b="1" dirty="0" err="1"/>
              <a:t>ihany</a:t>
            </a:r>
            <a:r>
              <a:rPr lang="en-US" sz="2000" b="1" dirty="0"/>
              <a:t> </a:t>
            </a:r>
            <a:r>
              <a:rPr lang="en-US" sz="2000" b="1" dirty="0" err="1"/>
              <a:t>izy</a:t>
            </a:r>
            <a:r>
              <a:rPr lang="en-US" sz="2000" b="1" dirty="0"/>
              <a:t> </a:t>
            </a:r>
            <a:r>
              <a:rPr lang="en-US" sz="2000" b="1" dirty="0" err="1"/>
              <a:t>ireny</a:t>
            </a:r>
            <a:r>
              <a:rPr lang="en-US" sz="2000" b="1" dirty="0"/>
              <a:t>. </a:t>
            </a:r>
            <a:r>
              <a:rPr lang="en-US" sz="2000" b="1" dirty="0" err="1"/>
              <a:t>Anisan'izany</a:t>
            </a:r>
            <a:r>
              <a:rPr lang="en-US" sz="2000" b="1" dirty="0"/>
              <a:t> </a:t>
            </a:r>
            <a:r>
              <a:rPr lang="en-US" sz="2000" b="1" dirty="0" err="1"/>
              <a:t>i</a:t>
            </a:r>
            <a:r>
              <a:rPr lang="en-US" sz="2000" b="1" dirty="0"/>
              <a:t> </a:t>
            </a:r>
            <a:r>
              <a:rPr lang="en-US" sz="2000" b="1" dirty="0" err="1"/>
              <a:t>Natana</a:t>
            </a:r>
            <a:r>
              <a:rPr lang="en-US" sz="2000" b="1" dirty="0"/>
              <a:t>, Elia, </a:t>
            </a:r>
            <a:r>
              <a:rPr lang="en-US" sz="2000" b="1" dirty="0" err="1"/>
              <a:t>i</a:t>
            </a:r>
            <a:r>
              <a:rPr lang="en-US" sz="2000" b="1" dirty="0"/>
              <a:t> Elisa </a:t>
            </a:r>
            <a:r>
              <a:rPr lang="en-US" sz="2000" b="1" dirty="0" err="1"/>
              <a:t>ary</a:t>
            </a:r>
            <a:r>
              <a:rPr lang="en-US" sz="2000" b="1" dirty="0"/>
              <a:t> </a:t>
            </a:r>
            <a:r>
              <a:rPr lang="en-US" sz="2000" b="1" dirty="0" err="1"/>
              <a:t>Jaona</a:t>
            </a:r>
            <a:r>
              <a:rPr lang="en-US" sz="2000" b="1" dirty="0"/>
              <a:t> </a:t>
            </a:r>
            <a:r>
              <a:rPr lang="en-US" sz="2000" b="1" dirty="0" err="1"/>
              <a:t>Mpanao</a:t>
            </a:r>
            <a:r>
              <a:rPr lang="en-US" sz="2000" b="1" dirty="0"/>
              <a:t> </a:t>
            </a:r>
            <a:r>
              <a:rPr lang="en-US" sz="2000" b="1" dirty="0" err="1"/>
              <a:t>batisa</a:t>
            </a:r>
            <a:r>
              <a:rPr lang="en-US" sz="2000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85725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0D555D37-9B22-407F-9EA5-BE0579EEC2D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6" dur="500"/>
                                        <p:tgtEl>
                                          <p:spTgt spid="11">
                                            <p:graphicEl>
                                              <a:dgm id="{0D555D37-9B22-407F-9EA5-BE0579EEC2D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8BD77FF1-F9F9-4794-9780-81D1CEA6388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9" dur="500"/>
                                        <p:tgtEl>
                                          <p:spTgt spid="11">
                                            <p:graphicEl>
                                              <a:dgm id="{8BD77FF1-F9F9-4794-9780-81D1CEA6388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C08235DE-08A3-4015-B82C-30287DE3EF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34" dur="500"/>
                                        <p:tgtEl>
                                          <p:spTgt spid="11">
                                            <p:graphicEl>
                                              <a:dgm id="{C08235DE-08A3-4015-B82C-30287DE3EF3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7116FE01-0941-45CE-A7D2-DCC30E63AA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37" dur="500"/>
                                        <p:tgtEl>
                                          <p:spTgt spid="11">
                                            <p:graphicEl>
                                              <a:dgm id="{7116FE01-0941-45CE-A7D2-DCC30E63AA9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99E1B4E8-4021-4812-8F91-E66708C184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2" dur="500"/>
                                        <p:tgtEl>
                                          <p:spTgt spid="11">
                                            <p:graphicEl>
                                              <a:dgm id="{99E1B4E8-4021-4812-8F91-E66708C1847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AFD1A145-3194-4C06-83F4-892A0BBF89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5" dur="500"/>
                                        <p:tgtEl>
                                          <p:spTgt spid="11">
                                            <p:graphicEl>
                                              <a:dgm id="{AFD1A145-3194-4C06-83F4-892A0BBF89E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79819EE3-6F08-4580-B045-F393094144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0" dur="500"/>
                                        <p:tgtEl>
                                          <p:spTgt spid="11">
                                            <p:graphicEl>
                                              <a:dgm id="{79819EE3-6F08-4580-B045-F393094144E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30602157-DD34-482B-86A0-C0BE0A9131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3" dur="500"/>
                                        <p:tgtEl>
                                          <p:spTgt spid="11">
                                            <p:graphicEl>
                                              <a:dgm id="{30602157-DD34-482B-86A0-C0BE0A91316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4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5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7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9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1" dur="41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500"/>
                            </p:stCondLst>
                            <p:childTnLst>
                              <p:par>
                                <p:cTn id="9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Graphic spid="11" grpId="0">
        <p:bldSub>
          <a:bldDgm bld="one"/>
        </p:bldSub>
      </p:bldGraphic>
      <p:bldP spid="9" grpId="0"/>
      <p:bldP spid="1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423000" t="-32000" r="-28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D3B9662-5D8D-4D1E-FA79-4BAD6D0E3C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2C05B26F-2239-6669-5904-1924B54BE58D}"/>
              </a:ext>
            </a:extLst>
          </p:cNvPr>
          <p:cNvSpPr txBox="1"/>
          <p:nvPr/>
        </p:nvSpPr>
        <p:spPr>
          <a:xfrm>
            <a:off x="0" y="0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unrise" dir="t"/>
            </a:scene3d>
            <a:sp3d extrusionH="57150" contourW="19050">
              <a:bevelT w="38100" h="38100"/>
              <a:contourClr>
                <a:srgbClr val="FFFF66"/>
              </a:contourClr>
            </a:sp3d>
          </a:bodyPr>
          <a:lstStyle/>
          <a:p>
            <a:pPr algn="ctr"/>
            <a:r>
              <a:rPr lang="es-ES" sz="4400" b="1" spc="600" dirty="0">
                <a:ln w="22225">
                  <a:noFill/>
                  <a:prstDash val="solid"/>
                </a:ln>
                <a:solidFill>
                  <a:srgbClr val="FFFFAF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</a:rPr>
              <a:t>HAFATRA AN-TSORATRA 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C1A8977A-1157-A975-470A-D649D95DFF4B}"/>
              </a:ext>
            </a:extLst>
          </p:cNvPr>
          <p:cNvSpPr txBox="1"/>
          <p:nvPr/>
        </p:nvSpPr>
        <p:spPr>
          <a:xfrm>
            <a:off x="228210" y="574363"/>
            <a:ext cx="1173557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en-US" b="1" dirty="0" err="1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Ary</a:t>
            </a:r>
            <a:r>
              <a:rPr lang="en-US" b="1" dirty="0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hoy Jehovah </a:t>
            </a:r>
            <a:r>
              <a:rPr lang="en-US" b="1" dirty="0" err="1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tamin'i</a:t>
            </a:r>
            <a:r>
              <a:rPr lang="en-US" b="1" dirty="0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Mosesy</a:t>
            </a:r>
            <a:r>
              <a:rPr lang="en-US" b="1" dirty="0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: “</a:t>
            </a:r>
            <a:r>
              <a:rPr lang="en-US" b="1" dirty="0" err="1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Soraty</a:t>
            </a:r>
            <a:r>
              <a:rPr lang="en-US" b="1" dirty="0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eo</a:t>
            </a:r>
            <a:r>
              <a:rPr lang="en-US" b="1" dirty="0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amin'ny</a:t>
            </a:r>
            <a:r>
              <a:rPr lang="en-US" b="1" dirty="0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boky</a:t>
            </a:r>
            <a:r>
              <a:rPr lang="en-US" b="1" dirty="0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izany</a:t>
            </a:r>
            <a:r>
              <a:rPr lang="en-US" b="1" dirty="0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ho </a:t>
            </a:r>
            <a:r>
              <a:rPr lang="en-US" b="1" dirty="0" err="1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fahatsiarovana</a:t>
            </a:r>
            <a:r>
              <a:rPr lang="en-US" b="1" dirty="0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’ ” </a:t>
            </a:r>
            <a:r>
              <a:rPr lang="en-US" sz="1400" b="1" dirty="0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</a:t>
            </a:r>
            <a:r>
              <a:rPr lang="en-US" sz="1400" b="1" dirty="0" err="1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Eksodosy</a:t>
            </a:r>
            <a:r>
              <a:rPr lang="en-US" sz="1400" b="1" dirty="0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17:14a)</a:t>
            </a:r>
            <a:endParaRPr lang="en-US" b="1" dirty="0">
              <a:solidFill>
                <a:srgbClr val="EEC3F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A553D826-7F90-CD3C-C704-1D4CE204E344}"/>
              </a:ext>
            </a:extLst>
          </p:cNvPr>
          <p:cNvSpPr txBox="1"/>
          <p:nvPr/>
        </p:nvSpPr>
        <p:spPr>
          <a:xfrm>
            <a:off x="152400" y="1153743"/>
            <a:ext cx="74390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 err="1"/>
              <a:t>Inona</a:t>
            </a:r>
            <a:r>
              <a:rPr lang="en-US" sz="2000" b="1" dirty="0"/>
              <a:t> no </a:t>
            </a:r>
            <a:r>
              <a:rPr lang="en-US" sz="2000" b="1" dirty="0" err="1"/>
              <a:t>antony</a:t>
            </a:r>
            <a:r>
              <a:rPr lang="en-US" sz="2000" b="1" dirty="0"/>
              <a:t> </a:t>
            </a:r>
            <a:r>
              <a:rPr lang="en-US" sz="2000" b="1" dirty="0" err="1"/>
              <a:t>sasany</a:t>
            </a:r>
            <a:r>
              <a:rPr lang="en-US" sz="2000" b="1" dirty="0"/>
              <a:t> </a:t>
            </a:r>
            <a:r>
              <a:rPr lang="en-US" sz="2000" b="1" dirty="0" err="1"/>
              <a:t>nahatonga</a:t>
            </a:r>
            <a:r>
              <a:rPr lang="en-US" sz="2000" b="1" dirty="0"/>
              <a:t> </a:t>
            </a:r>
            <a:r>
              <a:rPr lang="en-US" sz="2000" b="1" dirty="0" err="1"/>
              <a:t>an'Andriamanitra</a:t>
            </a:r>
            <a:r>
              <a:rPr lang="en-US" sz="2000" b="1" dirty="0"/>
              <a:t> </a:t>
            </a:r>
            <a:r>
              <a:rPr lang="en-US" sz="2000" b="1" dirty="0" err="1"/>
              <a:t>hanapa-kevitra</a:t>
            </a:r>
            <a:r>
              <a:rPr lang="en-US" sz="2000" b="1" dirty="0"/>
              <a:t> </a:t>
            </a:r>
            <a:r>
              <a:rPr lang="en-US" sz="2000" b="1" dirty="0" err="1"/>
              <a:t>handrakitra</a:t>
            </a:r>
            <a:r>
              <a:rPr lang="en-US" sz="2000" b="1" dirty="0"/>
              <a:t> an-</a:t>
            </a:r>
            <a:r>
              <a:rPr lang="en-US" sz="2000" b="1" dirty="0" err="1"/>
              <a:t>tsoratra</a:t>
            </a:r>
            <a:r>
              <a:rPr lang="en-US" sz="2000" b="1" dirty="0"/>
              <a:t> </a:t>
            </a:r>
            <a:r>
              <a:rPr lang="en-US" sz="2000" b="1" dirty="0" err="1"/>
              <a:t>ny</a:t>
            </a:r>
            <a:r>
              <a:rPr lang="en-US" sz="2000" b="1" dirty="0"/>
              <a:t> </a:t>
            </a:r>
            <a:r>
              <a:rPr lang="en-US" sz="2000" b="1" dirty="0" err="1"/>
              <a:t>hafatra</a:t>
            </a:r>
            <a:r>
              <a:rPr lang="en-US" sz="2000" b="1" dirty="0"/>
              <a:t> </a:t>
            </a:r>
            <a:r>
              <a:rPr lang="en-US" sz="2000" b="1" dirty="0" err="1"/>
              <a:t>avy</a:t>
            </a:r>
            <a:r>
              <a:rPr lang="en-US" sz="2000" b="1" dirty="0"/>
              <a:t> </a:t>
            </a:r>
            <a:r>
              <a:rPr lang="en-US" sz="2000" b="1" dirty="0" err="1"/>
              <a:t>Aminy</a:t>
            </a:r>
            <a:r>
              <a:rPr lang="en-US" sz="2000" b="1" dirty="0"/>
              <a:t>?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CA54199C-899C-C424-8BEC-FA80F8CE806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61367058"/>
              </p:ext>
            </p:extLst>
          </p:nvPr>
        </p:nvGraphicFramePr>
        <p:xfrm>
          <a:off x="152398" y="1854027"/>
          <a:ext cx="7439025" cy="20203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CuadroTexto 7">
            <a:extLst>
              <a:ext uri="{FF2B5EF4-FFF2-40B4-BE49-F238E27FC236}">
                <a16:creationId xmlns:a16="http://schemas.microsoft.com/office/drawing/2014/main" id="{CC378324-3BDC-98D4-135C-9BEB244AAD71}"/>
              </a:ext>
            </a:extLst>
          </p:cNvPr>
          <p:cNvSpPr txBox="1"/>
          <p:nvPr/>
        </p:nvSpPr>
        <p:spPr>
          <a:xfrm>
            <a:off x="152396" y="3934827"/>
            <a:ext cx="7685317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 err="1"/>
              <a:t>Ao</a:t>
            </a:r>
            <a:r>
              <a:rPr lang="en-US" sz="2000" b="1" dirty="0"/>
              <a:t> </a:t>
            </a:r>
            <a:r>
              <a:rPr lang="en-US" sz="2000" b="1" dirty="0" err="1"/>
              <a:t>amin'ny</a:t>
            </a:r>
            <a:r>
              <a:rPr lang="en-US" sz="2000" b="1" dirty="0"/>
              <a:t> </a:t>
            </a:r>
            <a:r>
              <a:rPr lang="en-US" sz="2000" b="1" dirty="0" err="1"/>
              <a:t>Baiboly</a:t>
            </a:r>
            <a:r>
              <a:rPr lang="en-US" sz="2000" b="1" dirty="0"/>
              <a:t>, </a:t>
            </a:r>
            <a:r>
              <a:rPr lang="en-US" sz="2000" b="1" dirty="0" err="1"/>
              <a:t>dia</a:t>
            </a:r>
            <a:r>
              <a:rPr lang="en-US" sz="2000" b="1" dirty="0"/>
              <a:t> </a:t>
            </a:r>
            <a:r>
              <a:rPr lang="en-US" sz="2000" b="1" dirty="0" err="1"/>
              <a:t>maneho</a:t>
            </a:r>
            <a:r>
              <a:rPr lang="en-US" sz="2000" b="1" dirty="0"/>
              <a:t> </a:t>
            </a:r>
            <a:r>
              <a:rPr lang="en-US" sz="2000" b="1" dirty="0" err="1"/>
              <a:t>ny</a:t>
            </a:r>
            <a:r>
              <a:rPr lang="en-US" sz="2000" b="1" dirty="0"/>
              <a:t> </a:t>
            </a:r>
            <a:r>
              <a:rPr lang="en-US" sz="2000" b="1" dirty="0" err="1"/>
              <a:t>fihetsehampo</a:t>
            </a:r>
            <a:r>
              <a:rPr lang="en-US" sz="2000" b="1" dirty="0"/>
              <a:t> </a:t>
            </a:r>
            <a:r>
              <a:rPr lang="en-US" sz="2000" b="1" dirty="0" err="1"/>
              <a:t>maha</a:t>
            </a:r>
            <a:r>
              <a:rPr lang="en-US" sz="2000" b="1" dirty="0"/>
              <a:t> </a:t>
            </a:r>
            <a:r>
              <a:rPr lang="en-US" sz="2000" b="1" dirty="0" err="1"/>
              <a:t>olombelona</a:t>
            </a:r>
            <a:r>
              <a:rPr lang="en-US" sz="2000" b="1" dirty="0"/>
              <a:t> </a:t>
            </a:r>
            <a:r>
              <a:rPr lang="en-US" sz="2000" b="1" dirty="0" err="1"/>
              <a:t>azy</a:t>
            </a:r>
            <a:r>
              <a:rPr lang="en-US" sz="2000" b="1" dirty="0"/>
              <a:t>, </a:t>
            </a:r>
            <a:r>
              <a:rPr lang="en-US" sz="2000" b="1" dirty="0" err="1"/>
              <a:t>sy</a:t>
            </a:r>
            <a:r>
              <a:rPr lang="en-US" sz="2000" b="1" dirty="0"/>
              <a:t> </a:t>
            </a:r>
            <a:r>
              <a:rPr lang="en-US" sz="2000" b="1" dirty="0" err="1"/>
              <a:t>ny</a:t>
            </a:r>
            <a:r>
              <a:rPr lang="en-US" sz="2000" b="1" dirty="0"/>
              <a:t> </a:t>
            </a:r>
            <a:r>
              <a:rPr lang="en-US" sz="2000" b="1" dirty="0" err="1"/>
              <a:t>an'ny</a:t>
            </a:r>
            <a:r>
              <a:rPr lang="en-US" sz="2000" b="1" dirty="0"/>
              <a:t> </a:t>
            </a:r>
            <a:r>
              <a:rPr lang="en-US" sz="2000" b="1" dirty="0" err="1"/>
              <a:t>olona</a:t>
            </a:r>
            <a:r>
              <a:rPr lang="en-US" sz="2000" b="1" dirty="0"/>
              <a:t> </a:t>
            </a:r>
            <a:r>
              <a:rPr lang="en-US" sz="2000" b="1" dirty="0" err="1"/>
              <a:t>hafa</a:t>
            </a:r>
            <a:r>
              <a:rPr lang="en-US" sz="2000" b="1" dirty="0"/>
              <a:t> </a:t>
            </a:r>
            <a:r>
              <a:rPr lang="en-US" sz="2000" b="1" dirty="0" err="1"/>
              <a:t>ny</a:t>
            </a:r>
            <a:r>
              <a:rPr lang="en-US" sz="2000" b="1" dirty="0"/>
              <a:t> </a:t>
            </a:r>
            <a:r>
              <a:rPr lang="en-US" sz="2000" b="1" dirty="0" err="1"/>
              <a:t>mpaminany</a:t>
            </a:r>
            <a:r>
              <a:rPr lang="en-US" sz="2000" b="1" dirty="0"/>
              <a:t>. </a:t>
            </a:r>
            <a:r>
              <a:rPr lang="en-US" sz="2000" b="1" dirty="0" err="1"/>
              <a:t>Ahitana</a:t>
            </a:r>
            <a:r>
              <a:rPr lang="en-US" sz="2000" b="1" dirty="0"/>
              <a:t> </a:t>
            </a:r>
            <a:r>
              <a:rPr lang="en-US" sz="2000" b="1" dirty="0" err="1"/>
              <a:t>tonokalo</a:t>
            </a:r>
            <a:r>
              <a:rPr lang="en-US" sz="2000" b="1" dirty="0"/>
              <a:t>, </a:t>
            </a:r>
            <a:r>
              <a:rPr lang="en-US" sz="2000" b="1" dirty="0" err="1"/>
              <a:t>fitantarana</a:t>
            </a:r>
            <a:r>
              <a:rPr lang="en-US" sz="2000" b="1" dirty="0"/>
              <a:t>, </a:t>
            </a:r>
            <a:r>
              <a:rPr lang="en-US" sz="2000" b="1" dirty="0" err="1"/>
              <a:t>ary</a:t>
            </a:r>
            <a:r>
              <a:rPr lang="en-US" sz="2000" b="1" dirty="0"/>
              <a:t> </a:t>
            </a:r>
            <a:r>
              <a:rPr lang="en-US" sz="2000" b="1" dirty="0" err="1"/>
              <a:t>koa</a:t>
            </a:r>
            <a:r>
              <a:rPr lang="en-US" sz="2000" b="1" dirty="0"/>
              <a:t> </a:t>
            </a:r>
            <a:r>
              <a:rPr lang="en-US" sz="2000" b="1" dirty="0" err="1"/>
              <a:t>toriteny</a:t>
            </a:r>
            <a:r>
              <a:rPr lang="en-US" sz="2000" b="1" dirty="0"/>
              <a:t> </a:t>
            </a:r>
            <a:r>
              <a:rPr lang="en-US" sz="2000" b="1" dirty="0" err="1"/>
              <a:t>voasoratra</a:t>
            </a:r>
            <a:r>
              <a:rPr lang="en-US" sz="2000" b="1" dirty="0"/>
              <a:t> </a:t>
            </a:r>
            <a:r>
              <a:rPr lang="en-US" sz="2000" b="1" dirty="0" err="1"/>
              <a:t>ao</a:t>
            </a:r>
            <a:r>
              <a:rPr lang="en-US" sz="2000" b="1" dirty="0"/>
              <a:t>. </a:t>
            </a:r>
            <a:r>
              <a:rPr lang="en-US" sz="2000" b="1" dirty="0" err="1"/>
              <a:t>Indraindray</a:t>
            </a:r>
            <a:r>
              <a:rPr lang="en-US" sz="2000" b="1" dirty="0"/>
              <a:t>, </a:t>
            </a:r>
            <a:r>
              <a:rPr lang="en-US" sz="2000" b="1" dirty="0" err="1"/>
              <a:t>dia</a:t>
            </a:r>
            <a:r>
              <a:rPr lang="en-US" sz="2000" b="1" dirty="0"/>
              <a:t> </a:t>
            </a:r>
            <a:r>
              <a:rPr lang="en-US" sz="2000" b="1" dirty="0" err="1"/>
              <a:t>misy</a:t>
            </a:r>
            <a:r>
              <a:rPr lang="en-US" sz="2000" b="1" dirty="0"/>
              <a:t> </a:t>
            </a:r>
            <a:r>
              <a:rPr lang="en-US" sz="2000" b="1" dirty="0" err="1"/>
              <a:t>fomba</a:t>
            </a:r>
            <a:r>
              <a:rPr lang="en-US" sz="2000" b="1" dirty="0"/>
              <a:t> </a:t>
            </a:r>
            <a:r>
              <a:rPr lang="en-US" sz="2000" b="1" dirty="0" err="1"/>
              <a:t>fiteny</a:t>
            </a:r>
            <a:r>
              <a:rPr lang="en-US" sz="2000" b="1" dirty="0"/>
              <a:t> </a:t>
            </a:r>
            <a:r>
              <a:rPr lang="en-US" sz="2000" b="1" dirty="0" err="1"/>
              <a:t>nalaina</a:t>
            </a:r>
            <a:r>
              <a:rPr lang="en-US" sz="2000" b="1" dirty="0"/>
              <a:t> </a:t>
            </a:r>
            <a:r>
              <a:rPr lang="en-US" sz="2000" b="1" dirty="0" err="1"/>
              <a:t>avy</a:t>
            </a:r>
            <a:r>
              <a:rPr lang="en-US" sz="2000" b="1" dirty="0"/>
              <a:t> </a:t>
            </a:r>
            <a:r>
              <a:rPr lang="en-US" sz="2000" b="1" dirty="0" err="1"/>
              <a:t>tamin'ny</a:t>
            </a:r>
            <a:r>
              <a:rPr lang="en-US" sz="2000" b="1" dirty="0"/>
              <a:t> </a:t>
            </a:r>
            <a:r>
              <a:rPr lang="en-US" sz="2000" b="1" dirty="0" err="1"/>
              <a:t>mpanoratra</a:t>
            </a:r>
            <a:r>
              <a:rPr lang="en-US" sz="2000" b="1" dirty="0"/>
              <a:t> </a:t>
            </a:r>
            <a:r>
              <a:rPr lang="en-US" sz="2000" b="1" dirty="0" err="1"/>
              <a:t>tsy</a:t>
            </a:r>
            <a:r>
              <a:rPr lang="en-US" sz="2000" b="1" dirty="0"/>
              <a:t> </a:t>
            </a:r>
            <a:r>
              <a:rPr lang="en-US" sz="2000" b="1" dirty="0" err="1"/>
              <a:t>ao</a:t>
            </a:r>
            <a:r>
              <a:rPr lang="en-US" sz="2000" b="1" dirty="0"/>
              <a:t> </a:t>
            </a:r>
            <a:r>
              <a:rPr lang="en-US" sz="2000" b="1" dirty="0" err="1"/>
              <a:t>amin'ny</a:t>
            </a:r>
            <a:r>
              <a:rPr lang="en-US" sz="2000" b="1" dirty="0"/>
              <a:t> </a:t>
            </a:r>
            <a:r>
              <a:rPr lang="en-US" sz="2000" b="1" dirty="0" err="1"/>
              <a:t>Baiboly</a:t>
            </a:r>
            <a:r>
              <a:rPr lang="en-US" sz="2000" b="1" dirty="0"/>
              <a:t> </a:t>
            </a:r>
            <a:r>
              <a:rPr lang="en-US" sz="2000" b="1" dirty="0" err="1"/>
              <a:t>na</a:t>
            </a:r>
            <a:r>
              <a:rPr lang="en-US" sz="2000" b="1" dirty="0"/>
              <a:t> </a:t>
            </a:r>
            <a:r>
              <a:rPr lang="en-US" sz="2000" b="1" dirty="0" err="1"/>
              <a:t>koa</a:t>
            </a:r>
            <a:r>
              <a:rPr lang="en-US" sz="2000" b="1" dirty="0"/>
              <a:t> </a:t>
            </a:r>
            <a:r>
              <a:rPr lang="en-US" sz="2000" b="1" dirty="0" err="1"/>
              <a:t>didy</a:t>
            </a:r>
            <a:r>
              <a:rPr lang="en-US" sz="2000" b="1" dirty="0"/>
              <a:t> </a:t>
            </a:r>
            <a:r>
              <a:rPr lang="en-US" sz="2000" b="1" dirty="0" err="1"/>
              <a:t>navoakan'ny</a:t>
            </a:r>
            <a:r>
              <a:rPr lang="en-US" sz="2000" b="1" dirty="0"/>
              <a:t> </a:t>
            </a:r>
            <a:r>
              <a:rPr lang="en-US" sz="2000" b="1" dirty="0" err="1"/>
              <a:t>mpanjaka</a:t>
            </a:r>
            <a:r>
              <a:rPr lang="en-US" sz="2000" b="1" dirty="0"/>
              <a:t> </a:t>
            </a:r>
            <a:r>
              <a:rPr lang="en-US" sz="2000" b="1" dirty="0" err="1"/>
              <a:t>jentilisa</a:t>
            </a:r>
            <a:r>
              <a:rPr lang="en-US" sz="2000" b="1" dirty="0"/>
              <a:t>.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44D7219C-59C1-0A39-CF57-7EA0F84F10A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3535" y="1153743"/>
            <a:ext cx="3586065" cy="4753528"/>
          </a:xfrm>
          <a:prstGeom prst="roundRect">
            <a:avLst>
              <a:gd name="adj" fmla="val 39467"/>
            </a:avLst>
          </a:prstGeom>
          <a:solidFill>
            <a:srgbClr val="FFFFFF"/>
          </a:solidFill>
          <a:ln w="76200" cap="sq">
            <a:solidFill>
              <a:srgbClr val="BAB072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16444E4A-266E-F2FF-E26F-3A7A4376F097}"/>
              </a:ext>
            </a:extLst>
          </p:cNvPr>
          <p:cNvSpPr txBox="1"/>
          <p:nvPr/>
        </p:nvSpPr>
        <p:spPr>
          <a:xfrm>
            <a:off x="152395" y="5556330"/>
            <a:ext cx="970073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Na </a:t>
            </a:r>
            <a:r>
              <a:rPr lang="en-US" sz="2000" b="1" dirty="0" err="1">
                <a:solidFill>
                  <a:prstClr val="black"/>
                </a:solidFill>
              </a:rPr>
              <a:t>izany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aza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dia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tsy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misy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ambaratonga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amin'ny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tsindrimandrin'Andriamanitra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amin'ny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Baiboly</a:t>
            </a:r>
            <a:r>
              <a:rPr lang="en-US" sz="2000" b="1" dirty="0">
                <a:solidFill>
                  <a:prstClr val="black"/>
                </a:solidFill>
              </a:rPr>
              <a:t>. Na </a:t>
            </a:r>
            <a:r>
              <a:rPr lang="en-US" sz="2000" b="1" dirty="0" err="1">
                <a:solidFill>
                  <a:prstClr val="black"/>
                </a:solidFill>
              </a:rPr>
              <a:t>toriteny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na</a:t>
            </a:r>
            <a:r>
              <a:rPr lang="en-US" sz="2000" b="1" dirty="0">
                <a:solidFill>
                  <a:prstClr val="black"/>
                </a:solidFill>
              </a:rPr>
              <a:t> toe-</a:t>
            </a:r>
            <a:r>
              <a:rPr lang="en-US" sz="2000" b="1" dirty="0" err="1">
                <a:solidFill>
                  <a:prstClr val="black"/>
                </a:solidFill>
              </a:rPr>
              <a:t>javatra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faminaniana</a:t>
            </a:r>
            <a:r>
              <a:rPr lang="en-US" sz="2000" b="1" dirty="0">
                <a:solidFill>
                  <a:prstClr val="black"/>
                </a:solidFill>
              </a:rPr>
              <a:t> no </a:t>
            </a:r>
            <a:r>
              <a:rPr lang="en-US" sz="2000" b="1" dirty="0" err="1">
                <a:solidFill>
                  <a:prstClr val="black"/>
                </a:solidFill>
              </a:rPr>
              <a:t>lazainy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dia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samy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avy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amin'ny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tsindrimandrin'Andriamanitra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avokoa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ary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nampitaina</a:t>
            </a:r>
            <a:r>
              <a:rPr lang="en-US" sz="2000" b="1" dirty="0">
                <a:solidFill>
                  <a:prstClr val="black"/>
                </a:solidFill>
              </a:rPr>
              <a:t> am-</a:t>
            </a:r>
            <a:r>
              <a:rPr lang="en-US" sz="2000" b="1" dirty="0" err="1">
                <a:solidFill>
                  <a:prstClr val="black"/>
                </a:solidFill>
              </a:rPr>
              <a:t>pahatokina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mandritra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vanim-potoana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hafatrany</a:t>
            </a:r>
            <a:r>
              <a:rPr lang="en-US" sz="2000" b="1" dirty="0">
                <a:solidFill>
                  <a:prstClr val="black"/>
                </a:solidFill>
              </a:rPr>
              <a:t> (2 Tim. 3:16-17).</a:t>
            </a:r>
          </a:p>
        </p:txBody>
      </p:sp>
    </p:spTree>
    <p:extLst>
      <p:ext uri="{BB962C8B-B14F-4D97-AF65-F5344CB8AC3E}">
        <p14:creationId xmlns:p14="http://schemas.microsoft.com/office/powerpoint/2010/main" val="3489961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308793B-12F1-43E3-929E-EF0BD488BA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">
                                            <p:graphicEl>
                                              <a:dgm id="{A308793B-12F1-43E3-929E-EF0BD488BA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">
                                            <p:graphicEl>
                                              <a:dgm id="{A308793B-12F1-43E3-929E-EF0BD488BA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">
                                            <p:graphicEl>
                                              <a:dgm id="{A308793B-12F1-43E3-929E-EF0BD488BA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">
                                            <p:graphicEl>
                                              <a:dgm id="{A308793B-12F1-43E3-929E-EF0BD488BA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7B15567-3D9F-47F7-A43C-6DFE0094422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">
                                            <p:graphicEl>
                                              <a:dgm id="{A7B15567-3D9F-47F7-A43C-6DFE0094422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F843BFC-B751-49E1-B135-FD287F0E425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">
                                            <p:graphicEl>
                                              <a:dgm id="{8F843BFC-B751-49E1-B135-FD287F0E425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">
                                            <p:graphicEl>
                                              <a:dgm id="{8F843BFC-B751-49E1-B135-FD287F0E425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">
                                            <p:graphicEl>
                                              <a:dgm id="{8F843BFC-B751-49E1-B135-FD287F0E425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">
                                            <p:graphicEl>
                                              <a:dgm id="{8F843BFC-B751-49E1-B135-FD287F0E425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65A08EC-D747-4D65-AAA8-CD1345AD00D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2">
                                            <p:graphicEl>
                                              <a:dgm id="{A65A08EC-D747-4D65-AAA8-CD1345AD00D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BE63587-2385-416F-B130-94D323BB29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">
                                            <p:graphicEl>
                                              <a:dgm id="{9BE63587-2385-416F-B130-94D323BB29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">
                                            <p:graphicEl>
                                              <a:dgm id="{9BE63587-2385-416F-B130-94D323BB29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">
                                            <p:graphicEl>
                                              <a:dgm id="{9BE63587-2385-416F-B130-94D323BB29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">
                                            <p:graphicEl>
                                              <a:dgm id="{9BE63587-2385-416F-B130-94D323BB29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7AD4649-2EB9-40FA-86F5-FCF2EFB392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2">
                                            <p:graphicEl>
                                              <a:dgm id="{07AD4649-2EB9-40FA-86F5-FCF2EFB392F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BB3F906-2B05-4180-8C33-2EDA539C8B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">
                                            <p:graphicEl>
                                              <a:dgm id="{CBB3F906-2B05-4180-8C33-2EDA539C8B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">
                                            <p:graphicEl>
                                              <a:dgm id="{CBB3F906-2B05-4180-8C33-2EDA539C8B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">
                                            <p:graphicEl>
                                              <a:dgm id="{CBB3F906-2B05-4180-8C33-2EDA539C8B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">
                                            <p:graphicEl>
                                              <a:dgm id="{CBB3F906-2B05-4180-8C33-2EDA539C8B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842AF8F-C69F-4CB8-825B-EEAB378A35B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2">
                                            <p:graphicEl>
                                              <a:dgm id="{5842AF8F-C69F-4CB8-825B-EEAB378A35B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61E40C4-482A-4E02-A3F1-7F44F3EB4A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">
                                            <p:graphicEl>
                                              <a:dgm id="{461E40C4-482A-4E02-A3F1-7F44F3EB4A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">
                                            <p:graphicEl>
                                              <a:dgm id="{461E40C4-482A-4E02-A3F1-7F44F3EB4A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">
                                            <p:graphicEl>
                                              <a:dgm id="{461E40C4-482A-4E02-A3F1-7F44F3EB4A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">
                                            <p:graphicEl>
                                              <a:dgm id="{461E40C4-482A-4E02-A3F1-7F44F3EB4A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500"/>
                            </p:stCondLst>
                            <p:childTnLst>
                              <p:par>
                                <p:cTn id="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A4B5D15-03A8-4BC2-BC57-B9B5CE87C6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2">
                                            <p:graphicEl>
                                              <a:dgm id="{4A4B5D15-03A8-4BC2-BC57-B9B5CE87C65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000"/>
                            </p:stCondLst>
                            <p:childTnLst>
                              <p:par>
                                <p:cTn id="9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Graphic spid="2" grpId="0" uiExpand="1">
        <p:bldSub>
          <a:bldDgm bld="one"/>
        </p:bldSub>
      </p:bldGraphic>
      <p:bldP spid="8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>
            <a:fillRect r="-9000" b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B4B781D7-DB7D-5F86-7236-640E396C8DE0}"/>
              </a:ext>
            </a:extLst>
          </p:cNvPr>
          <p:cNvSpPr txBox="1"/>
          <p:nvPr/>
        </p:nvSpPr>
        <p:spPr>
          <a:xfrm>
            <a:off x="0" y="0"/>
            <a:ext cx="12191999" cy="553998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s-ES" sz="3000" b="1" dirty="0">
                <a:ln/>
                <a:solidFill>
                  <a:schemeClr val="accent1">
                    <a:lumMod val="75000"/>
                  </a:schemeClr>
                </a:solidFill>
              </a:rPr>
              <a:t>FANEHOANA OHATRA MIVAINGANA, TANDINDONA, FANOHARANA 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FED046A1-1939-A9E3-DF01-1DF22592CBFF}"/>
              </a:ext>
            </a:extLst>
          </p:cNvPr>
          <p:cNvSpPr txBox="1"/>
          <p:nvPr/>
        </p:nvSpPr>
        <p:spPr>
          <a:xfrm>
            <a:off x="435921" y="551472"/>
            <a:ext cx="8565202" cy="6463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“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Efa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niteny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tamin'ny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mpaminany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koa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Aho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sady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Izaho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no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nahabetsaka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ny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fahitana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ary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ny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mpaminany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dia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nampilazaiko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ohatra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” </a:t>
            </a:r>
            <a:r>
              <a:rPr lang="en-US" sz="1400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(Hosea 12:10)</a:t>
            </a:r>
            <a:endParaRPr lang="en-US" b="1" dirty="0">
              <a:solidFill>
                <a:schemeClr val="accent3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E39F2428-B35F-4D37-8F7F-506AB30D5884}"/>
              </a:ext>
            </a:extLst>
          </p:cNvPr>
          <p:cNvSpPr txBox="1"/>
          <p:nvPr/>
        </p:nvSpPr>
        <p:spPr>
          <a:xfrm>
            <a:off x="2995610" y="1215456"/>
            <a:ext cx="62007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b="1" dirty="0" err="1"/>
              <a:t>Akoatry</a:t>
            </a:r>
            <a:r>
              <a:rPr lang="en-US" b="1" dirty="0"/>
              <a:t> </a:t>
            </a:r>
            <a:r>
              <a:rPr lang="en-US" b="1" dirty="0" err="1"/>
              <a:t>ny</a:t>
            </a:r>
            <a:r>
              <a:rPr lang="en-US" b="1" dirty="0"/>
              <a:t> </a:t>
            </a:r>
            <a:r>
              <a:rPr lang="en-US" b="1" dirty="0" err="1"/>
              <a:t>fitantarana</a:t>
            </a:r>
            <a:r>
              <a:rPr lang="en-US" b="1" dirty="0"/>
              <a:t>, </a:t>
            </a:r>
            <a:r>
              <a:rPr lang="en-US" b="1" dirty="0" err="1"/>
              <a:t>ny</a:t>
            </a:r>
            <a:r>
              <a:rPr lang="en-US" b="1" dirty="0"/>
              <a:t> </a:t>
            </a:r>
            <a:r>
              <a:rPr lang="en-US" b="1" dirty="0" err="1"/>
              <a:t>ohabolana</a:t>
            </a:r>
            <a:r>
              <a:rPr lang="en-US" b="1" dirty="0"/>
              <a:t> </a:t>
            </a:r>
            <a:r>
              <a:rPr lang="en-US" b="1" dirty="0" err="1"/>
              <a:t>sy</a:t>
            </a:r>
            <a:r>
              <a:rPr lang="en-US" b="1" dirty="0"/>
              <a:t> </a:t>
            </a:r>
            <a:r>
              <a:rPr lang="en-US" b="1" dirty="0" err="1"/>
              <a:t>haiteny</a:t>
            </a:r>
            <a:r>
              <a:rPr lang="en-US" b="1" dirty="0"/>
              <a:t>, </a:t>
            </a:r>
            <a:r>
              <a:rPr lang="en-US" b="1" dirty="0" err="1"/>
              <a:t>ny</a:t>
            </a:r>
            <a:r>
              <a:rPr lang="en-US" b="1" dirty="0"/>
              <a:t> </a:t>
            </a:r>
            <a:r>
              <a:rPr lang="en-US" b="1" dirty="0" err="1"/>
              <a:t>tonokalo</a:t>
            </a:r>
            <a:r>
              <a:rPr lang="en-US" b="1" dirty="0"/>
              <a:t>, </a:t>
            </a:r>
            <a:r>
              <a:rPr lang="en-US" b="1" dirty="0" err="1"/>
              <a:t>ary</a:t>
            </a:r>
            <a:r>
              <a:rPr lang="en-US" b="1" dirty="0"/>
              <a:t> </a:t>
            </a:r>
            <a:r>
              <a:rPr lang="en-US" b="1" dirty="0" err="1"/>
              <a:t>ny</a:t>
            </a:r>
            <a:r>
              <a:rPr lang="en-US" b="1" dirty="0"/>
              <a:t> </a:t>
            </a:r>
            <a:r>
              <a:rPr lang="en-US" b="1" dirty="0" err="1"/>
              <a:t>lahateny</a:t>
            </a:r>
            <a:r>
              <a:rPr lang="en-US" b="1" dirty="0"/>
              <a:t>, </a:t>
            </a:r>
            <a:r>
              <a:rPr lang="en-US" b="1" dirty="0" err="1"/>
              <a:t>dia</a:t>
            </a:r>
            <a:r>
              <a:rPr lang="en-US" b="1" dirty="0"/>
              <a:t> </a:t>
            </a:r>
            <a:r>
              <a:rPr lang="en-US" b="1" dirty="0" err="1"/>
              <a:t>ahitana</a:t>
            </a:r>
            <a:r>
              <a:rPr lang="en-US" b="1" dirty="0"/>
              <a:t> </a:t>
            </a:r>
            <a:r>
              <a:rPr lang="en-US" b="1" dirty="0" err="1"/>
              <a:t>fampitana</a:t>
            </a:r>
            <a:r>
              <a:rPr lang="en-US" b="1" dirty="0"/>
              <a:t> </a:t>
            </a:r>
            <a:r>
              <a:rPr lang="en-US" b="1" dirty="0" err="1"/>
              <a:t>hafatra</a:t>
            </a:r>
            <a:r>
              <a:rPr lang="en-US" b="1" dirty="0"/>
              <a:t> </a:t>
            </a:r>
            <a:r>
              <a:rPr lang="en-US" b="1" dirty="0" err="1"/>
              <a:t>amin'ny</a:t>
            </a:r>
            <a:r>
              <a:rPr lang="en-US" b="1" dirty="0"/>
              <a:t> </a:t>
            </a:r>
            <a:r>
              <a:rPr lang="en-US" b="1" dirty="0" err="1"/>
              <a:t>alalan'ny</a:t>
            </a:r>
            <a:r>
              <a:rPr lang="en-US" b="1" dirty="0"/>
              <a:t> </a:t>
            </a:r>
            <a:r>
              <a:rPr lang="en-US" b="1" dirty="0" err="1"/>
              <a:t>fanehoana</a:t>
            </a:r>
            <a:r>
              <a:rPr lang="en-US" b="1" dirty="0"/>
              <a:t> </a:t>
            </a:r>
            <a:r>
              <a:rPr lang="en-US" b="1" dirty="0" err="1"/>
              <a:t>ohatra</a:t>
            </a:r>
            <a:r>
              <a:rPr lang="en-US" b="1" dirty="0"/>
              <a:t> </a:t>
            </a:r>
            <a:r>
              <a:rPr lang="en-US" b="1" dirty="0" err="1"/>
              <a:t>mivaingana</a:t>
            </a:r>
            <a:r>
              <a:rPr lang="en-US" b="1" dirty="0"/>
              <a:t>, </a:t>
            </a:r>
            <a:r>
              <a:rPr lang="en-US" b="1" dirty="0" err="1"/>
              <a:t>sary</a:t>
            </a:r>
            <a:r>
              <a:rPr lang="en-US" b="1" dirty="0"/>
              <a:t> </a:t>
            </a:r>
            <a:r>
              <a:rPr lang="en-US" b="1" dirty="0" err="1"/>
              <a:t>an'ohatra</a:t>
            </a:r>
            <a:r>
              <a:rPr lang="en-US" b="1" dirty="0"/>
              <a:t> </a:t>
            </a:r>
            <a:r>
              <a:rPr lang="en-US" b="1" dirty="0" err="1"/>
              <a:t>ary</a:t>
            </a:r>
            <a:r>
              <a:rPr lang="en-US" b="1" dirty="0"/>
              <a:t> </a:t>
            </a:r>
            <a:r>
              <a:rPr lang="en-US" b="1" dirty="0" err="1"/>
              <a:t>fanoharana</a:t>
            </a:r>
            <a:r>
              <a:rPr lang="en-US" b="1" dirty="0"/>
              <a:t> </a:t>
            </a:r>
            <a:r>
              <a:rPr lang="en-US" b="1" dirty="0" err="1"/>
              <a:t>maro</a:t>
            </a:r>
            <a:r>
              <a:rPr lang="en-US" b="1" dirty="0"/>
              <a:t> </a:t>
            </a:r>
            <a:r>
              <a:rPr lang="en-US" b="1" dirty="0" err="1"/>
              <a:t>ny</a:t>
            </a:r>
            <a:r>
              <a:rPr lang="en-US" b="1" dirty="0"/>
              <a:t> </a:t>
            </a:r>
            <a:r>
              <a:rPr lang="en-US" b="1" dirty="0" err="1"/>
              <a:t>Baiboly</a:t>
            </a:r>
            <a:r>
              <a:rPr lang="en-US" b="1" dirty="0"/>
              <a:t>.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EBE4EA81-EA80-F087-343F-690CD2609B8E}"/>
              </a:ext>
            </a:extLst>
          </p:cNvPr>
          <p:cNvSpPr txBox="1"/>
          <p:nvPr/>
        </p:nvSpPr>
        <p:spPr>
          <a:xfrm>
            <a:off x="170333" y="3303211"/>
            <a:ext cx="2743201" cy="52322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es-ES" sz="1400" b="1" dirty="0">
                <a:solidFill>
                  <a:schemeClr val="accent3">
                    <a:lumMod val="75000"/>
                  </a:schemeClr>
                </a:solidFill>
              </a:rPr>
              <a:t>FANEHOANA OHATRA MIVAINGANA 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D50D49CA-C5D1-020F-C20B-58C6BBA0CB46}"/>
              </a:ext>
            </a:extLst>
          </p:cNvPr>
          <p:cNvSpPr txBox="1"/>
          <p:nvPr/>
        </p:nvSpPr>
        <p:spPr>
          <a:xfrm>
            <a:off x="2995610" y="2418450"/>
            <a:ext cx="6211874" cy="9233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>
              <a:spcBef>
                <a:spcPts val="600"/>
              </a:spcBef>
            </a:pPr>
            <a:r>
              <a:rPr lang="es-ES" b="1" dirty="0" err="1">
                <a:solidFill>
                  <a:schemeClr val="accent3"/>
                </a:solidFill>
              </a:rPr>
              <a:t>Ezekiela</a:t>
            </a:r>
            <a:r>
              <a:rPr lang="es-ES" b="1" dirty="0">
                <a:solidFill>
                  <a:schemeClr val="accent3"/>
                </a:solidFill>
              </a:rPr>
              <a:t> 4:1-8</a:t>
            </a:r>
            <a:r>
              <a:rPr lang="es-ES" b="1" dirty="0"/>
              <a:t>. </a:t>
            </a:r>
            <a:r>
              <a:rPr lang="en-US" b="1" dirty="0" err="1"/>
              <a:t>Nasain'Andriamanitra</a:t>
            </a:r>
            <a:r>
              <a:rPr lang="en-US" b="1" dirty="0"/>
              <a:t> </a:t>
            </a:r>
            <a:r>
              <a:rPr lang="en-US" b="1" dirty="0" err="1"/>
              <a:t>nanao</a:t>
            </a:r>
            <a:r>
              <a:rPr lang="en-US" b="1" dirty="0"/>
              <a:t> </a:t>
            </a:r>
            <a:r>
              <a:rPr lang="en-US" b="1" dirty="0" err="1"/>
              <a:t>sarin'i</a:t>
            </a:r>
            <a:r>
              <a:rPr lang="en-US" b="1" dirty="0"/>
              <a:t> </a:t>
            </a:r>
            <a:r>
              <a:rPr lang="en-US" b="1" dirty="0" err="1"/>
              <a:t>Jerosalema</a:t>
            </a:r>
            <a:r>
              <a:rPr lang="en-US" b="1" dirty="0"/>
              <a:t> </a:t>
            </a:r>
            <a:r>
              <a:rPr lang="en-US" b="1" dirty="0" err="1"/>
              <a:t>i</a:t>
            </a:r>
            <a:r>
              <a:rPr lang="en-US" b="1" dirty="0"/>
              <a:t> </a:t>
            </a:r>
            <a:r>
              <a:rPr lang="en-US" b="1" dirty="0" err="1"/>
              <a:t>Ezekiela</a:t>
            </a:r>
            <a:r>
              <a:rPr lang="en-US" b="1" dirty="0"/>
              <a:t> </a:t>
            </a:r>
            <a:r>
              <a:rPr lang="en-US" b="1" dirty="0" err="1"/>
              <a:t>mba</a:t>
            </a:r>
            <a:r>
              <a:rPr lang="en-US" b="1" dirty="0"/>
              <a:t> </a:t>
            </a:r>
            <a:r>
              <a:rPr lang="en-US" b="1" dirty="0" err="1"/>
              <a:t>hanehoana</a:t>
            </a:r>
            <a:r>
              <a:rPr lang="en-US" b="1" dirty="0"/>
              <a:t> </a:t>
            </a:r>
            <a:r>
              <a:rPr lang="en-US" b="1" dirty="0" err="1"/>
              <a:t>fahirano</a:t>
            </a:r>
            <a:r>
              <a:rPr lang="en-US" b="1" dirty="0"/>
              <a:t> </a:t>
            </a:r>
            <a:r>
              <a:rPr lang="en-US" b="1" dirty="0" err="1"/>
              <a:t>sy</a:t>
            </a:r>
            <a:r>
              <a:rPr lang="en-US" b="1" dirty="0"/>
              <a:t> </a:t>
            </a:r>
            <a:r>
              <a:rPr lang="en-US" b="1" dirty="0" err="1"/>
              <a:t>ny</a:t>
            </a:r>
            <a:r>
              <a:rPr lang="en-US" b="1" dirty="0"/>
              <a:t> </a:t>
            </a:r>
            <a:r>
              <a:rPr lang="en-US" b="1" dirty="0" err="1"/>
              <a:t>fahalavoan'ny</a:t>
            </a:r>
            <a:r>
              <a:rPr lang="en-US" b="1" dirty="0"/>
              <a:t> </a:t>
            </a:r>
            <a:r>
              <a:rPr lang="en-US" b="1" dirty="0" err="1"/>
              <a:t>tanana</a:t>
            </a:r>
            <a:r>
              <a:rPr lang="es-ES" b="1" dirty="0"/>
              <a:t>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277CA142-D737-57C7-AE6E-9BB5CBC57A7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333" y="1273611"/>
            <a:ext cx="2743200" cy="1920240"/>
          </a:xfrm>
          <a:prstGeom prst="round2DiagRect">
            <a:avLst>
              <a:gd name="adj1" fmla="val 16667"/>
              <a:gd name="adj2" fmla="val 0"/>
            </a:avLst>
          </a:prstGeom>
          <a:ln w="28575" cap="sq">
            <a:solidFill>
              <a:schemeClr val="accent3">
                <a:lumMod val="40000"/>
                <a:lumOff val="60000"/>
              </a:schemeClr>
            </a:solidFill>
            <a:miter lim="800000"/>
          </a:ln>
          <a:effectLst/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D1AEEF4C-A867-8D66-1AC2-C47777A6583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333" y="3812680"/>
            <a:ext cx="2743199" cy="2974861"/>
          </a:xfrm>
          <a:prstGeom prst="round2DiagRect">
            <a:avLst>
              <a:gd name="adj1" fmla="val 0"/>
              <a:gd name="adj2" fmla="val 12057"/>
            </a:avLst>
          </a:prstGeom>
          <a:ln w="28575" cap="sq">
            <a:solidFill>
              <a:schemeClr val="accent6">
                <a:lumMod val="60000"/>
                <a:lumOff val="40000"/>
              </a:schemeClr>
            </a:solidFill>
            <a:miter lim="800000"/>
          </a:ln>
          <a:effectLst/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0196408E-A2A6-3EB4-A6D6-690E5B21E4F8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228"/>
          <a:stretch>
            <a:fillRect/>
          </a:stretch>
        </p:blipFill>
        <p:spPr>
          <a:xfrm>
            <a:off x="9278462" y="618656"/>
            <a:ext cx="2743201" cy="1920239"/>
          </a:xfrm>
          <a:prstGeom prst="round2DiagRect">
            <a:avLst>
              <a:gd name="adj1" fmla="val 16667"/>
              <a:gd name="adj2" fmla="val 0"/>
            </a:avLst>
          </a:prstGeom>
          <a:ln w="28575" cap="sq">
            <a:solidFill>
              <a:schemeClr val="accent1">
                <a:lumMod val="40000"/>
                <a:lumOff val="60000"/>
              </a:schemeClr>
            </a:solidFill>
            <a:miter lim="800000"/>
          </a:ln>
          <a:effectLst/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FC95E5FC-C0E2-8CA8-1196-9B3AF65115F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06" r="18706"/>
          <a:stretch/>
        </p:blipFill>
        <p:spPr>
          <a:xfrm>
            <a:off x="8318387" y="4606939"/>
            <a:ext cx="1807620" cy="2180602"/>
          </a:xfrm>
          <a:prstGeom prst="round2DiagRect">
            <a:avLst>
              <a:gd name="adj1" fmla="val 16667"/>
              <a:gd name="adj2" fmla="val 17759"/>
            </a:avLst>
          </a:prstGeom>
          <a:ln w="28575" cap="sq">
            <a:solidFill>
              <a:schemeClr val="accent2">
                <a:lumMod val="40000"/>
                <a:lumOff val="60000"/>
              </a:schemeClr>
            </a:solidFill>
            <a:miter lim="800000"/>
          </a:ln>
          <a:effectLst/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4F669665-16D7-32AD-9890-E5C43603F32F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000" b="15000"/>
          <a:stretch/>
        </p:blipFill>
        <p:spPr>
          <a:xfrm>
            <a:off x="9278462" y="2615872"/>
            <a:ext cx="2743201" cy="1920239"/>
          </a:xfrm>
          <a:prstGeom prst="round2DiagRect">
            <a:avLst>
              <a:gd name="adj1" fmla="val 16667"/>
              <a:gd name="adj2" fmla="val 15704"/>
            </a:avLst>
          </a:prstGeom>
          <a:ln w="28575" cap="sq">
            <a:solidFill>
              <a:schemeClr val="accent2">
                <a:lumMod val="40000"/>
                <a:lumOff val="60000"/>
              </a:schemeClr>
            </a:solidFill>
            <a:miter lim="800000"/>
          </a:ln>
          <a:effectLst/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4D088F7D-0316-4BB4-6C5F-ACFE0905523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89" r="19962"/>
          <a:stretch>
            <a:fillRect/>
          </a:stretch>
        </p:blipFill>
        <p:spPr>
          <a:xfrm>
            <a:off x="10214042" y="4613087"/>
            <a:ext cx="1807621" cy="2180602"/>
          </a:xfrm>
          <a:prstGeom prst="round2DiagRect">
            <a:avLst>
              <a:gd name="adj1" fmla="val 16667"/>
              <a:gd name="adj2" fmla="val 14530"/>
            </a:avLst>
          </a:prstGeom>
          <a:ln w="28575" cap="sq">
            <a:solidFill>
              <a:schemeClr val="accent2">
                <a:lumMod val="40000"/>
                <a:lumOff val="60000"/>
              </a:schemeClr>
            </a:solidFill>
            <a:miter lim="800000"/>
          </a:ln>
          <a:effectLst/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0680BBCE-9E6F-5EF8-58FB-DF2585D27B85}"/>
              </a:ext>
            </a:extLst>
          </p:cNvPr>
          <p:cNvSpPr txBox="1"/>
          <p:nvPr/>
        </p:nvSpPr>
        <p:spPr>
          <a:xfrm>
            <a:off x="2961272" y="4304789"/>
            <a:ext cx="5333871" cy="1200329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>
              <a:spcBef>
                <a:spcPts val="600"/>
              </a:spcBef>
            </a:pPr>
            <a:r>
              <a:rPr lang="es-ES" b="1" dirty="0">
                <a:solidFill>
                  <a:schemeClr val="accent1"/>
                </a:solidFill>
              </a:rPr>
              <a:t>1 </a:t>
            </a:r>
            <a:r>
              <a:rPr lang="es-ES" b="1" dirty="0" err="1">
                <a:solidFill>
                  <a:schemeClr val="accent1"/>
                </a:solidFill>
              </a:rPr>
              <a:t>Mpanjaka</a:t>
            </a:r>
            <a:r>
              <a:rPr lang="es-ES" b="1" dirty="0">
                <a:solidFill>
                  <a:schemeClr val="accent1"/>
                </a:solidFill>
              </a:rPr>
              <a:t> 20:37-42</a:t>
            </a:r>
            <a:r>
              <a:rPr lang="es-ES" b="1" dirty="0"/>
              <a:t>. </a:t>
            </a:r>
            <a:r>
              <a:rPr lang="en-US" b="1" dirty="0" err="1"/>
              <a:t>Nisy</a:t>
            </a:r>
            <a:r>
              <a:rPr lang="en-US" b="1" dirty="0"/>
              <a:t> </a:t>
            </a:r>
            <a:r>
              <a:rPr lang="en-US" b="1" dirty="0" err="1"/>
              <a:t>mpaminany</a:t>
            </a:r>
            <a:r>
              <a:rPr lang="en-US" b="1" dirty="0"/>
              <a:t> </a:t>
            </a:r>
            <a:r>
              <a:rPr lang="en-US" b="1" dirty="0" err="1"/>
              <a:t>iray</a:t>
            </a:r>
            <a:r>
              <a:rPr lang="en-US" b="1" dirty="0"/>
              <a:t> </a:t>
            </a:r>
            <a:r>
              <a:rPr lang="en-US" b="1" dirty="0" err="1"/>
              <a:t>niteny</a:t>
            </a:r>
            <a:r>
              <a:rPr lang="en-US" b="1" dirty="0"/>
              <a:t> </a:t>
            </a:r>
            <a:r>
              <a:rPr lang="en-US" b="1" dirty="0" err="1"/>
              <a:t>tamin'ny</a:t>
            </a:r>
            <a:r>
              <a:rPr lang="en-US" b="1" dirty="0"/>
              <a:t> </a:t>
            </a:r>
            <a:r>
              <a:rPr lang="en-US" b="1" dirty="0" err="1"/>
              <a:t>mpaminany</a:t>
            </a:r>
            <a:r>
              <a:rPr lang="en-US" b="1" dirty="0"/>
              <a:t> </a:t>
            </a:r>
            <a:r>
              <a:rPr lang="en-US" b="1" dirty="0" err="1"/>
              <a:t>iray</a:t>
            </a:r>
            <a:r>
              <a:rPr lang="en-US" b="1" dirty="0"/>
              <a:t> </a:t>
            </a:r>
            <a:r>
              <a:rPr lang="en-US" b="1" dirty="0" err="1"/>
              <a:t>hafa</a:t>
            </a:r>
            <a:r>
              <a:rPr lang="en-US" b="1" dirty="0"/>
              <a:t> </a:t>
            </a:r>
            <a:r>
              <a:rPr lang="en-US" b="1" dirty="0" err="1"/>
              <a:t>mba</a:t>
            </a:r>
            <a:r>
              <a:rPr lang="en-US" b="1" dirty="0"/>
              <a:t> </a:t>
            </a:r>
            <a:r>
              <a:rPr lang="en-US" b="1" dirty="0" err="1"/>
              <a:t>hamely</a:t>
            </a:r>
            <a:r>
              <a:rPr lang="en-US" b="1" dirty="0"/>
              <a:t> </a:t>
            </a:r>
            <a:r>
              <a:rPr lang="en-US" b="1" dirty="0" err="1"/>
              <a:t>azy</a:t>
            </a:r>
            <a:r>
              <a:rPr lang="en-US" b="1" dirty="0"/>
              <a:t> ho toy </a:t>
            </a:r>
            <a:r>
              <a:rPr lang="en-US" b="1" dirty="0" err="1"/>
              <a:t>ny</a:t>
            </a:r>
            <a:r>
              <a:rPr lang="en-US" b="1" dirty="0"/>
              <a:t> </a:t>
            </a:r>
            <a:r>
              <a:rPr lang="en-US" b="1" dirty="0" err="1"/>
              <a:t>naratra</a:t>
            </a:r>
            <a:r>
              <a:rPr lang="en-US" b="1" dirty="0"/>
              <a:t> </a:t>
            </a:r>
            <a:r>
              <a:rPr lang="en-US" b="1" dirty="0" err="1"/>
              <a:t>an'ady</a:t>
            </a:r>
            <a:r>
              <a:rPr lang="en-US" b="1" dirty="0"/>
              <a:t> </a:t>
            </a:r>
            <a:r>
              <a:rPr lang="en-US" b="1" dirty="0" err="1"/>
              <a:t>izy</a:t>
            </a:r>
            <a:r>
              <a:rPr lang="en-US" b="1" dirty="0"/>
              <a:t> </a:t>
            </a:r>
            <a:r>
              <a:rPr lang="en-US" b="1" dirty="0" err="1"/>
              <a:t>mba</a:t>
            </a:r>
            <a:r>
              <a:rPr lang="en-US" b="1" dirty="0"/>
              <a:t> </a:t>
            </a:r>
            <a:r>
              <a:rPr lang="en-US" b="1" dirty="0" err="1"/>
              <a:t>hananarana</a:t>
            </a:r>
            <a:r>
              <a:rPr lang="en-US" b="1" dirty="0"/>
              <a:t> </a:t>
            </a:r>
            <a:r>
              <a:rPr lang="en-US" b="1" dirty="0" err="1"/>
              <a:t>ny</a:t>
            </a:r>
            <a:r>
              <a:rPr lang="en-US" b="1" dirty="0"/>
              <a:t> </a:t>
            </a:r>
            <a:r>
              <a:rPr lang="en-US" b="1" dirty="0" err="1"/>
              <a:t>fahotan'i</a:t>
            </a:r>
            <a:r>
              <a:rPr lang="en-US" b="1" dirty="0"/>
              <a:t> </a:t>
            </a:r>
            <a:r>
              <a:rPr lang="en-US" b="1" dirty="0" err="1"/>
              <a:t>Ahaba</a:t>
            </a:r>
            <a:r>
              <a:rPr lang="es-ES" b="1" dirty="0"/>
              <a:t>.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ABE39E05-2287-0B52-5269-E1248B9A6FC9}"/>
              </a:ext>
            </a:extLst>
          </p:cNvPr>
          <p:cNvSpPr txBox="1"/>
          <p:nvPr/>
        </p:nvSpPr>
        <p:spPr>
          <a:xfrm>
            <a:off x="2988238" y="3351015"/>
            <a:ext cx="6208147" cy="92333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>
              <a:spcBef>
                <a:spcPts val="600"/>
              </a:spcBef>
              <a:defRPr/>
            </a:pPr>
            <a:r>
              <a:rPr lang="es-ES" b="1" dirty="0">
                <a:solidFill>
                  <a:srgbClr val="CC9900">
                    <a:lumMod val="75000"/>
                  </a:srgbClr>
                </a:solidFill>
              </a:rPr>
              <a:t>Hosea</a:t>
            </a:r>
            <a:r>
              <a:rPr kumimoji="0" lang="es-ES" b="1" i="0" u="none" strike="noStrike" kern="1200" cap="none" spc="0" normalizeH="0" baseline="0" noProof="0" dirty="0">
                <a:ln>
                  <a:noFill/>
                </a:ln>
                <a:solidFill>
                  <a:srgbClr val="CC9900">
                    <a:lumMod val="75000"/>
                  </a:srgbClr>
                </a:solidFill>
                <a:effectLst/>
                <a:uLnTx/>
                <a:uFillTx/>
                <a:latin typeface="Aptos" panose="02110004020202020204"/>
              </a:rPr>
              <a:t> 1:2-9</a:t>
            </a:r>
            <a:r>
              <a:rPr kumimoji="0" lang="es-E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. </a:t>
            </a:r>
            <a:r>
              <a:rPr lang="en-US" b="1" dirty="0" err="1">
                <a:solidFill>
                  <a:prstClr val="black"/>
                </a:solidFill>
              </a:rPr>
              <a:t>Nanome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baiko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an'i</a:t>
            </a:r>
            <a:r>
              <a:rPr lang="en-US" b="1" dirty="0">
                <a:solidFill>
                  <a:prstClr val="black"/>
                </a:solidFill>
              </a:rPr>
              <a:t> Hosea </a:t>
            </a:r>
            <a:r>
              <a:rPr lang="en-US" b="1" dirty="0" err="1">
                <a:solidFill>
                  <a:prstClr val="black"/>
                </a:solidFill>
              </a:rPr>
              <a:t>Andriamanitra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hanambady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vehivavy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janga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iray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mba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hanehoana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ny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tsy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fahatokian'ny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Isiraely</a:t>
            </a:r>
            <a:r>
              <a:rPr kumimoji="0" lang="es-E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.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6EBF8E3E-295D-B18C-02C3-DB35E13784F1}"/>
              </a:ext>
            </a:extLst>
          </p:cNvPr>
          <p:cNvSpPr txBox="1"/>
          <p:nvPr/>
        </p:nvSpPr>
        <p:spPr>
          <a:xfrm>
            <a:off x="2995610" y="5587212"/>
            <a:ext cx="5322777" cy="1200329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>
              <a:spcBef>
                <a:spcPts val="600"/>
              </a:spcBef>
              <a:defRPr/>
            </a:pPr>
            <a:r>
              <a:rPr lang="es-ES" b="1" dirty="0" err="1">
                <a:solidFill>
                  <a:srgbClr val="0099CC"/>
                </a:solidFill>
              </a:rPr>
              <a:t>Jeremia</a:t>
            </a:r>
            <a:r>
              <a:rPr kumimoji="0" lang="es-ES" b="1" i="0" u="none" strike="noStrike" kern="1200" cap="none" spc="0" normalizeH="0" baseline="0" noProof="0" dirty="0">
                <a:ln>
                  <a:noFill/>
                </a:ln>
                <a:solidFill>
                  <a:srgbClr val="0099CC"/>
                </a:solidFill>
                <a:effectLst/>
                <a:uLnTx/>
                <a:uFillTx/>
                <a:latin typeface="Aptos" panose="02110004020202020204"/>
              </a:rPr>
              <a:t> 13:1-11</a:t>
            </a:r>
            <a:r>
              <a:rPr kumimoji="0" lang="es-E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. </a:t>
            </a:r>
            <a:r>
              <a:rPr lang="en-US" b="1" dirty="0" err="1">
                <a:solidFill>
                  <a:prstClr val="black"/>
                </a:solidFill>
              </a:rPr>
              <a:t>Noho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ny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baikon'Andriamanitra</a:t>
            </a:r>
            <a:r>
              <a:rPr lang="en-US" b="1" dirty="0">
                <a:solidFill>
                  <a:prstClr val="black"/>
                </a:solidFill>
              </a:rPr>
              <a:t>, </a:t>
            </a:r>
            <a:r>
              <a:rPr lang="en-US" b="1" dirty="0" err="1">
                <a:solidFill>
                  <a:prstClr val="black"/>
                </a:solidFill>
              </a:rPr>
              <a:t>dia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nividy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fehin-kibo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Jeremia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ary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nanafina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azy</a:t>
            </a:r>
            <a:r>
              <a:rPr lang="en-US" b="1" dirty="0">
                <a:solidFill>
                  <a:prstClr val="black"/>
                </a:solidFill>
              </a:rPr>
              <a:t>. </a:t>
            </a:r>
            <a:r>
              <a:rPr lang="en-US" b="1" dirty="0" err="1">
                <a:solidFill>
                  <a:prstClr val="black"/>
                </a:solidFill>
              </a:rPr>
              <a:t>Taty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aoriana</a:t>
            </a:r>
            <a:r>
              <a:rPr lang="en-US" b="1" dirty="0">
                <a:solidFill>
                  <a:prstClr val="black"/>
                </a:solidFill>
              </a:rPr>
              <a:t>, </a:t>
            </a:r>
            <a:r>
              <a:rPr lang="en-US" b="1" dirty="0" err="1">
                <a:solidFill>
                  <a:prstClr val="black"/>
                </a:solidFill>
              </a:rPr>
              <a:t>nasain'Andriamanitra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nalainy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iny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mba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hanehoana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ny</a:t>
            </a:r>
            <a:r>
              <a:rPr lang="en-US" b="1" dirty="0">
                <a:solidFill>
                  <a:prstClr val="black"/>
                </a:solidFill>
              </a:rPr>
              <a:t> toe-</a:t>
            </a:r>
            <a:r>
              <a:rPr lang="en-US" b="1" dirty="0" err="1">
                <a:solidFill>
                  <a:prstClr val="black"/>
                </a:solidFill>
              </a:rPr>
              <a:t>panahin'i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Jerosalema</a:t>
            </a:r>
            <a:r>
              <a:rPr kumimoji="0" lang="es-E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27744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6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6" presetClass="entr" presetSubtype="3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6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2000"/>
                            </p:stCondLst>
                            <p:childTnLst>
                              <p:par>
                                <p:cTn id="7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7" grpId="0" animBg="1"/>
      <p:bldP spid="9" grpId="0"/>
      <p:bldP spid="16" grpId="0"/>
      <p:bldP spid="12" grpId="0"/>
      <p:bldP spid="1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/>
          <a:stretch>
            <a:fillRect r="-9000" b="-8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B5FD225-9D04-F067-5ECF-B8DEBB865B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uadroTexto 11">
            <a:extLst>
              <a:ext uri="{FF2B5EF4-FFF2-40B4-BE49-F238E27FC236}">
                <a16:creationId xmlns:a16="http://schemas.microsoft.com/office/drawing/2014/main" id="{D4839D28-FC94-EC86-498F-36BE75AFF7A3}"/>
              </a:ext>
            </a:extLst>
          </p:cNvPr>
          <p:cNvSpPr txBox="1"/>
          <p:nvPr/>
        </p:nvSpPr>
        <p:spPr>
          <a:xfrm>
            <a:off x="0" y="0"/>
            <a:ext cx="12191999" cy="553998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>
            <a:defPPr>
              <a:defRPr lang="es-ES"/>
            </a:defPPr>
            <a:lvl1pPr algn="ctr">
              <a:defRPr sz="4000" b="1">
                <a:ln/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s-ES" sz="3000" dirty="0"/>
              <a:t>FANEHOANA OHATRA MIVAINGANA, TANDINDONA, FANOHARANA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41FD9DE6-8267-A20D-ED76-21B6DA43C53B}"/>
              </a:ext>
            </a:extLst>
          </p:cNvPr>
          <p:cNvSpPr txBox="1"/>
          <p:nvPr/>
        </p:nvSpPr>
        <p:spPr>
          <a:xfrm>
            <a:off x="1655062" y="862416"/>
            <a:ext cx="2285143" cy="40011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s-ES"/>
            </a:defPPr>
            <a:lvl1pPr algn="ctr">
              <a:spcBef>
                <a:spcPts val="600"/>
              </a:spcBef>
              <a:defRPr sz="2000" b="1">
                <a:solidFill>
                  <a:schemeClr val="accent3">
                    <a:lumMod val="75000"/>
                  </a:schemeClr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es-ES" dirty="0"/>
              <a:t>TANDINDONA 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FFCAFF92-6C09-08BA-8DE1-68961E69B926}"/>
              </a:ext>
            </a:extLst>
          </p:cNvPr>
          <p:cNvSpPr txBox="1"/>
          <p:nvPr/>
        </p:nvSpPr>
        <p:spPr>
          <a:xfrm>
            <a:off x="56236" y="1294142"/>
            <a:ext cx="5303704" cy="132343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>
              <a:spcBef>
                <a:spcPts val="600"/>
              </a:spcBef>
            </a:pPr>
            <a:r>
              <a:rPr lang="es-ES" sz="2000" b="1" dirty="0" err="1">
                <a:solidFill>
                  <a:srgbClr val="2F3195"/>
                </a:solidFill>
              </a:rPr>
              <a:t>Eksodosy</a:t>
            </a:r>
            <a:r>
              <a:rPr lang="es-ES" sz="2000" b="1" dirty="0">
                <a:solidFill>
                  <a:srgbClr val="2F3195"/>
                </a:solidFill>
              </a:rPr>
              <a:t> 25:8</a:t>
            </a:r>
            <a:r>
              <a:rPr lang="es-ES" sz="2000" b="1" dirty="0"/>
              <a:t>. </a:t>
            </a:r>
            <a:r>
              <a:rPr lang="en-US" sz="2000" b="1" dirty="0"/>
              <a:t>Ny </a:t>
            </a:r>
            <a:r>
              <a:rPr lang="en-US" sz="2000" b="1" dirty="0" err="1"/>
              <a:t>mpisorona</a:t>
            </a:r>
            <a:r>
              <a:rPr lang="en-US" sz="2000" b="1" dirty="0"/>
              <a:t>, </a:t>
            </a:r>
            <a:r>
              <a:rPr lang="en-US" sz="2000" b="1" dirty="0" err="1"/>
              <a:t>ny</a:t>
            </a:r>
            <a:r>
              <a:rPr lang="en-US" sz="2000" b="1" dirty="0"/>
              <a:t> </a:t>
            </a:r>
            <a:r>
              <a:rPr lang="en-US" sz="2000" b="1" dirty="0" err="1"/>
              <a:t>fitoerana</a:t>
            </a:r>
            <a:r>
              <a:rPr lang="en-US" sz="2000" b="1" dirty="0"/>
              <a:t> </a:t>
            </a:r>
            <a:r>
              <a:rPr lang="en-US" sz="2000" b="1" dirty="0" err="1"/>
              <a:t>masina</a:t>
            </a:r>
            <a:r>
              <a:rPr lang="en-US" sz="2000" b="1" dirty="0"/>
              <a:t>, </a:t>
            </a:r>
            <a:r>
              <a:rPr lang="en-US" sz="2000" b="1" dirty="0" err="1"/>
              <a:t>ary</a:t>
            </a:r>
            <a:r>
              <a:rPr lang="en-US" sz="2000" b="1" dirty="0"/>
              <a:t> </a:t>
            </a:r>
            <a:r>
              <a:rPr lang="en-US" sz="2000" b="1" dirty="0" err="1"/>
              <a:t>ny</a:t>
            </a:r>
            <a:r>
              <a:rPr lang="en-US" sz="2000" b="1" dirty="0"/>
              <a:t> </a:t>
            </a:r>
            <a:r>
              <a:rPr lang="en-US" sz="2000" b="1" dirty="0" err="1"/>
              <a:t>fanompoana</a:t>
            </a:r>
            <a:r>
              <a:rPr lang="en-US" sz="2000" b="1" dirty="0"/>
              <a:t> </a:t>
            </a:r>
            <a:r>
              <a:rPr lang="en-US" sz="2000" b="1" dirty="0" err="1"/>
              <a:t>natao</a:t>
            </a:r>
            <a:r>
              <a:rPr lang="en-US" sz="2000" b="1" dirty="0"/>
              <a:t> </a:t>
            </a:r>
            <a:r>
              <a:rPr lang="en-US" sz="2000" b="1" dirty="0" err="1"/>
              <a:t>tao</a:t>
            </a:r>
            <a:r>
              <a:rPr lang="en-US" sz="2000" b="1" dirty="0"/>
              <a:t> </a:t>
            </a:r>
            <a:r>
              <a:rPr lang="en-US" sz="2000" b="1" dirty="0" err="1"/>
              <a:t>dia</a:t>
            </a:r>
            <a:r>
              <a:rPr lang="en-US" sz="2000" b="1" dirty="0"/>
              <a:t> </a:t>
            </a:r>
            <a:r>
              <a:rPr lang="en-US" sz="2000" b="1" dirty="0" err="1"/>
              <a:t>tandindona</a:t>
            </a:r>
            <a:r>
              <a:rPr lang="en-US" sz="2000" b="1" dirty="0"/>
              <a:t> </a:t>
            </a:r>
            <a:r>
              <a:rPr lang="en-US" sz="2000" b="1" dirty="0" err="1"/>
              <a:t>manazava</a:t>
            </a:r>
            <a:r>
              <a:rPr lang="en-US" sz="2000" b="1" dirty="0"/>
              <a:t> </a:t>
            </a:r>
            <a:r>
              <a:rPr lang="en-US" sz="2000" b="1" dirty="0" err="1"/>
              <a:t>antsipiriany</a:t>
            </a:r>
            <a:r>
              <a:rPr lang="en-US" sz="2000" b="1" dirty="0"/>
              <a:t> </a:t>
            </a:r>
            <a:r>
              <a:rPr lang="en-US" sz="2000" b="1" dirty="0" err="1"/>
              <a:t>ny</a:t>
            </a:r>
            <a:r>
              <a:rPr lang="en-US" sz="2000" b="1" dirty="0"/>
              <a:t> </a:t>
            </a:r>
            <a:r>
              <a:rPr lang="en-US" sz="2000" b="1" dirty="0" err="1"/>
              <a:t>Drafi-panavotana</a:t>
            </a:r>
            <a:r>
              <a:rPr lang="es-ES" sz="2000" b="1" dirty="0"/>
              <a:t>.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B149B095-E5C5-A016-0721-485A254D67F2}"/>
              </a:ext>
            </a:extLst>
          </p:cNvPr>
          <p:cNvSpPr txBox="1"/>
          <p:nvPr/>
        </p:nvSpPr>
        <p:spPr>
          <a:xfrm>
            <a:off x="6407527" y="4625546"/>
            <a:ext cx="1951459" cy="40011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s-ES"/>
            </a:defPPr>
            <a:lvl1pPr algn="ctr">
              <a:spcBef>
                <a:spcPts val="600"/>
              </a:spcBef>
              <a:defRPr sz="2000" b="1">
                <a:solidFill>
                  <a:schemeClr val="accent3">
                    <a:lumMod val="75000"/>
                  </a:schemeClr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es-ES" dirty="0"/>
              <a:t>FANOHARANA</a:t>
            </a: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B90F9E95-3CDB-DE5E-D049-82F04A7D057B}"/>
              </a:ext>
            </a:extLst>
          </p:cNvPr>
          <p:cNvSpPr txBox="1"/>
          <p:nvPr/>
        </p:nvSpPr>
        <p:spPr>
          <a:xfrm>
            <a:off x="6436103" y="5187035"/>
            <a:ext cx="5747584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>
              <a:spcBef>
                <a:spcPts val="600"/>
              </a:spcBef>
            </a:pPr>
            <a:r>
              <a:rPr lang="es-ES" sz="2000" b="1" dirty="0" err="1">
                <a:solidFill>
                  <a:schemeClr val="accent1">
                    <a:lumMod val="75000"/>
                  </a:schemeClr>
                </a:solidFill>
              </a:rPr>
              <a:t>Isaia</a:t>
            </a:r>
            <a:r>
              <a:rPr lang="es-ES" sz="2000" b="1" dirty="0">
                <a:solidFill>
                  <a:schemeClr val="accent1">
                    <a:lumMod val="75000"/>
                  </a:schemeClr>
                </a:solidFill>
              </a:rPr>
              <a:t> 5:1-7</a:t>
            </a:r>
            <a:r>
              <a:rPr lang="es-ES" sz="2000" b="1" dirty="0"/>
              <a:t>. </a:t>
            </a:r>
            <a:r>
              <a:rPr lang="en-US" sz="2000" b="1" dirty="0" err="1"/>
              <a:t>Mampiasa</a:t>
            </a:r>
            <a:r>
              <a:rPr lang="en-US" sz="2000" b="1" dirty="0"/>
              <a:t> </a:t>
            </a:r>
            <a:r>
              <a:rPr lang="en-US" sz="2000" b="1" dirty="0" err="1"/>
              <a:t>fanoharana</a:t>
            </a:r>
            <a:r>
              <a:rPr lang="en-US" sz="2000" b="1" dirty="0"/>
              <a:t> </a:t>
            </a:r>
            <a:r>
              <a:rPr lang="en-US" sz="2000" b="1" dirty="0" err="1"/>
              <a:t>ny</a:t>
            </a:r>
            <a:r>
              <a:rPr lang="en-US" sz="2000" b="1" dirty="0"/>
              <a:t> </a:t>
            </a:r>
            <a:r>
              <a:rPr lang="en-US" sz="2000" b="1" dirty="0" err="1"/>
              <a:t>mpaminany</a:t>
            </a:r>
            <a:r>
              <a:rPr lang="en-US" sz="2000" b="1" dirty="0"/>
              <a:t> </a:t>
            </a:r>
            <a:r>
              <a:rPr lang="en-US" sz="2000" b="1" dirty="0" err="1"/>
              <a:t>hanaovana</a:t>
            </a:r>
            <a:r>
              <a:rPr lang="en-US" sz="2000" b="1" dirty="0"/>
              <a:t> </a:t>
            </a:r>
            <a:r>
              <a:rPr lang="en-US" sz="2000" b="1" dirty="0" err="1"/>
              <a:t>antso</a:t>
            </a:r>
            <a:r>
              <a:rPr lang="en-US" sz="2000" b="1" dirty="0"/>
              <a:t> ho </a:t>
            </a:r>
            <a:r>
              <a:rPr lang="en-US" sz="2000" b="1" dirty="0" err="1"/>
              <a:t>an'ny</a:t>
            </a:r>
            <a:r>
              <a:rPr lang="en-US" sz="2000" b="1" dirty="0"/>
              <a:t> </a:t>
            </a:r>
            <a:r>
              <a:rPr lang="en-US" sz="2000" b="1" dirty="0" err="1"/>
              <a:t>olona</a:t>
            </a:r>
            <a:r>
              <a:rPr lang="en-US" sz="2000" b="1" dirty="0"/>
              <a:t> </a:t>
            </a:r>
            <a:r>
              <a:rPr lang="en-US" sz="2000" b="1" dirty="0" err="1"/>
              <a:t>mba</a:t>
            </a:r>
            <a:r>
              <a:rPr lang="en-US" sz="2000" b="1" dirty="0"/>
              <a:t> </a:t>
            </a:r>
            <a:r>
              <a:rPr lang="en-US" sz="2000" b="1" dirty="0" err="1"/>
              <a:t>handini-tena</a:t>
            </a:r>
            <a:r>
              <a:rPr lang="en-US" sz="2000" b="1" dirty="0"/>
              <a:t> </a:t>
            </a:r>
            <a:r>
              <a:rPr lang="en-US" sz="2000" b="1" dirty="0" err="1"/>
              <a:t>ny</a:t>
            </a:r>
            <a:r>
              <a:rPr lang="en-US" sz="2000" b="1" dirty="0"/>
              <a:t> </a:t>
            </a:r>
            <a:r>
              <a:rPr lang="en-US" sz="2000" b="1" dirty="0" err="1"/>
              <a:t>amin'ny</a:t>
            </a:r>
            <a:r>
              <a:rPr lang="en-US" sz="2000" b="1" dirty="0"/>
              <a:t> toe-</a:t>
            </a:r>
            <a:r>
              <a:rPr lang="en-US" sz="2000" b="1" dirty="0" err="1"/>
              <a:t>panahiny</a:t>
            </a:r>
            <a:r>
              <a:rPr lang="es-ES" sz="2000" b="1" dirty="0"/>
              <a:t>.</a:t>
            </a:r>
          </a:p>
        </p:txBody>
      </p:sp>
      <p:pic>
        <p:nvPicPr>
          <p:cNvPr id="25" name="Imagen 24">
            <a:extLst>
              <a:ext uri="{FF2B5EF4-FFF2-40B4-BE49-F238E27FC236}">
                <a16:creationId xmlns:a16="http://schemas.microsoft.com/office/drawing/2014/main" id="{8C5C8857-69AB-FCD7-4E3D-03D42EBB59B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17" t="947" r="217" b="2418"/>
          <a:stretch>
            <a:fillRect/>
          </a:stretch>
        </p:blipFill>
        <p:spPr>
          <a:xfrm>
            <a:off x="5666474" y="862417"/>
            <a:ext cx="2722971" cy="3509558"/>
          </a:xfrm>
          <a:prstGeom prst="snip2DiagRect">
            <a:avLst>
              <a:gd name="adj1" fmla="val 0"/>
              <a:gd name="adj2" fmla="val 8808"/>
            </a:avLst>
          </a:prstGeom>
          <a:solidFill>
            <a:srgbClr val="FFFFFF">
              <a:shade val="85000"/>
            </a:srgbClr>
          </a:solidFill>
          <a:ln w="38100" cap="sq">
            <a:solidFill>
              <a:srgbClr val="2F3195"/>
            </a:solidFill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241CEACC-E27D-7997-E830-FD1EB97BC01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912" y="801700"/>
            <a:ext cx="3569110" cy="1997002"/>
          </a:xfrm>
          <a:prstGeom prst="snip2DiagRect">
            <a:avLst>
              <a:gd name="adj1" fmla="val 9742"/>
              <a:gd name="adj2" fmla="val 0"/>
            </a:avLst>
          </a:prstGeom>
          <a:solidFill>
            <a:srgbClr val="FFFFFF">
              <a:shade val="85000"/>
            </a:srgbClr>
          </a:solidFill>
          <a:ln w="38100" cap="sq">
            <a:solidFill>
              <a:schemeClr val="accent3"/>
            </a:solidFill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9" name="Imagen 28">
            <a:extLst>
              <a:ext uri="{FF2B5EF4-FFF2-40B4-BE49-F238E27FC236}">
                <a16:creationId xmlns:a16="http://schemas.microsoft.com/office/drawing/2014/main" id="{28352A06-FA18-D120-E46F-D8649E91B96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912" y="3018032"/>
            <a:ext cx="3569110" cy="2007624"/>
          </a:xfrm>
          <a:prstGeom prst="snip2DiagRect">
            <a:avLst>
              <a:gd name="adj1" fmla="val 0"/>
              <a:gd name="adj2" fmla="val 9399"/>
            </a:avLst>
          </a:prstGeom>
          <a:solidFill>
            <a:srgbClr val="FFFFFF">
              <a:shade val="85000"/>
            </a:srgbClr>
          </a:solidFill>
          <a:ln w="38100" cap="sq">
            <a:solidFill>
              <a:srgbClr val="BEA60B"/>
            </a:solidFill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3" name="Imagen 32">
            <a:extLst>
              <a:ext uri="{FF2B5EF4-FFF2-40B4-BE49-F238E27FC236}">
                <a16:creationId xmlns:a16="http://schemas.microsoft.com/office/drawing/2014/main" id="{3AB1E778-DFC3-744D-1758-CA219884A74C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6" t="-348" r="19368" b="348"/>
          <a:stretch>
            <a:fillRect/>
          </a:stretch>
        </p:blipFill>
        <p:spPr>
          <a:xfrm>
            <a:off x="165370" y="4625546"/>
            <a:ext cx="2232624" cy="2124517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accent1">
                <a:lumMod val="75000"/>
              </a:schemeClr>
            </a:solidFill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1AEDEA53-AAEF-CF66-ED7B-4C6EC9A272BA}"/>
              </a:ext>
            </a:extLst>
          </p:cNvPr>
          <p:cNvSpPr txBox="1"/>
          <p:nvPr/>
        </p:nvSpPr>
        <p:spPr>
          <a:xfrm>
            <a:off x="46526" y="3534290"/>
            <a:ext cx="5438973" cy="1015663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>
              <a:spcBef>
                <a:spcPts val="600"/>
              </a:spcBef>
              <a:defRPr/>
            </a:pPr>
            <a:r>
              <a:rPr lang="es-ES" sz="2000" b="1" dirty="0" err="1">
                <a:solidFill>
                  <a:srgbClr val="BEA60B"/>
                </a:solidFill>
              </a:rPr>
              <a:t>Jaona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srgbClr val="BEA60B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15:1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</a:t>
            </a:r>
            <a:r>
              <a:rPr lang="en-US" sz="2000" b="1" dirty="0" err="1">
                <a:solidFill>
                  <a:prstClr val="black"/>
                </a:solidFill>
              </a:rPr>
              <a:t>Nampiasa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tandindona</a:t>
            </a:r>
            <a:r>
              <a:rPr lang="en-US" sz="2000" b="1" dirty="0">
                <a:solidFill>
                  <a:prstClr val="black"/>
                </a:solidFill>
              </a:rPr>
              <a:t>, toy </a:t>
            </a:r>
            <a:r>
              <a:rPr lang="en-US" sz="2000" b="1" dirty="0" err="1">
                <a:solidFill>
                  <a:prstClr val="black"/>
                </a:solidFill>
              </a:rPr>
              <a:t>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fahazavana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voaloboka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mpiandry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tsara</a:t>
            </a:r>
            <a:r>
              <a:rPr lang="en-US" sz="2000" b="1" dirty="0">
                <a:solidFill>
                  <a:prstClr val="black"/>
                </a:solidFill>
              </a:rPr>
              <a:t>… </a:t>
            </a:r>
            <a:r>
              <a:rPr lang="en-US" sz="2000" b="1" dirty="0" err="1">
                <a:solidFill>
                  <a:prstClr val="black"/>
                </a:solidFill>
              </a:rPr>
              <a:t>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Jesosy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hanazavana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iraka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nanirahana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Azy</a:t>
            </a:r>
            <a:endParaRPr kumimoji="0" lang="es-E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01C1AE1-D702-D50D-D13F-E902B3652608}"/>
              </a:ext>
            </a:extLst>
          </p:cNvPr>
          <p:cNvSpPr txBox="1"/>
          <p:nvPr/>
        </p:nvSpPr>
        <p:spPr>
          <a:xfrm>
            <a:off x="46526" y="2567466"/>
            <a:ext cx="5564532" cy="1015663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>
              <a:spcBef>
                <a:spcPts val="600"/>
              </a:spcBef>
              <a:defRPr/>
            </a:pPr>
            <a:r>
              <a:rPr lang="es-ES" sz="2000" b="1" dirty="0" err="1">
                <a:solidFill>
                  <a:srgbClr val="CC0000"/>
                </a:solidFill>
              </a:rPr>
              <a:t>Apokalypsy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13:2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</a:t>
            </a:r>
            <a:r>
              <a:rPr lang="en-US" sz="2000" b="1" dirty="0" err="1">
                <a:solidFill>
                  <a:prstClr val="black"/>
                </a:solidFill>
              </a:rPr>
              <a:t>Mampiasa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tandindona</a:t>
            </a:r>
            <a:r>
              <a:rPr lang="en-US" sz="2000" b="1" dirty="0">
                <a:solidFill>
                  <a:prstClr val="black"/>
                </a:solidFill>
              </a:rPr>
              <a:t> (toy </a:t>
            </a:r>
            <a:r>
              <a:rPr lang="en-US" sz="2000" b="1" dirty="0" err="1">
                <a:solidFill>
                  <a:prstClr val="black"/>
                </a:solidFill>
              </a:rPr>
              <a:t>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bibi-dia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tandroka</a:t>
            </a:r>
            <a:r>
              <a:rPr lang="en-US" sz="2000" b="1" dirty="0">
                <a:solidFill>
                  <a:prstClr val="black"/>
                </a:solidFill>
              </a:rPr>
              <a:t>, …) </a:t>
            </a:r>
            <a:r>
              <a:rPr lang="en-US" sz="2000" b="1" dirty="0" err="1">
                <a:solidFill>
                  <a:prstClr val="black"/>
                </a:solidFill>
              </a:rPr>
              <a:t>ny</a:t>
            </a:r>
            <a:r>
              <a:rPr lang="en-US" sz="2000" b="1" dirty="0">
                <a:solidFill>
                  <a:prstClr val="black"/>
                </a:solidFill>
              </a:rPr>
              <a:t> Daniela </a:t>
            </a:r>
            <a:r>
              <a:rPr lang="en-US" sz="2000" b="1" dirty="0" err="1">
                <a:solidFill>
                  <a:prstClr val="black"/>
                </a:solidFill>
              </a:rPr>
              <a:t>sy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Apokalypsy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hanehoana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zava-misy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ara</a:t>
            </a:r>
            <a:r>
              <a:rPr lang="en-US" sz="2000" b="1" dirty="0">
                <a:solidFill>
                  <a:prstClr val="black"/>
                </a:solidFill>
              </a:rPr>
              <a:t>-tantara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85A48F99-F3B5-F2F3-94FB-8EB6AD4486EA}"/>
              </a:ext>
            </a:extLst>
          </p:cNvPr>
          <p:cNvSpPr txBox="1"/>
          <p:nvPr/>
        </p:nvSpPr>
        <p:spPr>
          <a:xfrm>
            <a:off x="6414332" y="6113910"/>
            <a:ext cx="5747584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>
              <a:spcBef>
                <a:spcPts val="600"/>
              </a:spcBef>
              <a:defRPr/>
            </a:pPr>
            <a:r>
              <a:rPr lang="es-ES" sz="2000" b="1" dirty="0" err="1">
                <a:solidFill>
                  <a:srgbClr val="339933"/>
                </a:solidFill>
              </a:rPr>
              <a:t>Matio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srgbClr val="339933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13:5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</a:t>
            </a:r>
            <a:r>
              <a:rPr lang="en-US" sz="2000" b="1" dirty="0" err="1">
                <a:solidFill>
                  <a:prstClr val="black"/>
                </a:solidFill>
              </a:rPr>
              <a:t>Nampiasa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fanohatana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maro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Jesosy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hampianarana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fahamarinana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ara-panahy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</a:t>
            </a:r>
          </a:p>
        </p:txBody>
      </p:sp>
      <p:pic>
        <p:nvPicPr>
          <p:cNvPr id="31" name="Imagen 30">
            <a:extLst>
              <a:ext uri="{FF2B5EF4-FFF2-40B4-BE49-F238E27FC236}">
                <a16:creationId xmlns:a16="http://schemas.microsoft.com/office/drawing/2014/main" id="{6116CBD8-881C-B96F-79C1-D0356B7BFC8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3397" y="4625546"/>
            <a:ext cx="3810227" cy="2131913"/>
          </a:xfrm>
          <a:prstGeom prst="snip2DiagRect">
            <a:avLst>
              <a:gd name="adj1" fmla="val 15058"/>
              <a:gd name="adj2" fmla="val 0"/>
            </a:avLst>
          </a:prstGeom>
          <a:solidFill>
            <a:srgbClr val="FFFFFF">
              <a:shade val="85000"/>
            </a:srgbClr>
          </a:solidFill>
          <a:ln w="38100" cap="sq">
            <a:solidFill>
              <a:schemeClr val="accent5"/>
            </a:solidFill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553099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000"/>
                            </p:stCondLst>
                            <p:childTnLst>
                              <p:par>
                                <p:cTn id="6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9" grpId="0"/>
      <p:bldP spid="21" grpId="0" animBg="1"/>
      <p:bldP spid="23" grpId="0"/>
      <p:bldP spid="3" grpId="0"/>
      <p:bldP spid="5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62DC66E9-C839-B8BD-B284-6F4A9E62A814}"/>
              </a:ext>
            </a:extLst>
          </p:cNvPr>
          <p:cNvSpPr txBox="1"/>
          <p:nvPr/>
        </p:nvSpPr>
        <p:spPr>
          <a:xfrm>
            <a:off x="1559669" y="699423"/>
            <a:ext cx="9044299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400" b="1" dirty="0">
                <a:latin typeface="Constantia" panose="02030602050306030303" pitchFamily="18" charset="0"/>
              </a:rPr>
              <a:t>“Ny </a:t>
            </a:r>
            <a:r>
              <a:rPr lang="en-US" sz="2400" b="1" dirty="0" err="1">
                <a:latin typeface="Constantia" panose="02030602050306030303" pitchFamily="18" charset="0"/>
              </a:rPr>
              <a:t>fanambaran'ny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Baiboly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ny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fahamarinana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dia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amin'ny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fomba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tsotra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sy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antonona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indrindra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ny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fon'olombelona</a:t>
            </a:r>
            <a:r>
              <a:rPr lang="en-US" sz="2400" b="1" dirty="0">
                <a:latin typeface="Constantia" panose="02030602050306030303" pitchFamily="18" charset="0"/>
              </a:rPr>
              <a:t> ka </a:t>
            </a:r>
            <a:r>
              <a:rPr lang="en-US" sz="2400" b="1" dirty="0" err="1">
                <a:latin typeface="Constantia" panose="02030602050306030303" pitchFamily="18" charset="0"/>
              </a:rPr>
              <a:t>sady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efa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nahagaga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sy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nahafaly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ny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olona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ambony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indrindra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izany</a:t>
            </a:r>
            <a:r>
              <a:rPr lang="en-US" sz="2400" b="1" dirty="0">
                <a:latin typeface="Constantia" panose="02030602050306030303" pitchFamily="18" charset="0"/>
              </a:rPr>
              <a:t> no </a:t>
            </a:r>
            <a:r>
              <a:rPr lang="en-US" sz="2400" b="1" dirty="0" err="1">
                <a:latin typeface="Constantia" panose="02030602050306030303" pitchFamily="18" charset="0"/>
              </a:rPr>
              <a:t>nahitan'ny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ambany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indrindra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sy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ny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kely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fahalalana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ny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lalam-pamonjena</a:t>
            </a:r>
            <a:r>
              <a:rPr lang="en-US" sz="2400" b="1" dirty="0">
                <a:latin typeface="Constantia" panose="02030602050306030303" pitchFamily="18" charset="0"/>
              </a:rPr>
              <a:t>. […] Toy </a:t>
            </a:r>
            <a:r>
              <a:rPr lang="en-US" sz="2400" b="1" dirty="0" err="1">
                <a:latin typeface="Constantia" panose="02030602050306030303" pitchFamily="18" charset="0"/>
              </a:rPr>
              <a:t>izany</a:t>
            </a:r>
            <a:r>
              <a:rPr lang="en-US" sz="2400" b="1" dirty="0">
                <a:latin typeface="Constantia" panose="02030602050306030303" pitchFamily="18" charset="0"/>
              </a:rPr>
              <a:t> no </a:t>
            </a:r>
            <a:r>
              <a:rPr lang="en-US" sz="2400" b="1" dirty="0" err="1">
                <a:latin typeface="Constantia" panose="02030602050306030303" pitchFamily="18" charset="0"/>
              </a:rPr>
              <a:t>nampibaribary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ny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drafi-panavotana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eo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anoloantsika</a:t>
            </a:r>
            <a:r>
              <a:rPr lang="en-US" sz="2400" b="1" dirty="0">
                <a:latin typeface="Constantia" panose="02030602050306030303" pitchFamily="18" charset="0"/>
              </a:rPr>
              <a:t>, </a:t>
            </a:r>
            <a:r>
              <a:rPr lang="en-US" sz="2400" b="1" dirty="0" err="1">
                <a:latin typeface="Constantia" panose="02030602050306030303" pitchFamily="18" charset="0"/>
              </a:rPr>
              <a:t>mba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hahitan'ny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olona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rehetra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izay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tokony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hataony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amin'ny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fibebahana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amin'Andriamanitra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sy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ny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finoana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an'i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Jesosy</a:t>
            </a:r>
            <a:r>
              <a:rPr lang="en-US" sz="2400" b="1" dirty="0">
                <a:latin typeface="Constantia" panose="02030602050306030303" pitchFamily="18" charset="0"/>
              </a:rPr>
              <a:t> Kristy </a:t>
            </a:r>
            <a:r>
              <a:rPr lang="en-US" sz="2400" b="1" dirty="0" err="1">
                <a:latin typeface="Constantia" panose="02030602050306030303" pitchFamily="18" charset="0"/>
              </a:rPr>
              <a:t>Tompontsika</a:t>
            </a:r>
            <a:r>
              <a:rPr lang="en-US" sz="2400" b="1" dirty="0">
                <a:latin typeface="Constantia" panose="02030602050306030303" pitchFamily="18" charset="0"/>
              </a:rPr>
              <a:t>, ka </a:t>
            </a:r>
            <a:r>
              <a:rPr lang="en-US" sz="2400" b="1" dirty="0" err="1">
                <a:latin typeface="Constantia" panose="02030602050306030303" pitchFamily="18" charset="0"/>
              </a:rPr>
              <a:t>haha-voavonjy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azy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araka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ny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fomba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voatendrin'Andriamanitra</a:t>
            </a:r>
            <a:r>
              <a:rPr lang="en-US" sz="2400" b="1" dirty="0">
                <a:latin typeface="Constantia" panose="02030602050306030303" pitchFamily="18" charset="0"/>
              </a:rPr>
              <a:t>. […] </a:t>
            </a:r>
            <a:r>
              <a:rPr lang="en-US" sz="2400" b="1" dirty="0" err="1">
                <a:latin typeface="Constantia" panose="02030602050306030303" pitchFamily="18" charset="0"/>
              </a:rPr>
              <a:t>Arakaraka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ny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habetsahan'ny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fandinihana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ny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Baiboly</a:t>
            </a:r>
            <a:r>
              <a:rPr lang="en-US" sz="2400" b="1" dirty="0">
                <a:latin typeface="Constantia" panose="02030602050306030303" pitchFamily="18" charset="0"/>
              </a:rPr>
              <a:t> no </a:t>
            </a:r>
            <a:r>
              <a:rPr lang="en-US" sz="2400" b="1" dirty="0" err="1">
                <a:latin typeface="Constantia" panose="02030602050306030303" pitchFamily="18" charset="0"/>
              </a:rPr>
              <a:t>mainka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mampiaiky</a:t>
            </a:r>
            <a:r>
              <a:rPr lang="en-US" sz="2400" b="1" dirty="0">
                <a:latin typeface="Constantia" panose="02030602050306030303" pitchFamily="18" charset="0"/>
              </a:rPr>
              <a:t> fa </a:t>
            </a:r>
            <a:r>
              <a:rPr lang="en-US" sz="2400" b="1" dirty="0" err="1">
                <a:latin typeface="Constantia" panose="02030602050306030303" pitchFamily="18" charset="0"/>
              </a:rPr>
              <a:t>tenin'Andriamanitra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velona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izy</a:t>
            </a:r>
            <a:r>
              <a:rPr lang="en-US" sz="2400" b="1" dirty="0">
                <a:latin typeface="Constantia" panose="02030602050306030303" pitchFamily="18" charset="0"/>
              </a:rPr>
              <a:t>, </a:t>
            </a:r>
            <a:r>
              <a:rPr lang="en-US" sz="2400" b="1" dirty="0" err="1">
                <a:latin typeface="Constantia" panose="02030602050306030303" pitchFamily="18" charset="0"/>
              </a:rPr>
              <a:t>ary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ny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fiheveran'olombelona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dia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miondrika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eo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anoloan'ny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fahalehibeazan'ny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fanambaran'Andriamanitra</a:t>
            </a:r>
            <a:r>
              <a:rPr lang="en-US" sz="2400" b="1" dirty="0">
                <a:latin typeface="Constantia" panose="02030602050306030303" pitchFamily="18" charset="0"/>
              </a:rPr>
              <a:t>.”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DF74B97E-82DB-E081-25EE-00B5D738F947}"/>
              </a:ext>
            </a:extLst>
          </p:cNvPr>
          <p:cNvSpPr txBox="1"/>
          <p:nvPr/>
        </p:nvSpPr>
        <p:spPr>
          <a:xfrm>
            <a:off x="6993450" y="5839073"/>
            <a:ext cx="363888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600" b="1" dirty="0"/>
              <a:t>EGW (Ny </a:t>
            </a:r>
            <a:r>
              <a:rPr lang="en-US" sz="1600" b="1" dirty="0" err="1"/>
              <a:t>Dia</a:t>
            </a:r>
            <a:r>
              <a:rPr lang="en-US" sz="1600" b="1" dirty="0"/>
              <a:t> ho </a:t>
            </a:r>
            <a:r>
              <a:rPr lang="en-US" sz="1600" b="1" dirty="0" err="1"/>
              <a:t>eo</a:t>
            </a:r>
            <a:r>
              <a:rPr lang="en-US" sz="1600" b="1" dirty="0"/>
              <a:t> </a:t>
            </a:r>
            <a:r>
              <a:rPr lang="en-US" sz="1600" b="1" dirty="0" err="1"/>
              <a:t>amin'i</a:t>
            </a:r>
            <a:r>
              <a:rPr lang="en-US" sz="1600" b="1" dirty="0"/>
              <a:t> Kristy, p. 123)</a:t>
            </a:r>
          </a:p>
        </p:txBody>
      </p:sp>
    </p:spTree>
    <p:extLst>
      <p:ext uri="{BB962C8B-B14F-4D97-AF65-F5344CB8AC3E}">
        <p14:creationId xmlns:p14="http://schemas.microsoft.com/office/powerpoint/2010/main" val="1827910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7CBED6AA-06F9-A464-D4CD-E6BDB7DED2A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6544" y="4140365"/>
            <a:ext cx="2113886" cy="2448161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C4D95689-4841-C85F-C5B3-3F9CB7B5D4C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6751" y="4288894"/>
            <a:ext cx="2232795" cy="2232795"/>
          </a:xfrm>
          <a:prstGeom prst="rect">
            <a:avLst/>
          </a:prstGeom>
          <a:ln w="38100" cap="sq">
            <a:solidFill>
              <a:srgbClr val="7030A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28325389-193D-FE43-95E9-7CCFC52CD26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121" y="4288894"/>
            <a:ext cx="1790127" cy="223279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EB61F67C-9E39-091F-255C-6B4452A3181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223" y="846112"/>
            <a:ext cx="3184080" cy="3184080"/>
          </a:xfrm>
          <a:prstGeom prst="roundRect">
            <a:avLst>
              <a:gd name="adj" fmla="val 8525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FFA1A84A-3F76-E330-0DCD-1CCC67827CBE}"/>
              </a:ext>
            </a:extLst>
          </p:cNvPr>
          <p:cNvSpPr txBox="1"/>
          <p:nvPr/>
        </p:nvSpPr>
        <p:spPr>
          <a:xfrm>
            <a:off x="1955548" y="4419848"/>
            <a:ext cx="5626351" cy="21390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1900" b="1" dirty="0" err="1"/>
              <a:t>Nomarihany</a:t>
            </a:r>
            <a:r>
              <a:rPr lang="en-US" sz="1900" b="1" dirty="0"/>
              <a:t> fa </a:t>
            </a:r>
            <a:r>
              <a:rPr lang="en-US" sz="1900" b="1" dirty="0" err="1"/>
              <a:t>tsy</a:t>
            </a:r>
            <a:r>
              <a:rPr lang="en-US" sz="1900" b="1" dirty="0"/>
              <a:t> </a:t>
            </a:r>
            <a:r>
              <a:rPr lang="en-US" sz="1900" b="1" dirty="0" err="1"/>
              <a:t>avy</a:t>
            </a:r>
            <a:r>
              <a:rPr lang="en-US" sz="1900" b="1" dirty="0"/>
              <a:t> </a:t>
            </a:r>
            <a:r>
              <a:rPr lang="en-US" sz="1900" b="1" dirty="0" err="1"/>
              <a:t>amin'ny</a:t>
            </a:r>
            <a:r>
              <a:rPr lang="en-US" sz="1900" b="1" dirty="0"/>
              <a:t> </a:t>
            </a:r>
            <a:r>
              <a:rPr lang="en-US" sz="1900" b="1" dirty="0" err="1"/>
              <a:t>tsindrimandrin'Andriamanitra</a:t>
            </a:r>
            <a:r>
              <a:rPr lang="en-US" sz="1900" b="1" dirty="0"/>
              <a:t> </a:t>
            </a:r>
            <a:r>
              <a:rPr lang="en-US" sz="1900" b="1" dirty="0" err="1"/>
              <a:t>avokoa</a:t>
            </a:r>
            <a:r>
              <a:rPr lang="en-US" sz="1900" b="1" dirty="0"/>
              <a:t> </a:t>
            </a:r>
            <a:r>
              <a:rPr lang="en-US" sz="1900" b="1" dirty="0" err="1"/>
              <a:t>tsy</a:t>
            </a:r>
            <a:r>
              <a:rPr lang="en-US" sz="1900" b="1" dirty="0"/>
              <a:t> </a:t>
            </a:r>
            <a:r>
              <a:rPr lang="en-US" sz="1900" b="1" dirty="0" err="1"/>
              <a:t>akory</a:t>
            </a:r>
            <a:r>
              <a:rPr lang="en-US" sz="1900" b="1" dirty="0"/>
              <a:t> </a:t>
            </a:r>
            <a:r>
              <a:rPr lang="en-US" sz="1900" b="1" dirty="0" err="1"/>
              <a:t>ny</a:t>
            </a:r>
            <a:r>
              <a:rPr lang="en-US" sz="1900" b="1" dirty="0"/>
              <a:t> </a:t>
            </a:r>
            <a:r>
              <a:rPr lang="en-US" sz="1900" b="1" dirty="0" err="1"/>
              <a:t>fanandramana</a:t>
            </a:r>
            <a:r>
              <a:rPr lang="en-US" sz="1900" b="1" dirty="0"/>
              <a:t> </a:t>
            </a:r>
            <a:r>
              <a:rPr lang="en-US" sz="1900" b="1" dirty="0" err="1"/>
              <a:t>rehetra</a:t>
            </a:r>
            <a:r>
              <a:rPr lang="en-US" sz="1900" b="1" dirty="0"/>
              <a:t> </a:t>
            </a:r>
            <a:r>
              <a:rPr lang="en-US" sz="1900" b="1" dirty="0" err="1"/>
              <a:t>niainany</a:t>
            </a:r>
            <a:r>
              <a:rPr lang="en-US" sz="1900" b="1" dirty="0"/>
              <a:t> </a:t>
            </a:r>
            <a:r>
              <a:rPr lang="en-US" sz="1900" b="1" dirty="0" err="1"/>
              <a:t>sy</a:t>
            </a:r>
            <a:r>
              <a:rPr lang="en-US" sz="1900" b="1" dirty="0"/>
              <a:t> </a:t>
            </a:r>
            <a:r>
              <a:rPr lang="en-US" sz="1900" b="1" dirty="0" err="1"/>
              <a:t>ny</a:t>
            </a:r>
            <a:r>
              <a:rPr lang="en-US" sz="1900" b="1" dirty="0"/>
              <a:t> </a:t>
            </a:r>
            <a:r>
              <a:rPr lang="en-US" sz="1900" b="1" dirty="0" err="1"/>
              <a:t>teny</a:t>
            </a:r>
            <a:r>
              <a:rPr lang="en-US" sz="1900" b="1" dirty="0"/>
              <a:t> </a:t>
            </a:r>
            <a:r>
              <a:rPr lang="en-US" sz="1900" b="1" dirty="0" err="1"/>
              <a:t>rehera</a:t>
            </a:r>
            <a:r>
              <a:rPr lang="en-US" sz="1900" b="1" dirty="0"/>
              <a:t> </a:t>
            </a:r>
            <a:r>
              <a:rPr lang="en-US" sz="1900" b="1" dirty="0" err="1"/>
              <a:t>voalazany</a:t>
            </a:r>
            <a:r>
              <a:rPr lang="en-US" sz="1900" b="1" dirty="0"/>
              <a:t>. </a:t>
            </a:r>
            <a:r>
              <a:rPr lang="en-US" sz="1900" b="1" dirty="0" err="1"/>
              <a:t>Zava-dehibe</a:t>
            </a:r>
            <a:r>
              <a:rPr lang="en-US" sz="1900" b="1" dirty="0"/>
              <a:t> </a:t>
            </a:r>
            <a:r>
              <a:rPr lang="en-US" sz="1900" b="1" dirty="0" err="1"/>
              <a:t>ny</a:t>
            </a:r>
            <a:r>
              <a:rPr lang="en-US" sz="1900" b="1" dirty="0"/>
              <a:t> </a:t>
            </a:r>
            <a:r>
              <a:rPr lang="en-US" sz="1900" b="1" dirty="0" err="1"/>
              <a:t>fahatakarana</a:t>
            </a:r>
            <a:r>
              <a:rPr lang="en-US" sz="1900" b="1" dirty="0"/>
              <a:t> </a:t>
            </a:r>
            <a:r>
              <a:rPr lang="en-US" sz="1900" b="1" dirty="0" err="1"/>
              <a:t>izany</a:t>
            </a:r>
            <a:r>
              <a:rPr lang="en-US" sz="1900" b="1" dirty="0"/>
              <a:t> </a:t>
            </a:r>
            <a:r>
              <a:rPr lang="en-US" sz="1900" b="1" dirty="0" err="1"/>
              <a:t>fiavahana</a:t>
            </a:r>
            <a:r>
              <a:rPr lang="en-US" sz="1900" b="1" dirty="0"/>
              <a:t> </a:t>
            </a:r>
            <a:r>
              <a:rPr lang="en-US" sz="1900" b="1" dirty="0" err="1"/>
              <a:t>izany</a:t>
            </a:r>
            <a:r>
              <a:rPr lang="en-US" sz="1900" b="1" dirty="0"/>
              <a:t> </a:t>
            </a:r>
            <a:r>
              <a:rPr lang="en-US" sz="1900" b="1" dirty="0" err="1"/>
              <a:t>rehefa</a:t>
            </a:r>
            <a:r>
              <a:rPr lang="en-US" sz="1900" b="1" dirty="0"/>
              <a:t> </a:t>
            </a:r>
            <a:r>
              <a:rPr lang="en-US" sz="1900" b="1" dirty="0" err="1"/>
              <a:t>mamaky</a:t>
            </a:r>
            <a:r>
              <a:rPr lang="en-US" sz="1900" b="1" dirty="0"/>
              <a:t> </a:t>
            </a:r>
            <a:r>
              <a:rPr lang="en-US" sz="1900" b="1" dirty="0" err="1"/>
              <a:t>sy</a:t>
            </a:r>
            <a:r>
              <a:rPr lang="en-US" sz="1900" b="1" dirty="0"/>
              <a:t> </a:t>
            </a:r>
            <a:r>
              <a:rPr lang="en-US" sz="1900" b="1" dirty="0" err="1"/>
              <a:t>mandinika</a:t>
            </a:r>
            <a:r>
              <a:rPr lang="en-US" sz="1900" b="1" dirty="0"/>
              <a:t> </a:t>
            </a:r>
            <a:r>
              <a:rPr lang="en-US" sz="1900" b="1" dirty="0" err="1"/>
              <a:t>ny</a:t>
            </a:r>
            <a:r>
              <a:rPr lang="en-US" sz="1900" b="1" dirty="0"/>
              <a:t> </a:t>
            </a:r>
            <a:r>
              <a:rPr lang="en-US" sz="1900" b="1" dirty="0" err="1"/>
              <a:t>asa</a:t>
            </a:r>
            <a:r>
              <a:rPr lang="en-US" sz="1900" b="1" dirty="0"/>
              <a:t> </a:t>
            </a:r>
            <a:r>
              <a:rPr lang="en-US" sz="1900" b="1" dirty="0" err="1"/>
              <a:t>sorany</a:t>
            </a:r>
            <a:r>
              <a:rPr lang="en-US" sz="1900" b="1" dirty="0"/>
              <a:t> </a:t>
            </a:r>
            <a:r>
              <a:rPr lang="en-US" sz="1900" b="1" dirty="0" err="1"/>
              <a:t>sy</a:t>
            </a:r>
            <a:r>
              <a:rPr lang="en-US" sz="1900" b="1" dirty="0"/>
              <a:t> </a:t>
            </a:r>
            <a:r>
              <a:rPr lang="en-US" sz="1900" b="1" dirty="0" err="1"/>
              <a:t>ny</a:t>
            </a:r>
            <a:r>
              <a:rPr lang="en-US" sz="1900" b="1" dirty="0"/>
              <a:t> </a:t>
            </a:r>
            <a:r>
              <a:rPr lang="en-US" sz="1900" b="1" dirty="0" err="1"/>
              <a:t>fanandramany</a:t>
            </a:r>
            <a:r>
              <a:rPr lang="en-US" sz="1900" b="1" dirty="0"/>
              <a:t> </a:t>
            </a:r>
            <a:r>
              <a:rPr lang="en-US" sz="1900" b="1" dirty="0" err="1"/>
              <a:t>isika</a:t>
            </a:r>
            <a:r>
              <a:rPr lang="en-US" sz="1900" b="1" dirty="0"/>
              <a:t>, </a:t>
            </a:r>
            <a:r>
              <a:rPr lang="en-US" sz="1900" b="1" dirty="0" err="1"/>
              <a:t>indrindra</a:t>
            </a:r>
            <a:r>
              <a:rPr lang="en-US" sz="1900" b="1" dirty="0"/>
              <a:t> </a:t>
            </a:r>
            <a:r>
              <a:rPr lang="en-US" sz="1900" b="1" dirty="0" err="1"/>
              <a:t>ireo</a:t>
            </a:r>
            <a:r>
              <a:rPr lang="en-US" sz="1900" b="1" dirty="0"/>
              <a:t> </a:t>
            </a:r>
            <a:r>
              <a:rPr lang="en-US" sz="1900" b="1" dirty="0" err="1"/>
              <a:t>taratasy</a:t>
            </a:r>
            <a:r>
              <a:rPr lang="en-US" sz="1900" b="1" dirty="0"/>
              <a:t> </a:t>
            </a:r>
            <a:r>
              <a:rPr lang="en-US" sz="1900" b="1" dirty="0" err="1"/>
              <a:t>nosoratany</a:t>
            </a:r>
            <a:r>
              <a:rPr lang="en-US" sz="1900" b="1" dirty="0"/>
              <a:t> </a:t>
            </a:r>
            <a:r>
              <a:rPr lang="en-US" sz="1900" b="1" dirty="0" err="1"/>
              <a:t>manokana</a:t>
            </a:r>
            <a:r>
              <a:rPr lang="en-US" sz="1900" b="1" dirty="0"/>
              <a:t> </a:t>
            </a:r>
            <a:r>
              <a:rPr lang="en-US" sz="1900" b="1" dirty="0" err="1"/>
              <a:t>sy</a:t>
            </a:r>
            <a:r>
              <a:rPr lang="en-US" sz="1900" b="1" dirty="0"/>
              <a:t> </a:t>
            </a:r>
            <a:r>
              <a:rPr lang="en-US" sz="1900" b="1" dirty="0" err="1"/>
              <a:t>ny</a:t>
            </a:r>
            <a:r>
              <a:rPr lang="en-US" sz="1900" b="1" dirty="0"/>
              <a:t> </a:t>
            </a:r>
            <a:r>
              <a:rPr lang="en-US" sz="1900" b="1" dirty="0" err="1"/>
              <a:t>diariny</a:t>
            </a:r>
            <a:r>
              <a:rPr lang="en-US" sz="1900" b="1" dirty="0"/>
              <a:t>.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F7D4467E-7E2A-B990-0F50-6AD5DB5D1088}"/>
              </a:ext>
            </a:extLst>
          </p:cNvPr>
          <p:cNvSpPr txBox="1"/>
          <p:nvPr/>
        </p:nvSpPr>
        <p:spPr>
          <a:xfrm>
            <a:off x="0" y="103922"/>
            <a:ext cx="12191998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algn="ctr">
              <a:defRPr sz="3600" b="1">
                <a:ln w="6600">
                  <a:solidFill>
                    <a:srgbClr val="F85C84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85C84"/>
                  </a:outerShdw>
                </a:effectLst>
              </a:defRPr>
            </a:lvl1pPr>
          </a:lstStyle>
          <a:p>
            <a:r>
              <a:rPr lang="es-ES" sz="1900" dirty="0">
                <a:ln w="6600">
                  <a:solidFill>
                    <a:srgbClr val="78BEFD"/>
                  </a:solidFill>
                  <a:prstDash val="solid"/>
                </a:ln>
                <a:effectLst>
                  <a:outerShdw dist="38100" dir="2700000" algn="tl" rotWithShape="0">
                    <a:srgbClr val="78BEFD"/>
                  </a:outerShdw>
                </a:effectLst>
              </a:rPr>
              <a:t>FANAZAVANA FANAMPINY:</a:t>
            </a:r>
            <a:r>
              <a:rPr lang="es-ES" sz="1900" dirty="0"/>
              <a:t> </a:t>
            </a:r>
            <a:r>
              <a:rPr lang="en-US" sz="1900" dirty="0"/>
              <a:t>NY TENIN'I ELLEN G. WHITE MOMBA NY FANAMBARANA SY NY TSINDRIMANDRY</a:t>
            </a:r>
            <a:endParaRPr lang="es-ES" sz="1900" dirty="0"/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884455A2-A9AF-2AAB-7C2E-1274692D9288}"/>
              </a:ext>
            </a:extLst>
          </p:cNvPr>
          <p:cNvSpPr txBox="1"/>
          <p:nvPr/>
        </p:nvSpPr>
        <p:spPr>
          <a:xfrm>
            <a:off x="3536303" y="2652088"/>
            <a:ext cx="8414127" cy="18466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1900" b="1" dirty="0" err="1">
                <a:solidFill>
                  <a:prstClr val="black"/>
                </a:solidFill>
              </a:rPr>
              <a:t>Fantany</a:t>
            </a:r>
            <a:r>
              <a:rPr lang="en-US" sz="1900" b="1" dirty="0">
                <a:solidFill>
                  <a:prstClr val="black"/>
                </a:solidFill>
              </a:rPr>
              <a:t> fa </a:t>
            </a:r>
            <a:r>
              <a:rPr lang="en-US" sz="1900" b="1" dirty="0" err="1">
                <a:solidFill>
                  <a:prstClr val="black"/>
                </a:solidFill>
              </a:rPr>
              <a:t>momba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ny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tsindrimandry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dia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miara-miasa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Andriamanitra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sy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ny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olombelona</a:t>
            </a:r>
            <a:r>
              <a:rPr lang="en-US" sz="1900" b="1" dirty="0">
                <a:solidFill>
                  <a:prstClr val="black"/>
                </a:solidFill>
              </a:rPr>
              <a:t>. </a:t>
            </a:r>
            <a:r>
              <a:rPr lang="en-US" sz="1900" b="1" dirty="0" err="1">
                <a:solidFill>
                  <a:prstClr val="black"/>
                </a:solidFill>
              </a:rPr>
              <a:t>Andriamanitra</a:t>
            </a:r>
            <a:r>
              <a:rPr lang="en-US" sz="1900" b="1" dirty="0">
                <a:solidFill>
                  <a:prstClr val="black"/>
                </a:solidFill>
              </a:rPr>
              <a:t> no </a:t>
            </a:r>
            <a:r>
              <a:rPr lang="en-US" sz="1900" b="1" dirty="0" err="1">
                <a:solidFill>
                  <a:prstClr val="black"/>
                </a:solidFill>
              </a:rPr>
              <a:t>manome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hafatra</a:t>
            </a:r>
            <a:r>
              <a:rPr lang="en-US" sz="1900" b="1" dirty="0">
                <a:solidFill>
                  <a:prstClr val="black"/>
                </a:solidFill>
              </a:rPr>
              <a:t>, </a:t>
            </a:r>
            <a:r>
              <a:rPr lang="en-US" sz="1900" b="1" dirty="0" err="1">
                <a:solidFill>
                  <a:prstClr val="black"/>
                </a:solidFill>
              </a:rPr>
              <a:t>ary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ny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mpaminany</a:t>
            </a:r>
            <a:r>
              <a:rPr lang="en-US" sz="1900" b="1" dirty="0">
                <a:solidFill>
                  <a:prstClr val="black"/>
                </a:solidFill>
              </a:rPr>
              <a:t> no </a:t>
            </a:r>
            <a:r>
              <a:rPr lang="en-US" sz="1900" b="1" dirty="0" err="1">
                <a:solidFill>
                  <a:prstClr val="black"/>
                </a:solidFill>
              </a:rPr>
              <a:t>mampita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izany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toromarika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avy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amin'Andriamanitra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izany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amin'ny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alalan'ny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fiteniny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manokana</a:t>
            </a:r>
            <a:r>
              <a:rPr lang="en-US" sz="1900" b="1" dirty="0">
                <a:solidFill>
                  <a:prstClr val="black"/>
                </a:solidFill>
              </a:rPr>
              <a:t>. </a:t>
            </a:r>
            <a:r>
              <a:rPr lang="en-US" sz="1900" b="1" dirty="0" err="1">
                <a:solidFill>
                  <a:prstClr val="black"/>
                </a:solidFill>
              </a:rPr>
              <a:t>Takany</a:t>
            </a:r>
            <a:r>
              <a:rPr lang="en-US" sz="1900" b="1" dirty="0">
                <a:solidFill>
                  <a:prstClr val="black"/>
                </a:solidFill>
              </a:rPr>
              <a:t> fa </a:t>
            </a:r>
            <a:r>
              <a:rPr lang="en-US" sz="1900" b="1" dirty="0" err="1">
                <a:solidFill>
                  <a:prstClr val="black"/>
                </a:solidFill>
              </a:rPr>
              <a:t>ny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hevitra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avy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amin'ny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tsindrimandrin'Andriamanitra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dia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firaisan'ny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fanambaran'Andriamanitra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sy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ny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fanandraman'olombelona</a:t>
            </a:r>
            <a:r>
              <a:rPr lang="en-US" sz="1900" b="1" dirty="0">
                <a:solidFill>
                  <a:prstClr val="black"/>
                </a:solidFill>
              </a:rPr>
              <a:t>.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67E6B1D4-018E-61AE-007E-513B3629D7F8}"/>
              </a:ext>
            </a:extLst>
          </p:cNvPr>
          <p:cNvSpPr txBox="1"/>
          <p:nvPr/>
        </p:nvSpPr>
        <p:spPr>
          <a:xfrm>
            <a:off x="3536303" y="634986"/>
            <a:ext cx="8414127" cy="21390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1900" b="1" dirty="0" err="1"/>
              <a:t>Nahazo</a:t>
            </a:r>
            <a:r>
              <a:rPr lang="en-US" sz="1900" b="1" dirty="0"/>
              <a:t> </a:t>
            </a:r>
            <a:r>
              <a:rPr lang="en-US" sz="1900" b="1" dirty="0" err="1"/>
              <a:t>tsindrimandry</a:t>
            </a:r>
            <a:r>
              <a:rPr lang="en-US" sz="1900" b="1" dirty="0"/>
              <a:t> </a:t>
            </a:r>
            <a:r>
              <a:rPr lang="en-US" sz="1900" b="1" dirty="0" err="1"/>
              <a:t>avy</a:t>
            </a:r>
            <a:r>
              <a:rPr lang="en-US" sz="1900" b="1" dirty="0"/>
              <a:t> </a:t>
            </a:r>
            <a:r>
              <a:rPr lang="en-US" sz="1900" b="1" dirty="0" err="1"/>
              <a:t>amin'Andriamanitra</a:t>
            </a:r>
            <a:r>
              <a:rPr lang="en-US" sz="1900" b="1" dirty="0"/>
              <a:t> </a:t>
            </a:r>
            <a:r>
              <a:rPr lang="en-US" sz="1900" b="1" dirty="0" err="1"/>
              <a:t>i</a:t>
            </a:r>
            <a:r>
              <a:rPr lang="en-US" sz="1900" b="1" dirty="0"/>
              <a:t> Ellen White. Ny </a:t>
            </a:r>
            <a:r>
              <a:rPr lang="en-US" sz="1900" b="1" dirty="0" err="1"/>
              <a:t>asa</a:t>
            </a:r>
            <a:r>
              <a:rPr lang="en-US" sz="1900" b="1" dirty="0"/>
              <a:t> </a:t>
            </a:r>
            <a:r>
              <a:rPr lang="en-US" sz="1900" b="1" dirty="0" err="1"/>
              <a:t>sorany</a:t>
            </a:r>
            <a:r>
              <a:rPr lang="en-US" sz="1900" b="1" dirty="0"/>
              <a:t> </a:t>
            </a:r>
            <a:r>
              <a:rPr lang="en-US" sz="1900" b="1" dirty="0" err="1"/>
              <a:t>sy</a:t>
            </a:r>
            <a:r>
              <a:rPr lang="en-US" sz="1900" b="1" dirty="0"/>
              <a:t> </a:t>
            </a:r>
            <a:r>
              <a:rPr lang="en-US" sz="1900" b="1" dirty="0" err="1"/>
              <a:t>ny</a:t>
            </a:r>
            <a:r>
              <a:rPr lang="en-US" sz="1900" b="1" dirty="0"/>
              <a:t> </a:t>
            </a:r>
            <a:r>
              <a:rPr lang="en-US" sz="1900" b="1" dirty="0" err="1"/>
              <a:t>fiainany</a:t>
            </a:r>
            <a:r>
              <a:rPr lang="en-US" sz="1900" b="1" dirty="0"/>
              <a:t> </a:t>
            </a:r>
            <a:r>
              <a:rPr lang="en-US" sz="1900" b="1" dirty="0" err="1"/>
              <a:t>ary</a:t>
            </a:r>
            <a:r>
              <a:rPr lang="en-US" sz="1900" b="1" dirty="0"/>
              <a:t> </a:t>
            </a:r>
            <a:r>
              <a:rPr lang="en-US" sz="1900" b="1" dirty="0" err="1"/>
              <a:t>ny</a:t>
            </a:r>
            <a:r>
              <a:rPr lang="en-US" sz="1900" b="1" dirty="0"/>
              <a:t> </a:t>
            </a:r>
            <a:r>
              <a:rPr lang="en-US" sz="1900" b="1" dirty="0" err="1"/>
              <a:t>fanompoany</a:t>
            </a:r>
            <a:r>
              <a:rPr lang="en-US" sz="1900" b="1" dirty="0"/>
              <a:t> </a:t>
            </a:r>
            <a:r>
              <a:rPr lang="en-US" sz="1900" b="1" dirty="0" err="1"/>
              <a:t>dia</a:t>
            </a:r>
            <a:r>
              <a:rPr lang="en-US" sz="1900" b="1" dirty="0"/>
              <a:t> </a:t>
            </a:r>
            <a:r>
              <a:rPr lang="en-US" sz="1900" b="1" dirty="0" err="1"/>
              <a:t>samy</a:t>
            </a:r>
            <a:r>
              <a:rPr lang="en-US" sz="1900" b="1" dirty="0"/>
              <a:t> </a:t>
            </a:r>
            <a:r>
              <a:rPr lang="en-US" sz="1900" b="1" dirty="0" err="1"/>
              <a:t>mifanaraka</a:t>
            </a:r>
            <a:r>
              <a:rPr lang="en-US" sz="1900" b="1" dirty="0"/>
              <a:t> </a:t>
            </a:r>
            <a:r>
              <a:rPr lang="en-US" sz="1900" b="1" dirty="0" err="1"/>
              <a:t>amin'ireo</a:t>
            </a:r>
            <a:r>
              <a:rPr lang="en-US" sz="1900" b="1" dirty="0"/>
              <a:t> </a:t>
            </a:r>
            <a:r>
              <a:rPr lang="en-US" sz="1900" b="1" dirty="0" err="1"/>
              <a:t>fepetra</a:t>
            </a:r>
            <a:r>
              <a:rPr lang="en-US" sz="1900" b="1" dirty="0"/>
              <a:t> </a:t>
            </a:r>
            <a:r>
              <a:rPr lang="en-US" sz="1900" b="1" dirty="0" err="1"/>
              <a:t>mampiavaka</a:t>
            </a:r>
            <a:r>
              <a:rPr lang="en-US" sz="1900" b="1" dirty="0"/>
              <a:t> </a:t>
            </a:r>
            <a:r>
              <a:rPr lang="en-US" sz="1900" b="1" dirty="0" err="1"/>
              <a:t>ny</a:t>
            </a:r>
            <a:r>
              <a:rPr lang="en-US" sz="1900" b="1" dirty="0"/>
              <a:t> </a:t>
            </a:r>
            <a:r>
              <a:rPr lang="en-US" sz="1900" b="1" dirty="0" err="1"/>
              <a:t>mpaminany</a:t>
            </a:r>
            <a:r>
              <a:rPr lang="en-US" sz="1900" b="1" dirty="0"/>
              <a:t> marina. </a:t>
            </a:r>
            <a:r>
              <a:rPr lang="en-US" sz="1900" b="1" dirty="0" err="1"/>
              <a:t>Nananany</a:t>
            </a:r>
            <a:r>
              <a:rPr lang="en-US" sz="1900" b="1" dirty="0"/>
              <a:t> </a:t>
            </a:r>
            <a:r>
              <a:rPr lang="en-US" sz="1900" b="1" dirty="0" err="1"/>
              <a:t>ny</a:t>
            </a:r>
            <a:r>
              <a:rPr lang="en-US" sz="1900" b="1" dirty="0"/>
              <a:t> </a:t>
            </a:r>
            <a:r>
              <a:rPr lang="en-US" sz="1900" b="1" dirty="0" err="1"/>
              <a:t>toetoetry</a:t>
            </a:r>
            <a:r>
              <a:rPr lang="en-US" sz="1900" b="1" dirty="0"/>
              <a:t> </a:t>
            </a:r>
            <a:r>
              <a:rPr lang="en-US" sz="1900" b="1" dirty="0" err="1"/>
              <a:t>ny</a:t>
            </a:r>
            <a:r>
              <a:rPr lang="en-US" sz="1900" b="1" dirty="0"/>
              <a:t> </a:t>
            </a:r>
            <a:r>
              <a:rPr lang="en-US" sz="1900" b="1" dirty="0" err="1"/>
              <a:t>tsindrimandry</a:t>
            </a:r>
            <a:r>
              <a:rPr lang="en-US" sz="1900" b="1" dirty="0"/>
              <a:t> </a:t>
            </a:r>
            <a:r>
              <a:rPr lang="en-US" sz="1900" b="1" dirty="0" err="1"/>
              <a:t>izay</a:t>
            </a:r>
            <a:r>
              <a:rPr lang="en-US" sz="1900" b="1" dirty="0"/>
              <a:t> </a:t>
            </a:r>
            <a:r>
              <a:rPr lang="en-US" sz="1900" b="1" dirty="0" err="1"/>
              <a:t>nananan'ireo</a:t>
            </a:r>
            <a:r>
              <a:rPr lang="en-US" sz="1900" b="1" dirty="0"/>
              <a:t> </a:t>
            </a:r>
            <a:r>
              <a:rPr lang="en-US" sz="1900" b="1" dirty="0" err="1"/>
              <a:t>mpaminanin'ny</a:t>
            </a:r>
            <a:r>
              <a:rPr lang="en-US" sz="1900" b="1" dirty="0"/>
              <a:t> </a:t>
            </a:r>
            <a:r>
              <a:rPr lang="en-US" sz="1900" b="1" dirty="0" err="1"/>
              <a:t>Baiboly</a:t>
            </a:r>
            <a:r>
              <a:rPr lang="en-US" sz="1900" b="1" dirty="0"/>
              <a:t>, </a:t>
            </a:r>
            <a:r>
              <a:rPr lang="en-US" sz="1900" b="1" dirty="0" err="1"/>
              <a:t>na</a:t>
            </a:r>
            <a:r>
              <a:rPr lang="en-US" sz="1900" b="1" dirty="0"/>
              <a:t> </a:t>
            </a:r>
            <a:r>
              <a:rPr lang="en-US" sz="1900" b="1" dirty="0" err="1"/>
              <a:t>dia</a:t>
            </a:r>
            <a:r>
              <a:rPr lang="en-US" sz="1900" b="1" dirty="0"/>
              <a:t> </a:t>
            </a:r>
            <a:r>
              <a:rPr lang="en-US" sz="1900" b="1" dirty="0" err="1"/>
              <a:t>tsy</a:t>
            </a:r>
            <a:r>
              <a:rPr lang="en-US" sz="1900" b="1" dirty="0"/>
              <a:t> </a:t>
            </a:r>
            <a:r>
              <a:rPr lang="en-US" sz="1900" b="1" dirty="0" err="1"/>
              <a:t>nihevitra</a:t>
            </a:r>
            <a:r>
              <a:rPr lang="en-US" sz="1900" b="1" dirty="0"/>
              <a:t> </a:t>
            </a:r>
            <a:r>
              <a:rPr lang="en-US" sz="1900" b="1" dirty="0" err="1"/>
              <a:t>velively</a:t>
            </a:r>
            <a:r>
              <a:rPr lang="en-US" sz="1900" b="1" dirty="0"/>
              <a:t> </a:t>
            </a:r>
            <a:r>
              <a:rPr lang="en-US" sz="1900" b="1" dirty="0" err="1"/>
              <a:t>aza</a:t>
            </a:r>
            <a:r>
              <a:rPr lang="en-US" sz="1900" b="1" dirty="0"/>
              <a:t> </a:t>
            </a:r>
            <a:r>
              <a:rPr lang="en-US" sz="1900" b="1" dirty="0" err="1"/>
              <a:t>izy</a:t>
            </a:r>
            <a:r>
              <a:rPr lang="en-US" sz="1900" b="1" dirty="0"/>
              <a:t> fa </a:t>
            </a:r>
            <a:r>
              <a:rPr lang="en-US" sz="1900" b="1" dirty="0" err="1"/>
              <a:t>mitovy</a:t>
            </a:r>
            <a:r>
              <a:rPr lang="en-US" sz="1900" b="1" dirty="0"/>
              <a:t> </a:t>
            </a:r>
            <a:r>
              <a:rPr lang="en-US" sz="1900" b="1" dirty="0" err="1"/>
              <a:t>amin'ny</a:t>
            </a:r>
            <a:r>
              <a:rPr lang="en-US" sz="1900" b="1" dirty="0"/>
              <a:t> </a:t>
            </a:r>
            <a:r>
              <a:rPr lang="en-US" sz="1900" b="1" dirty="0" err="1"/>
              <a:t>Soratra</a:t>
            </a:r>
            <a:r>
              <a:rPr lang="en-US" sz="1900" b="1" dirty="0"/>
              <a:t> </a:t>
            </a:r>
            <a:r>
              <a:rPr lang="en-US" sz="1900" b="1" dirty="0" err="1"/>
              <a:t>Masina</a:t>
            </a:r>
            <a:r>
              <a:rPr lang="en-US" sz="1900" b="1" dirty="0"/>
              <a:t> </a:t>
            </a:r>
            <a:r>
              <a:rPr lang="en-US" sz="1900" b="1" dirty="0" err="1"/>
              <a:t>ny</a:t>
            </a:r>
            <a:r>
              <a:rPr lang="en-US" sz="1900" b="1" dirty="0"/>
              <a:t> </a:t>
            </a:r>
            <a:r>
              <a:rPr lang="en-US" sz="1900" b="1" dirty="0" err="1"/>
              <a:t>asa</a:t>
            </a:r>
            <a:r>
              <a:rPr lang="en-US" sz="1900" b="1" dirty="0"/>
              <a:t> </a:t>
            </a:r>
            <a:r>
              <a:rPr lang="en-US" sz="1900" b="1" dirty="0" err="1"/>
              <a:t>sorany</a:t>
            </a:r>
            <a:r>
              <a:rPr lang="en-US" sz="1900" b="1" dirty="0"/>
              <a:t>. </a:t>
            </a:r>
            <a:r>
              <a:rPr lang="en-US" sz="1900" b="1" dirty="0" err="1"/>
              <a:t>Nasandratrany</a:t>
            </a:r>
            <a:r>
              <a:rPr lang="en-US" sz="1900" b="1" dirty="0"/>
              <a:t> </a:t>
            </a:r>
            <a:r>
              <a:rPr lang="en-US" sz="1900" b="1" dirty="0" err="1"/>
              <a:t>mandrakariva</a:t>
            </a:r>
            <a:r>
              <a:rPr lang="en-US" sz="1900" b="1" dirty="0"/>
              <a:t> </a:t>
            </a:r>
            <a:r>
              <a:rPr lang="en-US" sz="1900" b="1" dirty="0" err="1"/>
              <a:t>ny</a:t>
            </a:r>
            <a:r>
              <a:rPr lang="en-US" sz="1900" b="1" dirty="0"/>
              <a:t> </a:t>
            </a:r>
            <a:r>
              <a:rPr lang="en-US" sz="1900" b="1" dirty="0" err="1"/>
              <a:t>Baiboly</a:t>
            </a:r>
            <a:r>
              <a:rPr lang="en-US" sz="1900" b="1" dirty="0"/>
              <a:t> ho toy </a:t>
            </a:r>
            <a:r>
              <a:rPr lang="en-US" sz="1900" b="1" dirty="0" err="1"/>
              <a:t>ny</a:t>
            </a:r>
            <a:r>
              <a:rPr lang="en-US" sz="1900" b="1" dirty="0"/>
              <a:t> </a:t>
            </a:r>
            <a:r>
              <a:rPr lang="en-US" sz="1900" b="1" dirty="0" err="1"/>
              <a:t>fanambaran'Andriamanitra</a:t>
            </a:r>
            <a:r>
              <a:rPr lang="en-US" sz="1900" b="1" dirty="0"/>
              <a:t> </a:t>
            </a:r>
            <a:r>
              <a:rPr lang="en-US" sz="1900" b="1" dirty="0" err="1"/>
              <a:t>manam-pahefana</a:t>
            </a:r>
            <a:r>
              <a:rPr lang="en-US" sz="1900" b="1" dirty="0"/>
              <a:t> </a:t>
            </a:r>
            <a:r>
              <a:rPr lang="en-US" sz="1900" b="1" dirty="0" err="1"/>
              <a:t>sy</a:t>
            </a:r>
            <a:r>
              <a:rPr lang="en-US" sz="1900" b="1" dirty="0"/>
              <a:t> </a:t>
            </a:r>
            <a:r>
              <a:rPr lang="en-US" sz="1900" b="1" dirty="0" err="1"/>
              <a:t>tsy</a:t>
            </a:r>
            <a:r>
              <a:rPr lang="en-US" sz="1900" b="1" dirty="0"/>
              <a:t> </a:t>
            </a:r>
            <a:r>
              <a:rPr lang="en-US" sz="1900" b="1" dirty="0" err="1"/>
              <a:t>mety</a:t>
            </a:r>
            <a:r>
              <a:rPr lang="en-US" sz="1900" b="1" dirty="0"/>
              <a:t> </a:t>
            </a:r>
            <a:r>
              <a:rPr lang="en-US" sz="1900" b="1" dirty="0" err="1"/>
              <a:t>diso</a:t>
            </a:r>
            <a:r>
              <a:rPr lang="en-US" sz="1900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8347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75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" grpId="0"/>
      <p:bldP spid="15" grpId="0"/>
      <p:bldP spid="4" grpId="0"/>
    </p:bldLst>
  </p:timing>
</p:sld>
</file>

<file path=ppt/theme/theme1.xml><?xml version="1.0" encoding="utf-8"?>
<a:theme xmlns:a="http://schemas.openxmlformats.org/drawingml/2006/main" name="Tema de Office">
  <a:themeElements>
    <a:clrScheme name="Personalizado 11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3674B8"/>
      </a:accent1>
      <a:accent2>
        <a:srgbClr val="D9D535"/>
      </a:accent2>
      <a:accent3>
        <a:srgbClr val="3C8C44"/>
      </a:accent3>
      <a:accent4>
        <a:srgbClr val="9E3939"/>
      </a:accent4>
      <a:accent5>
        <a:srgbClr val="AE9665"/>
      </a:accent5>
      <a:accent6>
        <a:srgbClr val="C985C1"/>
      </a:accent6>
      <a:hlink>
        <a:srgbClr val="659FAF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Personalizado 11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3674B8"/>
    </a:accent1>
    <a:accent2>
      <a:srgbClr val="D9D535"/>
    </a:accent2>
    <a:accent3>
      <a:srgbClr val="3C8C44"/>
    </a:accent3>
    <a:accent4>
      <a:srgbClr val="9E3939"/>
    </a:accent4>
    <a:accent5>
      <a:srgbClr val="AE9665"/>
    </a:accent5>
    <a:accent6>
      <a:srgbClr val="C985C1"/>
    </a:accent6>
    <a:hlink>
      <a:srgbClr val="659FAF"/>
    </a:hlink>
    <a:folHlink>
      <a:srgbClr val="96607D"/>
    </a:folHlink>
  </a:clrScheme>
</a:themeOverride>
</file>

<file path=ppt/theme/themeOverride2.xml><?xml version="1.0" encoding="utf-8"?>
<a:themeOverride xmlns:a="http://schemas.openxmlformats.org/drawingml/2006/main">
  <a:clrScheme name="Personalizado 5">
    <a:dk1>
      <a:sysClr val="windowText" lastClr="000000"/>
    </a:dk1>
    <a:lt1>
      <a:sysClr val="window" lastClr="FFFFFF"/>
    </a:lt1>
    <a:dk2>
      <a:srgbClr val="003399"/>
    </a:dk2>
    <a:lt2>
      <a:srgbClr val="E7E6E6"/>
    </a:lt2>
    <a:accent1>
      <a:srgbClr val="CC00CC"/>
    </a:accent1>
    <a:accent2>
      <a:srgbClr val="0099CC"/>
    </a:accent2>
    <a:accent3>
      <a:srgbClr val="CC0000"/>
    </a:accent3>
    <a:accent4>
      <a:srgbClr val="FFFF66"/>
    </a:accent4>
    <a:accent5>
      <a:srgbClr val="339933"/>
    </a:accent5>
    <a:accent6>
      <a:srgbClr val="CC9900"/>
    </a:accent6>
    <a:hlink>
      <a:srgbClr val="0563C1"/>
    </a:hlink>
    <a:folHlink>
      <a:srgbClr val="954F72"/>
    </a:folHlink>
  </a:clrScheme>
</a:themeOverride>
</file>

<file path=ppt/theme/themeOverride3.xml><?xml version="1.0" encoding="utf-8"?>
<a:themeOverride xmlns:a="http://schemas.openxmlformats.org/drawingml/2006/main">
  <a:clrScheme name="Personalizado 5">
    <a:dk1>
      <a:sysClr val="windowText" lastClr="000000"/>
    </a:dk1>
    <a:lt1>
      <a:sysClr val="window" lastClr="FFFFFF"/>
    </a:lt1>
    <a:dk2>
      <a:srgbClr val="003399"/>
    </a:dk2>
    <a:lt2>
      <a:srgbClr val="E7E6E6"/>
    </a:lt2>
    <a:accent1>
      <a:srgbClr val="CC00CC"/>
    </a:accent1>
    <a:accent2>
      <a:srgbClr val="0099CC"/>
    </a:accent2>
    <a:accent3>
      <a:srgbClr val="CC0000"/>
    </a:accent3>
    <a:accent4>
      <a:srgbClr val="FFFF66"/>
    </a:accent4>
    <a:accent5>
      <a:srgbClr val="339933"/>
    </a:accent5>
    <a:accent6>
      <a:srgbClr val="CC9900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632</TotalTime>
  <Words>1479</Words>
  <Application>Microsoft Office PowerPoint</Application>
  <PresentationFormat>Panorámica</PresentationFormat>
  <Paragraphs>77</Paragraphs>
  <Slides>13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13</vt:i4>
      </vt:variant>
    </vt:vector>
  </HeadingPairs>
  <TitlesOfParts>
    <vt:vector size="20" baseType="lpstr">
      <vt:lpstr>Aptos Display</vt:lpstr>
      <vt:lpstr>Comic Sans MS</vt:lpstr>
      <vt:lpstr>Aptos</vt:lpstr>
      <vt:lpstr>Arial</vt:lpstr>
      <vt:lpstr>Constantia</vt:lpstr>
      <vt:lpstr>Tema de Office</vt:lpstr>
      <vt:lpstr>1_Tema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Sergio</dc:creator>
  <cp:lastModifiedBy>Isabel Laveda</cp:lastModifiedBy>
  <cp:revision>107</cp:revision>
  <dcterms:created xsi:type="dcterms:W3CDTF">2026-10-10T16:05:30Z</dcterms:created>
  <dcterms:modified xsi:type="dcterms:W3CDTF">2026-10-29T06:30:58Z</dcterms:modified>
</cp:coreProperties>
</file>