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fr-FR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Nenjehina</a:t>
          </a:r>
          <a:r>
            <a:rPr lang="fr-FR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toa</a:t>
          </a:r>
          <a:r>
            <a:rPr lang="fr-FR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an'i</a:t>
          </a:r>
          <a:r>
            <a:rPr lang="fr-FR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Davida </a:t>
          </a:r>
          <a:endParaRPr lang="en-US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fr-FR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Tany</a:t>
          </a:r>
          <a:r>
            <a:rPr lang="fr-FR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an-</a:t>
          </a:r>
          <a:r>
            <a:rPr lang="fr-FR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dapa</a:t>
          </a:r>
          <a:r>
            <a:rPr lang="fr-FR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toa</a:t>
          </a:r>
          <a:r>
            <a:rPr lang="fr-FR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an'i</a:t>
          </a:r>
          <a:r>
            <a:rPr lang="fr-FR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Solomona</a:t>
          </a:r>
          <a:r>
            <a:rPr lang="fr-FR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6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l-PL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Tany ivelany toa an'i Daniela </a:t>
          </a:r>
          <a:endParaRPr lang="en-US" sz="16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fr-FR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Tany</a:t>
          </a:r>
          <a:r>
            <a:rPr lang="fr-FR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am-ponja</a:t>
          </a:r>
          <a:r>
            <a:rPr lang="fr-FR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toa</a:t>
          </a:r>
          <a:r>
            <a:rPr lang="fr-FR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an'i</a:t>
          </a:r>
          <a:r>
            <a:rPr lang="fr-FR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Paoly</a:t>
          </a:r>
          <a:r>
            <a:rPr lang="fr-FR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6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fr-FR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Sesitany</a:t>
          </a:r>
          <a:r>
            <a:rPr lang="fr-FR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toa</a:t>
          </a:r>
          <a:r>
            <a:rPr lang="fr-FR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an'i</a:t>
          </a:r>
          <a:r>
            <a:rPr lang="fr-FR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Jaona</a:t>
          </a:r>
          <a:r>
            <a:rPr lang="fr-FR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6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r-FR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Fitantarana</a:t>
          </a:r>
          <a:r>
            <a:rPr lang="fr-F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Tetiarana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(Gen.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r-FR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Faminaniana</a:t>
          </a:r>
          <a:r>
            <a:rPr lang="fr-F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Fahitana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momba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andro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farany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Apok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Tononkalo (betsaka ao amin'ny Isaia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Hira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Tononkiran'i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Solomona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1:1)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i-FI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Hevitra roa mitovy na mifamaly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Fanoharana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Lioka</a:t>
          </a:r>
          <a:r>
            <a:rPr lang="fr-F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r-FR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Taratasy</a:t>
          </a:r>
          <a:r>
            <a:rPr lang="fr-F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</a:t>
          </a:r>
          <a:r>
            <a:rPr lang="fr-FR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Tesaloniana</a:t>
          </a:r>
          <a:r>
            <a:rPr lang="fr-F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 custLinFactNeighborY="68628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fr-FR" sz="1800" b="1" noProof="0" dirty="0" err="1"/>
            <a:t>Nisafidy</a:t>
          </a:r>
          <a:r>
            <a:rPr lang="fr-FR" sz="1800" b="1" noProof="0" dirty="0"/>
            <a:t> </a:t>
          </a:r>
          <a:r>
            <a:rPr lang="fr-FR" sz="1800" b="1" noProof="0" dirty="0" err="1"/>
            <a:t>hampiasa</a:t>
          </a:r>
          <a:r>
            <a:rPr lang="fr-FR" sz="1800" b="1" noProof="0" dirty="0"/>
            <a:t> </a:t>
          </a:r>
          <a:r>
            <a:rPr lang="fr-FR" sz="1800" b="1" noProof="0" dirty="0" err="1"/>
            <a:t>olombelona</a:t>
          </a:r>
          <a:r>
            <a:rPr lang="fr-FR" sz="1800" b="1" noProof="0" dirty="0"/>
            <a:t> </a:t>
          </a:r>
          <a:r>
            <a:rPr lang="fr-FR" sz="1800" b="1" noProof="0" dirty="0" err="1"/>
            <a:t>tsy</a:t>
          </a:r>
          <a:r>
            <a:rPr lang="fr-FR" sz="1800" b="1" noProof="0" dirty="0"/>
            <a:t> </a:t>
          </a:r>
          <a:r>
            <a:rPr lang="fr-FR" sz="1800" b="1" noProof="0" dirty="0" err="1"/>
            <a:t>tanteraka</a:t>
          </a:r>
          <a:r>
            <a:rPr lang="fr-FR" sz="1800" b="1" noProof="0" dirty="0"/>
            <a:t>—“</a:t>
          </a:r>
          <a:r>
            <a:rPr lang="fr-FR" sz="1800" b="1" noProof="0" dirty="0" err="1"/>
            <a:t>vilany</a:t>
          </a:r>
          <a:r>
            <a:rPr lang="fr-FR" sz="1800" b="1" noProof="0" dirty="0"/>
            <a:t> </a:t>
          </a:r>
          <a:r>
            <a:rPr lang="fr-FR" sz="1800" b="1" noProof="0" dirty="0" err="1"/>
            <a:t>tany</a:t>
          </a:r>
          <a:r>
            <a:rPr lang="fr-FR" sz="1800" b="1" noProof="0" dirty="0"/>
            <a:t>”—</a:t>
          </a:r>
          <a:r>
            <a:rPr lang="fr-FR" sz="1800" b="1" noProof="0" dirty="0" err="1"/>
            <a:t>Andriamanitra</a:t>
          </a:r>
          <a:r>
            <a:rPr lang="fr-FR" sz="1800" b="1" noProof="0" dirty="0"/>
            <a:t> </a:t>
          </a:r>
          <a:r>
            <a:rPr lang="fr-FR" sz="1800" b="1" noProof="0" dirty="0" err="1"/>
            <a:t>mba</a:t>
          </a:r>
          <a:r>
            <a:rPr lang="fr-FR" sz="1800" b="1" noProof="0" dirty="0"/>
            <a:t> </a:t>
          </a:r>
          <a:r>
            <a:rPr lang="fr-FR" sz="1800" b="1" noProof="0" dirty="0" err="1"/>
            <a:t>hampita</a:t>
          </a:r>
          <a:r>
            <a:rPr lang="fr-FR" sz="1800" b="1" noProof="0" dirty="0"/>
            <a:t> </a:t>
          </a:r>
          <a:r>
            <a:rPr lang="fr-FR" sz="1800" b="1" noProof="0" dirty="0" err="1"/>
            <a:t>ny</a:t>
          </a:r>
          <a:r>
            <a:rPr lang="fr-FR" sz="1800" b="1" noProof="0" dirty="0"/>
            <a:t> </a:t>
          </a:r>
          <a:r>
            <a:rPr lang="fr-FR" sz="1800" b="1" noProof="0" dirty="0" err="1"/>
            <a:t>hafany</a:t>
          </a:r>
          <a:r>
            <a:rPr lang="fr-FR" sz="1800" b="1" noProof="0" dirty="0"/>
            <a:t> (2 </a:t>
          </a:r>
          <a:r>
            <a:rPr lang="fr-FR" sz="1800" b="1" noProof="0" dirty="0" err="1"/>
            <a:t>Korintiana</a:t>
          </a:r>
          <a:r>
            <a:rPr lang="fr-FR" sz="1800" b="1" noProof="0" dirty="0"/>
            <a:t> 4:7). </a:t>
          </a:r>
          <a:r>
            <a:rPr lang="fr-FR" sz="1800" b="1" noProof="0" dirty="0" err="1"/>
            <a:t>Ahoana</a:t>
          </a:r>
          <a:r>
            <a:rPr lang="fr-FR" sz="1800" b="1" noProof="0" dirty="0"/>
            <a:t> no </a:t>
          </a:r>
          <a:r>
            <a:rPr lang="fr-FR" sz="1800" b="1" noProof="0" dirty="0" err="1"/>
            <a:t>fiatraikan'izany</a:t>
          </a:r>
          <a:r>
            <a:rPr lang="fr-FR" sz="1800" b="1" noProof="0" dirty="0"/>
            <a:t> </a:t>
          </a:r>
          <a:r>
            <a:rPr lang="fr-FR" sz="1800" b="1" noProof="0" dirty="0" err="1"/>
            <a:t>tsy</a:t>
          </a:r>
          <a:r>
            <a:rPr lang="fr-FR" sz="1800" b="1" noProof="0" dirty="0"/>
            <a:t> </a:t>
          </a:r>
          <a:r>
            <a:rPr lang="fr-FR" sz="1800" b="1" noProof="0" dirty="0" err="1"/>
            <a:t>fahatanterahana</a:t>
          </a:r>
          <a:r>
            <a:rPr lang="fr-FR" sz="1800" b="1" noProof="0" dirty="0"/>
            <a:t> </a:t>
          </a:r>
          <a:r>
            <a:rPr lang="fr-FR" sz="1800" b="1" noProof="0" dirty="0" err="1"/>
            <a:t>izany</a:t>
          </a:r>
          <a:r>
            <a:rPr lang="fr-FR" sz="1800" b="1" noProof="0" dirty="0"/>
            <a:t> </a:t>
          </a:r>
          <a:r>
            <a:rPr lang="fr-FR" sz="1800" b="1" noProof="0" dirty="0" err="1"/>
            <a:t>amin'ny</a:t>
          </a:r>
          <a:r>
            <a:rPr lang="fr-FR" sz="1800" b="1" noProof="0" dirty="0"/>
            <a:t> </a:t>
          </a:r>
          <a:r>
            <a:rPr lang="fr-FR" sz="1800" b="1" noProof="0" dirty="0" err="1"/>
            <a:t>hafatra</a:t>
          </a:r>
          <a:r>
            <a:rPr lang="fr-FR" sz="1800" b="1" noProof="0" dirty="0"/>
            <a:t>? </a:t>
          </a:r>
          <a:r>
            <a:rPr lang="fr-FR" sz="1800" b="1" noProof="0" dirty="0" err="1"/>
            <a:t>Azo</a:t>
          </a:r>
          <a:r>
            <a:rPr lang="fr-FR" sz="1800" b="1" noProof="0" dirty="0"/>
            <a:t> </a:t>
          </a:r>
          <a:r>
            <a:rPr lang="fr-FR" sz="1800" b="1" noProof="0" dirty="0" err="1"/>
            <a:t>antoka</a:t>
          </a:r>
          <a:r>
            <a:rPr lang="fr-FR" sz="1800" b="1" noProof="0" dirty="0"/>
            <a:t> 100% </a:t>
          </a:r>
          <a:r>
            <a:rPr lang="fr-FR" sz="1800" b="1" noProof="0" dirty="0" err="1"/>
            <a:t>ve</a:t>
          </a:r>
          <a:r>
            <a:rPr lang="fr-FR" sz="1800" b="1" noProof="0" dirty="0"/>
            <a:t> </a:t>
          </a:r>
          <a:r>
            <a:rPr lang="fr-FR" sz="1800" b="1" noProof="0" dirty="0" err="1"/>
            <a:t>ny</a:t>
          </a:r>
          <a:r>
            <a:rPr lang="fr-FR" sz="1800" b="1" noProof="0" dirty="0"/>
            <a:t> </a:t>
          </a:r>
          <a:r>
            <a:rPr lang="fr-FR" sz="1800" b="1" noProof="0" dirty="0" err="1"/>
            <a:t>Baiboly</a:t>
          </a:r>
          <a:r>
            <a:rPr lang="en-US" sz="1800" b="1" noProof="0" dirty="0"/>
            <a:t>?</a:t>
          </a:r>
          <a:endParaRPr lang="en-US" sz="18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fr-FR" sz="1700" b="1" baseline="0" noProof="0" dirty="0" err="1">
              <a:solidFill>
                <a:schemeClr val="accent2">
                  <a:lumMod val="50000"/>
                </a:schemeClr>
              </a:solidFill>
            </a:rPr>
            <a:t>Teny</a:t>
          </a:r>
          <a:r>
            <a:rPr lang="fr-FR" sz="1700" b="1" baseline="0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fr-FR" sz="1700" b="1" baseline="0" noProof="0" dirty="0" err="1">
              <a:solidFill>
                <a:schemeClr val="accent2">
                  <a:lumMod val="50000"/>
                </a:schemeClr>
              </a:solidFill>
            </a:rPr>
            <a:t>tranainy</a:t>
          </a:r>
          <a:endParaRPr lang="en-US" sz="1700" b="1" baseline="0" noProof="0" dirty="0">
            <a:solidFill>
              <a:schemeClr val="accent2">
                <a:lumMod val="50000"/>
              </a:schemeClr>
            </a:solidFill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fr-FR" sz="1700" b="1" baseline="0" noProof="0" dirty="0" err="1">
              <a:solidFill>
                <a:srgbClr val="8D8A00"/>
              </a:solidFill>
            </a:rPr>
            <a:t>Fahadisoana</a:t>
          </a:r>
          <a:r>
            <a:rPr lang="fr-FR" sz="1700" b="1" baseline="0" noProof="0" dirty="0">
              <a:solidFill>
                <a:srgbClr val="8D8A00"/>
              </a:solidFill>
            </a:rPr>
            <a:t> </a:t>
          </a:r>
          <a:r>
            <a:rPr lang="fr-FR" sz="1700" b="1" baseline="0" noProof="0" dirty="0" err="1">
              <a:solidFill>
                <a:srgbClr val="8D8A00"/>
              </a:solidFill>
            </a:rPr>
            <a:t>nataon'ny</a:t>
          </a:r>
          <a:r>
            <a:rPr lang="fr-FR" sz="1700" b="1" baseline="0" noProof="0" dirty="0">
              <a:solidFill>
                <a:srgbClr val="8D8A00"/>
              </a:solidFill>
            </a:rPr>
            <a:t> </a:t>
          </a:r>
          <a:r>
            <a:rPr lang="fr-FR" sz="1700" b="1" baseline="0" noProof="0" dirty="0" err="1">
              <a:solidFill>
                <a:srgbClr val="8D8A00"/>
              </a:solidFill>
            </a:rPr>
            <a:t>mpanao</a:t>
          </a:r>
          <a:r>
            <a:rPr lang="fr-FR" sz="1700" b="1" baseline="0" noProof="0" dirty="0">
              <a:solidFill>
                <a:srgbClr val="8D8A00"/>
              </a:solidFill>
            </a:rPr>
            <a:t> </a:t>
          </a:r>
          <a:r>
            <a:rPr lang="fr-FR" sz="1700" b="1" baseline="0" noProof="0" dirty="0" err="1">
              <a:solidFill>
                <a:srgbClr val="8D8A00"/>
              </a:solidFill>
            </a:rPr>
            <a:t>dika</a:t>
          </a:r>
          <a:r>
            <a:rPr lang="fr-FR" sz="1700" b="1" baseline="0" noProof="0" dirty="0">
              <a:solidFill>
                <a:srgbClr val="8D8A00"/>
              </a:solidFill>
            </a:rPr>
            <a:t> </a:t>
          </a:r>
          <a:r>
            <a:rPr lang="fr-FR" sz="1700" b="1" baseline="0" noProof="0" dirty="0" err="1">
              <a:solidFill>
                <a:srgbClr val="8D8A00"/>
              </a:solidFill>
            </a:rPr>
            <a:t>mitovy</a:t>
          </a:r>
          <a:endParaRPr lang="en-US" sz="1700" b="1" baseline="0" noProof="0" dirty="0">
            <a:solidFill>
              <a:srgbClr val="8D8A00"/>
            </a:solidFill>
          </a:endParaRP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fr-FR" sz="1700" b="1" baseline="0" noProof="0" dirty="0" err="1">
              <a:solidFill>
                <a:schemeClr val="accent4">
                  <a:lumMod val="50000"/>
                </a:schemeClr>
              </a:solidFill>
            </a:rPr>
            <a:t>Fahadisoana</a:t>
          </a:r>
          <a:r>
            <a:rPr lang="fr-FR" sz="1700" b="1" baseline="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fr-FR" sz="1700" b="1" baseline="0" noProof="0" dirty="0" err="1">
              <a:solidFill>
                <a:schemeClr val="accent4">
                  <a:lumMod val="50000"/>
                </a:schemeClr>
              </a:solidFill>
            </a:rPr>
            <a:t>nataon'ny</a:t>
          </a:r>
          <a:r>
            <a:rPr lang="fr-FR" sz="1700" b="1" baseline="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fr-FR" sz="1700" b="1" baseline="0" noProof="0" dirty="0" err="1">
              <a:solidFill>
                <a:schemeClr val="accent4">
                  <a:lumMod val="50000"/>
                </a:schemeClr>
              </a:solidFill>
            </a:rPr>
            <a:t>mpanoratra</a:t>
          </a:r>
          <a:r>
            <a:rPr lang="fr-FR" sz="1700" b="1" baseline="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fr-FR" sz="1700" b="1" baseline="0" noProof="0" dirty="0" err="1">
              <a:solidFill>
                <a:schemeClr val="accent4">
                  <a:lumMod val="50000"/>
                </a:schemeClr>
              </a:solidFill>
            </a:rPr>
            <a:t>mihitsy</a:t>
          </a:r>
          <a:endParaRPr lang="en-US" sz="1700" b="1" baseline="0" noProof="0" dirty="0">
            <a:solidFill>
              <a:schemeClr val="accent4">
                <a:lumMod val="50000"/>
              </a:schemeClr>
            </a:solidFill>
          </a:endParaRP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fr-FR" sz="1700" b="1" baseline="0" noProof="0" dirty="0" err="1"/>
            <a:t>Teny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Hebreo</a:t>
          </a:r>
          <a:r>
            <a:rPr lang="fr-FR" sz="1700" b="1" baseline="0" noProof="0" dirty="0"/>
            <a:t>, </a:t>
          </a:r>
          <a:r>
            <a:rPr lang="fr-FR" sz="1700" b="1" baseline="0" noProof="0" dirty="0" err="1"/>
            <a:t>Arameana</a:t>
          </a:r>
          <a:r>
            <a:rPr lang="fr-FR" sz="1700" b="1" baseline="0" noProof="0" dirty="0"/>
            <a:t> na </a:t>
          </a:r>
          <a:r>
            <a:rPr lang="fr-FR" sz="1700" b="1" baseline="0" noProof="0" dirty="0" err="1"/>
            <a:t>Grika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izay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tsy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haintsika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heviny</a:t>
          </a:r>
          <a:r>
            <a:rPr lang="fr-FR" sz="1700" b="1" baseline="0" noProof="0" dirty="0"/>
            <a:t>, na </a:t>
          </a:r>
          <a:r>
            <a:rPr lang="fr-FR" sz="1700" b="1" baseline="0" noProof="0" dirty="0" err="1"/>
            <a:t>hafa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heviny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nampiasaina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azy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tamin'ny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andron'ny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mpaminany</a:t>
          </a:r>
          <a:r>
            <a:rPr lang="fr-FR" sz="1700" b="1" baseline="0" noProof="0" dirty="0"/>
            <a:t> </a:t>
          </a:r>
          <a:endParaRPr lang="en-US" sz="1700" b="1" baseline="0" noProof="0" dirty="0"/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700" b="1" baseline="0" noProof="0" dirty="0" err="1"/>
            <a:t>Ohatra</a:t>
          </a:r>
          <a:r>
            <a:rPr lang="en-US" sz="1700" b="1" baseline="0" noProof="0" dirty="0"/>
            <a:t>: </a:t>
          </a:r>
          <a:r>
            <a:rPr lang="en-US" sz="1700" b="1" i="1" u="none" baseline="0" noProof="0" dirty="0"/>
            <a:t>Gopher</a:t>
          </a:r>
          <a:r>
            <a:rPr lang="en-US" sz="1700" b="1" baseline="0" noProof="0" dirty="0"/>
            <a:t> (גֹּ</a:t>
          </a:r>
          <a:r>
            <a:rPr lang="en-US" sz="1700" b="1" baseline="0" noProof="0" dirty="0" err="1"/>
            <a:t>פֶר</a:t>
          </a:r>
          <a:r>
            <a:rPr lang="en-US" sz="1700" b="1" baseline="0" noProof="0" dirty="0"/>
            <a:t>) (Gen. 6:14); </a:t>
          </a:r>
          <a:r>
            <a:rPr lang="en-US" sz="1700" b="1" i="1" u="none" baseline="0" noProof="0" dirty="0"/>
            <a:t>Selah</a:t>
          </a:r>
          <a:r>
            <a:rPr lang="en-US" sz="1700" b="1" baseline="0" noProof="0" dirty="0"/>
            <a:t> (</a:t>
          </a:r>
          <a:r>
            <a:rPr lang="en-US" sz="1700" b="1" baseline="0" noProof="0" dirty="0" err="1"/>
            <a:t>סֶלָה</a:t>
          </a:r>
          <a:r>
            <a:rPr lang="en-US" sz="1700" b="1" baseline="0" noProof="0" dirty="0"/>
            <a:t>) </a:t>
          </a:r>
          <a:r>
            <a:rPr lang="en-US" sz="1600" b="1" noProof="0" dirty="0"/>
            <a:t>(</a:t>
          </a:r>
          <a:r>
            <a:rPr lang="fr-FR" sz="1600" b="1" noProof="0" dirty="0" err="1"/>
            <a:t>ampiasaina</a:t>
          </a:r>
          <a:r>
            <a:rPr lang="fr-FR" sz="1600" b="1" noProof="0" dirty="0"/>
            <a:t> </a:t>
          </a:r>
          <a:r>
            <a:rPr lang="fr-FR" sz="1600" b="1" noProof="0" dirty="0" err="1"/>
            <a:t>im-betsaka</a:t>
          </a:r>
          <a:r>
            <a:rPr lang="fr-FR" sz="1600" b="1" noProof="0" dirty="0"/>
            <a:t> </a:t>
          </a:r>
          <a:r>
            <a:rPr lang="fr-FR" sz="1600" b="1" noProof="0" dirty="0" err="1"/>
            <a:t>amin'ny</a:t>
          </a:r>
          <a:r>
            <a:rPr lang="fr-FR" sz="1600" b="1" noProof="0" dirty="0"/>
            <a:t> </a:t>
          </a:r>
          <a:r>
            <a:rPr lang="fr-FR" sz="1600" b="1" noProof="0" dirty="0" err="1"/>
            <a:t>salamo</a:t>
          </a:r>
          <a:r>
            <a:rPr lang="en-US" sz="1600" b="1" noProof="0" dirty="0"/>
            <a:t>)</a:t>
          </a:r>
          <a:endParaRPr lang="en-US" sz="1800" b="1" noProof="0" dirty="0"/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fr-FR" sz="1700" b="1" baseline="0" noProof="0" dirty="0" err="1"/>
            <a:t>Mety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nanao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fahadisoana</a:t>
          </a:r>
          <a:r>
            <a:rPr lang="fr-FR" sz="1700" b="1" baseline="0" noProof="0" dirty="0"/>
            <a:t> (</a:t>
          </a:r>
          <a:r>
            <a:rPr lang="fr-FR" sz="1700" b="1" baseline="0" noProof="0" dirty="0" err="1"/>
            <a:t>hita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matetika</a:t>
          </a:r>
          <a:r>
            <a:rPr lang="fr-FR" sz="1700" b="1" baseline="0" noProof="0" dirty="0"/>
            <a:t> ao </a:t>
          </a:r>
          <a:r>
            <a:rPr lang="fr-FR" sz="1700" b="1" baseline="0" noProof="0" dirty="0" err="1"/>
            <a:t>amin'ny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Testamenta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Vaovao</a:t>
          </a:r>
          <a:r>
            <a:rPr lang="fr-FR" sz="1700" b="1" baseline="0" noProof="0" dirty="0"/>
            <a:t>)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mpanao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dika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mitovy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rehefa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nandika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lahatsoratra</a:t>
          </a:r>
          <a:r>
            <a:rPr lang="fr-FR" sz="1700" b="1" baseline="0" noProof="0" dirty="0"/>
            <a:t>, na </a:t>
          </a:r>
          <a:r>
            <a:rPr lang="fr-FR" sz="1700" b="1" baseline="0" noProof="0" dirty="0" err="1"/>
            <a:t>nanoratra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teny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notononina</a:t>
          </a:r>
          <a:endParaRPr lang="en-US" sz="1700" b="1" baseline="0" noProof="0" dirty="0"/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fr-FR" sz="1700" b="1" baseline="0" noProof="0" dirty="0" err="1"/>
            <a:t>Ohatra</a:t>
          </a:r>
          <a:r>
            <a:rPr lang="fr-FR" sz="1700" b="1" baseline="0" noProof="0" dirty="0"/>
            <a:t>: </a:t>
          </a:r>
          <a:r>
            <a:rPr lang="fr-FR" sz="1600" b="1" baseline="0" noProof="0" dirty="0" err="1"/>
            <a:t>ny</a:t>
          </a:r>
          <a:r>
            <a:rPr lang="fr-FR" sz="1600" b="1" baseline="0" noProof="0" dirty="0"/>
            <a:t> “</a:t>
          </a:r>
          <a:r>
            <a:rPr lang="fr-FR" sz="1600" b="1" baseline="0" noProof="0" dirty="0" err="1"/>
            <a:t>teny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nampidirina</a:t>
          </a:r>
          <a:r>
            <a:rPr lang="fr-FR" sz="1600" b="1" baseline="0" noProof="0" dirty="0"/>
            <a:t>” (1 </a:t>
          </a:r>
          <a:r>
            <a:rPr lang="fr-FR" sz="1600" b="1" baseline="0" noProof="0" dirty="0" err="1"/>
            <a:t>Jao</a:t>
          </a:r>
          <a:r>
            <a:rPr lang="fr-FR" sz="1600" b="1" baseline="0" noProof="0" dirty="0"/>
            <a:t> 5:7-8 KJV). </a:t>
          </a:r>
          <a:r>
            <a:rPr lang="fr-FR" sz="1600" b="1" baseline="0" noProof="0" dirty="0" err="1"/>
            <a:t>Fanamarihana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nataon'ny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mpanao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dika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mitovy</a:t>
          </a:r>
          <a:r>
            <a:rPr lang="fr-FR" sz="1600" b="1" baseline="0" noProof="0" dirty="0"/>
            <a:t> ka </a:t>
          </a:r>
          <a:r>
            <a:rPr lang="fr-FR" sz="1600" b="1" baseline="0" noProof="0" dirty="0" err="1"/>
            <a:t>nampidirin'ny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mpanao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dika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mitovy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iray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hafa</a:t>
          </a:r>
          <a:r>
            <a:rPr lang="fr-FR" sz="1600" b="1" baseline="0" noProof="0" dirty="0"/>
            <a:t> tao </a:t>
          </a:r>
          <a:r>
            <a:rPr lang="fr-FR" sz="1600" b="1" baseline="0" noProof="0" dirty="0" err="1"/>
            <a:t>amin'ny</a:t>
          </a:r>
          <a:r>
            <a:rPr lang="fr-FR" sz="1600" b="1" baseline="0" noProof="0" dirty="0"/>
            <a:t> </a:t>
          </a:r>
          <a:r>
            <a:rPr lang="fr-FR" sz="1600" b="1" baseline="0" noProof="0" dirty="0" err="1"/>
            <a:t>lahatsoratra</a:t>
          </a:r>
          <a:endParaRPr lang="en-US" sz="1700" b="1" baseline="0" noProof="0" dirty="0"/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fr-FR" sz="1700" b="1" baseline="0" noProof="0" dirty="0" err="1"/>
            <a:t>Rehefa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nanoratra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lahatsoratra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avy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amin'ny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fitadidiana</a:t>
          </a:r>
          <a:r>
            <a:rPr lang="fr-FR" sz="1700" b="1" baseline="0" noProof="0" dirty="0"/>
            <a:t>, na </a:t>
          </a:r>
          <a:r>
            <a:rPr lang="fr-FR" sz="1700" b="1" baseline="0" noProof="0" dirty="0" err="1"/>
            <a:t>nitantara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tranga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tsy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natrehany</a:t>
          </a:r>
          <a:r>
            <a:rPr lang="fr-FR" sz="1700" b="1" baseline="0" noProof="0" dirty="0"/>
            <a:t> maso, dia </a:t>
          </a:r>
          <a:r>
            <a:rPr lang="fr-FR" sz="1700" b="1" baseline="0" noProof="0" dirty="0" err="1"/>
            <a:t>mety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nanao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fahadisoana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madinika</a:t>
          </a:r>
          <a:r>
            <a:rPr lang="fr-FR" sz="1700" b="1" baseline="0" noProof="0" dirty="0"/>
            <a:t>, </a:t>
          </a:r>
          <a:r>
            <a:rPr lang="fr-FR" sz="1700" b="1" baseline="0" noProof="0" dirty="0" err="1"/>
            <a:t>tsy</a:t>
          </a:r>
          <a:r>
            <a:rPr lang="fr-FR" sz="1700" b="1" baseline="0" noProof="0" dirty="0"/>
            <a:t> dia </a:t>
          </a:r>
          <a:r>
            <a:rPr lang="fr-FR" sz="1700" b="1" baseline="0" noProof="0" dirty="0" err="1"/>
            <a:t>misy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dikany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mpanoratra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Baiboly</a:t>
          </a:r>
          <a:endParaRPr lang="en-US" sz="1700" b="1" baseline="0" noProof="0" dirty="0"/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fr-FR" sz="1700" b="1" baseline="0" noProof="0" dirty="0" err="1"/>
            <a:t>Ohatra</a:t>
          </a:r>
          <a:r>
            <a:rPr lang="fr-FR" sz="1700" b="1" baseline="0" noProof="0" dirty="0"/>
            <a:t>: </a:t>
          </a:r>
          <a:r>
            <a:rPr lang="fr-FR" sz="1700" b="1" baseline="0" noProof="0" dirty="0" err="1"/>
            <a:t>Milaza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an'i</a:t>
          </a:r>
          <a:r>
            <a:rPr lang="fr-FR" sz="1700" b="1" baseline="0" noProof="0" dirty="0"/>
            <a:t> Zakaria, “</a:t>
          </a:r>
          <a:r>
            <a:rPr lang="fr-FR" sz="1700" b="1" baseline="0" noProof="0" dirty="0" err="1"/>
            <a:t>zanak</a:t>
          </a:r>
          <a:r>
            <a:rPr lang="fr-FR" sz="1700" b="1" baseline="0" noProof="0" dirty="0"/>
            <a:t>’ i </a:t>
          </a:r>
          <a:r>
            <a:rPr lang="fr-FR" sz="1700" b="1" baseline="0" noProof="0" dirty="0" err="1"/>
            <a:t>Barakia</a:t>
          </a:r>
          <a:r>
            <a:rPr lang="fr-FR" sz="1700" b="1" baseline="0" noProof="0" dirty="0"/>
            <a:t>” (</a:t>
          </a:r>
          <a:r>
            <a:rPr lang="fr-FR" sz="1700" b="1" baseline="0" noProof="0" dirty="0" err="1"/>
            <a:t>izay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mpanoratra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bokin'i</a:t>
          </a:r>
          <a:r>
            <a:rPr lang="fr-FR" sz="1700" b="1" baseline="0" noProof="0" dirty="0"/>
            <a:t> Zakaria) ho </a:t>
          </a:r>
          <a:r>
            <a:rPr lang="fr-FR" sz="1700" b="1" baseline="0" noProof="0" dirty="0" err="1"/>
            <a:t>novonoin'i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Joasy</a:t>
          </a:r>
          <a:r>
            <a:rPr lang="fr-FR" sz="1700" b="1" baseline="0" noProof="0" dirty="0"/>
            <a:t> i </a:t>
          </a:r>
          <a:r>
            <a:rPr lang="fr-FR" sz="1700" b="1" baseline="0" noProof="0" dirty="0" err="1"/>
            <a:t>Matio</a:t>
          </a:r>
          <a:r>
            <a:rPr lang="fr-FR" sz="1700" b="1" baseline="0" noProof="0" dirty="0"/>
            <a:t> (Mat. 23:35; </a:t>
          </a:r>
          <a:r>
            <a:rPr lang="fr-FR" sz="1700" b="1" baseline="0" noProof="0" dirty="0" err="1"/>
            <a:t>jereo</a:t>
          </a:r>
          <a:r>
            <a:rPr lang="fr-FR" sz="1700" b="1" baseline="0" noProof="0" dirty="0"/>
            <a:t> Lio. 11:51; 2Tant</a:t>
          </a:r>
          <a:r>
            <a:rPr lang="en-US" sz="1700" b="1" baseline="0" noProof="0" dirty="0"/>
            <a:t>. 24:22)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fr-FR" sz="1700" b="1" baseline="0" noProof="0" dirty="0" err="1">
              <a:solidFill>
                <a:schemeClr val="accent5">
                  <a:lumMod val="50000"/>
                </a:schemeClr>
              </a:solidFill>
            </a:rPr>
            <a:t>Fahadisoan'ny</a:t>
          </a:r>
          <a:r>
            <a:rPr lang="fr-FR" sz="1700" b="1" baseline="0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fr-FR" sz="1700" b="1" baseline="0" noProof="0" dirty="0" err="1">
              <a:solidFill>
                <a:schemeClr val="accent5">
                  <a:lumMod val="50000"/>
                </a:schemeClr>
              </a:solidFill>
            </a:rPr>
            <a:t>mpandika</a:t>
          </a:r>
          <a:r>
            <a:rPr lang="fr-FR" sz="1700" b="1" baseline="0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fr-FR" sz="1700" b="1" baseline="0" noProof="0" dirty="0" err="1">
              <a:solidFill>
                <a:schemeClr val="accent5">
                  <a:lumMod val="50000"/>
                </a:schemeClr>
              </a:solidFill>
            </a:rPr>
            <a:t>teny</a:t>
          </a:r>
          <a:endParaRPr lang="en-US" sz="1700" b="1" baseline="0" noProof="0" dirty="0">
            <a:solidFill>
              <a:schemeClr val="accent5">
                <a:lumMod val="50000"/>
              </a:schemeClr>
            </a:solidFill>
          </a:endParaRP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fr-FR" sz="1700" b="1" baseline="0" noProof="0" dirty="0"/>
            <a:t>Ny </a:t>
          </a:r>
          <a:r>
            <a:rPr lang="fr-FR" sz="1700" b="1" baseline="0" noProof="0" dirty="0" err="1"/>
            <a:t>mpandika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teny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Baiboly</a:t>
          </a:r>
          <a:r>
            <a:rPr lang="fr-FR" sz="1700" b="1" baseline="0" noProof="0" dirty="0"/>
            <a:t>, </a:t>
          </a:r>
          <a:r>
            <a:rPr lang="fr-FR" sz="1700" b="1" baseline="0" noProof="0" dirty="0" err="1"/>
            <a:t>indrindra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ireo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mandika</a:t>
          </a:r>
          <a:r>
            <a:rPr lang="fr-FR" sz="1700" b="1" baseline="0" noProof="0" dirty="0"/>
            <a:t> ho </a:t>
          </a:r>
          <a:r>
            <a:rPr lang="fr-FR" sz="1700" b="1" baseline="0" noProof="0" dirty="0" err="1"/>
            <a:t>amin'ny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fiteny</a:t>
          </a:r>
          <a:r>
            <a:rPr lang="fr-FR" sz="1700" b="1" baseline="0" noProof="0" dirty="0"/>
            <a:t> moderna, dia </a:t>
          </a:r>
          <a:r>
            <a:rPr lang="fr-FR" sz="1700" b="1" baseline="0" noProof="0" dirty="0" err="1"/>
            <a:t>mety</a:t>
          </a:r>
          <a:r>
            <a:rPr lang="fr-FR" sz="1700" b="1" baseline="0" noProof="0" dirty="0"/>
            <a:t> ho </a:t>
          </a:r>
          <a:r>
            <a:rPr lang="fr-FR" sz="1700" b="1" baseline="0" noProof="0" dirty="0" err="1"/>
            <a:t>voasarika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hampita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hevitry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mpandika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teny</a:t>
          </a:r>
          <a:endParaRPr lang="en-US" sz="1700" b="1" baseline="0" noProof="0" dirty="0"/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fr-FR" sz="1700" b="1" baseline="0" noProof="0" dirty="0" err="1"/>
            <a:t>Ohatra</a:t>
          </a:r>
          <a:r>
            <a:rPr lang="fr-FR" sz="1700" b="1" baseline="0" noProof="0" dirty="0"/>
            <a:t>: </a:t>
          </a:r>
          <a:r>
            <a:rPr lang="fr-FR" sz="1700" b="1" baseline="0" noProof="0" dirty="0" err="1"/>
            <a:t>Misy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dika-teny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sasany</a:t>
          </a:r>
          <a:r>
            <a:rPr lang="fr-FR" sz="1700" b="1" baseline="0" noProof="0" dirty="0"/>
            <a:t> (MSG, NMB) </a:t>
          </a:r>
          <a:r>
            <a:rPr lang="fr-FR" sz="1700" b="1" baseline="0" noProof="0" dirty="0" err="1"/>
            <a:t>mandika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Andron</a:t>
          </a:r>
          <a:r>
            <a:rPr lang="fr-FR" sz="1700" b="1" baseline="0" noProof="0" dirty="0"/>
            <a:t>’ </a:t>
          </a:r>
          <a:r>
            <a:rPr lang="fr-FR" sz="1700" b="1" baseline="0" noProof="0" dirty="0" err="1"/>
            <a:t>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Tompo</a:t>
          </a:r>
          <a:r>
            <a:rPr lang="fr-FR" sz="1700" b="1" baseline="0" noProof="0" dirty="0"/>
            <a:t> (</a:t>
          </a:r>
          <a:r>
            <a:rPr lang="fr-FR" sz="1700" b="1" baseline="0" noProof="0" dirty="0" err="1"/>
            <a:t>Apok</a:t>
          </a:r>
          <a:r>
            <a:rPr lang="fr-FR" sz="1700" b="1" baseline="0" noProof="0" dirty="0"/>
            <a:t>. 1:10) ho “</a:t>
          </a:r>
          <a:r>
            <a:rPr lang="fr-FR" sz="1700" b="1" baseline="0" noProof="0" dirty="0" err="1"/>
            <a:t>Alahady</a:t>
          </a:r>
          <a:r>
            <a:rPr lang="fr-FR" sz="1700" b="1" baseline="0" noProof="0" dirty="0"/>
            <a:t>,” na dia </a:t>
          </a:r>
          <a:r>
            <a:rPr lang="fr-FR" sz="1700" b="1" baseline="0" noProof="0" dirty="0" err="1"/>
            <a:t>taorian'ny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nahafatesan'ny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apostoly</a:t>
          </a:r>
          <a:r>
            <a:rPr lang="fr-FR" sz="1700" b="1" baseline="0" noProof="0" dirty="0"/>
            <a:t> no </a:t>
          </a:r>
          <a:r>
            <a:rPr lang="fr-FR" sz="1700" b="1" baseline="0" noProof="0" dirty="0" err="1"/>
            <a:t>nanomboka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nampiasaina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io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fiteny</a:t>
          </a:r>
          <a:r>
            <a:rPr lang="fr-FR" sz="1700" b="1" baseline="0" noProof="0" dirty="0"/>
            <a:t> </a:t>
          </a:r>
          <a:r>
            <a:rPr lang="fr-FR" sz="1700" b="1" baseline="0" noProof="0" dirty="0" err="1"/>
            <a:t>io</a:t>
          </a:r>
          <a:endParaRPr lang="en-US" sz="1700" b="1" baseline="0" noProof="0" dirty="0"/>
        </a:p>
      </dgm:t>
    </dgm:pt>
    <dgm:pt modelId="{0D7DC8D1-2D25-4F0C-9973-9333BADBE3F0}" type="sibTrans" cxnId="{F988382D-B4CF-4E2A-8AEF-00ABDED2FBA9}">
      <dgm:prSet/>
      <dgm:spPr/>
      <dgm:t>
        <a:bodyPr/>
        <a:lstStyle/>
        <a:p>
          <a:endParaRPr lang="es-ES"/>
        </a:p>
      </dgm:t>
    </dgm:pt>
    <dgm:pt modelId="{5AC69AE4-6AA5-492A-A632-CFF71C61D356}" type="parTrans" cxnId="{F988382D-B4CF-4E2A-8AEF-00ABDED2FBA9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F988382D-B4CF-4E2A-8AEF-00ABDED2FBA9}" srcId="{FFA168ED-C004-47D4-A9FE-3E847772731C}" destId="{3AAF4544-A9A4-42F2-B6A7-3CBDBF03A68D}" srcOrd="1" destOrd="0" parTransId="{5AC69AE4-6AA5-492A-A632-CFF71C61D356}" sibTransId="{0D7DC8D1-2D25-4F0C-9973-9333BADBE3F0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1F90B884-DC5A-4A76-9EFA-892D530DFE84}" type="presOf" srcId="{3AAF4544-A9A4-42F2-B6A7-3CBDBF03A68D}" destId="{8D37A1EB-09DF-4C2C-8DA9-802AE338DC45}" srcOrd="0" destOrd="2" presId="urn:microsoft.com/office/officeart/2005/8/layout/hList3"/>
    <dgm:cxn modelId="{93901C86-EA7A-4876-9721-7497AA13AE41}" srcId="{C6311A42-1E9F-4CE5-9C37-83505628FC13}" destId="{D8B23302-96A3-4103-A4F4-980A11B03272}" srcOrd="1" destOrd="0" parTransId="{17CE74F4-E5E7-4141-934F-03E7DD5C3EE8}" sibTransId="{AE6247F6-E2E7-4331-8AF5-688D104DBB16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25F72E2-C1FD-4E6F-A5F8-55248A75356E}" type="presOf" srcId="{D8B23302-96A3-4103-A4F4-980A11B03272}" destId="{FAC9F74B-F150-4795-A275-4CCA30C0FD74}" srcOrd="0" destOrd="2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Nenjehina</a:t>
          </a:r>
          <a:r>
            <a:rPr lang="fr-FR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toa</a:t>
          </a:r>
          <a:r>
            <a:rPr lang="fr-FR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an'i</a:t>
          </a:r>
          <a:r>
            <a:rPr lang="fr-FR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Davida </a:t>
          </a:r>
          <a:endParaRPr lang="en-US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Tany</a:t>
          </a:r>
          <a:r>
            <a:rPr lang="fr-FR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an-</a:t>
          </a:r>
          <a:r>
            <a:rPr lang="fr-FR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dapa</a:t>
          </a:r>
          <a:r>
            <a:rPr lang="fr-FR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toa</a:t>
          </a:r>
          <a:r>
            <a:rPr lang="fr-FR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an'i</a:t>
          </a:r>
          <a:r>
            <a:rPr lang="fr-FR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Solomona</a:t>
          </a:r>
          <a:r>
            <a:rPr lang="fr-FR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6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Tany ivelany toa an'i Daniela </a:t>
          </a:r>
          <a:endParaRPr lang="en-US" sz="16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Tany</a:t>
          </a:r>
          <a:r>
            <a:rPr lang="fr-FR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am-ponja</a:t>
          </a:r>
          <a:r>
            <a:rPr lang="fr-FR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toa</a:t>
          </a:r>
          <a:r>
            <a:rPr lang="fr-FR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an'i</a:t>
          </a:r>
          <a:r>
            <a:rPr lang="fr-FR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Paoly</a:t>
          </a:r>
          <a:r>
            <a:rPr lang="fr-FR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6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Sesitany</a:t>
          </a:r>
          <a:r>
            <a:rPr lang="fr-FR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toa</a:t>
          </a:r>
          <a:r>
            <a:rPr lang="fr-FR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an'i</a:t>
          </a:r>
          <a:r>
            <a:rPr lang="fr-FR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Jaona</a:t>
          </a:r>
          <a:r>
            <a:rPr lang="fr-FR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6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1036"/>
          <a:ext cx="5728825" cy="305205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Fitantarana</a:t>
          </a:r>
          <a:r>
            <a:rPr lang="fr-F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37:2)</a:t>
          </a:r>
        </a:p>
      </dsp:txBody>
      <dsp:txXfrm>
        <a:off x="14899" y="15935"/>
        <a:ext cx="5699027" cy="275407"/>
      </dsp:txXfrm>
    </dsp:sp>
    <dsp:sp modelId="{9CDF292F-7AA4-4C9A-BCA8-216E1731C09F}">
      <dsp:nvSpPr>
        <dsp:cNvPr id="0" name=""/>
        <dsp:cNvSpPr/>
      </dsp:nvSpPr>
      <dsp:spPr>
        <a:xfrm>
          <a:off x="0" y="320416"/>
          <a:ext cx="5728825" cy="305205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Tetiarana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(Gen. 5:1)</a:t>
          </a:r>
        </a:p>
      </dsp:txBody>
      <dsp:txXfrm>
        <a:off x="14899" y="335315"/>
        <a:ext cx="5699027" cy="275407"/>
      </dsp:txXfrm>
    </dsp:sp>
    <dsp:sp modelId="{6A23640A-FE65-4547-8FF1-69CD1665EE7B}">
      <dsp:nvSpPr>
        <dsp:cNvPr id="0" name=""/>
        <dsp:cNvSpPr/>
      </dsp:nvSpPr>
      <dsp:spPr>
        <a:xfrm>
          <a:off x="0" y="639797"/>
          <a:ext cx="5728825" cy="305205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Faminaniana</a:t>
          </a:r>
          <a:r>
            <a:rPr lang="fr-F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13:1)</a:t>
          </a:r>
        </a:p>
      </dsp:txBody>
      <dsp:txXfrm>
        <a:off x="14899" y="654696"/>
        <a:ext cx="5699027" cy="275407"/>
      </dsp:txXfrm>
    </dsp:sp>
    <dsp:sp modelId="{8D141A1E-82A6-4D75-8D19-3E1D03942BA4}">
      <dsp:nvSpPr>
        <dsp:cNvPr id="0" name=""/>
        <dsp:cNvSpPr/>
      </dsp:nvSpPr>
      <dsp:spPr>
        <a:xfrm>
          <a:off x="0" y="959177"/>
          <a:ext cx="5728825" cy="305205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Fahitana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momba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andro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farany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Apok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12:1)</a:t>
          </a:r>
        </a:p>
      </dsp:txBody>
      <dsp:txXfrm>
        <a:off x="14899" y="974076"/>
        <a:ext cx="5699027" cy="275407"/>
      </dsp:txXfrm>
    </dsp:sp>
    <dsp:sp modelId="{C40C0A74-EA93-4224-9CBB-D814D4DBD921}">
      <dsp:nvSpPr>
        <dsp:cNvPr id="0" name=""/>
        <dsp:cNvSpPr/>
      </dsp:nvSpPr>
      <dsp:spPr>
        <a:xfrm>
          <a:off x="0" y="1278558"/>
          <a:ext cx="5728825" cy="305205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Tononkalo (betsaka ao amin'ny Isaia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4899" y="1293457"/>
        <a:ext cx="5699027" cy="275407"/>
      </dsp:txXfrm>
    </dsp:sp>
    <dsp:sp modelId="{4776BF43-960A-49BB-8E45-4FA356F856D0}">
      <dsp:nvSpPr>
        <dsp:cNvPr id="0" name=""/>
        <dsp:cNvSpPr/>
      </dsp:nvSpPr>
      <dsp:spPr>
        <a:xfrm>
          <a:off x="0" y="1597938"/>
          <a:ext cx="5728825" cy="305205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Hira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Tononkiran'i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Solomona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1:1)</a:t>
          </a:r>
        </a:p>
      </dsp:txBody>
      <dsp:txXfrm>
        <a:off x="14899" y="1612837"/>
        <a:ext cx="5699027" cy="275407"/>
      </dsp:txXfrm>
    </dsp:sp>
    <dsp:sp modelId="{76E3323B-82A1-4772-9243-1FCC891EC0A8}">
      <dsp:nvSpPr>
        <dsp:cNvPr id="0" name=""/>
        <dsp:cNvSpPr/>
      </dsp:nvSpPr>
      <dsp:spPr>
        <a:xfrm>
          <a:off x="0" y="1917319"/>
          <a:ext cx="5728825" cy="305205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Hevitra roa mitovy na mifamaly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17:7)</a:t>
          </a:r>
        </a:p>
      </dsp:txBody>
      <dsp:txXfrm>
        <a:off x="14899" y="1932218"/>
        <a:ext cx="5699027" cy="275407"/>
      </dsp:txXfrm>
    </dsp:sp>
    <dsp:sp modelId="{6148C81F-F04F-44BC-8D7A-3C655EE8E6C9}">
      <dsp:nvSpPr>
        <dsp:cNvPr id="0" name=""/>
        <dsp:cNvSpPr/>
      </dsp:nvSpPr>
      <dsp:spPr>
        <a:xfrm>
          <a:off x="0" y="2236699"/>
          <a:ext cx="5728825" cy="305205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Fanoharana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Lioka</a:t>
          </a:r>
          <a:r>
            <a:rPr lang="fr-F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18:1)</a:t>
          </a:r>
        </a:p>
      </dsp:txBody>
      <dsp:txXfrm>
        <a:off x="14899" y="2251598"/>
        <a:ext cx="5699027" cy="275407"/>
      </dsp:txXfrm>
    </dsp:sp>
    <dsp:sp modelId="{09AFF0BC-71D2-476B-913E-E29D5F954ED2}">
      <dsp:nvSpPr>
        <dsp:cNvPr id="0" name=""/>
        <dsp:cNvSpPr/>
      </dsp:nvSpPr>
      <dsp:spPr>
        <a:xfrm>
          <a:off x="0" y="2557116"/>
          <a:ext cx="5728825" cy="305205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Taratasy</a:t>
          </a:r>
          <a:r>
            <a:rPr lang="fr-F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</a:t>
          </a:r>
          <a:r>
            <a:rPr lang="fr-FR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Tesaloniana</a:t>
          </a:r>
          <a:r>
            <a:rPr lang="fr-F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3:17)</a:t>
          </a:r>
        </a:p>
      </dsp:txBody>
      <dsp:txXfrm>
        <a:off x="14899" y="2572015"/>
        <a:ext cx="5699027" cy="2754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Nisafidy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hampiasa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olombelona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tsy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tanteraka</a:t>
          </a:r>
          <a:r>
            <a:rPr lang="fr-FR" sz="1800" b="1" kern="1200" noProof="0" dirty="0"/>
            <a:t>—“</a:t>
          </a:r>
          <a:r>
            <a:rPr lang="fr-FR" sz="1800" b="1" kern="1200" noProof="0" dirty="0" err="1"/>
            <a:t>vilany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tany</a:t>
          </a:r>
          <a:r>
            <a:rPr lang="fr-FR" sz="1800" b="1" kern="1200" noProof="0" dirty="0"/>
            <a:t>”—</a:t>
          </a:r>
          <a:r>
            <a:rPr lang="fr-FR" sz="1800" b="1" kern="1200" noProof="0" dirty="0" err="1"/>
            <a:t>Andriamanitra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mba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hampita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hafany</a:t>
          </a:r>
          <a:r>
            <a:rPr lang="fr-FR" sz="1800" b="1" kern="1200" noProof="0" dirty="0"/>
            <a:t> (2 </a:t>
          </a:r>
          <a:r>
            <a:rPr lang="fr-FR" sz="1800" b="1" kern="1200" noProof="0" dirty="0" err="1"/>
            <a:t>Korintiana</a:t>
          </a:r>
          <a:r>
            <a:rPr lang="fr-FR" sz="1800" b="1" kern="1200" noProof="0" dirty="0"/>
            <a:t> 4:7). </a:t>
          </a:r>
          <a:r>
            <a:rPr lang="fr-FR" sz="1800" b="1" kern="1200" noProof="0" dirty="0" err="1"/>
            <a:t>Ahoana</a:t>
          </a:r>
          <a:r>
            <a:rPr lang="fr-FR" sz="1800" b="1" kern="1200" noProof="0" dirty="0"/>
            <a:t> no </a:t>
          </a:r>
          <a:r>
            <a:rPr lang="fr-FR" sz="1800" b="1" kern="1200" noProof="0" dirty="0" err="1"/>
            <a:t>fiatraikan'izany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tsy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fahatanterahana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izany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amin'ny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hafatra</a:t>
          </a:r>
          <a:r>
            <a:rPr lang="fr-FR" sz="1800" b="1" kern="1200" noProof="0" dirty="0"/>
            <a:t>? </a:t>
          </a:r>
          <a:r>
            <a:rPr lang="fr-FR" sz="1800" b="1" kern="1200" noProof="0" dirty="0" err="1"/>
            <a:t>Azo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antoka</a:t>
          </a:r>
          <a:r>
            <a:rPr lang="fr-FR" sz="1800" b="1" kern="1200" noProof="0" dirty="0"/>
            <a:t> 100% </a:t>
          </a:r>
          <a:r>
            <a:rPr lang="fr-FR" sz="1800" b="1" kern="1200" noProof="0" dirty="0" err="1"/>
            <a:t>ve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Baiboly</a:t>
          </a:r>
          <a:r>
            <a:rPr lang="en-US" sz="1800" b="1" kern="1200" noProof="0" dirty="0"/>
            <a:t>?</a:t>
          </a:r>
          <a:endParaRPr lang="en-US" sz="1800" kern="1200" noProof="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baseline="0" noProof="0" dirty="0" err="1">
              <a:solidFill>
                <a:schemeClr val="accent2">
                  <a:lumMod val="50000"/>
                </a:schemeClr>
              </a:solidFill>
            </a:rPr>
            <a:t>Teny</a:t>
          </a:r>
          <a:r>
            <a:rPr lang="fr-FR" sz="1700" b="1" kern="1200" baseline="0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fr-FR" sz="1700" b="1" kern="1200" baseline="0" noProof="0" dirty="0" err="1">
              <a:solidFill>
                <a:schemeClr val="accent2">
                  <a:lumMod val="50000"/>
                </a:schemeClr>
              </a:solidFill>
            </a:rPr>
            <a:t>tranainy</a:t>
          </a:r>
          <a:endParaRPr lang="en-US" sz="1700" b="1" kern="1200" baseline="0" noProof="0" dirty="0">
            <a:solidFill>
              <a:schemeClr val="accent2">
                <a:lumMod val="50000"/>
              </a:schemeClr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fr-FR" sz="1700" b="1" kern="1200" baseline="0" noProof="0" dirty="0" err="1"/>
            <a:t>Teny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Hebreo</a:t>
          </a:r>
          <a:r>
            <a:rPr lang="fr-FR" sz="1700" b="1" kern="1200" baseline="0" noProof="0" dirty="0"/>
            <a:t>, </a:t>
          </a:r>
          <a:r>
            <a:rPr lang="fr-FR" sz="1700" b="1" kern="1200" baseline="0" noProof="0" dirty="0" err="1"/>
            <a:t>Arameana</a:t>
          </a:r>
          <a:r>
            <a:rPr lang="fr-FR" sz="1700" b="1" kern="1200" baseline="0" noProof="0" dirty="0"/>
            <a:t> na </a:t>
          </a:r>
          <a:r>
            <a:rPr lang="fr-FR" sz="1700" b="1" kern="1200" baseline="0" noProof="0" dirty="0" err="1"/>
            <a:t>Grika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izay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tsy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haintsika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heviny</a:t>
          </a:r>
          <a:r>
            <a:rPr lang="fr-FR" sz="1700" b="1" kern="1200" baseline="0" noProof="0" dirty="0"/>
            <a:t>, na </a:t>
          </a:r>
          <a:r>
            <a:rPr lang="fr-FR" sz="1700" b="1" kern="1200" baseline="0" noProof="0" dirty="0" err="1"/>
            <a:t>hafa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heviny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nampiasaina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azy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tamin'ny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andron'ny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mpaminany</a:t>
          </a:r>
          <a:r>
            <a:rPr lang="fr-FR" sz="1700" b="1" kern="1200" baseline="0" noProof="0" dirty="0"/>
            <a:t> </a:t>
          </a:r>
          <a:endParaRPr lang="en-US" sz="1700" b="1" kern="1200" baseline="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700" b="1" kern="1200" baseline="0" noProof="0" dirty="0" err="1"/>
            <a:t>Ohatra</a:t>
          </a:r>
          <a:r>
            <a:rPr lang="en-US" sz="1700" b="1" kern="1200" baseline="0" noProof="0" dirty="0"/>
            <a:t>: </a:t>
          </a:r>
          <a:r>
            <a:rPr lang="en-US" sz="1700" b="1" i="1" u="none" kern="1200" baseline="0" noProof="0" dirty="0"/>
            <a:t>Gopher</a:t>
          </a:r>
          <a:r>
            <a:rPr lang="en-US" sz="1700" b="1" kern="1200" baseline="0" noProof="0" dirty="0"/>
            <a:t> (גֹּ</a:t>
          </a:r>
          <a:r>
            <a:rPr lang="en-US" sz="1700" b="1" kern="1200" baseline="0" noProof="0" dirty="0" err="1"/>
            <a:t>פֶר</a:t>
          </a:r>
          <a:r>
            <a:rPr lang="en-US" sz="1700" b="1" kern="1200" baseline="0" noProof="0" dirty="0"/>
            <a:t>) (Gen. 6:14); </a:t>
          </a:r>
          <a:r>
            <a:rPr lang="en-US" sz="1700" b="1" i="1" u="none" kern="1200" baseline="0" noProof="0" dirty="0"/>
            <a:t>Selah</a:t>
          </a:r>
          <a:r>
            <a:rPr lang="en-US" sz="1700" b="1" kern="1200" baseline="0" noProof="0" dirty="0"/>
            <a:t> (</a:t>
          </a:r>
          <a:r>
            <a:rPr lang="en-US" sz="1700" b="1" kern="1200" baseline="0" noProof="0" dirty="0" err="1"/>
            <a:t>סֶלָה</a:t>
          </a:r>
          <a:r>
            <a:rPr lang="en-US" sz="1700" b="1" kern="1200" baseline="0" noProof="0" dirty="0"/>
            <a:t>) </a:t>
          </a:r>
          <a:r>
            <a:rPr lang="en-US" sz="1600" b="1" kern="1200" noProof="0" dirty="0"/>
            <a:t>(</a:t>
          </a:r>
          <a:r>
            <a:rPr lang="fr-FR" sz="1600" b="1" kern="1200" noProof="0" dirty="0" err="1"/>
            <a:t>ampiasaina</a:t>
          </a:r>
          <a:r>
            <a:rPr lang="fr-FR" sz="1600" b="1" kern="1200" noProof="0" dirty="0"/>
            <a:t> </a:t>
          </a:r>
          <a:r>
            <a:rPr lang="fr-FR" sz="1600" b="1" kern="1200" noProof="0" dirty="0" err="1"/>
            <a:t>im-betsaka</a:t>
          </a:r>
          <a:r>
            <a:rPr lang="fr-FR" sz="1600" b="1" kern="1200" noProof="0" dirty="0"/>
            <a:t> </a:t>
          </a:r>
          <a:r>
            <a:rPr lang="fr-FR" sz="1600" b="1" kern="1200" noProof="0" dirty="0" err="1"/>
            <a:t>amin'ny</a:t>
          </a:r>
          <a:r>
            <a:rPr lang="fr-FR" sz="1600" b="1" kern="1200" noProof="0" dirty="0"/>
            <a:t> </a:t>
          </a:r>
          <a:r>
            <a:rPr lang="fr-FR" sz="1600" b="1" kern="1200" noProof="0" dirty="0" err="1"/>
            <a:t>salamo</a:t>
          </a:r>
          <a:r>
            <a:rPr lang="en-US" sz="1600" b="1" kern="1200" noProof="0" dirty="0"/>
            <a:t>)</a:t>
          </a:r>
          <a:endParaRPr lang="en-US" sz="1800" b="1" kern="1200" noProof="0" dirty="0"/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baseline="0" noProof="0" dirty="0" err="1">
              <a:solidFill>
                <a:srgbClr val="8D8A00"/>
              </a:solidFill>
            </a:rPr>
            <a:t>Fahadisoana</a:t>
          </a:r>
          <a:r>
            <a:rPr lang="fr-FR" sz="1700" b="1" kern="1200" baseline="0" noProof="0" dirty="0">
              <a:solidFill>
                <a:srgbClr val="8D8A00"/>
              </a:solidFill>
            </a:rPr>
            <a:t> </a:t>
          </a:r>
          <a:r>
            <a:rPr lang="fr-FR" sz="1700" b="1" kern="1200" baseline="0" noProof="0" dirty="0" err="1">
              <a:solidFill>
                <a:srgbClr val="8D8A00"/>
              </a:solidFill>
            </a:rPr>
            <a:t>nataon'ny</a:t>
          </a:r>
          <a:r>
            <a:rPr lang="fr-FR" sz="1700" b="1" kern="1200" baseline="0" noProof="0" dirty="0">
              <a:solidFill>
                <a:srgbClr val="8D8A00"/>
              </a:solidFill>
            </a:rPr>
            <a:t> </a:t>
          </a:r>
          <a:r>
            <a:rPr lang="fr-FR" sz="1700" b="1" kern="1200" baseline="0" noProof="0" dirty="0" err="1">
              <a:solidFill>
                <a:srgbClr val="8D8A00"/>
              </a:solidFill>
            </a:rPr>
            <a:t>mpanao</a:t>
          </a:r>
          <a:r>
            <a:rPr lang="fr-FR" sz="1700" b="1" kern="1200" baseline="0" noProof="0" dirty="0">
              <a:solidFill>
                <a:srgbClr val="8D8A00"/>
              </a:solidFill>
            </a:rPr>
            <a:t> </a:t>
          </a:r>
          <a:r>
            <a:rPr lang="fr-FR" sz="1700" b="1" kern="1200" baseline="0" noProof="0" dirty="0" err="1">
              <a:solidFill>
                <a:srgbClr val="8D8A00"/>
              </a:solidFill>
            </a:rPr>
            <a:t>dika</a:t>
          </a:r>
          <a:r>
            <a:rPr lang="fr-FR" sz="1700" b="1" kern="1200" baseline="0" noProof="0" dirty="0">
              <a:solidFill>
                <a:srgbClr val="8D8A00"/>
              </a:solidFill>
            </a:rPr>
            <a:t> </a:t>
          </a:r>
          <a:r>
            <a:rPr lang="fr-FR" sz="1700" b="1" kern="1200" baseline="0" noProof="0" dirty="0" err="1">
              <a:solidFill>
                <a:srgbClr val="8D8A00"/>
              </a:solidFill>
            </a:rPr>
            <a:t>mitovy</a:t>
          </a:r>
          <a:endParaRPr lang="en-US" sz="1700" b="1" kern="1200" baseline="0" noProof="0" dirty="0">
            <a:solidFill>
              <a:srgbClr val="8D8A00"/>
            </a:solidFill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fr-FR" sz="1700" b="1" kern="1200" baseline="0" noProof="0" dirty="0" err="1"/>
            <a:t>Mety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nanao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fahadisoana</a:t>
          </a:r>
          <a:r>
            <a:rPr lang="fr-FR" sz="1700" b="1" kern="1200" baseline="0" noProof="0" dirty="0"/>
            <a:t> (</a:t>
          </a:r>
          <a:r>
            <a:rPr lang="fr-FR" sz="1700" b="1" kern="1200" baseline="0" noProof="0" dirty="0" err="1"/>
            <a:t>hita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matetika</a:t>
          </a:r>
          <a:r>
            <a:rPr lang="fr-FR" sz="1700" b="1" kern="1200" baseline="0" noProof="0" dirty="0"/>
            <a:t> ao </a:t>
          </a:r>
          <a:r>
            <a:rPr lang="fr-FR" sz="1700" b="1" kern="1200" baseline="0" noProof="0" dirty="0" err="1"/>
            <a:t>amin'ny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Testamenta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Vaovao</a:t>
          </a:r>
          <a:r>
            <a:rPr lang="fr-FR" sz="1700" b="1" kern="1200" baseline="0" noProof="0" dirty="0"/>
            <a:t>)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mpanao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dika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mitovy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rehefa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nandika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lahatsoratra</a:t>
          </a:r>
          <a:r>
            <a:rPr lang="fr-FR" sz="1700" b="1" kern="1200" baseline="0" noProof="0" dirty="0"/>
            <a:t>, na </a:t>
          </a:r>
          <a:r>
            <a:rPr lang="fr-FR" sz="1700" b="1" kern="1200" baseline="0" noProof="0" dirty="0" err="1"/>
            <a:t>nanoratra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teny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notononina</a:t>
          </a:r>
          <a:endParaRPr lang="en-US" sz="1700" b="1" kern="1200" baseline="0" noProof="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fr-FR" sz="1700" b="1" kern="1200" baseline="0" noProof="0" dirty="0" err="1"/>
            <a:t>Ohatra</a:t>
          </a:r>
          <a:r>
            <a:rPr lang="fr-FR" sz="1700" b="1" kern="1200" baseline="0" noProof="0" dirty="0"/>
            <a:t>: </a:t>
          </a:r>
          <a:r>
            <a:rPr lang="fr-FR" sz="1600" b="1" kern="1200" baseline="0" noProof="0" dirty="0" err="1"/>
            <a:t>ny</a:t>
          </a:r>
          <a:r>
            <a:rPr lang="fr-FR" sz="1600" b="1" kern="1200" baseline="0" noProof="0" dirty="0"/>
            <a:t> “</a:t>
          </a:r>
          <a:r>
            <a:rPr lang="fr-FR" sz="1600" b="1" kern="1200" baseline="0" noProof="0" dirty="0" err="1"/>
            <a:t>teny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nampidirina</a:t>
          </a:r>
          <a:r>
            <a:rPr lang="fr-FR" sz="1600" b="1" kern="1200" baseline="0" noProof="0" dirty="0"/>
            <a:t>” (1 </a:t>
          </a:r>
          <a:r>
            <a:rPr lang="fr-FR" sz="1600" b="1" kern="1200" baseline="0" noProof="0" dirty="0" err="1"/>
            <a:t>Jao</a:t>
          </a:r>
          <a:r>
            <a:rPr lang="fr-FR" sz="1600" b="1" kern="1200" baseline="0" noProof="0" dirty="0"/>
            <a:t> 5:7-8 KJV). </a:t>
          </a:r>
          <a:r>
            <a:rPr lang="fr-FR" sz="1600" b="1" kern="1200" baseline="0" noProof="0" dirty="0" err="1"/>
            <a:t>Fanamarihana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nataon'ny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mpanao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dika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mitovy</a:t>
          </a:r>
          <a:r>
            <a:rPr lang="fr-FR" sz="1600" b="1" kern="1200" baseline="0" noProof="0" dirty="0"/>
            <a:t> ka </a:t>
          </a:r>
          <a:r>
            <a:rPr lang="fr-FR" sz="1600" b="1" kern="1200" baseline="0" noProof="0" dirty="0" err="1"/>
            <a:t>nampidirin'ny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mpanao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dika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mitovy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iray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hafa</a:t>
          </a:r>
          <a:r>
            <a:rPr lang="fr-FR" sz="1600" b="1" kern="1200" baseline="0" noProof="0" dirty="0"/>
            <a:t> tao </a:t>
          </a:r>
          <a:r>
            <a:rPr lang="fr-FR" sz="1600" b="1" kern="1200" baseline="0" noProof="0" dirty="0" err="1"/>
            <a:t>amin'ny</a:t>
          </a:r>
          <a:r>
            <a:rPr lang="fr-FR" sz="1600" b="1" kern="1200" baseline="0" noProof="0" dirty="0"/>
            <a:t> </a:t>
          </a:r>
          <a:r>
            <a:rPr lang="fr-FR" sz="1600" b="1" kern="1200" baseline="0" noProof="0" dirty="0" err="1"/>
            <a:t>lahatsoratra</a:t>
          </a:r>
          <a:endParaRPr lang="en-US" sz="1700" b="1" kern="1200" baseline="0" noProof="0" dirty="0"/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700" b="1" kern="1200" baseline="0" noProof="0" dirty="0" err="1">
              <a:solidFill>
                <a:schemeClr val="accent4">
                  <a:lumMod val="50000"/>
                </a:schemeClr>
              </a:solidFill>
            </a:rPr>
            <a:t>Fahadisoana</a:t>
          </a:r>
          <a:r>
            <a:rPr lang="fr-FR" sz="1700" b="1" kern="1200" baseline="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fr-FR" sz="1700" b="1" kern="1200" baseline="0" noProof="0" dirty="0" err="1">
              <a:solidFill>
                <a:schemeClr val="accent4">
                  <a:lumMod val="50000"/>
                </a:schemeClr>
              </a:solidFill>
            </a:rPr>
            <a:t>nataon'ny</a:t>
          </a:r>
          <a:r>
            <a:rPr lang="fr-FR" sz="1700" b="1" kern="1200" baseline="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fr-FR" sz="1700" b="1" kern="1200" baseline="0" noProof="0" dirty="0" err="1">
              <a:solidFill>
                <a:schemeClr val="accent4">
                  <a:lumMod val="50000"/>
                </a:schemeClr>
              </a:solidFill>
            </a:rPr>
            <a:t>mpanoratra</a:t>
          </a:r>
          <a:r>
            <a:rPr lang="fr-FR" sz="1700" b="1" kern="1200" baseline="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fr-FR" sz="1700" b="1" kern="1200" baseline="0" noProof="0" dirty="0" err="1">
              <a:solidFill>
                <a:schemeClr val="accent4">
                  <a:lumMod val="50000"/>
                </a:schemeClr>
              </a:solidFill>
            </a:rPr>
            <a:t>mihitsy</a:t>
          </a:r>
          <a:endParaRPr lang="en-US" sz="1700" b="1" kern="1200" baseline="0" noProof="0" dirty="0">
            <a:solidFill>
              <a:schemeClr val="accent4">
                <a:lumMod val="50000"/>
              </a:schemeClr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fr-FR" sz="1700" b="1" kern="1200" baseline="0" noProof="0" dirty="0" err="1"/>
            <a:t>Rehefa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nanoratra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lahatsoratra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avy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amin'ny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fitadidiana</a:t>
          </a:r>
          <a:r>
            <a:rPr lang="fr-FR" sz="1700" b="1" kern="1200" baseline="0" noProof="0" dirty="0"/>
            <a:t>, na </a:t>
          </a:r>
          <a:r>
            <a:rPr lang="fr-FR" sz="1700" b="1" kern="1200" baseline="0" noProof="0" dirty="0" err="1"/>
            <a:t>nitantara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tranga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tsy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natrehany</a:t>
          </a:r>
          <a:r>
            <a:rPr lang="fr-FR" sz="1700" b="1" kern="1200" baseline="0" noProof="0" dirty="0"/>
            <a:t> maso, dia </a:t>
          </a:r>
          <a:r>
            <a:rPr lang="fr-FR" sz="1700" b="1" kern="1200" baseline="0" noProof="0" dirty="0" err="1"/>
            <a:t>mety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nanao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fahadisoana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madinika</a:t>
          </a:r>
          <a:r>
            <a:rPr lang="fr-FR" sz="1700" b="1" kern="1200" baseline="0" noProof="0" dirty="0"/>
            <a:t>, </a:t>
          </a:r>
          <a:r>
            <a:rPr lang="fr-FR" sz="1700" b="1" kern="1200" baseline="0" noProof="0" dirty="0" err="1"/>
            <a:t>tsy</a:t>
          </a:r>
          <a:r>
            <a:rPr lang="fr-FR" sz="1700" b="1" kern="1200" baseline="0" noProof="0" dirty="0"/>
            <a:t> dia </a:t>
          </a:r>
          <a:r>
            <a:rPr lang="fr-FR" sz="1700" b="1" kern="1200" baseline="0" noProof="0" dirty="0" err="1"/>
            <a:t>misy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dikany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mpanoratra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Baiboly</a:t>
          </a:r>
          <a:endParaRPr lang="en-US" sz="1700" b="1" kern="1200" baseline="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fr-FR" sz="1700" b="1" kern="1200" baseline="0" noProof="0" dirty="0" err="1"/>
            <a:t>Ohatra</a:t>
          </a:r>
          <a:r>
            <a:rPr lang="fr-FR" sz="1700" b="1" kern="1200" baseline="0" noProof="0" dirty="0"/>
            <a:t>: </a:t>
          </a:r>
          <a:r>
            <a:rPr lang="fr-FR" sz="1700" b="1" kern="1200" baseline="0" noProof="0" dirty="0" err="1"/>
            <a:t>Milaza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an'i</a:t>
          </a:r>
          <a:r>
            <a:rPr lang="fr-FR" sz="1700" b="1" kern="1200" baseline="0" noProof="0" dirty="0"/>
            <a:t> Zakaria, “</a:t>
          </a:r>
          <a:r>
            <a:rPr lang="fr-FR" sz="1700" b="1" kern="1200" baseline="0" noProof="0" dirty="0" err="1"/>
            <a:t>zanak</a:t>
          </a:r>
          <a:r>
            <a:rPr lang="fr-FR" sz="1700" b="1" kern="1200" baseline="0" noProof="0" dirty="0"/>
            <a:t>’ i </a:t>
          </a:r>
          <a:r>
            <a:rPr lang="fr-FR" sz="1700" b="1" kern="1200" baseline="0" noProof="0" dirty="0" err="1"/>
            <a:t>Barakia</a:t>
          </a:r>
          <a:r>
            <a:rPr lang="fr-FR" sz="1700" b="1" kern="1200" baseline="0" noProof="0" dirty="0"/>
            <a:t>” (</a:t>
          </a:r>
          <a:r>
            <a:rPr lang="fr-FR" sz="1700" b="1" kern="1200" baseline="0" noProof="0" dirty="0" err="1"/>
            <a:t>izay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mpanoratra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bokin'i</a:t>
          </a:r>
          <a:r>
            <a:rPr lang="fr-FR" sz="1700" b="1" kern="1200" baseline="0" noProof="0" dirty="0"/>
            <a:t> Zakaria) ho </a:t>
          </a:r>
          <a:r>
            <a:rPr lang="fr-FR" sz="1700" b="1" kern="1200" baseline="0" noProof="0" dirty="0" err="1"/>
            <a:t>novonoin'i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Joasy</a:t>
          </a:r>
          <a:r>
            <a:rPr lang="fr-FR" sz="1700" b="1" kern="1200" baseline="0" noProof="0" dirty="0"/>
            <a:t> i </a:t>
          </a:r>
          <a:r>
            <a:rPr lang="fr-FR" sz="1700" b="1" kern="1200" baseline="0" noProof="0" dirty="0" err="1"/>
            <a:t>Matio</a:t>
          </a:r>
          <a:r>
            <a:rPr lang="fr-FR" sz="1700" b="1" kern="1200" baseline="0" noProof="0" dirty="0"/>
            <a:t> (Mat. 23:35; </a:t>
          </a:r>
          <a:r>
            <a:rPr lang="fr-FR" sz="1700" b="1" kern="1200" baseline="0" noProof="0" dirty="0" err="1"/>
            <a:t>jereo</a:t>
          </a:r>
          <a:r>
            <a:rPr lang="fr-FR" sz="1700" b="1" kern="1200" baseline="0" noProof="0" dirty="0"/>
            <a:t> Lio. 11:51; 2Tant</a:t>
          </a:r>
          <a:r>
            <a:rPr lang="en-US" sz="1700" b="1" kern="1200" baseline="0" noProof="0" dirty="0"/>
            <a:t>. 24:22)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baseline="0" noProof="0" dirty="0" err="1">
              <a:solidFill>
                <a:schemeClr val="accent5">
                  <a:lumMod val="50000"/>
                </a:schemeClr>
              </a:solidFill>
            </a:rPr>
            <a:t>Fahadisoan'ny</a:t>
          </a:r>
          <a:r>
            <a:rPr lang="fr-FR" sz="1700" b="1" kern="1200" baseline="0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fr-FR" sz="1700" b="1" kern="1200" baseline="0" noProof="0" dirty="0" err="1">
              <a:solidFill>
                <a:schemeClr val="accent5">
                  <a:lumMod val="50000"/>
                </a:schemeClr>
              </a:solidFill>
            </a:rPr>
            <a:t>mpandika</a:t>
          </a:r>
          <a:r>
            <a:rPr lang="fr-FR" sz="1700" b="1" kern="1200" baseline="0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fr-FR" sz="1700" b="1" kern="1200" baseline="0" noProof="0" dirty="0" err="1">
              <a:solidFill>
                <a:schemeClr val="accent5">
                  <a:lumMod val="50000"/>
                </a:schemeClr>
              </a:solidFill>
            </a:rPr>
            <a:t>teny</a:t>
          </a:r>
          <a:endParaRPr lang="en-US" sz="1700" b="1" kern="1200" baseline="0" noProof="0" dirty="0">
            <a:solidFill>
              <a:schemeClr val="accent5">
                <a:lumMod val="50000"/>
              </a:schemeClr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fr-FR" sz="1700" b="1" kern="1200" baseline="0" noProof="0" dirty="0"/>
            <a:t>Ny </a:t>
          </a:r>
          <a:r>
            <a:rPr lang="fr-FR" sz="1700" b="1" kern="1200" baseline="0" noProof="0" dirty="0" err="1"/>
            <a:t>mpandika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teny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Baiboly</a:t>
          </a:r>
          <a:r>
            <a:rPr lang="fr-FR" sz="1700" b="1" kern="1200" baseline="0" noProof="0" dirty="0"/>
            <a:t>, </a:t>
          </a:r>
          <a:r>
            <a:rPr lang="fr-FR" sz="1700" b="1" kern="1200" baseline="0" noProof="0" dirty="0" err="1"/>
            <a:t>indrindra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ireo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mandika</a:t>
          </a:r>
          <a:r>
            <a:rPr lang="fr-FR" sz="1700" b="1" kern="1200" baseline="0" noProof="0" dirty="0"/>
            <a:t> ho </a:t>
          </a:r>
          <a:r>
            <a:rPr lang="fr-FR" sz="1700" b="1" kern="1200" baseline="0" noProof="0" dirty="0" err="1"/>
            <a:t>amin'ny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fiteny</a:t>
          </a:r>
          <a:r>
            <a:rPr lang="fr-FR" sz="1700" b="1" kern="1200" baseline="0" noProof="0" dirty="0"/>
            <a:t> moderna, dia </a:t>
          </a:r>
          <a:r>
            <a:rPr lang="fr-FR" sz="1700" b="1" kern="1200" baseline="0" noProof="0" dirty="0" err="1"/>
            <a:t>mety</a:t>
          </a:r>
          <a:r>
            <a:rPr lang="fr-FR" sz="1700" b="1" kern="1200" baseline="0" noProof="0" dirty="0"/>
            <a:t> ho </a:t>
          </a:r>
          <a:r>
            <a:rPr lang="fr-FR" sz="1700" b="1" kern="1200" baseline="0" noProof="0" dirty="0" err="1"/>
            <a:t>voasarika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hampita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hevitry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mpandika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teny</a:t>
          </a:r>
          <a:endParaRPr lang="en-US" sz="1700" b="1" kern="1200" baseline="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fr-FR" sz="1700" b="1" kern="1200" baseline="0" noProof="0" dirty="0" err="1"/>
            <a:t>Ohatra</a:t>
          </a:r>
          <a:r>
            <a:rPr lang="fr-FR" sz="1700" b="1" kern="1200" baseline="0" noProof="0" dirty="0"/>
            <a:t>: </a:t>
          </a:r>
          <a:r>
            <a:rPr lang="fr-FR" sz="1700" b="1" kern="1200" baseline="0" noProof="0" dirty="0" err="1"/>
            <a:t>Misy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dika-teny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sasany</a:t>
          </a:r>
          <a:r>
            <a:rPr lang="fr-FR" sz="1700" b="1" kern="1200" baseline="0" noProof="0" dirty="0"/>
            <a:t> (MSG, NMB) </a:t>
          </a:r>
          <a:r>
            <a:rPr lang="fr-FR" sz="1700" b="1" kern="1200" baseline="0" noProof="0" dirty="0" err="1"/>
            <a:t>mandika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Andron</a:t>
          </a:r>
          <a:r>
            <a:rPr lang="fr-FR" sz="1700" b="1" kern="1200" baseline="0" noProof="0" dirty="0"/>
            <a:t>’ </a:t>
          </a:r>
          <a:r>
            <a:rPr lang="fr-FR" sz="1700" b="1" kern="1200" baseline="0" noProof="0" dirty="0" err="1"/>
            <a:t>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Tompo</a:t>
          </a:r>
          <a:r>
            <a:rPr lang="fr-FR" sz="1700" b="1" kern="1200" baseline="0" noProof="0" dirty="0"/>
            <a:t> (</a:t>
          </a:r>
          <a:r>
            <a:rPr lang="fr-FR" sz="1700" b="1" kern="1200" baseline="0" noProof="0" dirty="0" err="1"/>
            <a:t>Apok</a:t>
          </a:r>
          <a:r>
            <a:rPr lang="fr-FR" sz="1700" b="1" kern="1200" baseline="0" noProof="0" dirty="0"/>
            <a:t>. 1:10) ho “</a:t>
          </a:r>
          <a:r>
            <a:rPr lang="fr-FR" sz="1700" b="1" kern="1200" baseline="0" noProof="0" dirty="0" err="1"/>
            <a:t>Alahady</a:t>
          </a:r>
          <a:r>
            <a:rPr lang="fr-FR" sz="1700" b="1" kern="1200" baseline="0" noProof="0" dirty="0"/>
            <a:t>,” na dia </a:t>
          </a:r>
          <a:r>
            <a:rPr lang="fr-FR" sz="1700" b="1" kern="1200" baseline="0" noProof="0" dirty="0" err="1"/>
            <a:t>taorian'ny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nahafatesan'ny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apostoly</a:t>
          </a:r>
          <a:r>
            <a:rPr lang="fr-FR" sz="1700" b="1" kern="1200" baseline="0" noProof="0" dirty="0"/>
            <a:t> no </a:t>
          </a:r>
          <a:r>
            <a:rPr lang="fr-FR" sz="1700" b="1" kern="1200" baseline="0" noProof="0" dirty="0" err="1"/>
            <a:t>nanomboka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nampiasaina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io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fiteny</a:t>
          </a:r>
          <a:r>
            <a:rPr lang="fr-FR" sz="1700" b="1" kern="1200" baseline="0" noProof="0" dirty="0"/>
            <a:t> </a:t>
          </a:r>
          <a:r>
            <a:rPr lang="fr-FR" sz="1700" b="1" kern="1200" baseline="0" noProof="0" dirty="0" err="1"/>
            <a:t>io</a:t>
          </a:r>
          <a:endParaRPr lang="en-US" sz="1700" b="1" kern="1200" baseline="0" noProof="0" dirty="0"/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4D81E-C918-4C0A-8747-7FD502A772CA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3ED0A-3BE3-4810-B9AD-8A42111B44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701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3ED0A-3BE3-4810-B9AD-8A42111B44F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014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5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6.jpeg"/><Relationship Id="rId9" Type="http://schemas.microsoft.com/office/2007/relationships/diagramDrawing" Target="../diagrams/drawing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5400" b="1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IREO FAMINANIANA VOASORATRA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558948" y="6452119"/>
            <a:ext cx="3430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n-NO" sz="1600" b="1" noProof="0" dirty="0">
                <a:solidFill>
                  <a:schemeClr val="accent6">
                    <a:lumMod val="50000"/>
                  </a:schemeClr>
                </a:solidFill>
              </a:rPr>
              <a:t>Lesona 6 hatao ny 7 Novambra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“Fa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rehetra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voasoratra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fahiny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nosoratana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fianarantsika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hananantsika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fanantenana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amin’ny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faharetana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fiononana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avy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amin’ny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Soratra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Masìna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(Romana 15:4)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15025" y="3721622"/>
            <a:ext cx="627697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9C00AC"/>
                </a:solidFill>
              </a:rPr>
              <a:t>Ireo</a:t>
            </a:r>
            <a:r>
              <a:rPr lang="en-US" sz="2000" b="1" dirty="0">
                <a:solidFill>
                  <a:srgbClr val="9C00AC"/>
                </a:solidFill>
              </a:rPr>
              <a:t> </a:t>
            </a:r>
            <a:r>
              <a:rPr lang="en-US" sz="2000" b="1" dirty="0" err="1">
                <a:solidFill>
                  <a:srgbClr val="9C00AC"/>
                </a:solidFill>
              </a:rPr>
              <a:t>faminaniana</a:t>
            </a:r>
            <a:r>
              <a:rPr lang="en-US" sz="2000" b="1" dirty="0">
                <a:solidFill>
                  <a:srgbClr val="9C00AC"/>
                </a:solidFill>
              </a:rPr>
              <a:t> </a:t>
            </a:r>
            <a:r>
              <a:rPr lang="en-US" sz="2000" b="1" dirty="0" err="1">
                <a:solidFill>
                  <a:srgbClr val="9C00AC"/>
                </a:solidFill>
              </a:rPr>
              <a:t>voasoratra</a:t>
            </a:r>
            <a:r>
              <a:rPr lang="en-US" sz="2000" b="1" dirty="0">
                <a:solidFill>
                  <a:srgbClr val="9C00AC"/>
                </a:solidFill>
              </a:rPr>
              <a:t>:</a:t>
            </a:r>
            <a:endParaRPr lang="en-US" sz="2000" b="1" noProof="0" dirty="0">
              <a:solidFill>
                <a:srgbClr val="9C00AC"/>
              </a:solidFill>
            </a:endParaRPr>
          </a:p>
          <a:p>
            <a:pPr lvl="1"/>
            <a:r>
              <a:rPr lang="en-US" sz="2000" b="1" dirty="0" err="1"/>
              <a:t>Taiza</a:t>
            </a:r>
            <a:r>
              <a:rPr lang="en-US" sz="2000" b="1" dirty="0"/>
              <a:t>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nahoana</a:t>
            </a:r>
            <a:r>
              <a:rPr lang="en-US" sz="2000" b="1" dirty="0"/>
              <a:t> no </a:t>
            </a:r>
            <a:r>
              <a:rPr lang="en-US" sz="2000" b="1" dirty="0" err="1"/>
              <a:t>nosoratana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</a:t>
            </a:r>
            <a:r>
              <a:rPr lang="en-US" sz="2000" b="1" dirty="0" err="1"/>
              <a:t>ireny</a:t>
            </a:r>
            <a:r>
              <a:rPr lang="en-US" sz="2000" b="1" dirty="0"/>
              <a:t>?</a:t>
            </a:r>
            <a:endParaRPr lang="en-US" sz="2000" b="1" noProof="0" dirty="0"/>
          </a:p>
          <a:p>
            <a:pPr lvl="1"/>
            <a:r>
              <a:rPr lang="en-US" sz="2000" b="1" dirty="0" err="1"/>
              <a:t>Ahoana</a:t>
            </a:r>
            <a:r>
              <a:rPr lang="en-US" sz="2000" b="1" dirty="0"/>
              <a:t> no </a:t>
            </a:r>
            <a:r>
              <a:rPr lang="en-US" sz="2000" b="1" dirty="0" err="1"/>
              <a:t>fomba</a:t>
            </a:r>
            <a:r>
              <a:rPr lang="en-US" sz="2000" b="1" dirty="0"/>
              <a:t> </a:t>
            </a:r>
            <a:r>
              <a:rPr lang="en-US" sz="2000" b="1" dirty="0" err="1"/>
              <a:t>nanoratana</a:t>
            </a:r>
            <a:r>
              <a:rPr lang="en-US" sz="2000" b="1" dirty="0"/>
              <a:t> </a:t>
            </a:r>
            <a:r>
              <a:rPr lang="en-US" sz="2000" b="1" dirty="0" err="1"/>
              <a:t>azy</a:t>
            </a:r>
            <a:r>
              <a:rPr lang="en-US" sz="2000" b="1" dirty="0"/>
              <a:t> </a:t>
            </a:r>
            <a:r>
              <a:rPr lang="en-US" sz="2000" b="1" dirty="0" err="1"/>
              <a:t>ireny</a:t>
            </a:r>
            <a:r>
              <a:rPr lang="en-US" sz="2000" b="1" dirty="0"/>
              <a:t>?</a:t>
            </a:r>
            <a:endParaRPr lang="en-US" sz="2000" b="1" noProof="0" dirty="0"/>
          </a:p>
          <a:p>
            <a:pPr>
              <a:spcBef>
                <a:spcPts val="1200"/>
              </a:spcBef>
            </a:pPr>
            <a:r>
              <a:rPr lang="en-US" sz="2000" b="1" dirty="0" err="1">
                <a:solidFill>
                  <a:srgbClr val="002FA4"/>
                </a:solidFill>
              </a:rPr>
              <a:t>Fampiasana</a:t>
            </a:r>
            <a:r>
              <a:rPr lang="en-US" sz="2000" b="1" dirty="0">
                <a:solidFill>
                  <a:srgbClr val="002FA4"/>
                </a:solidFill>
              </a:rPr>
              <a:t> </a:t>
            </a:r>
            <a:r>
              <a:rPr lang="en-US" sz="2000" b="1" dirty="0" err="1">
                <a:solidFill>
                  <a:srgbClr val="002FA4"/>
                </a:solidFill>
              </a:rPr>
              <a:t>mpitantsoratra</a:t>
            </a:r>
            <a:r>
              <a:rPr lang="en-US" sz="2000" b="1" dirty="0">
                <a:solidFill>
                  <a:srgbClr val="002FA4"/>
                </a:solidFill>
              </a:rPr>
              <a:t> </a:t>
            </a:r>
            <a:r>
              <a:rPr lang="en-US" sz="2000" b="1" dirty="0" err="1">
                <a:solidFill>
                  <a:srgbClr val="002FA4"/>
                </a:solidFill>
              </a:rPr>
              <a:t>sy</a:t>
            </a:r>
            <a:r>
              <a:rPr lang="en-US" sz="2000" b="1" dirty="0">
                <a:solidFill>
                  <a:srgbClr val="002FA4"/>
                </a:solidFill>
              </a:rPr>
              <a:t> </a:t>
            </a:r>
            <a:r>
              <a:rPr lang="en-US" sz="2000" b="1" dirty="0" err="1">
                <a:solidFill>
                  <a:srgbClr val="002FA4"/>
                </a:solidFill>
              </a:rPr>
              <a:t>fitaovana</a:t>
            </a:r>
            <a:r>
              <a:rPr lang="en-US" sz="2000" b="1" dirty="0">
                <a:solidFill>
                  <a:srgbClr val="002FA4"/>
                </a:solidFill>
              </a:rPr>
              <a:t> </a:t>
            </a:r>
            <a:r>
              <a:rPr lang="en-US" sz="2000" b="1" dirty="0" err="1">
                <a:solidFill>
                  <a:srgbClr val="002FA4"/>
                </a:solidFill>
              </a:rPr>
              <a:t>hafa</a:t>
            </a:r>
            <a:r>
              <a:rPr lang="en-US" sz="2000" b="1" dirty="0">
                <a:solidFill>
                  <a:srgbClr val="002FA4"/>
                </a:solidFill>
              </a:rPr>
              <a:t>:</a:t>
            </a:r>
            <a:endParaRPr lang="en-US" sz="2000" b="1" noProof="0" dirty="0">
              <a:solidFill>
                <a:srgbClr val="002FA4"/>
              </a:solidFill>
            </a:endParaRPr>
          </a:p>
          <a:p>
            <a:pPr lvl="1"/>
            <a:r>
              <a:rPr lang="en-US" sz="2000" b="1" dirty="0" err="1"/>
              <a:t>Nahoana</a:t>
            </a:r>
            <a:r>
              <a:rPr lang="en-US" sz="2000" b="1" dirty="0"/>
              <a:t> no </a:t>
            </a:r>
            <a:r>
              <a:rPr lang="en-US" sz="2000" b="1" dirty="0" err="1"/>
              <a:t>nilaina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mpitantsoratra</a:t>
            </a:r>
            <a:r>
              <a:rPr lang="en-US" sz="2000" b="1" dirty="0"/>
              <a:t>?</a:t>
            </a:r>
            <a:endParaRPr lang="en-US" sz="2000" b="1" noProof="0" dirty="0"/>
          </a:p>
          <a:p>
            <a:pPr lvl="1"/>
            <a:r>
              <a:rPr lang="en-US" sz="2000" b="1" dirty="0" err="1"/>
              <a:t>Inona</a:t>
            </a:r>
            <a:r>
              <a:rPr lang="en-US" sz="2000" b="1" dirty="0"/>
              <a:t> no </a:t>
            </a:r>
            <a:r>
              <a:rPr lang="en-US" sz="2000" b="1" dirty="0" err="1"/>
              <a:t>loharanon-kevitra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any </a:t>
            </a:r>
            <a:r>
              <a:rPr lang="en-US" sz="2000" b="1" dirty="0" err="1"/>
              <a:t>ivelany</a:t>
            </a:r>
            <a:r>
              <a:rPr lang="en-US" sz="2000" b="1" dirty="0"/>
              <a:t> </a:t>
            </a:r>
            <a:r>
              <a:rPr lang="en-US" sz="2000" b="1" dirty="0" err="1"/>
              <a:t>nampiasain'ny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?</a:t>
            </a:r>
            <a:endParaRPr lang="en-US" sz="2000" b="1" noProof="0" dirty="0"/>
          </a:p>
          <a:p>
            <a:pPr>
              <a:spcBef>
                <a:spcPts val="1200"/>
              </a:spcBef>
            </a:pPr>
            <a:r>
              <a:rPr lang="pt-BR" sz="2000" b="1" dirty="0">
                <a:solidFill>
                  <a:srgbClr val="A80020"/>
                </a:solidFill>
              </a:rPr>
              <a:t>Ny maha-olombelona ao anatin'ny hafatra</a:t>
            </a:r>
            <a:r>
              <a:rPr lang="en-US" sz="2000" b="1" noProof="0" dirty="0">
                <a:solidFill>
                  <a:srgbClr val="A80020"/>
                </a:solidFill>
              </a:rPr>
              <a:t>:</a:t>
            </a:r>
          </a:p>
          <a:p>
            <a:pPr lvl="1"/>
            <a:r>
              <a:rPr lang="pt-BR" sz="2000" b="1" dirty="0"/>
              <a:t>Tsy fahatanterahana ao amin'ny Baiboly</a:t>
            </a:r>
            <a:r>
              <a:rPr lang="en-US" sz="2000" b="1" noProof="0" dirty="0"/>
              <a:t>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Tenin'Andriamanitra</a:t>
            </a:r>
            <a:r>
              <a:rPr lang="en-US" sz="2000" b="1" dirty="0"/>
              <a:t> </a:t>
            </a:r>
            <a:r>
              <a:rPr lang="en-US" sz="2000" b="1" dirty="0" err="1"/>
              <a:t>aza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Baiboly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tsy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no </a:t>
            </a:r>
            <a:r>
              <a:rPr lang="en-US" sz="2000" b="1" dirty="0" err="1"/>
              <a:t>nanoratra</a:t>
            </a:r>
            <a:r>
              <a:rPr lang="en-US" sz="2000" b="1" dirty="0"/>
              <a:t> </a:t>
            </a:r>
            <a:r>
              <a:rPr lang="en-US" sz="2000" b="1" dirty="0" err="1"/>
              <a:t>azy</a:t>
            </a:r>
            <a:r>
              <a:rPr lang="en-US" sz="2000" b="1" dirty="0"/>
              <a:t>. </a:t>
            </a:r>
            <a:r>
              <a:rPr lang="en-US" sz="2000" b="1" dirty="0" err="1"/>
              <a:t>Nampiasa</a:t>
            </a:r>
            <a:r>
              <a:rPr lang="en-US" sz="2000" b="1" dirty="0"/>
              <a:t> </a:t>
            </a:r>
            <a:r>
              <a:rPr lang="en-US" sz="2000" b="1" dirty="0" err="1"/>
              <a:t>fitenin'olombelona</a:t>
            </a:r>
            <a:r>
              <a:rPr lang="en-US" sz="2000" b="1" dirty="0"/>
              <a:t> </a:t>
            </a:r>
            <a:r>
              <a:rPr lang="en-US" sz="2000" b="1" dirty="0" err="1"/>
              <a:t>tamin'ny</a:t>
            </a:r>
            <a:r>
              <a:rPr lang="en-US" sz="2000" b="1" dirty="0"/>
              <a:t> </a:t>
            </a:r>
            <a:r>
              <a:rPr lang="en-US" sz="2000" b="1" dirty="0" err="1"/>
              <a:t>alalan'ny</a:t>
            </a:r>
            <a:r>
              <a:rPr lang="en-US" sz="2000" b="1" dirty="0"/>
              <a:t> </a:t>
            </a:r>
            <a:r>
              <a:rPr lang="en-US" sz="2000" b="1" dirty="0" err="1"/>
              <a:t>tsindrimandry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48157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1797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11251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652535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425893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4" y="4907413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43" y="3849298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4" y="6254959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Nomeny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fahafahana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hampiasa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ampiasaina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karazana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fanoratra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tsipiriany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sasany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hitondrany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amin'Andriamanitra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9" y="1158114"/>
            <a:ext cx="6743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nanonona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hosoratana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Nasainy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nosoratana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fotsiny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naseho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nataony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tao</a:t>
            </a:r>
            <a:r>
              <a:rPr lang="en-US" sz="2000" b="1" dirty="0">
                <a:solidFill>
                  <a:prstClr val="black"/>
                </a:solidFill>
              </a:rPr>
              <a:t> an-</a:t>
            </a:r>
            <a:r>
              <a:rPr lang="en-US" sz="2000" b="1" dirty="0" err="1">
                <a:solidFill>
                  <a:prstClr val="black"/>
                </a:solidFill>
              </a:rPr>
              <a:t>tsainy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rgbClr val="8D42C6"/>
                </a:solidFill>
              </a:rPr>
              <a:t>IREO FAMINANIANA VOASORATRA </a:t>
            </a: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spc="-15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TAIZA ARY NAHOANA NO NOSORATANA IZY IRENY?</a:t>
            </a:r>
            <a:endParaRPr lang="en-US" sz="4000" b="1" spc="-15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Mandehana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ankehitriny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soraty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amin’ny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fàfana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anatrehany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soraty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amin’ny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taratasy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mba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haharitra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amin’ny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any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aoriana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mandrakizay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doria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Isaia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30:8)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49097"/>
            <a:ext cx="730843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Mosesy</a:t>
            </a:r>
            <a:r>
              <a:rPr lang="en-US" sz="1900" b="1" dirty="0"/>
              <a:t> no </a:t>
            </a:r>
            <a:r>
              <a:rPr lang="en-US" sz="1900" b="1" dirty="0" err="1"/>
              <a:t>olona</a:t>
            </a:r>
            <a:r>
              <a:rPr lang="en-US" sz="1900" b="1" dirty="0"/>
              <a:t> </a:t>
            </a:r>
            <a:r>
              <a:rPr lang="en-US" sz="1900" b="1" dirty="0" err="1"/>
              <a:t>nahazo</a:t>
            </a:r>
            <a:r>
              <a:rPr lang="en-US" sz="1900" b="1" dirty="0"/>
              <a:t> </a:t>
            </a:r>
            <a:r>
              <a:rPr lang="en-US" sz="1900" b="1" dirty="0" err="1"/>
              <a:t>toromarika</a:t>
            </a:r>
            <a:r>
              <a:rPr lang="en-US" sz="1900" b="1" dirty="0"/>
              <a:t> </a:t>
            </a:r>
            <a:r>
              <a:rPr lang="en-US" sz="1900" b="1" dirty="0" err="1"/>
              <a:t>voalohany</a:t>
            </a:r>
            <a:r>
              <a:rPr lang="en-US" sz="1900" b="1" dirty="0"/>
              <a:t> </a:t>
            </a:r>
            <a:r>
              <a:rPr lang="en-US" sz="1900" b="1" dirty="0" err="1"/>
              <a:t>avy</a:t>
            </a:r>
            <a:r>
              <a:rPr lang="en-US" sz="1900" b="1" dirty="0"/>
              <a:t> </a:t>
            </a:r>
            <a:r>
              <a:rPr lang="en-US" sz="1900" b="1" dirty="0" err="1"/>
              <a:t>amin'Andriamanitra</a:t>
            </a:r>
            <a:r>
              <a:rPr lang="en-US" sz="1900" b="1" dirty="0"/>
              <a:t> </a:t>
            </a:r>
            <a:r>
              <a:rPr lang="en-US" sz="1900" b="1" dirty="0" err="1"/>
              <a:t>hanoratra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Baiboly</a:t>
            </a:r>
            <a:r>
              <a:rPr lang="en-US" sz="1900" b="1" dirty="0"/>
              <a:t>. </a:t>
            </a:r>
            <a:r>
              <a:rPr lang="en-US" sz="1900" b="1" dirty="0" err="1"/>
              <a:t>Tany</a:t>
            </a:r>
            <a:r>
              <a:rPr lang="en-US" sz="1900" b="1" dirty="0"/>
              <a:t> </a:t>
            </a:r>
            <a:r>
              <a:rPr lang="en-US" sz="1900" b="1" dirty="0" err="1"/>
              <a:t>an'efitra</a:t>
            </a:r>
            <a:r>
              <a:rPr lang="en-US" sz="1900" b="1" dirty="0"/>
              <a:t> </a:t>
            </a:r>
            <a:r>
              <a:rPr lang="en-US" sz="1900" b="1" dirty="0" err="1"/>
              <a:t>Mediana</a:t>
            </a:r>
            <a:r>
              <a:rPr lang="en-US" sz="1900" b="1" dirty="0"/>
              <a:t>, no </a:t>
            </a:r>
            <a:r>
              <a:rPr lang="en-US" sz="1900" b="1" dirty="0" err="1"/>
              <a:t>nanoratany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Joba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Genesisy</a:t>
            </a:r>
            <a:r>
              <a:rPr lang="en-US" sz="1900" b="1" dirty="0"/>
              <a:t>. </a:t>
            </a:r>
            <a:r>
              <a:rPr lang="en-US" sz="1900" b="1" dirty="0" err="1"/>
              <a:t>Nandritra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Fanafahana</a:t>
            </a:r>
            <a:r>
              <a:rPr lang="en-US" sz="1900" b="1" dirty="0"/>
              <a:t>, no </a:t>
            </a:r>
            <a:r>
              <a:rPr lang="en-US" sz="1900" b="1" dirty="0" err="1"/>
              <a:t>nandraisany</a:t>
            </a:r>
            <a:r>
              <a:rPr lang="en-US" sz="1900" b="1" dirty="0"/>
              <a:t> </a:t>
            </a:r>
            <a:r>
              <a:rPr lang="en-US" sz="1900" b="1" dirty="0" err="1"/>
              <a:t>toromarika</a:t>
            </a:r>
            <a:r>
              <a:rPr lang="en-US" sz="1900" b="1" dirty="0"/>
              <a:t> </a:t>
            </a:r>
            <a:r>
              <a:rPr lang="en-US" sz="1900" b="1" dirty="0" err="1"/>
              <a:t>manokana</a:t>
            </a:r>
            <a:r>
              <a:rPr lang="en-US" sz="1900" b="1" dirty="0"/>
              <a:t> </a:t>
            </a:r>
            <a:r>
              <a:rPr lang="en-US" sz="1900" b="1" dirty="0" err="1"/>
              <a:t>hitahiry</a:t>
            </a:r>
            <a:r>
              <a:rPr lang="en-US" sz="1900" b="1" dirty="0"/>
              <a:t> an-</a:t>
            </a:r>
            <a:r>
              <a:rPr lang="en-US" sz="1900" b="1" dirty="0" err="1"/>
              <a:t>tsoratra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toe-</a:t>
            </a:r>
            <a:r>
              <a:rPr lang="en-US" sz="1900" b="1" dirty="0" err="1"/>
              <a:t>javatra</a:t>
            </a:r>
            <a:r>
              <a:rPr lang="en-US" sz="1900" b="1" dirty="0"/>
              <a:t> </a:t>
            </a:r>
            <a:r>
              <a:rPr lang="en-US" sz="1900" b="1" dirty="0" err="1"/>
              <a:t>nitranga</a:t>
            </a:r>
            <a:r>
              <a:rPr lang="en-US" sz="1900" b="1" dirty="0"/>
              <a:t> (</a:t>
            </a:r>
            <a:r>
              <a:rPr lang="en-US" sz="1900" b="1" dirty="0" err="1"/>
              <a:t>Eksodosy</a:t>
            </a:r>
            <a:r>
              <a:rPr lang="en-US" sz="1900" b="1" dirty="0"/>
              <a:t> 17:14</a:t>
            </a:r>
            <a:r>
              <a:rPr lang="en-US" sz="1900" b="1" noProof="0" dirty="0"/>
              <a:t>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Andriamanitra</a:t>
            </a:r>
            <a:r>
              <a:rPr lang="en-US" sz="2000" b="1" dirty="0"/>
              <a:t> no </a:t>
            </a:r>
            <a:r>
              <a:rPr lang="en-US" sz="2000" b="1" dirty="0" err="1"/>
              <a:t>nifidy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hotehirizina</a:t>
            </a:r>
            <a:r>
              <a:rPr lang="en-US" sz="2000" b="1" dirty="0"/>
              <a:t> </a:t>
            </a:r>
            <a:r>
              <a:rPr lang="en-US" sz="2000" b="1" dirty="0" err="1"/>
              <a:t>mba</a:t>
            </a:r>
            <a:r>
              <a:rPr lang="en-US" sz="2000" b="1" dirty="0"/>
              <a:t> </a:t>
            </a:r>
            <a:r>
              <a:rPr lang="en-US" sz="2000" b="1" dirty="0" err="1"/>
              <a:t>tsy</a:t>
            </a:r>
            <a:r>
              <a:rPr lang="en-US" sz="2000" b="1" dirty="0"/>
              <a:t> </a:t>
            </a:r>
            <a:r>
              <a:rPr lang="en-US" sz="2000" b="1" dirty="0" err="1"/>
              <a:t>hisy</a:t>
            </a:r>
            <a:r>
              <a:rPr lang="en-US" sz="2000" b="1" dirty="0"/>
              <a:t> ho very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kasainy</a:t>
            </a:r>
            <a:r>
              <a:rPr lang="en-US" sz="2000" b="1" dirty="0"/>
              <a:t> </a:t>
            </a:r>
            <a:r>
              <a:rPr lang="en-US" sz="2000" b="1" dirty="0" err="1"/>
              <a:t>hambara</a:t>
            </a:r>
            <a:r>
              <a:rPr lang="en-US" sz="2000" b="1" dirty="0"/>
              <a:t> </a:t>
            </a:r>
            <a:r>
              <a:rPr lang="en-US" sz="2000" b="1" dirty="0" err="1"/>
              <a:t>amintsika</a:t>
            </a:r>
            <a:r>
              <a:rPr lang="en-US" sz="2000" b="1" dirty="0"/>
              <a:t> </a:t>
            </a:r>
            <a:r>
              <a:rPr lang="en-US" sz="2000" b="1" dirty="0" err="1"/>
              <a:t>mahakasika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fanavotana</a:t>
            </a:r>
            <a:r>
              <a:rPr lang="en-US" sz="2000" b="1" dirty="0"/>
              <a:t> </a:t>
            </a:r>
            <a:r>
              <a:rPr lang="en-US" sz="2000" b="1" dirty="0" err="1"/>
              <a:t>antsika</a:t>
            </a:r>
            <a:r>
              <a:rPr lang="en-US" sz="2000" b="1" dirty="0"/>
              <a:t> (</a:t>
            </a:r>
            <a:r>
              <a:rPr lang="en-US" sz="2000" b="1" noProof="0" dirty="0"/>
              <a:t>2 Tim. 3:15).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4339496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6" y="3666169"/>
            <a:ext cx="7308428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v-SE" sz="1900" b="1" dirty="0"/>
              <a:t>Samy hafa ny toe-javatra niainan'ireo mpanoratra ny Baiboly</a:t>
            </a:r>
            <a:r>
              <a:rPr lang="en-US" sz="1900" b="1" noProof="0" dirty="0"/>
              <a:t>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026" y="1411176"/>
            <a:ext cx="4552786" cy="254739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4" y="2788303"/>
            <a:ext cx="730843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Mpaminany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hafa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nahazo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toromarika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manokana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hanoratra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boky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Isaia</a:t>
            </a:r>
            <a:r>
              <a:rPr lang="en-US" sz="1900" b="1" dirty="0">
                <a:solidFill>
                  <a:prstClr val="black"/>
                </a:solidFill>
              </a:rPr>
              <a:t> (</a:t>
            </a:r>
            <a:r>
              <a:rPr lang="en-US" sz="1900" b="1" dirty="0" err="1">
                <a:solidFill>
                  <a:prstClr val="black"/>
                </a:solidFill>
              </a:rPr>
              <a:t>Isaia</a:t>
            </a:r>
            <a:r>
              <a:rPr lang="en-US" sz="1900" b="1" dirty="0">
                <a:solidFill>
                  <a:prstClr val="black"/>
                </a:solidFill>
              </a:rPr>
              <a:t> 30:8); </a:t>
            </a:r>
            <a:r>
              <a:rPr lang="en-US" sz="1900" b="1" dirty="0" err="1">
                <a:solidFill>
                  <a:prstClr val="black"/>
                </a:solidFill>
              </a:rPr>
              <a:t>Jeremia</a:t>
            </a:r>
            <a:r>
              <a:rPr lang="en-US" sz="1900" b="1" dirty="0">
                <a:solidFill>
                  <a:prstClr val="black"/>
                </a:solidFill>
              </a:rPr>
              <a:t> (</a:t>
            </a:r>
            <a:r>
              <a:rPr lang="en-US" sz="1900" b="1" dirty="0" err="1">
                <a:solidFill>
                  <a:prstClr val="black"/>
                </a:solidFill>
              </a:rPr>
              <a:t>Jeremia</a:t>
            </a:r>
            <a:r>
              <a:rPr lang="en-US" sz="1900" b="1" dirty="0">
                <a:solidFill>
                  <a:prstClr val="black"/>
                </a:solidFill>
              </a:rPr>
              <a:t> 36:2); </a:t>
            </a:r>
            <a:r>
              <a:rPr lang="en-US" sz="1900" b="1" dirty="0" err="1">
                <a:solidFill>
                  <a:prstClr val="black"/>
                </a:solidFill>
              </a:rPr>
              <a:t>Habakoka</a:t>
            </a:r>
            <a:r>
              <a:rPr lang="en-US" sz="1900" b="1" dirty="0">
                <a:solidFill>
                  <a:prstClr val="black"/>
                </a:solidFill>
              </a:rPr>
              <a:t> (</a:t>
            </a:r>
            <a:r>
              <a:rPr lang="en-US" sz="1900" b="1" dirty="0" err="1">
                <a:solidFill>
                  <a:prstClr val="black"/>
                </a:solidFill>
              </a:rPr>
              <a:t>Habakoka</a:t>
            </a:r>
            <a:r>
              <a:rPr lang="en-US" sz="1900" b="1" dirty="0">
                <a:solidFill>
                  <a:prstClr val="black"/>
                </a:solidFill>
              </a:rPr>
              <a:t> 2:2); </a:t>
            </a:r>
            <a:r>
              <a:rPr lang="en-US" sz="1900" b="1" dirty="0" err="1">
                <a:solidFill>
                  <a:prstClr val="black"/>
                </a:solidFill>
              </a:rPr>
              <a:t>ary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Jaona</a:t>
            </a:r>
            <a:r>
              <a:rPr lang="en-US" sz="1900" b="1" dirty="0">
                <a:solidFill>
                  <a:prstClr val="black"/>
                </a:solidFill>
              </a:rPr>
              <a:t> (</a:t>
            </a:r>
            <a:r>
              <a:rPr lang="en-US" sz="1900" b="1" dirty="0" err="1">
                <a:solidFill>
                  <a:prstClr val="black"/>
                </a:solidFill>
              </a:rPr>
              <a:t>Apokalypsy</a:t>
            </a:r>
            <a:r>
              <a:rPr lang="en-US" sz="1900" b="1" dirty="0">
                <a:solidFill>
                  <a:prstClr val="black"/>
                </a:solidFill>
              </a:rPr>
              <a:t> 1:11</a:t>
            </a:r>
            <a:r>
              <a:rPr lang="en-US" sz="1900" b="1" noProof="0" dirty="0">
                <a:solidFill>
                  <a:prstClr val="black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53998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000" b="1" spc="-15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AHOANA NO FOMBA NANORATANA AZY IRENY?</a:t>
            </a:r>
            <a:endParaRPr lang="en-US" sz="3000" b="1" spc="-15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rgbClr val="FFFF00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8" y="560475"/>
            <a:ext cx="76866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“Ny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tononkira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tsara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indrindra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nataon’i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Solomona” </a:t>
            </a:r>
          </a:p>
          <a:p>
            <a:pPr algn="ctr"/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Tononkiran'i</a:t>
            </a:r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Solomona 1:1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722" y="1219200"/>
            <a:ext cx="7884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Ahitana</a:t>
            </a:r>
            <a:r>
              <a:rPr lang="en-US" b="1" dirty="0"/>
              <a:t>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fanoratra</a:t>
            </a:r>
            <a:r>
              <a:rPr lang="en-US" b="1" dirty="0"/>
              <a:t> </a:t>
            </a:r>
            <a:r>
              <a:rPr lang="en-US" b="1" dirty="0" err="1"/>
              <a:t>isan-karazany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Baiboly</a:t>
            </a:r>
            <a:r>
              <a:rPr lang="en-US" b="1" dirty="0"/>
              <a:t>,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nosoratan'ny</a:t>
            </a:r>
            <a:r>
              <a:rPr lang="en-US" b="1" dirty="0"/>
              <a:t> </a:t>
            </a:r>
            <a:r>
              <a:rPr lang="en-US" b="1" dirty="0" err="1"/>
              <a:t>mpanoratra</a:t>
            </a:r>
            <a:r>
              <a:rPr lang="en-US" b="1" dirty="0"/>
              <a:t> </a:t>
            </a:r>
            <a:r>
              <a:rPr lang="en-US" b="1" dirty="0" err="1"/>
              <a:t>samihafa</a:t>
            </a:r>
            <a:r>
              <a:rPr lang="en-US" b="1" dirty="0"/>
              <a:t> </a:t>
            </a:r>
            <a:r>
              <a:rPr lang="en-US" b="1" dirty="0" err="1"/>
              <a:t>mahery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40, </a:t>
            </a:r>
            <a:r>
              <a:rPr lang="en-US" b="1" dirty="0" err="1"/>
              <a:t>nandritra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1 500 </a:t>
            </a:r>
            <a:r>
              <a:rPr lang="en-US" b="1" dirty="0" err="1"/>
              <a:t>taona</a:t>
            </a:r>
            <a:r>
              <a:rPr lang="en-US" b="1" dirty="0"/>
              <a:t>. </a:t>
            </a:r>
            <a:r>
              <a:rPr lang="en-US" b="1" dirty="0" err="1"/>
              <a:t>Anisan'izany</a:t>
            </a:r>
            <a:r>
              <a:rPr lang="en-US" b="1" dirty="0"/>
              <a:t>:</a:t>
            </a:r>
            <a:endParaRPr lang="en-US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7881631"/>
              </p:ext>
            </p:extLst>
          </p:nvPr>
        </p:nvGraphicFramePr>
        <p:xfrm>
          <a:off x="1212751" y="213856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4998356"/>
            <a:ext cx="7990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manao</a:t>
            </a:r>
            <a:r>
              <a:rPr lang="en-US" b="1" dirty="0"/>
              <a:t> </a:t>
            </a:r>
            <a:r>
              <a:rPr lang="en-US" b="1" dirty="0" err="1"/>
              <a:t>fanavahana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Baiboly</a:t>
            </a:r>
            <a:r>
              <a:rPr lang="en-US" b="1" dirty="0"/>
              <a:t> </a:t>
            </a:r>
            <a:r>
              <a:rPr lang="en-US" b="1" dirty="0" err="1"/>
              <a:t>momba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fahefana</a:t>
            </a:r>
            <a:r>
              <a:rPr lang="en-US" b="1" dirty="0"/>
              <a:t> </a:t>
            </a:r>
            <a:r>
              <a:rPr lang="en-US" b="1" dirty="0" err="1"/>
              <a:t>ananan'ny</a:t>
            </a:r>
            <a:r>
              <a:rPr lang="en-US" b="1" dirty="0"/>
              <a:t>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fanoratra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noho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hafa</a:t>
            </a:r>
            <a:r>
              <a:rPr lang="en-US" b="1" dirty="0"/>
              <a:t>. </a:t>
            </a:r>
            <a:r>
              <a:rPr lang="en-US" b="1" dirty="0" err="1"/>
              <a:t>Samy</a:t>
            </a:r>
            <a:r>
              <a:rPr lang="en-US" b="1" dirty="0"/>
              <a:t> </a:t>
            </a:r>
            <a:r>
              <a:rPr lang="en-US" b="1" dirty="0" err="1"/>
              <a:t>ilaina</a:t>
            </a:r>
            <a:r>
              <a:rPr lang="en-US" b="1" dirty="0"/>
              <a:t> </a:t>
            </a:r>
            <a:r>
              <a:rPr lang="en-US" b="1" dirty="0" err="1"/>
              <a:t>avokoa</a:t>
            </a:r>
            <a:r>
              <a:rPr lang="en-US" b="1" dirty="0"/>
              <a:t> </a:t>
            </a:r>
            <a:r>
              <a:rPr lang="en-US" b="1" dirty="0" err="1"/>
              <a:t>izy</a:t>
            </a:r>
            <a:r>
              <a:rPr lang="en-US" b="1" dirty="0"/>
              <a:t> </a:t>
            </a:r>
            <a:r>
              <a:rPr lang="en-US" b="1" dirty="0" err="1"/>
              <a:t>rehetra</a:t>
            </a:r>
            <a:r>
              <a:rPr lang="en-US" b="1" dirty="0"/>
              <a:t> </a:t>
            </a:r>
            <a:r>
              <a:rPr lang="en-US" b="1" dirty="0" err="1"/>
              <a:t>hampintana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hevitr'Andriamanitra</a:t>
            </a:r>
            <a:r>
              <a:rPr lang="en-US" b="1" dirty="0"/>
              <a:t>, </a:t>
            </a:r>
            <a:r>
              <a:rPr lang="en-US" b="1" dirty="0" err="1"/>
              <a:t>satria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olona</a:t>
            </a:r>
            <a:r>
              <a:rPr lang="en-US" b="1" dirty="0"/>
              <a:t> </a:t>
            </a:r>
            <a:r>
              <a:rPr lang="en-US" b="1" dirty="0" err="1"/>
              <a:t>tsirairay</a:t>
            </a:r>
            <a:r>
              <a:rPr lang="en-US" b="1" dirty="0"/>
              <a:t> </a:t>
            </a:r>
            <a:r>
              <a:rPr lang="en-US" b="1" dirty="0" err="1"/>
              <a:t>avy</a:t>
            </a:r>
            <a:r>
              <a:rPr lang="en-US" b="1" dirty="0"/>
              <a:t> </a:t>
            </a:r>
            <a:r>
              <a:rPr lang="en-US" b="1" dirty="0" err="1"/>
              <a:t>dia</a:t>
            </a:r>
            <a:r>
              <a:rPr lang="en-US" b="1" dirty="0"/>
              <a:t> mora </a:t>
            </a:r>
            <a:r>
              <a:rPr lang="en-US" b="1" dirty="0" err="1"/>
              <a:t>mandray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hafatra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fanoratra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raha</a:t>
            </a:r>
            <a:r>
              <a:rPr lang="en-US" b="1" dirty="0"/>
              <a:t> </a:t>
            </a:r>
            <a:r>
              <a:rPr lang="en-US" b="1" dirty="0" err="1"/>
              <a:t>oharina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hafa</a:t>
            </a:r>
            <a:r>
              <a:rPr lang="en-US" b="1" dirty="0"/>
              <a:t>.</a:t>
            </a:r>
            <a:endParaRPr lang="en-US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58366" y="6159046"/>
            <a:ext cx="83560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Mazava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filazan'i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Petera</a:t>
            </a:r>
            <a:r>
              <a:rPr lang="en-US" b="1" dirty="0">
                <a:solidFill>
                  <a:prstClr val="black"/>
                </a:solidFill>
              </a:rPr>
              <a:t> fa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soratra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Testamenta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Vaovao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manana </a:t>
            </a:r>
            <a:r>
              <a:rPr lang="en-US" b="1" dirty="0" err="1">
                <a:solidFill>
                  <a:prstClr val="black"/>
                </a:solidFill>
              </a:rPr>
              <a:t>fahefana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mitovy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Testamenta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Taloha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sz="1600" b="1" dirty="0">
                <a:solidFill>
                  <a:prstClr val="black"/>
                </a:solidFill>
              </a:rPr>
              <a:t>(</a:t>
            </a:r>
            <a:r>
              <a:rPr lang="en-US" sz="1600" b="1" noProof="0" dirty="0">
                <a:solidFill>
                  <a:prstClr val="black"/>
                </a:solidFill>
              </a:rPr>
              <a:t>2Pet. 3:15-16).</a:t>
            </a:r>
            <a:endParaRPr lang="en-US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i-FI" sz="54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FAMPIASANA MPITANTSORATRA SY LOHARANON-KEVITRA AVY ANY IVELANY </a:t>
            </a:r>
            <a:endParaRPr lang="en-US" sz="5400" b="1" noProof="0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en-US" sz="40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NAHOANA NO NILAINA NY MPITANTSORATRA?</a:t>
            </a:r>
            <a:endParaRPr lang="en-US" sz="4000" b="1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139288" y="619395"/>
            <a:ext cx="119134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Jeremia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niantso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an’i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Baroka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zanak’i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Neria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nosoratan’i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Baroka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tamin’ny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horonan-taratasy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tenin’i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avy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tamin’ny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vavan’i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Jeremia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efa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nolazainy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taminy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Jeremia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36:4)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286821"/>
            <a:ext cx="727640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Mpisorona</a:t>
            </a:r>
            <a:r>
              <a:rPr lang="en-US" sz="1900" b="1" dirty="0"/>
              <a:t>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Jeremia</a:t>
            </a:r>
            <a:r>
              <a:rPr lang="en-US" sz="1900" b="1" dirty="0"/>
              <a:t>, </a:t>
            </a:r>
            <a:r>
              <a:rPr lang="en-US" sz="1900" b="1" dirty="0" err="1"/>
              <a:t>koa</a:t>
            </a:r>
            <a:r>
              <a:rPr lang="en-US" sz="1900" b="1" dirty="0"/>
              <a:t> azo </a:t>
            </a:r>
            <a:r>
              <a:rPr lang="en-US" sz="1900" b="1" dirty="0" err="1"/>
              <a:t>antoka</a:t>
            </a:r>
            <a:r>
              <a:rPr lang="en-US" sz="1900" b="1" dirty="0"/>
              <a:t> fa </a:t>
            </a:r>
            <a:r>
              <a:rPr lang="en-US" sz="1900" b="1" dirty="0" err="1"/>
              <a:t>mahay</a:t>
            </a:r>
            <a:r>
              <a:rPr lang="en-US" sz="1900" b="1" dirty="0"/>
              <a:t> </a:t>
            </a:r>
            <a:r>
              <a:rPr lang="en-US" sz="1900" b="1" dirty="0" err="1"/>
              <a:t>mamaky</a:t>
            </a:r>
            <a:r>
              <a:rPr lang="en-US" sz="1900" b="1" dirty="0"/>
              <a:t> </a:t>
            </a:r>
            <a:r>
              <a:rPr lang="en-US" sz="1900" b="1" dirty="0" err="1"/>
              <a:t>teny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manoratra</a:t>
            </a:r>
            <a:r>
              <a:rPr lang="en-US" sz="1900" b="1" dirty="0"/>
              <a:t>. </a:t>
            </a:r>
            <a:r>
              <a:rPr lang="en-US" sz="1900" b="1" dirty="0" err="1"/>
              <a:t>Saingy</a:t>
            </a:r>
            <a:r>
              <a:rPr lang="en-US" sz="1900" b="1" dirty="0"/>
              <a:t>, </a:t>
            </a:r>
            <a:r>
              <a:rPr lang="en-US" sz="1900" b="1" dirty="0" err="1"/>
              <a:t>nampiasa</a:t>
            </a:r>
            <a:r>
              <a:rPr lang="en-US" sz="1900" b="1" dirty="0"/>
              <a:t> </a:t>
            </a:r>
            <a:r>
              <a:rPr lang="en-US" sz="1900" b="1" dirty="0" err="1"/>
              <a:t>mpanampy</a:t>
            </a:r>
            <a:r>
              <a:rPr lang="en-US" sz="1900" b="1" dirty="0"/>
              <a:t> </a:t>
            </a:r>
            <a:r>
              <a:rPr lang="en-US" sz="1900" b="1" dirty="0" err="1"/>
              <a:t>izy</a:t>
            </a:r>
            <a:r>
              <a:rPr lang="en-US" sz="1900" b="1" dirty="0"/>
              <a:t>—</a:t>
            </a:r>
            <a:r>
              <a:rPr lang="en-US" sz="1900" b="1" dirty="0" err="1"/>
              <a:t>Baroka</a:t>
            </a:r>
            <a:r>
              <a:rPr lang="en-US" sz="1900" b="1" dirty="0"/>
              <a:t>—</a:t>
            </a:r>
            <a:r>
              <a:rPr lang="en-US" sz="1900" b="1" dirty="0" err="1"/>
              <a:t>hanoratra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hafatra</a:t>
            </a:r>
            <a:r>
              <a:rPr lang="en-US" sz="1900" b="1" dirty="0"/>
              <a:t> </a:t>
            </a:r>
            <a:r>
              <a:rPr lang="en-US" sz="1900" b="1" dirty="0" err="1"/>
              <a:t>avy</a:t>
            </a:r>
            <a:r>
              <a:rPr lang="en-US" sz="1900" b="1" dirty="0"/>
              <a:t> </a:t>
            </a:r>
            <a:r>
              <a:rPr lang="en-US" sz="1900" b="1" dirty="0" err="1"/>
              <a:t>amin'Andriamanitra</a:t>
            </a:r>
            <a:r>
              <a:rPr lang="en-US" sz="1900" b="1" dirty="0"/>
              <a:t> (Jer. 36:1-4). Na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nankatoavin'Andriamanitra</a:t>
            </a:r>
            <a:r>
              <a:rPr lang="en-US" sz="1900" b="1" dirty="0"/>
              <a:t> </a:t>
            </a:r>
            <a:r>
              <a:rPr lang="en-US" sz="1900" b="1" dirty="0" err="1"/>
              <a:t>aza</a:t>
            </a:r>
            <a:r>
              <a:rPr lang="en-US" sz="1900" b="1" dirty="0"/>
              <a:t>,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hafa</a:t>
            </a:r>
            <a:r>
              <a:rPr lang="en-US" sz="1900" b="1" dirty="0"/>
              <a:t> no </a:t>
            </a:r>
            <a:r>
              <a:rPr lang="en-US" sz="1900" b="1" dirty="0" err="1"/>
              <a:t>nandraisana</a:t>
            </a:r>
            <a:r>
              <a:rPr lang="en-US" sz="1900" b="1" dirty="0"/>
              <a:t> </a:t>
            </a:r>
            <a:r>
              <a:rPr lang="en-US" sz="1900" b="1" dirty="0" err="1"/>
              <a:t>izany</a:t>
            </a:r>
            <a:r>
              <a:rPr lang="en-US" sz="1900" b="1" dirty="0"/>
              <a:t> </a:t>
            </a:r>
            <a:r>
              <a:rPr lang="en-US" sz="1900" b="1" dirty="0" err="1"/>
              <a:t>tamin'ny</a:t>
            </a:r>
            <a:r>
              <a:rPr lang="en-US" sz="1900" b="1" dirty="0"/>
              <a:t> </a:t>
            </a:r>
            <a:r>
              <a:rPr lang="en-US" sz="1900" b="1" dirty="0" err="1"/>
              <a:t>fotoan'androny</a:t>
            </a:r>
            <a:r>
              <a:rPr lang="en-US" sz="1900" b="1" dirty="0"/>
              <a:t> (</a:t>
            </a:r>
            <a:r>
              <a:rPr lang="en-US" sz="1900" b="1" noProof="0" dirty="0"/>
              <a:t>Jer. 43:2-3).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389686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70975" y="4771065"/>
            <a:ext cx="8063372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Nanoratra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taratasiny</a:t>
            </a:r>
            <a:r>
              <a:rPr lang="en-US" sz="1900" b="1" dirty="0"/>
              <a:t> </a:t>
            </a:r>
            <a:r>
              <a:rPr lang="en-US" sz="1900" b="1" dirty="0" err="1"/>
              <a:t>tamin'ny</a:t>
            </a:r>
            <a:r>
              <a:rPr lang="en-US" sz="1900" b="1" dirty="0"/>
              <a:t> </a:t>
            </a:r>
            <a:r>
              <a:rPr lang="en-US" sz="1900" b="1" dirty="0" err="1"/>
              <a:t>teny</a:t>
            </a:r>
            <a:r>
              <a:rPr lang="en-US" sz="1900" b="1" dirty="0"/>
              <a:t> </a:t>
            </a:r>
            <a:r>
              <a:rPr lang="en-US" sz="1900" b="1" dirty="0" err="1"/>
              <a:t>Grika</a:t>
            </a:r>
            <a:r>
              <a:rPr lang="en-US" sz="1900" b="1" dirty="0"/>
              <a:t> </a:t>
            </a:r>
            <a:r>
              <a:rPr lang="en-US" sz="1900" b="1" dirty="0" err="1"/>
              <a:t>voarafitra</a:t>
            </a:r>
            <a:r>
              <a:rPr lang="en-US" sz="1900" b="1" dirty="0"/>
              <a:t> </a:t>
            </a:r>
            <a:r>
              <a:rPr lang="en-US" sz="1900" b="1" dirty="0" err="1"/>
              <a:t>tsara</a:t>
            </a:r>
            <a:r>
              <a:rPr lang="en-US" sz="1900" b="1" dirty="0"/>
              <a:t>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Petera</a:t>
            </a:r>
            <a:r>
              <a:rPr lang="en-US" sz="1900" b="1" dirty="0"/>
              <a:t>, </a:t>
            </a:r>
            <a:r>
              <a:rPr lang="en-US" sz="1900" b="1" dirty="0" err="1"/>
              <a:t>izay</a:t>
            </a:r>
            <a:r>
              <a:rPr lang="en-US" sz="1900" b="1" dirty="0"/>
              <a:t> </a:t>
            </a:r>
            <a:r>
              <a:rPr lang="en-US" sz="1900" b="1" dirty="0" err="1"/>
              <a:t>hita</a:t>
            </a:r>
            <a:r>
              <a:rPr lang="en-US" sz="1900" b="1" dirty="0"/>
              <a:t> </a:t>
            </a:r>
            <a:r>
              <a:rPr lang="en-US" sz="1900" b="1" dirty="0" err="1"/>
              <a:t>mazava</a:t>
            </a:r>
            <a:r>
              <a:rPr lang="en-US" sz="1900" b="1" dirty="0"/>
              <a:t> fa </a:t>
            </a:r>
            <a:r>
              <a:rPr lang="en-US" sz="1900" b="1" dirty="0" err="1"/>
              <a:t>sarotra</a:t>
            </a:r>
            <a:r>
              <a:rPr lang="en-US" sz="1900" b="1" dirty="0"/>
              <a:t> ho </a:t>
            </a:r>
            <a:r>
              <a:rPr lang="en-US" sz="1900" b="1" dirty="0" err="1"/>
              <a:t>an'ity</a:t>
            </a:r>
            <a:r>
              <a:rPr lang="en-US" sz="1900" b="1" dirty="0"/>
              <a:t> </a:t>
            </a:r>
            <a:r>
              <a:rPr lang="en-US" sz="1900" b="1" dirty="0" err="1"/>
              <a:t>mpanarato</a:t>
            </a:r>
            <a:r>
              <a:rPr lang="en-US" sz="1900" b="1" dirty="0"/>
              <a:t> </a:t>
            </a:r>
            <a:r>
              <a:rPr lang="en-US" sz="1900" b="1" dirty="0" err="1"/>
              <a:t>ity</a:t>
            </a:r>
            <a:r>
              <a:rPr lang="en-US" sz="1900" b="1" dirty="0"/>
              <a:t> </a:t>
            </a:r>
            <a:r>
              <a:rPr lang="en-US" sz="1900" b="1" dirty="0" err="1"/>
              <a:t>izay</a:t>
            </a:r>
            <a:r>
              <a:rPr lang="en-US" sz="1900" b="1" dirty="0"/>
              <a:t> </a:t>
            </a:r>
            <a:r>
              <a:rPr lang="en-US" sz="1900" b="1" dirty="0" err="1"/>
              <a:t>teny</a:t>
            </a:r>
            <a:r>
              <a:rPr lang="en-US" sz="1900" b="1" dirty="0"/>
              <a:t> </a:t>
            </a:r>
            <a:r>
              <a:rPr lang="en-US" sz="1900" b="1" dirty="0" err="1"/>
              <a:t>Arameana</a:t>
            </a:r>
            <a:r>
              <a:rPr lang="en-US" sz="1900" b="1" dirty="0"/>
              <a:t> no </a:t>
            </a:r>
            <a:r>
              <a:rPr lang="en-US" sz="1900" b="1" dirty="0" err="1"/>
              <a:t>fitenin-drazany</a:t>
            </a:r>
            <a:r>
              <a:rPr lang="en-US" sz="1900" b="1" dirty="0"/>
              <a:t>. Ny </a:t>
            </a:r>
            <a:r>
              <a:rPr lang="en-US" sz="1900" b="1" dirty="0" err="1"/>
              <a:t>fampiasana</a:t>
            </a:r>
            <a:r>
              <a:rPr lang="en-US" sz="1900" b="1" dirty="0"/>
              <a:t> </a:t>
            </a:r>
            <a:r>
              <a:rPr lang="en-US" sz="1900" b="1" dirty="0" err="1"/>
              <a:t>mpanampy</a:t>
            </a:r>
            <a:r>
              <a:rPr lang="en-US" sz="1900" b="1" dirty="0"/>
              <a:t>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nanampy</a:t>
            </a:r>
            <a:r>
              <a:rPr lang="en-US" sz="1900" b="1" dirty="0"/>
              <a:t> </a:t>
            </a:r>
            <a:r>
              <a:rPr lang="en-US" sz="1900" b="1" dirty="0" err="1"/>
              <a:t>azy</a:t>
            </a:r>
            <a:r>
              <a:rPr lang="en-US" sz="1900" b="1" dirty="0"/>
              <a:t> </a:t>
            </a:r>
            <a:r>
              <a:rPr lang="en-US" sz="1900" b="1" dirty="0" err="1"/>
              <a:t>hampita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hafatra</a:t>
            </a:r>
            <a:r>
              <a:rPr lang="en-US" sz="1900" b="1" dirty="0"/>
              <a:t> </a:t>
            </a:r>
            <a:r>
              <a:rPr lang="en-US" sz="1900" b="1" dirty="0" err="1"/>
              <a:t>araka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tokony</a:t>
            </a:r>
            <a:r>
              <a:rPr lang="en-US" sz="1900" b="1" dirty="0"/>
              <a:t> ho </a:t>
            </a:r>
            <a:r>
              <a:rPr lang="en-US" sz="1900" b="1" dirty="0" err="1"/>
              <a:t>izy</a:t>
            </a:r>
            <a:r>
              <a:rPr lang="en-US" sz="1900" b="1" dirty="0"/>
              <a:t>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fiteny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voafehiny</a:t>
            </a:r>
            <a:r>
              <a:rPr lang="en-US" sz="1900" b="1" dirty="0"/>
              <a:t> </a:t>
            </a:r>
            <a:r>
              <a:rPr lang="en-US" sz="1900" b="1" dirty="0" err="1"/>
              <a:t>tsara</a:t>
            </a:r>
            <a:r>
              <a:rPr lang="en-US" sz="1900" b="1" dirty="0"/>
              <a:t>. Na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nifidy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teny</a:t>
            </a:r>
            <a:r>
              <a:rPr lang="en-US" sz="1900" b="1" dirty="0"/>
              <a:t> </a:t>
            </a:r>
            <a:r>
              <a:rPr lang="en-US" sz="1900" b="1" dirty="0" err="1"/>
              <a:t>hanehoana</a:t>
            </a:r>
            <a:r>
              <a:rPr lang="en-US" sz="1900" b="1" dirty="0"/>
              <a:t> </a:t>
            </a:r>
            <a:r>
              <a:rPr lang="en-US" sz="1900" b="1" dirty="0" err="1"/>
              <a:t>tsara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hevitra</a:t>
            </a:r>
            <a:r>
              <a:rPr lang="en-US" sz="1900" b="1" dirty="0"/>
              <a:t> </a:t>
            </a:r>
            <a:r>
              <a:rPr lang="en-US" sz="1900" b="1" dirty="0" err="1"/>
              <a:t>avy</a:t>
            </a:r>
            <a:r>
              <a:rPr lang="en-US" sz="1900" b="1" dirty="0"/>
              <a:t> </a:t>
            </a:r>
            <a:r>
              <a:rPr lang="en-US" sz="1900" b="1" dirty="0" err="1"/>
              <a:t>amin'i</a:t>
            </a:r>
            <a:r>
              <a:rPr lang="en-US" sz="1900" b="1" dirty="0"/>
              <a:t> </a:t>
            </a:r>
            <a:r>
              <a:rPr lang="en-US" sz="1900" b="1" dirty="0" err="1"/>
              <a:t>Petera</a:t>
            </a:r>
            <a:r>
              <a:rPr lang="en-US" sz="1900" b="1" dirty="0"/>
              <a:t> </a:t>
            </a:r>
            <a:r>
              <a:rPr lang="en-US" sz="1900" b="1" dirty="0" err="1"/>
              <a:t>aza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mpanampy</a:t>
            </a:r>
            <a:r>
              <a:rPr lang="en-US" sz="1900" b="1" dirty="0"/>
              <a:t> </a:t>
            </a:r>
            <a:r>
              <a:rPr lang="en-US" sz="1900" b="1" dirty="0" err="1"/>
              <a:t>azy</a:t>
            </a:r>
            <a:r>
              <a:rPr lang="en-US" sz="1900" b="1" dirty="0"/>
              <a:t>,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midika</a:t>
            </a:r>
            <a:r>
              <a:rPr lang="en-US" sz="1900" b="1" dirty="0"/>
              <a:t> </a:t>
            </a:r>
            <a:r>
              <a:rPr lang="en-US" sz="1900" b="1" dirty="0" err="1"/>
              <a:t>izany</a:t>
            </a:r>
            <a:r>
              <a:rPr lang="en-US" sz="1900" b="1" dirty="0"/>
              <a:t> fa </a:t>
            </a:r>
            <a:r>
              <a:rPr lang="en-US" sz="1900" b="1" dirty="0" err="1"/>
              <a:t>mihena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maha-avy</a:t>
            </a:r>
            <a:r>
              <a:rPr lang="en-US" sz="1900" b="1" dirty="0"/>
              <a:t>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tsindrimandry</a:t>
            </a:r>
            <a:r>
              <a:rPr lang="en-US" sz="1900" b="1" dirty="0"/>
              <a:t> </a:t>
            </a:r>
            <a:r>
              <a:rPr lang="en-US" sz="1900" b="1" dirty="0" err="1"/>
              <a:t>avy</a:t>
            </a:r>
            <a:r>
              <a:rPr lang="en-US" sz="1900" b="1" dirty="0"/>
              <a:t> </a:t>
            </a:r>
            <a:r>
              <a:rPr lang="en-US" sz="1900" b="1" dirty="0" err="1"/>
              <a:t>amin'Andriamanitra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episitiliny</a:t>
            </a:r>
            <a:r>
              <a:rPr lang="en-US" sz="1900" b="1" dirty="0"/>
              <a:t>.</a:t>
            </a:r>
            <a:endParaRPr lang="en-US" sz="1900" b="1" noProof="0" dirty="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72708" y="2860911"/>
            <a:ext cx="723309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>
                <a:solidFill>
                  <a:prstClr val="black"/>
                </a:solidFill>
              </a:rPr>
              <a:t>I </a:t>
            </a:r>
            <a:r>
              <a:rPr lang="en-US" sz="1900" b="1" dirty="0" err="1">
                <a:solidFill>
                  <a:prstClr val="black"/>
                </a:solidFill>
              </a:rPr>
              <a:t>Paoly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izay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nahay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tsara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teny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Grika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nampiasa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mpanampy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hanoratra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taratasiny</a:t>
            </a:r>
            <a:r>
              <a:rPr lang="en-US" sz="1900" b="1" dirty="0">
                <a:solidFill>
                  <a:prstClr val="black"/>
                </a:solidFill>
              </a:rPr>
              <a:t> (Rom. 16:22). </a:t>
            </a:r>
            <a:r>
              <a:rPr lang="en-US" sz="1900" b="1" dirty="0" err="1">
                <a:solidFill>
                  <a:prstClr val="black"/>
                </a:solidFill>
              </a:rPr>
              <a:t>Mba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hisorohana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fanoratana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taratasy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anarany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maintsy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nanao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sonia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tamin'ny</a:t>
            </a:r>
            <a:r>
              <a:rPr lang="en-US" sz="1900" b="1" dirty="0">
                <a:solidFill>
                  <a:prstClr val="black"/>
                </a:solidFill>
              </a:rPr>
              <a:t> sora-</a:t>
            </a:r>
            <a:r>
              <a:rPr lang="en-US" sz="1900" b="1" dirty="0" err="1">
                <a:solidFill>
                  <a:prstClr val="black"/>
                </a:solidFill>
              </a:rPr>
              <a:t>tanany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tamin'ireo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taratasy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notononiny</a:t>
            </a:r>
            <a:r>
              <a:rPr lang="en-US" sz="1900" b="1" dirty="0">
                <a:solidFill>
                  <a:prstClr val="black"/>
                </a:solidFill>
              </a:rPr>
              <a:t> (2 </a:t>
            </a:r>
            <a:r>
              <a:rPr lang="en-US" sz="1900" b="1" dirty="0" err="1">
                <a:solidFill>
                  <a:prstClr val="black"/>
                </a:solidFill>
              </a:rPr>
              <a:t>Tes</a:t>
            </a:r>
            <a:r>
              <a:rPr lang="en-US" sz="1900" b="1" dirty="0">
                <a:solidFill>
                  <a:prstClr val="black"/>
                </a:solidFill>
              </a:rPr>
              <a:t>. </a:t>
            </a:r>
            <a:r>
              <a:rPr lang="en-US" sz="1900" b="1" noProof="0" dirty="0">
                <a:solidFill>
                  <a:prstClr val="black"/>
                </a:solidFill>
              </a:rPr>
              <a:t>3:17).</a:t>
            </a: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spc="-15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INONA NO LOHARANON-KEVITRA AVY ANY IVELANY NAMPIASAIN'NY MPAMINANY?</a:t>
            </a:r>
            <a:endParaRPr lang="en-US" sz="2800" b="1" spc="-15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593486"/>
            <a:ext cx="10568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sitrako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rehefa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nofotorako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tsara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zavatra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hatramin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niandohany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hanoratra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aminao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araka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filaharany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Teofilo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tsara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indrindra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Lioka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1:3)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4" y="1463042"/>
            <a:ext cx="97675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Nampiasa</a:t>
            </a:r>
            <a:r>
              <a:rPr lang="en-US" sz="2000" b="1" dirty="0"/>
              <a:t> </a:t>
            </a:r>
            <a:r>
              <a:rPr lang="en-US" sz="2000" b="1" dirty="0" err="1"/>
              <a:t>tahirin-kevitra</a:t>
            </a:r>
            <a:r>
              <a:rPr lang="en-US" sz="2000" b="1" dirty="0"/>
              <a:t> </a:t>
            </a:r>
            <a:r>
              <a:rPr lang="en-US" sz="2000" b="1" dirty="0" err="1"/>
              <a:t>ara</a:t>
            </a:r>
            <a:r>
              <a:rPr lang="en-US" sz="2000" b="1" dirty="0"/>
              <a:t>-tantara </a:t>
            </a:r>
            <a:r>
              <a:rPr lang="en-US" sz="2000" b="1" dirty="0" err="1"/>
              <a:t>sy</a:t>
            </a:r>
            <a:r>
              <a:rPr lang="en-US" sz="2000" b="1" dirty="0"/>
              <a:t> dika </a:t>
            </a:r>
            <a:r>
              <a:rPr lang="en-US" sz="2000" b="1" dirty="0" err="1"/>
              <a:t>mitovin'ny</a:t>
            </a:r>
            <a:r>
              <a:rPr lang="en-US" sz="2000" b="1" dirty="0"/>
              <a:t> </a:t>
            </a:r>
            <a:r>
              <a:rPr lang="en-US" sz="2000" b="1" dirty="0" err="1"/>
              <a:t>didim-panjakana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taratasy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mpanjaka</a:t>
            </a:r>
            <a:r>
              <a:rPr lang="en-US" sz="2000" b="1" dirty="0"/>
              <a:t> Persiana </a:t>
            </a:r>
            <a:r>
              <a:rPr lang="en-US" sz="2000" b="1" dirty="0" err="1"/>
              <a:t>i</a:t>
            </a:r>
            <a:r>
              <a:rPr lang="en-US" sz="2000" b="1" dirty="0"/>
              <a:t> Ezra </a:t>
            </a:r>
            <a:r>
              <a:rPr lang="en-US" sz="2000" b="1" dirty="0" err="1"/>
              <a:t>raha</a:t>
            </a:r>
            <a:r>
              <a:rPr lang="en-US" sz="2000" b="1" dirty="0"/>
              <a:t> </a:t>
            </a:r>
            <a:r>
              <a:rPr lang="en-US" sz="2000" b="1" dirty="0" err="1"/>
              <a:t>nanoratra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bokin'ny</a:t>
            </a:r>
            <a:r>
              <a:rPr lang="en-US" sz="2000" b="1" dirty="0"/>
              <a:t> Tantara </a:t>
            </a:r>
            <a:r>
              <a:rPr lang="en-US" sz="2000" b="1" dirty="0" err="1"/>
              <a:t>sy</a:t>
            </a:r>
            <a:r>
              <a:rPr lang="en-US" sz="2000" b="1" dirty="0"/>
              <a:t> Ezra. </a:t>
            </a:r>
            <a:r>
              <a:rPr lang="en-US" sz="2000" b="1" dirty="0" err="1"/>
              <a:t>Nehemia</a:t>
            </a:r>
            <a:r>
              <a:rPr lang="en-US" sz="2000" b="1" dirty="0"/>
              <a:t>, </a:t>
            </a:r>
            <a:r>
              <a:rPr lang="en-US" sz="2000" b="1" dirty="0" err="1"/>
              <a:t>kosa</a:t>
            </a:r>
            <a:r>
              <a:rPr lang="en-US" sz="2000" b="1" dirty="0"/>
              <a:t> </a:t>
            </a:r>
            <a:r>
              <a:rPr lang="en-US" sz="2000" b="1" dirty="0" err="1"/>
              <a:t>indray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nampiditra</a:t>
            </a:r>
            <a:r>
              <a:rPr lang="en-US" sz="2000" b="1" dirty="0"/>
              <a:t> </a:t>
            </a:r>
            <a:r>
              <a:rPr lang="en-US" sz="2000" b="1" dirty="0" err="1"/>
              <a:t>ao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bokiny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fitantarana</a:t>
            </a:r>
            <a:r>
              <a:rPr lang="en-US" sz="2000" b="1" dirty="0"/>
              <a:t> </a:t>
            </a:r>
            <a:r>
              <a:rPr lang="en-US" sz="2000" b="1" dirty="0" err="1"/>
              <a:t>firazanana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taratasy</a:t>
            </a:r>
            <a:r>
              <a:rPr lang="en-US" sz="2000" b="1" dirty="0"/>
              <a:t> </a:t>
            </a:r>
            <a:r>
              <a:rPr lang="en-US" sz="2000" b="1" dirty="0" err="1"/>
              <a:t>tahiry</a:t>
            </a:r>
            <a:r>
              <a:rPr lang="en-US" sz="2000" b="1" dirty="0"/>
              <a:t> </a:t>
            </a:r>
            <a:r>
              <a:rPr lang="en-US" sz="2000" b="1" dirty="0" err="1"/>
              <a:t>hitany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81" y="2858979"/>
            <a:ext cx="3674026" cy="2055705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6410" y="2402234"/>
            <a:ext cx="546472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Koa </a:t>
            </a:r>
            <a:r>
              <a:rPr lang="en-US" sz="2000" b="1" dirty="0" err="1"/>
              <a:t>satria</a:t>
            </a:r>
            <a:r>
              <a:rPr lang="en-US" sz="2000" b="1" dirty="0"/>
              <a:t> </a:t>
            </a:r>
            <a:r>
              <a:rPr lang="en-US" sz="2000" b="1" dirty="0" err="1"/>
              <a:t>tsy</a:t>
            </a:r>
            <a:r>
              <a:rPr lang="en-US" sz="2000" b="1" dirty="0"/>
              <a:t> </a:t>
            </a:r>
            <a:r>
              <a:rPr lang="en-US" sz="2000" b="1" dirty="0" err="1"/>
              <a:t>vavolombelona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amin'ireo</a:t>
            </a:r>
            <a:r>
              <a:rPr lang="en-US" sz="2000" b="1" dirty="0"/>
              <a:t> toe-</a:t>
            </a:r>
            <a:r>
              <a:rPr lang="en-US" sz="2000" b="1" dirty="0" err="1"/>
              <a:t>javatra</a:t>
            </a:r>
            <a:r>
              <a:rPr lang="en-US" sz="2000" b="1" dirty="0"/>
              <a:t> </a:t>
            </a:r>
            <a:r>
              <a:rPr lang="en-US" sz="2000" b="1" dirty="0" err="1"/>
              <a:t>tantarainy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Lioka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nanoratra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filazantsara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ampahany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bokin'ny</a:t>
            </a:r>
            <a:r>
              <a:rPr lang="en-US" sz="2000" b="1" dirty="0"/>
              <a:t> </a:t>
            </a:r>
            <a:r>
              <a:rPr lang="en-US" sz="2000" b="1" dirty="0" err="1"/>
              <a:t>Asan'ny</a:t>
            </a:r>
            <a:r>
              <a:rPr lang="en-US" sz="2000" b="1" dirty="0"/>
              <a:t> </a:t>
            </a:r>
            <a:r>
              <a:rPr lang="en-US" sz="2000" b="1" dirty="0" err="1"/>
              <a:t>apostoly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alalan'ny</a:t>
            </a:r>
            <a:r>
              <a:rPr lang="en-US" sz="2000" b="1" dirty="0"/>
              <a:t> </a:t>
            </a:r>
            <a:r>
              <a:rPr lang="en-US" sz="2000" b="1" dirty="0" err="1"/>
              <a:t>tahirin-tsoratra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fanadihadihana</a:t>
            </a:r>
            <a:r>
              <a:rPr lang="en-US" sz="2000" b="1" dirty="0"/>
              <a:t> </a:t>
            </a:r>
            <a:r>
              <a:rPr lang="en-US" sz="2000" b="1" dirty="0" err="1"/>
              <a:t>ireo</a:t>
            </a:r>
            <a:r>
              <a:rPr lang="en-US" sz="2000" b="1" dirty="0"/>
              <a:t> </a:t>
            </a:r>
            <a:r>
              <a:rPr lang="en-US" sz="2000" b="1" dirty="0" err="1"/>
              <a:t>vavolombelona</a:t>
            </a:r>
            <a:r>
              <a:rPr lang="en-US" sz="2000" b="1" dirty="0"/>
              <a:t> </a:t>
            </a:r>
            <a:r>
              <a:rPr lang="en-US" sz="2000" b="1" dirty="0" err="1"/>
              <a:t>nanatri-maso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(</a:t>
            </a:r>
            <a:r>
              <a:rPr lang="en-US" sz="2000" b="1" dirty="0" err="1"/>
              <a:t>Lio</a:t>
            </a:r>
            <a:r>
              <a:rPr lang="en-US" sz="2000" b="1" dirty="0"/>
              <a:t>. </a:t>
            </a:r>
            <a:r>
              <a:rPr lang="en-US" sz="2000" b="1" noProof="0" dirty="0"/>
              <a:t>1:3).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39979" y="5433496"/>
            <a:ext cx="60988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Samy</a:t>
            </a:r>
            <a:r>
              <a:rPr lang="en-US" sz="2000" b="1" dirty="0"/>
              <a:t> </a:t>
            </a:r>
            <a:r>
              <a:rPr lang="en-US" sz="2000" b="1" dirty="0" err="1"/>
              <a:t>notarihin'ny</a:t>
            </a:r>
            <a:r>
              <a:rPr lang="en-US" sz="2000" b="1" dirty="0"/>
              <a:t> </a:t>
            </a:r>
            <a:r>
              <a:rPr lang="en-US" sz="2000" b="1" dirty="0" err="1"/>
              <a:t>Faahy</a:t>
            </a:r>
            <a:r>
              <a:rPr lang="en-US" sz="2000" b="1" dirty="0"/>
              <a:t> </a:t>
            </a:r>
            <a:r>
              <a:rPr lang="en-US" sz="2000" b="1" dirty="0" err="1"/>
              <a:t>Masina</a:t>
            </a:r>
            <a:r>
              <a:rPr lang="en-US" sz="2000" b="1" dirty="0"/>
              <a:t> </a:t>
            </a:r>
            <a:r>
              <a:rPr lang="en-US" sz="2000" b="1" dirty="0" err="1"/>
              <a:t>avokoa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</a:t>
            </a:r>
            <a:r>
              <a:rPr lang="en-US" sz="2000" b="1" dirty="0" err="1"/>
              <a:t>rehetra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fampiasana</a:t>
            </a:r>
            <a:r>
              <a:rPr lang="en-US" sz="2000" b="1" dirty="0"/>
              <a:t> </a:t>
            </a:r>
            <a:r>
              <a:rPr lang="en-US" sz="2000" b="1" dirty="0" err="1"/>
              <a:t>loharano</a:t>
            </a:r>
            <a:r>
              <a:rPr lang="en-US" sz="2000" b="1" dirty="0"/>
              <a:t> </a:t>
            </a:r>
            <a:r>
              <a:rPr lang="en-US" sz="2000" b="1" dirty="0" err="1"/>
              <a:t>hafa</a:t>
            </a:r>
            <a:r>
              <a:rPr lang="en-US" sz="2000" b="1" dirty="0"/>
              <a:t>. </a:t>
            </a:r>
            <a:r>
              <a:rPr lang="en-US" sz="2000" b="1" dirty="0" err="1"/>
              <a:t>Niaiky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</a:t>
            </a:r>
            <a:r>
              <a:rPr lang="en-US" sz="2000" b="1" dirty="0" err="1"/>
              <a:t>ireo</a:t>
            </a:r>
            <a:r>
              <a:rPr lang="en-US" sz="2000" b="1" dirty="0"/>
              <a:t> fa </a:t>
            </a:r>
            <a:r>
              <a:rPr lang="en-US" sz="2000" b="1" dirty="0" err="1"/>
              <a:t>milaza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marina,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noho</a:t>
            </a:r>
            <a:r>
              <a:rPr lang="en-US" sz="2000" b="1" dirty="0"/>
              <a:t> </a:t>
            </a:r>
            <a:r>
              <a:rPr lang="en-US" sz="2000" b="1" dirty="0" err="1"/>
              <a:t>izany</a:t>
            </a:r>
            <a:r>
              <a:rPr lang="en-US" sz="2000" b="1" dirty="0"/>
              <a:t>, </a:t>
            </a:r>
            <a:r>
              <a:rPr lang="en-US" sz="2000" b="1" dirty="0" err="1"/>
              <a:t>mitondra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tian'Andriamanitra</a:t>
            </a:r>
            <a:r>
              <a:rPr lang="en-US" sz="2000" b="1" dirty="0"/>
              <a:t> </a:t>
            </a:r>
            <a:r>
              <a:rPr lang="en-US" sz="2000" b="1" dirty="0" err="1"/>
              <a:t>ampitaina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6410" y="4202550"/>
            <a:ext cx="7760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Naka </a:t>
            </a:r>
            <a:r>
              <a:rPr lang="en-US" sz="2000" b="1" dirty="0" err="1"/>
              <a:t>teny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tamin'i</a:t>
            </a:r>
            <a:r>
              <a:rPr lang="en-US" sz="2000" b="1" dirty="0"/>
              <a:t> </a:t>
            </a:r>
            <a:r>
              <a:rPr lang="en-US" sz="2000" b="1" dirty="0" err="1"/>
              <a:t>Épiménide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Aratos</a:t>
            </a:r>
            <a:r>
              <a:rPr lang="en-US" sz="2000" b="1" dirty="0"/>
              <a:t>, </a:t>
            </a:r>
            <a:r>
              <a:rPr lang="en-US" sz="2000" b="1" dirty="0" err="1"/>
              <a:t>mpanoratra</a:t>
            </a:r>
            <a:r>
              <a:rPr lang="en-US" sz="2000" b="1" dirty="0"/>
              <a:t> </a:t>
            </a:r>
            <a:r>
              <a:rPr lang="en-US" sz="2000" b="1" dirty="0" err="1"/>
              <a:t>malaza</a:t>
            </a:r>
            <a:r>
              <a:rPr lang="en-US" sz="2000" b="1" dirty="0"/>
              <a:t> </a:t>
            </a:r>
            <a:r>
              <a:rPr lang="en-US" sz="2000" b="1" dirty="0" err="1"/>
              <a:t>Grika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Paoly</a:t>
            </a:r>
            <a:r>
              <a:rPr lang="en-US" sz="2000" b="1" dirty="0"/>
              <a:t> (Asa 17:28; </a:t>
            </a:r>
            <a:r>
              <a:rPr lang="en-US" sz="2000" b="1" dirty="0" err="1"/>
              <a:t>Titosy</a:t>
            </a:r>
            <a:r>
              <a:rPr lang="en-US" sz="2000" b="1" dirty="0"/>
              <a:t> 1:12). </a:t>
            </a:r>
            <a:r>
              <a:rPr lang="en-US" sz="2000" b="1" dirty="0" err="1"/>
              <a:t>Joda</a:t>
            </a:r>
            <a:r>
              <a:rPr lang="en-US" sz="2000" b="1" dirty="0"/>
              <a:t> </a:t>
            </a:r>
            <a:r>
              <a:rPr lang="en-US" sz="2000" b="1" dirty="0" err="1"/>
              <a:t>kosa</a:t>
            </a:r>
            <a:r>
              <a:rPr lang="en-US" sz="2000" b="1" dirty="0"/>
              <a:t> </a:t>
            </a:r>
            <a:r>
              <a:rPr lang="en-US" sz="2000" b="1" dirty="0" err="1"/>
              <a:t>indray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naka</a:t>
            </a:r>
            <a:r>
              <a:rPr lang="en-US" sz="2000" b="1" dirty="0"/>
              <a:t> </a:t>
            </a:r>
            <a:r>
              <a:rPr lang="en-US" sz="2000" b="1" dirty="0" err="1"/>
              <a:t>teny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boky</a:t>
            </a:r>
            <a:r>
              <a:rPr lang="en-US" sz="2000" b="1" dirty="0"/>
              <a:t> </a:t>
            </a:r>
            <a:r>
              <a:rPr lang="en-US" sz="2000" b="1" dirty="0" err="1"/>
              <a:t>iray</a:t>
            </a:r>
            <a:r>
              <a:rPr lang="en-US" sz="2000" b="1" dirty="0"/>
              <a:t> </a:t>
            </a:r>
            <a:r>
              <a:rPr lang="en-US" sz="2000" b="1" dirty="0" err="1"/>
              <a:t>tsy</a:t>
            </a:r>
            <a:r>
              <a:rPr lang="en-US" sz="2000" b="1" dirty="0"/>
              <a:t> </a:t>
            </a:r>
            <a:r>
              <a:rPr lang="en-US" sz="2000" b="1" dirty="0" err="1"/>
              <a:t>tafiditra</a:t>
            </a:r>
            <a:r>
              <a:rPr lang="en-US" sz="2000" b="1" dirty="0"/>
              <a:t> ho </a:t>
            </a:r>
            <a:r>
              <a:rPr lang="en-US" sz="2000" b="1" dirty="0" err="1"/>
              <a:t>isan'ny</a:t>
            </a:r>
            <a:r>
              <a:rPr lang="en-US" sz="2000" b="1" dirty="0"/>
              <a:t> </a:t>
            </a:r>
            <a:r>
              <a:rPr lang="en-US" sz="2000" b="1" dirty="0" err="1"/>
              <a:t>Baiboly</a:t>
            </a:r>
            <a:r>
              <a:rPr lang="en-US" sz="2000" b="1" dirty="0"/>
              <a:t>, </a:t>
            </a:r>
            <a:r>
              <a:rPr lang="en-US" sz="2000" b="1" dirty="0" err="1"/>
              <a:t>boky</a:t>
            </a:r>
            <a:r>
              <a:rPr lang="en-US" sz="2000" b="1" dirty="0"/>
              <a:t> </a:t>
            </a:r>
            <a:r>
              <a:rPr lang="en-US" sz="2000" b="1" dirty="0" err="1"/>
              <a:t>misy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faminanian'i</a:t>
            </a:r>
            <a:r>
              <a:rPr lang="en-US" sz="2000" b="1" dirty="0"/>
              <a:t> </a:t>
            </a:r>
            <a:r>
              <a:rPr lang="en-US" sz="2000" b="1" dirty="0" err="1"/>
              <a:t>Enoka</a:t>
            </a:r>
            <a:r>
              <a:rPr lang="en-US" sz="2000" b="1" dirty="0"/>
              <a:t> (</a:t>
            </a:r>
            <a:r>
              <a:rPr lang="en-US" sz="2000" b="1" dirty="0" err="1"/>
              <a:t>Joda</a:t>
            </a:r>
            <a:r>
              <a:rPr lang="en-US" sz="2000" b="1" dirty="0"/>
              <a:t> 1:14</a:t>
            </a:r>
            <a:r>
              <a:rPr lang="en-US" sz="2000" b="1" noProof="0" dirty="0"/>
              <a:t>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Épiménide</a:t>
              </a:r>
              <a:r>
                <a:rPr lang="en-US" sz="1200" b="1" noProof="0" dirty="0"/>
                <a:t> 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Arator</a:t>
              </a:r>
              <a:endParaRPr lang="en-US" sz="1200" b="1" noProof="0" dirty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Bokin'i</a:t>
              </a:r>
              <a:r>
                <a:rPr lang="en-US" sz="1200" b="1" noProof="0" dirty="0"/>
                <a:t> </a:t>
              </a:r>
              <a:r>
                <a:rPr lang="en-US" sz="1200" b="1" noProof="0" dirty="0" err="1"/>
                <a:t>Enoka</a:t>
              </a:r>
              <a:endParaRPr lang="en-US" sz="1200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NY MAHA-OLOMBELONA AO ANATIN'NY HAFATRA </a:t>
            </a:r>
            <a:endParaRPr lang="en-US" sz="7200" b="1" noProof="0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3038734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TSY FAHATANTERAHANA AO AMIN'NY BAIBOLY</a:t>
            </a:r>
            <a:r>
              <a:rPr lang="en-US" sz="40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“Fa manana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izao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rakitra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izao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amin’ny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vilany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izahay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mba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an’Andriamanitra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halehiben’ny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hery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fa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avy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aminay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Korintiana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4:7)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25939" y="5934281"/>
            <a:ext cx="1229900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dirty="0" err="1"/>
              <a:t>Vitsy</a:t>
            </a:r>
            <a:r>
              <a:rPr lang="en-US" sz="1700" b="1" dirty="0"/>
              <a:t> </a:t>
            </a:r>
            <a:r>
              <a:rPr lang="en-US" sz="1700" b="1" dirty="0" err="1"/>
              <a:t>ihany</a:t>
            </a:r>
            <a:r>
              <a:rPr lang="en-US" sz="1700" b="1" dirty="0"/>
              <a:t> </a:t>
            </a:r>
            <a:r>
              <a:rPr lang="en-US" sz="1700" b="1" dirty="0" err="1"/>
              <a:t>ireo</a:t>
            </a:r>
            <a:r>
              <a:rPr lang="en-US" sz="1700" b="1" dirty="0"/>
              <a:t> </a:t>
            </a:r>
            <a:r>
              <a:rPr lang="en-US" sz="1700" b="1" dirty="0" err="1"/>
              <a:t>tsy</a:t>
            </a:r>
            <a:r>
              <a:rPr lang="en-US" sz="1700" b="1" dirty="0"/>
              <a:t> </a:t>
            </a:r>
            <a:r>
              <a:rPr lang="en-US" sz="1700" b="1" dirty="0" err="1"/>
              <a:t>fahatanterahana</a:t>
            </a:r>
            <a:r>
              <a:rPr lang="en-US" sz="1700" b="1" dirty="0"/>
              <a:t> </a:t>
            </a:r>
            <a:r>
              <a:rPr lang="en-US" sz="1700" b="1" dirty="0" err="1"/>
              <a:t>na</a:t>
            </a:r>
            <a:r>
              <a:rPr lang="en-US" sz="1700" b="1" dirty="0"/>
              <a:t> </a:t>
            </a:r>
            <a:r>
              <a:rPr lang="en-US" sz="1700" b="1" dirty="0" err="1"/>
              <a:t>fifanoharan-kevitra</a:t>
            </a:r>
            <a:r>
              <a:rPr lang="en-US" sz="1700" b="1" dirty="0"/>
              <a:t> </a:t>
            </a:r>
            <a:r>
              <a:rPr lang="en-US" sz="1700" b="1" dirty="0" err="1"/>
              <a:t>ireo</a:t>
            </a:r>
            <a:r>
              <a:rPr lang="en-US" sz="1700" b="1" dirty="0"/>
              <a:t>, </a:t>
            </a:r>
            <a:r>
              <a:rPr lang="en-US" sz="1700" b="1" dirty="0" err="1"/>
              <a:t>ary</a:t>
            </a:r>
            <a:r>
              <a:rPr lang="en-US" sz="1700" b="1" dirty="0"/>
              <a:t> mora </a:t>
            </a:r>
            <a:r>
              <a:rPr lang="en-US" sz="1700" b="1" dirty="0" err="1"/>
              <a:t>ny</a:t>
            </a:r>
            <a:r>
              <a:rPr lang="en-US" sz="1700" b="1" dirty="0"/>
              <a:t> </a:t>
            </a:r>
            <a:r>
              <a:rPr lang="en-US" sz="1700" b="1" dirty="0" err="1"/>
              <a:t>fahatankarana</a:t>
            </a:r>
            <a:r>
              <a:rPr lang="en-US" sz="1700" b="1" dirty="0"/>
              <a:t> </a:t>
            </a:r>
            <a:r>
              <a:rPr lang="en-US" sz="1700" b="1" dirty="0" err="1"/>
              <a:t>azy</a:t>
            </a:r>
            <a:r>
              <a:rPr lang="en-US" sz="1700" b="1" dirty="0"/>
              <a:t> </a:t>
            </a:r>
            <a:r>
              <a:rPr lang="en-US" sz="1700" b="1" dirty="0" err="1"/>
              <a:t>ireny</a:t>
            </a:r>
            <a:r>
              <a:rPr lang="en-US" sz="1700" b="1" dirty="0"/>
              <a:t> </a:t>
            </a:r>
            <a:r>
              <a:rPr lang="en-US" sz="1700" b="1" dirty="0" err="1"/>
              <a:t>amin'ny</a:t>
            </a:r>
            <a:r>
              <a:rPr lang="en-US" sz="1700" b="1" dirty="0"/>
              <a:t> </a:t>
            </a:r>
            <a:r>
              <a:rPr lang="en-US" sz="1700" b="1" dirty="0" err="1"/>
              <a:t>alalan'ny</a:t>
            </a:r>
            <a:r>
              <a:rPr lang="en-US" sz="1700" b="1" dirty="0"/>
              <a:t> </a:t>
            </a:r>
            <a:r>
              <a:rPr lang="en-US" sz="1700" b="1" dirty="0" err="1"/>
              <a:t>fandinihana</a:t>
            </a:r>
            <a:r>
              <a:rPr lang="en-US" sz="1700" b="1" dirty="0"/>
              <a:t> </a:t>
            </a:r>
            <a:r>
              <a:rPr lang="en-US" sz="1700" b="1" dirty="0" err="1"/>
              <a:t>lalina</a:t>
            </a:r>
            <a:r>
              <a:rPr lang="en-US" sz="1700" b="1" dirty="0"/>
              <a:t>. </a:t>
            </a:r>
            <a:r>
              <a:rPr lang="en-US" sz="1700" b="1" dirty="0" err="1"/>
              <a:t>Mahazo</a:t>
            </a:r>
            <a:r>
              <a:rPr lang="en-US" sz="1700" b="1" dirty="0"/>
              <a:t> </a:t>
            </a:r>
            <a:r>
              <a:rPr lang="en-US" sz="1700" b="1" dirty="0" err="1"/>
              <a:t>matoky</a:t>
            </a:r>
            <a:r>
              <a:rPr lang="en-US" sz="1700" b="1" dirty="0"/>
              <a:t> </a:t>
            </a:r>
            <a:r>
              <a:rPr lang="en-US" sz="1700" b="1" dirty="0" err="1"/>
              <a:t>isika</a:t>
            </a:r>
            <a:r>
              <a:rPr lang="en-US" sz="1700" b="1" dirty="0"/>
              <a:t> fa </a:t>
            </a:r>
            <a:r>
              <a:rPr lang="en-US" sz="1700" b="1" dirty="0" err="1"/>
              <a:t>ny</a:t>
            </a:r>
            <a:r>
              <a:rPr lang="en-US" sz="1700" b="1" dirty="0"/>
              <a:t> </a:t>
            </a:r>
            <a:r>
              <a:rPr lang="en-US" sz="1700" b="1" dirty="0" err="1"/>
              <a:t>fahamarinana</a:t>
            </a:r>
            <a:r>
              <a:rPr lang="en-US" sz="1700" b="1" dirty="0"/>
              <a:t> </a:t>
            </a:r>
            <a:r>
              <a:rPr lang="en-US" sz="1700" b="1" dirty="0" err="1"/>
              <a:t>avy</a:t>
            </a:r>
            <a:r>
              <a:rPr lang="en-US" sz="1700" b="1" dirty="0"/>
              <a:t> </a:t>
            </a:r>
            <a:r>
              <a:rPr lang="en-US" sz="1700" b="1" dirty="0" err="1"/>
              <a:t>amin'Andriamanitra</a:t>
            </a:r>
            <a:r>
              <a:rPr lang="en-US" sz="1700" b="1" dirty="0"/>
              <a:t> </a:t>
            </a:r>
            <a:r>
              <a:rPr lang="en-US" sz="1700" b="1" dirty="0" err="1"/>
              <a:t>dia</a:t>
            </a:r>
            <a:r>
              <a:rPr lang="en-US" sz="1700" b="1" dirty="0"/>
              <a:t> </a:t>
            </a:r>
            <a:r>
              <a:rPr lang="en-US" sz="1700" b="1" dirty="0" err="1"/>
              <a:t>nampitaina</a:t>
            </a:r>
            <a:r>
              <a:rPr lang="en-US" sz="1700" b="1" dirty="0"/>
              <a:t> </a:t>
            </a:r>
            <a:r>
              <a:rPr lang="en-US" sz="1700" b="1" dirty="0" err="1"/>
              <a:t>tamim-pahatokiana</a:t>
            </a:r>
            <a:r>
              <a:rPr lang="en-US" sz="1700" b="1" dirty="0"/>
              <a:t> </a:t>
            </a:r>
            <a:r>
              <a:rPr lang="en-US" sz="1700" b="1" dirty="0" err="1"/>
              <a:t>tamintsika</a:t>
            </a:r>
            <a:r>
              <a:rPr lang="en-US" sz="1700" b="1" dirty="0"/>
              <a:t> </a:t>
            </a:r>
            <a:r>
              <a:rPr lang="en-US" sz="1700" b="1" dirty="0" err="1"/>
              <a:t>nandritra</a:t>
            </a:r>
            <a:r>
              <a:rPr lang="en-US" sz="1700" b="1" dirty="0"/>
              <a:t> </a:t>
            </a:r>
            <a:r>
              <a:rPr lang="en-US" sz="1700" b="1" dirty="0" err="1"/>
              <a:t>ny</a:t>
            </a:r>
            <a:r>
              <a:rPr lang="en-US" sz="1700" b="1" dirty="0"/>
              <a:t> </a:t>
            </a:r>
            <a:r>
              <a:rPr lang="en-US" sz="1700" b="1" dirty="0" err="1"/>
              <a:t>taon-jato</a:t>
            </a:r>
            <a:r>
              <a:rPr lang="en-US" sz="1700" b="1" dirty="0"/>
              <a:t> </a:t>
            </a:r>
            <a:r>
              <a:rPr lang="en-US" sz="1700" b="1" dirty="0" err="1"/>
              <a:t>nifandimby</a:t>
            </a:r>
            <a:r>
              <a:rPr lang="en-US" sz="1700" b="1" dirty="0"/>
              <a:t>, toy </a:t>
            </a:r>
            <a:r>
              <a:rPr lang="en-US" sz="1700" b="1" dirty="0" err="1"/>
              <a:t>izay</a:t>
            </a:r>
            <a:r>
              <a:rPr lang="en-US" sz="1700" b="1" dirty="0"/>
              <a:t> </a:t>
            </a:r>
            <a:r>
              <a:rPr lang="en-US" sz="1700" b="1" dirty="0" err="1"/>
              <a:t>nitehirizana</a:t>
            </a:r>
            <a:r>
              <a:rPr lang="en-US" sz="1700" b="1" dirty="0"/>
              <a:t> </a:t>
            </a:r>
            <a:r>
              <a:rPr lang="en-US" sz="1700" b="1" dirty="0" err="1"/>
              <a:t>azy</a:t>
            </a:r>
            <a:r>
              <a:rPr lang="en-US" sz="1700" b="1" dirty="0"/>
              <a:t> </a:t>
            </a:r>
            <a:r>
              <a:rPr lang="en-US" sz="1700" b="1" dirty="0" err="1"/>
              <a:t>ao</a:t>
            </a:r>
            <a:r>
              <a:rPr lang="en-US" sz="1700" b="1" dirty="0"/>
              <a:t> </a:t>
            </a:r>
            <a:r>
              <a:rPr lang="en-US" sz="1700" b="1" dirty="0" err="1"/>
              <a:t>amin'ny</a:t>
            </a:r>
            <a:r>
              <a:rPr lang="en-US" sz="1700" b="1" dirty="0"/>
              <a:t> </a:t>
            </a:r>
            <a:r>
              <a:rPr lang="en-US" sz="1700" b="1" dirty="0" err="1"/>
              <a:t>takilan'ny</a:t>
            </a:r>
            <a:r>
              <a:rPr lang="en-US" sz="1700" b="1" dirty="0"/>
              <a:t> </a:t>
            </a:r>
            <a:r>
              <a:rPr lang="en-US" sz="1700" b="1" dirty="0" err="1"/>
              <a:t>Baiboly</a:t>
            </a:r>
            <a:r>
              <a:rPr lang="en-US" sz="1700" b="1" dirty="0"/>
              <a:t>.</a:t>
            </a:r>
            <a:endParaRPr lang="en-US" sz="1700" b="1" noProof="0" dirty="0"/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110540" y="680290"/>
            <a:ext cx="9756909" cy="5478423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300" b="1" dirty="0">
                <a:latin typeface="Constantia" panose="02030602050306030303" pitchFamily="18" charset="0"/>
              </a:rPr>
              <a:t>“</a:t>
            </a:r>
            <a:r>
              <a:rPr lang="en-US" sz="2300" b="1" dirty="0" err="1">
                <a:latin typeface="Constantia" panose="02030602050306030303" pitchFamily="18" charset="0"/>
              </a:rPr>
              <a:t>Tian'Andriamanitra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nampilaza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fahamarinany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tamin'izao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tontolo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izao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tamin'ny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alalan'ny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olombelona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ary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Izy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tenany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tamin'ny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alalan'ny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Fanahy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Masina</a:t>
            </a:r>
            <a:r>
              <a:rPr lang="en-US" sz="2300" b="1" dirty="0">
                <a:latin typeface="Constantia" panose="02030602050306030303" pitchFamily="18" charset="0"/>
              </a:rPr>
              <a:t> no </a:t>
            </a:r>
            <a:r>
              <a:rPr lang="en-US" sz="2300" b="1" dirty="0" err="1">
                <a:latin typeface="Constantia" panose="02030602050306030303" pitchFamily="18" charset="0"/>
              </a:rPr>
              <a:t>nanome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toetra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fahaizana</a:t>
            </a:r>
            <a:r>
              <a:rPr lang="en-US" sz="2300" b="1" dirty="0">
                <a:latin typeface="Constantia" panose="02030602050306030303" pitchFamily="18" charset="0"/>
              </a:rPr>
              <a:t> ho </a:t>
            </a:r>
            <a:r>
              <a:rPr lang="en-US" sz="2300" b="1" dirty="0" err="1">
                <a:latin typeface="Constantia" panose="02030602050306030303" pitchFamily="18" charset="0"/>
              </a:rPr>
              <a:t>an'ny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olona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mba</a:t>
            </a:r>
            <a:r>
              <a:rPr lang="en-US" sz="2300" b="1" dirty="0">
                <a:latin typeface="Constantia" panose="02030602050306030303" pitchFamily="18" charset="0"/>
              </a:rPr>
              <a:t> ho </a:t>
            </a:r>
            <a:r>
              <a:rPr lang="en-US" sz="2300" b="1" dirty="0" err="1">
                <a:latin typeface="Constantia" panose="02030602050306030303" pitchFamily="18" charset="0"/>
              </a:rPr>
              <a:t>afaka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hanao</a:t>
            </a:r>
            <a:r>
              <a:rPr lang="en-US" sz="2300" b="1" dirty="0">
                <a:latin typeface="Constantia" panose="02030602050306030303" pitchFamily="18" charset="0"/>
              </a:rPr>
              <a:t> io </a:t>
            </a:r>
            <a:r>
              <a:rPr lang="en-US" sz="2300" b="1" dirty="0" err="1">
                <a:latin typeface="Constantia" panose="02030602050306030303" pitchFamily="18" charset="0"/>
              </a:rPr>
              <a:t>asa</a:t>
            </a:r>
            <a:r>
              <a:rPr lang="en-US" sz="2300" b="1" dirty="0">
                <a:latin typeface="Constantia" panose="02030602050306030303" pitchFamily="18" charset="0"/>
              </a:rPr>
              <a:t> io. </a:t>
            </a:r>
            <a:r>
              <a:rPr lang="en-US" sz="2300" b="1" dirty="0" err="1">
                <a:latin typeface="Constantia" panose="02030602050306030303" pitchFamily="18" charset="0"/>
              </a:rPr>
              <a:t>Nitarika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saina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hifidy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izay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holazaina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hosoratana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Izy</a:t>
            </a:r>
            <a:r>
              <a:rPr lang="en-US" sz="2300" b="1" dirty="0"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latin typeface="Constantia" panose="02030602050306030303" pitchFamily="18" charset="0"/>
              </a:rPr>
              <a:t>Napetraka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tamin'ny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vilany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tany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haren-tsarobidy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nefa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dia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izany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aza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dia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avy</a:t>
            </a:r>
            <a:r>
              <a:rPr lang="en-US" sz="2300" b="1" dirty="0">
                <a:latin typeface="Constantia" panose="02030602050306030303" pitchFamily="18" charset="0"/>
              </a:rPr>
              <a:t> any an-</a:t>
            </a:r>
            <a:r>
              <a:rPr lang="en-US" sz="2300" b="1" dirty="0" err="1">
                <a:latin typeface="Constantia" panose="02030602050306030303" pitchFamily="18" charset="0"/>
              </a:rPr>
              <a:t>danitra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izany</a:t>
            </a:r>
            <a:r>
              <a:rPr lang="en-US" sz="2300" b="1" dirty="0"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latin typeface="Constantia" panose="02030602050306030303" pitchFamily="18" charset="0"/>
              </a:rPr>
              <a:t>Nentin'ny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fomba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fitenin'ny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olombelona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tsy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tanteraka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vavolombelona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nefa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dia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vavolombelona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avy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amin'Andriamanitra</a:t>
            </a:r>
            <a:r>
              <a:rPr lang="en-US" sz="2300" b="1" dirty="0">
                <a:latin typeface="Constantia" panose="02030602050306030303" pitchFamily="18" charset="0"/>
              </a:rPr>
              <a:t>; </a:t>
            </a:r>
            <a:r>
              <a:rPr lang="en-US" sz="2300" b="1" dirty="0" err="1">
                <a:latin typeface="Constantia" panose="02030602050306030303" pitchFamily="18" charset="0"/>
              </a:rPr>
              <a:t>ary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zanak'Andriamanitra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mankato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mino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dia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mibanjina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voninahitry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herin'Andriamanitra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feno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fahasoavana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fahamarinana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eo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amin'izany</a:t>
            </a:r>
            <a:r>
              <a:rPr lang="en-US" sz="2300" b="1" dirty="0">
                <a:latin typeface="Constantia" panose="02030602050306030303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2300" b="1" dirty="0" err="1">
                <a:latin typeface="Constantia" panose="02030602050306030303" pitchFamily="18" charset="0"/>
              </a:rPr>
              <a:t>Nankinin'Andriamanitra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tamin'ny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olona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ao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amin'ny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teniny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fahalalana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ilaina</a:t>
            </a:r>
            <a:r>
              <a:rPr lang="en-US" sz="2300" b="1" dirty="0">
                <a:latin typeface="Constantia" panose="02030602050306030303" pitchFamily="18" charset="0"/>
              </a:rPr>
              <a:t> ho </a:t>
            </a:r>
            <a:r>
              <a:rPr lang="en-US" sz="2300" b="1" dirty="0" err="1">
                <a:latin typeface="Constantia" panose="02030602050306030303" pitchFamily="18" charset="0"/>
              </a:rPr>
              <a:t>amin'ny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famonjena</a:t>
            </a:r>
            <a:r>
              <a:rPr lang="en-US" sz="2300" b="1" dirty="0"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latin typeface="Constantia" panose="02030602050306030303" pitchFamily="18" charset="0"/>
              </a:rPr>
              <a:t>Tokony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ekena</a:t>
            </a:r>
            <a:r>
              <a:rPr lang="en-US" sz="2300" b="1" dirty="0">
                <a:latin typeface="Constantia" panose="02030602050306030303" pitchFamily="18" charset="0"/>
              </a:rPr>
              <a:t> ho </a:t>
            </a:r>
            <a:r>
              <a:rPr lang="en-US" sz="2300" b="1" dirty="0" err="1">
                <a:latin typeface="Constantia" panose="02030602050306030303" pitchFamily="18" charset="0"/>
              </a:rPr>
              <a:t>fanambarana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manam-pahefana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tsy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mety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diso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momba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sitrapony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ny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Soratra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Masina</a:t>
            </a:r>
            <a:r>
              <a:rPr lang="en-US" sz="2300" b="1" noProof="0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9086220" y="6519446"/>
            <a:ext cx="2951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EGW </a:t>
            </a:r>
            <a:r>
              <a:rPr lang="en-US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Hery</a:t>
            </a:r>
            <a:r>
              <a:rPr lang="en-US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Mifanandrina</a:t>
            </a:r>
            <a:r>
              <a:rPr lang="en-US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p. 11)</a:t>
            </a:r>
            <a:endParaRPr lang="en-US" sz="1600" b="1" noProof="0" dirty="0">
              <a:solidFill>
                <a:srgbClr val="E6DCD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2700" spc="-15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FIANARANA FANAMPINY: </a:t>
            </a:r>
            <a:r>
              <a:rPr lang="en-US" sz="2700" spc="-15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NY MAHA-AZO ANTOKA NY ASA SORATR'I ELLEN G. WHITE</a:t>
            </a:r>
            <a:endParaRPr lang="en-US" sz="2700" spc="-150" noProof="0" dirty="0"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364581" y="629206"/>
            <a:ext cx="75537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Rehefa</a:t>
            </a:r>
            <a:r>
              <a:rPr lang="en-US" sz="1900" b="1" dirty="0"/>
              <a:t> </a:t>
            </a:r>
            <a:r>
              <a:rPr lang="en-US" sz="1900" b="1" dirty="0" err="1"/>
              <a:t>nanome</a:t>
            </a:r>
            <a:r>
              <a:rPr lang="en-US" sz="1900" b="1" dirty="0"/>
              <a:t> </a:t>
            </a:r>
            <a:r>
              <a:rPr lang="en-US" sz="1900" b="1" dirty="0" err="1"/>
              <a:t>baiko</a:t>
            </a:r>
            <a:r>
              <a:rPr lang="en-US" sz="1900" b="1" dirty="0"/>
              <a:t> </a:t>
            </a:r>
            <a:r>
              <a:rPr lang="en-US" sz="1900" b="1" dirty="0" err="1"/>
              <a:t>an'i</a:t>
            </a:r>
            <a:r>
              <a:rPr lang="en-US" sz="1900" b="1" dirty="0"/>
              <a:t> Ellen </a:t>
            </a:r>
            <a:r>
              <a:rPr lang="en-US" sz="1900" b="1" dirty="0" err="1"/>
              <a:t>Andriamanitra</a:t>
            </a:r>
            <a:r>
              <a:rPr lang="en-US" sz="1900" b="1" dirty="0"/>
              <a:t> </a:t>
            </a:r>
            <a:r>
              <a:rPr lang="en-US" sz="1900" b="1" dirty="0" err="1"/>
              <a:t>mba</a:t>
            </a:r>
            <a:r>
              <a:rPr lang="en-US" sz="1900" b="1" dirty="0"/>
              <a:t> </a:t>
            </a:r>
            <a:r>
              <a:rPr lang="en-US" sz="1900" b="1" dirty="0" err="1"/>
              <a:t>hanoratra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hafany</a:t>
            </a:r>
            <a:r>
              <a:rPr lang="en-US" sz="1900" b="1" dirty="0"/>
              <a:t>,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namaly</a:t>
            </a:r>
            <a:r>
              <a:rPr lang="en-US" sz="1900" b="1" dirty="0"/>
              <a:t> </a:t>
            </a:r>
            <a:r>
              <a:rPr lang="en-US" sz="1900" b="1" dirty="0" err="1"/>
              <a:t>izy</a:t>
            </a:r>
            <a:r>
              <a:rPr lang="en-US" sz="1900" b="1" dirty="0"/>
              <a:t> hoe: “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mahay</a:t>
            </a:r>
            <a:r>
              <a:rPr lang="en-US" sz="1900" b="1" dirty="0"/>
              <a:t> </a:t>
            </a:r>
            <a:r>
              <a:rPr lang="en-US" sz="1900" b="1" dirty="0" err="1"/>
              <a:t>manoratra</a:t>
            </a:r>
            <a:r>
              <a:rPr lang="en-US" sz="1900" b="1" dirty="0"/>
              <a:t> </a:t>
            </a:r>
            <a:r>
              <a:rPr lang="en-US" sz="1900" b="1" dirty="0" err="1"/>
              <a:t>aho</a:t>
            </a:r>
            <a:r>
              <a:rPr lang="en-US" sz="1900" b="1" dirty="0"/>
              <a:t>.” </a:t>
            </a:r>
            <a:r>
              <a:rPr lang="en-US" sz="1900" b="1" dirty="0" err="1"/>
              <a:t>Saingy</a:t>
            </a:r>
            <a:r>
              <a:rPr lang="en-US" sz="1900" b="1" dirty="0"/>
              <a:t> </a:t>
            </a:r>
            <a:r>
              <a:rPr lang="en-US" sz="1900" b="1" dirty="0" err="1"/>
              <a:t>nanome</a:t>
            </a:r>
            <a:r>
              <a:rPr lang="en-US" sz="1900" b="1" dirty="0"/>
              <a:t> </a:t>
            </a:r>
            <a:r>
              <a:rPr lang="en-US" sz="1900" b="1" dirty="0" err="1"/>
              <a:t>hery</a:t>
            </a:r>
            <a:r>
              <a:rPr lang="en-US" sz="1900" b="1" dirty="0"/>
              <a:t> ho </a:t>
            </a:r>
            <a:r>
              <a:rPr lang="en-US" sz="1900" b="1" dirty="0" err="1"/>
              <a:t>azy</a:t>
            </a:r>
            <a:r>
              <a:rPr lang="en-US" sz="1900" b="1" dirty="0"/>
              <a:t> </a:t>
            </a:r>
            <a:r>
              <a:rPr lang="en-US" sz="1900" b="1" dirty="0" err="1"/>
              <a:t>Andriamanitra</a:t>
            </a:r>
            <a:r>
              <a:rPr lang="en-US" sz="1900" b="1" dirty="0"/>
              <a:t>, </a:t>
            </a:r>
            <a:r>
              <a:rPr lang="en-US" sz="1900" b="1" dirty="0" err="1"/>
              <a:t>koa</a:t>
            </a:r>
            <a:r>
              <a:rPr lang="en-US" sz="1900" b="1" dirty="0"/>
              <a:t>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nanomboka</a:t>
            </a:r>
            <a:r>
              <a:rPr lang="en-US" sz="1900" b="1" dirty="0"/>
              <a:t> </a:t>
            </a:r>
            <a:r>
              <a:rPr lang="en-US" sz="1900" b="1" dirty="0" err="1"/>
              <a:t>nanoratra</a:t>
            </a:r>
            <a:r>
              <a:rPr lang="en-US" sz="1900" b="1" dirty="0"/>
              <a:t> </a:t>
            </a:r>
            <a:r>
              <a:rPr lang="en-US" sz="1900" b="1" dirty="0" err="1"/>
              <a:t>izy</a:t>
            </a:r>
            <a:r>
              <a:rPr lang="en-US" sz="1900" b="1" dirty="0"/>
              <a:t>. </a:t>
            </a:r>
            <a:r>
              <a:rPr lang="en-US" sz="1900" b="1" dirty="0" err="1"/>
              <a:t>Rehefa</a:t>
            </a:r>
            <a:r>
              <a:rPr lang="en-US" sz="1900" b="1" dirty="0"/>
              <a:t> </a:t>
            </a:r>
            <a:r>
              <a:rPr lang="en-US" sz="1900" b="1" dirty="0" err="1"/>
              <a:t>nandeha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fotoana</a:t>
            </a:r>
            <a:r>
              <a:rPr lang="en-US" sz="1900" b="1" dirty="0"/>
              <a:t>,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naka</a:t>
            </a:r>
            <a:r>
              <a:rPr lang="en-US" sz="1900" b="1" dirty="0"/>
              <a:t> </a:t>
            </a:r>
            <a:r>
              <a:rPr lang="en-US" sz="1900" b="1" dirty="0" err="1"/>
              <a:t>olona</a:t>
            </a:r>
            <a:r>
              <a:rPr lang="en-US" sz="1900" b="1" dirty="0"/>
              <a:t> </a:t>
            </a:r>
            <a:r>
              <a:rPr lang="en-US" sz="1900" b="1" dirty="0" err="1"/>
              <a:t>mpanampy</a:t>
            </a:r>
            <a:r>
              <a:rPr lang="en-US" sz="1900" b="1" dirty="0"/>
              <a:t> </a:t>
            </a:r>
            <a:r>
              <a:rPr lang="en-US" sz="1900" b="1" dirty="0" err="1"/>
              <a:t>azy</a:t>
            </a:r>
            <a:r>
              <a:rPr lang="en-US" sz="1900" b="1" dirty="0"/>
              <a:t> </a:t>
            </a:r>
            <a:r>
              <a:rPr lang="en-US" sz="1900" b="1" dirty="0" err="1"/>
              <a:t>tamin'ny</a:t>
            </a:r>
            <a:r>
              <a:rPr lang="en-US" sz="1900" b="1" dirty="0"/>
              <a:t> </a:t>
            </a:r>
            <a:r>
              <a:rPr lang="en-US" sz="1900" b="1" dirty="0" err="1"/>
              <a:t>fanoratana</a:t>
            </a:r>
            <a:r>
              <a:rPr lang="en-US" sz="1900" b="1" dirty="0"/>
              <a:t> </a:t>
            </a:r>
            <a:r>
              <a:rPr lang="en-US" sz="1900" b="1" dirty="0" err="1"/>
              <a:t>izay</a:t>
            </a:r>
            <a:r>
              <a:rPr lang="en-US" sz="1900" b="1" dirty="0"/>
              <a:t> </a:t>
            </a:r>
            <a:r>
              <a:rPr lang="en-US" sz="1900" b="1" dirty="0" err="1"/>
              <a:t>nanitsy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fitsipi-pitenenana</a:t>
            </a:r>
            <a:r>
              <a:rPr lang="en-US" sz="1900" b="1" dirty="0"/>
              <a:t> </a:t>
            </a:r>
            <a:r>
              <a:rPr lang="en-US" sz="1900" b="1" dirty="0" err="1"/>
              <a:t>diso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nanatsara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fanoratana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teny</a:t>
            </a:r>
            <a:r>
              <a:rPr lang="en-US" sz="1900" b="1" dirty="0"/>
              <a:t> </a:t>
            </a:r>
            <a:r>
              <a:rPr lang="en-US" sz="1900" b="1" dirty="0" err="1"/>
              <a:t>sasany</a:t>
            </a:r>
            <a:r>
              <a:rPr lang="en-US" sz="1900" b="1" dirty="0"/>
              <a:t> </a:t>
            </a:r>
            <a:r>
              <a:rPr lang="en-US" sz="1900" b="1" dirty="0" err="1"/>
              <a:t>izy</a:t>
            </a:r>
            <a:r>
              <a:rPr lang="en-US" sz="1900" b="1" dirty="0"/>
              <a:t>.</a:t>
            </a:r>
            <a:endParaRPr lang="en-US" sz="1900" b="1" noProof="0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43825" y="823164"/>
            <a:ext cx="2162177" cy="2372637"/>
            <a:chOff x="9725024" y="1120237"/>
            <a:chExt cx="2162177" cy="237263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Mary Ann “Marian” Davis (1847-1904), </a:t>
              </a:r>
              <a:r>
                <a:rPr lang="en-US" sz="1400" b="1" noProof="0" dirty="0" err="1"/>
                <a:t>mpanoratra</a:t>
              </a:r>
              <a:r>
                <a:rPr lang="en-US" sz="1400" b="1" noProof="0" dirty="0"/>
                <a:t> </a:t>
              </a:r>
              <a:r>
                <a:rPr lang="en-US" sz="1400" b="1" noProof="0" dirty="0" err="1"/>
                <a:t>mpanampy</a:t>
              </a:r>
              <a:r>
                <a:rPr lang="en-US" sz="1400" b="1" noProof="0" dirty="0"/>
                <a:t>. </a:t>
              </a:r>
              <a:r>
                <a:rPr lang="en-US" sz="1400" b="1" noProof="0" dirty="0" err="1"/>
                <a:t>Sary</a:t>
              </a:r>
              <a:r>
                <a:rPr lang="en-US" sz="1400" b="1" noProof="0" dirty="0"/>
                <a:t>: “Ellen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4322" y="830813"/>
            <a:ext cx="2076450" cy="2577109"/>
            <a:chOff x="9568539" y="3499075"/>
            <a:chExt cx="2076450" cy="2577109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458500" cy="18384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68539" y="5337520"/>
              <a:ext cx="2076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Sarah E. Peck, 1880s. </a:t>
              </a:r>
              <a:r>
                <a:rPr lang="en-US" sz="1400" b="1" noProof="0" dirty="0" err="1"/>
                <a:t>Sary</a:t>
              </a:r>
              <a:r>
                <a:rPr lang="en-US" sz="1400" b="1" noProof="0" dirty="0"/>
                <a:t>: “Center for Adventist Research .”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6" y="3248829"/>
            <a:ext cx="900598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Momba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maha-mety</a:t>
            </a:r>
            <a:r>
              <a:rPr lang="en-US" sz="1900" b="1" dirty="0"/>
              <a:t> </a:t>
            </a:r>
            <a:r>
              <a:rPr lang="en-US" sz="1900" b="1" dirty="0" err="1"/>
              <a:t>diso</a:t>
            </a:r>
            <a:r>
              <a:rPr lang="en-US" sz="1900" b="1" dirty="0"/>
              <a:t> </a:t>
            </a:r>
            <a:r>
              <a:rPr lang="en-US" sz="1900" b="1" dirty="0" err="1"/>
              <a:t>azy</a:t>
            </a:r>
            <a:r>
              <a:rPr lang="en-US" sz="1900" b="1" dirty="0"/>
              <a:t>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maha-mpaminany</a:t>
            </a:r>
            <a:r>
              <a:rPr lang="en-US" sz="1900" b="1" dirty="0"/>
              <a:t> </a:t>
            </a:r>
            <a:r>
              <a:rPr lang="en-US" sz="1900" b="1" dirty="0" err="1"/>
              <a:t>azy</a:t>
            </a:r>
            <a:r>
              <a:rPr lang="en-US" sz="1900" b="1" dirty="0"/>
              <a:t>,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izao</a:t>
            </a:r>
            <a:r>
              <a:rPr lang="en-US" sz="1900" b="1" dirty="0"/>
              <a:t> no </a:t>
            </a:r>
            <a:r>
              <a:rPr lang="en-US" sz="1900" b="1" dirty="0" err="1"/>
              <a:t>lazain'i</a:t>
            </a:r>
            <a:r>
              <a:rPr lang="en-US" sz="1900" b="1" dirty="0"/>
              <a:t> Ellen: “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mbola</a:t>
            </a:r>
            <a:r>
              <a:rPr lang="en-US" sz="1900" b="1" dirty="0"/>
              <a:t> </a:t>
            </a:r>
            <a:r>
              <a:rPr lang="en-US" sz="1900" b="1" dirty="0" err="1"/>
              <a:t>nilaza</a:t>
            </a:r>
            <a:r>
              <a:rPr lang="en-US" sz="1900" b="1" dirty="0"/>
              <a:t> </a:t>
            </a:r>
            <a:r>
              <a:rPr lang="en-US" sz="1900" b="1" dirty="0" err="1"/>
              <a:t>velively</a:t>
            </a:r>
            <a:r>
              <a:rPr lang="en-US" sz="1900" b="1" dirty="0"/>
              <a:t> </a:t>
            </a:r>
            <a:r>
              <a:rPr lang="en-US" sz="1900" b="1" dirty="0" err="1"/>
              <a:t>aho</a:t>
            </a:r>
            <a:r>
              <a:rPr lang="en-US" sz="1900" b="1" dirty="0"/>
              <a:t> fa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mety</a:t>
            </a:r>
            <a:r>
              <a:rPr lang="en-US" sz="1900" b="1" dirty="0"/>
              <a:t> </a:t>
            </a:r>
            <a:r>
              <a:rPr lang="en-US" sz="1900" b="1" dirty="0" err="1"/>
              <a:t>diso</a:t>
            </a:r>
            <a:r>
              <a:rPr lang="en-US" sz="1900" b="1" dirty="0"/>
              <a:t>. </a:t>
            </a:r>
            <a:r>
              <a:rPr lang="en-US" sz="1900" b="1" dirty="0" err="1"/>
              <a:t>Andriamanitra</a:t>
            </a:r>
            <a:r>
              <a:rPr lang="en-US" sz="1900" b="1" dirty="0"/>
              <a:t> </a:t>
            </a:r>
            <a:r>
              <a:rPr lang="en-US" sz="1900" b="1" dirty="0" err="1"/>
              <a:t>irery</a:t>
            </a:r>
            <a:r>
              <a:rPr lang="en-US" sz="1900" b="1" dirty="0"/>
              <a:t> </a:t>
            </a:r>
            <a:r>
              <a:rPr lang="en-US" sz="1900" b="1" dirty="0" err="1"/>
              <a:t>ihany</a:t>
            </a:r>
            <a:r>
              <a:rPr lang="en-US" sz="1900" b="1" dirty="0"/>
              <a:t> no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mety</a:t>
            </a:r>
            <a:r>
              <a:rPr lang="en-US" sz="1900" b="1" dirty="0"/>
              <a:t> </a:t>
            </a:r>
            <a:r>
              <a:rPr lang="en-US" sz="1900" b="1" dirty="0" err="1"/>
              <a:t>diso</a:t>
            </a:r>
            <a:r>
              <a:rPr lang="en-US" sz="1900" b="1" dirty="0"/>
              <a:t>” </a:t>
            </a:r>
            <a:r>
              <a:rPr lang="en-US" sz="1600" b="1" noProof="0" dirty="0"/>
              <a:t>(Selected Messages, vol. 1, p. 42)</a:t>
            </a:r>
            <a:r>
              <a:rPr lang="en-US" sz="2000" b="1" noProof="0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359286" y="2351085"/>
            <a:ext cx="7461752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nanova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hevitry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hafatra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oviana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oviana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ireo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sady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nanampy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heviny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manokana</a:t>
            </a:r>
            <a:r>
              <a:rPr lang="en-US" sz="1900" b="1" dirty="0">
                <a:solidFill>
                  <a:prstClr val="black"/>
                </a:solidFill>
              </a:rPr>
              <a:t>.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maintsy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namarinin'i</a:t>
            </a:r>
            <a:r>
              <a:rPr lang="en-US" sz="1900" b="1" dirty="0">
                <a:solidFill>
                  <a:prstClr val="black"/>
                </a:solidFill>
              </a:rPr>
              <a:t> Ellen </a:t>
            </a:r>
            <a:r>
              <a:rPr lang="en-US" sz="1900" b="1" dirty="0" err="1">
                <a:solidFill>
                  <a:prstClr val="black"/>
                </a:solidFill>
              </a:rPr>
              <a:t>hatrany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lahatsoratra</a:t>
            </a:r>
            <a:r>
              <a:rPr lang="en-US" sz="1900" b="1" dirty="0">
                <a:solidFill>
                  <a:prstClr val="black"/>
                </a:solidFill>
              </a:rPr>
              <a:t> vita.</a:t>
            </a:r>
            <a:endParaRPr lang="en-US" sz="19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6" y="4197744"/>
            <a:ext cx="7143748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Momba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maha</a:t>
            </a:r>
            <a:r>
              <a:rPr lang="en-US" sz="1900" b="1" dirty="0">
                <a:solidFill>
                  <a:prstClr val="black"/>
                </a:solidFill>
              </a:rPr>
              <a:t>-azo </a:t>
            </a:r>
            <a:r>
              <a:rPr lang="en-US" sz="1900" b="1" dirty="0" err="1">
                <a:solidFill>
                  <a:prstClr val="black"/>
                </a:solidFill>
              </a:rPr>
              <a:t>antoka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asa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sorany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izao</a:t>
            </a:r>
            <a:r>
              <a:rPr lang="en-US" sz="1900" b="1" dirty="0">
                <a:solidFill>
                  <a:prstClr val="black"/>
                </a:solidFill>
              </a:rPr>
              <a:t> no </a:t>
            </a:r>
            <a:r>
              <a:rPr lang="en-US" sz="1900" b="1" dirty="0" err="1">
                <a:solidFill>
                  <a:prstClr val="black"/>
                </a:solidFill>
              </a:rPr>
              <a:t>nosoratany</a:t>
            </a:r>
            <a:r>
              <a:rPr lang="en-US" sz="1900" b="1" dirty="0">
                <a:solidFill>
                  <a:prstClr val="black"/>
                </a:solidFill>
              </a:rPr>
              <a:t>: “</a:t>
            </a:r>
            <a:r>
              <a:rPr lang="en-US" sz="1900" b="1" dirty="0" err="1">
                <a:solidFill>
                  <a:prstClr val="black"/>
                </a:solidFill>
              </a:rPr>
              <a:t>Misy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fotoana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izay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maintsy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niresahana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zavatra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tsotra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andavanandro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nieritreretana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momba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izany</a:t>
            </a:r>
            <a:r>
              <a:rPr lang="en-US" sz="1900" b="1" dirty="0">
                <a:solidFill>
                  <a:prstClr val="black"/>
                </a:solidFill>
              </a:rPr>
              <a:t>;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maintsy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nisy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taratasy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tsotra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nifampitana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hafatra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teo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mpiasa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iray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mankamin'ny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anankiray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hafa</a:t>
            </a:r>
            <a:r>
              <a:rPr lang="en-US" sz="1900" b="1" dirty="0">
                <a:solidFill>
                  <a:prstClr val="black"/>
                </a:solidFill>
              </a:rPr>
              <a:t>. Ny </a:t>
            </a:r>
            <a:r>
              <a:rPr lang="en-US" sz="1900" b="1" dirty="0" err="1">
                <a:solidFill>
                  <a:prstClr val="black"/>
                </a:solidFill>
              </a:rPr>
              <a:t>teny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fampahafantarana</a:t>
            </a:r>
            <a:r>
              <a:rPr lang="en-US" sz="1900" b="1" dirty="0">
                <a:solidFill>
                  <a:prstClr val="black"/>
                </a:solidFill>
              </a:rPr>
              <a:t> toy </a:t>
            </a:r>
            <a:r>
              <a:rPr lang="en-US" sz="1900" b="1" dirty="0" err="1">
                <a:solidFill>
                  <a:prstClr val="black"/>
                </a:solidFill>
              </a:rPr>
              <a:t>izany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avy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tsindrimandrin'ny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Fanahin'Andriamanitra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manokana</a:t>
            </a:r>
            <a:r>
              <a:rPr lang="en-US" sz="1900" b="1" dirty="0">
                <a:solidFill>
                  <a:prstClr val="black"/>
                </a:solidFill>
              </a:rPr>
              <a:t>” </a:t>
            </a:r>
            <a:r>
              <a:rPr lang="en-US" sz="1600" b="1" noProof="0" dirty="0">
                <a:solidFill>
                  <a:prstClr val="black"/>
                </a:solidFill>
              </a:rPr>
              <a:t>(Selected Messages, vol. 3, p. 64)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1686</Words>
  <Application>Microsoft Office PowerPoint</Application>
  <PresentationFormat>Panorámica</PresentationFormat>
  <Paragraphs>84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Wingdings</vt:lpstr>
      <vt:lpstr>Aptos Display</vt:lpstr>
      <vt:lpstr>Arial</vt:lpstr>
      <vt:lpstr>Constantia</vt:lpstr>
      <vt:lpstr>Aptos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Sergio</dc:creator>
  <cp:lastModifiedBy>Isabel Laveda</cp:lastModifiedBy>
  <cp:revision>114</cp:revision>
  <dcterms:created xsi:type="dcterms:W3CDTF">2026-10-17T14:52:34Z</dcterms:created>
  <dcterms:modified xsi:type="dcterms:W3CDTF">2026-11-05T06:32:58Z</dcterms:modified>
</cp:coreProperties>
</file>