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7" r:id="rId3"/>
    <p:sldId id="258" r:id="rId4"/>
    <p:sldId id="264" r:id="rId5"/>
    <p:sldId id="265" r:id="rId6"/>
    <p:sldId id="267" r:id="rId7"/>
    <p:sldId id="263" r:id="rId8"/>
    <p:sldId id="268" r:id="rId9"/>
    <p:sldId id="270" r:id="rId1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F1C"/>
    <a:srgbClr val="8F952B"/>
    <a:srgbClr val="A94861"/>
    <a:srgbClr val="2D4DA1"/>
    <a:srgbClr val="F88936"/>
    <a:srgbClr val="F775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60"/>
  </p:normalViewPr>
  <p:slideViewPr>
    <p:cSldViewPr snapToGrid="0">
      <p:cViewPr varScale="1">
        <p:scale>
          <a:sx n="101" d="100"/>
          <a:sy n="101" d="100"/>
        </p:scale>
        <p:origin x="8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8622F6-5BB6-57ED-73ED-5352B59B8D4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4FA8C3-29C5-D79C-9F71-A9BB96697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4C329B-D6DE-AAEE-158B-A7E4F7E06896}"/>
              </a:ext>
            </a:extLst>
          </p:cNvPr>
          <p:cNvSpPr>
            <a:spLocks noGrp="1"/>
          </p:cNvSpPr>
          <p:nvPr>
            <p:ph type="dt" sz="half" idx="10"/>
          </p:nvPr>
        </p:nvSpPr>
        <p:spPr/>
        <p:txBody>
          <a:bodyPr/>
          <a:lstStyle/>
          <a:p>
            <a:fld id="{0DC5D7AF-13CF-4EE7-B87E-27E15A0A2CBF}" type="datetimeFigureOut">
              <a:rPr lang="es-ES" smtClean="0"/>
              <a:t>10/06/2026</a:t>
            </a:fld>
            <a:endParaRPr lang="es-ES"/>
          </a:p>
        </p:txBody>
      </p:sp>
      <p:sp>
        <p:nvSpPr>
          <p:cNvPr id="5" name="Marcador de pie de página 4">
            <a:extLst>
              <a:ext uri="{FF2B5EF4-FFF2-40B4-BE49-F238E27FC236}">
                <a16:creationId xmlns:a16="http://schemas.microsoft.com/office/drawing/2014/main" id="{0277D76D-D8B6-99AA-F99B-C6B96FCF67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A566132-5458-A0F9-D2D7-BFD8A86106D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067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518344-1C88-F38A-4F4C-3F2093EE2C9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9F02E84-CCD0-793A-5DD8-7C9190BD99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F984120-4002-D144-5CDD-1D4966287A3E}"/>
              </a:ext>
            </a:extLst>
          </p:cNvPr>
          <p:cNvSpPr>
            <a:spLocks noGrp="1"/>
          </p:cNvSpPr>
          <p:nvPr>
            <p:ph type="dt" sz="half" idx="10"/>
          </p:nvPr>
        </p:nvSpPr>
        <p:spPr/>
        <p:txBody>
          <a:bodyPr/>
          <a:lstStyle/>
          <a:p>
            <a:fld id="{0DC5D7AF-13CF-4EE7-B87E-27E15A0A2CBF}" type="datetimeFigureOut">
              <a:rPr lang="es-ES" smtClean="0"/>
              <a:t>10/06/2026</a:t>
            </a:fld>
            <a:endParaRPr lang="es-ES"/>
          </a:p>
        </p:txBody>
      </p:sp>
      <p:sp>
        <p:nvSpPr>
          <p:cNvPr id="5" name="Marcador de pie de página 4">
            <a:extLst>
              <a:ext uri="{FF2B5EF4-FFF2-40B4-BE49-F238E27FC236}">
                <a16:creationId xmlns:a16="http://schemas.microsoft.com/office/drawing/2014/main" id="{FD63058F-1A7F-B01A-3DB0-3B64627140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255FD4-1F6D-03FD-7360-E75C4185FFA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68841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524B9E1-C78D-FF2D-499F-71898D62C89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184D10-FB66-46D2-946A-E63317561D4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ED24A1-1A8B-FFC9-0E1C-680994B83203}"/>
              </a:ext>
            </a:extLst>
          </p:cNvPr>
          <p:cNvSpPr>
            <a:spLocks noGrp="1"/>
          </p:cNvSpPr>
          <p:nvPr>
            <p:ph type="dt" sz="half" idx="10"/>
          </p:nvPr>
        </p:nvSpPr>
        <p:spPr/>
        <p:txBody>
          <a:bodyPr/>
          <a:lstStyle/>
          <a:p>
            <a:fld id="{0DC5D7AF-13CF-4EE7-B87E-27E15A0A2CBF}" type="datetimeFigureOut">
              <a:rPr lang="es-ES" smtClean="0"/>
              <a:t>10/06/2026</a:t>
            </a:fld>
            <a:endParaRPr lang="es-ES"/>
          </a:p>
        </p:txBody>
      </p:sp>
      <p:sp>
        <p:nvSpPr>
          <p:cNvPr id="5" name="Marcador de pie de página 4">
            <a:extLst>
              <a:ext uri="{FF2B5EF4-FFF2-40B4-BE49-F238E27FC236}">
                <a16:creationId xmlns:a16="http://schemas.microsoft.com/office/drawing/2014/main" id="{A17603EA-7362-4FE1-2645-6E42ABA287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C4571F-2B2B-79AE-04F5-3F62473FAB0B}"/>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1830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3B3C1-965F-8994-E933-2E31599D75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CF727C-96F5-7BBA-816D-55F2C74B051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32E7CB-BE81-59CC-0AA2-02C6958196A3}"/>
              </a:ext>
            </a:extLst>
          </p:cNvPr>
          <p:cNvSpPr>
            <a:spLocks noGrp="1"/>
          </p:cNvSpPr>
          <p:nvPr>
            <p:ph type="dt" sz="half" idx="10"/>
          </p:nvPr>
        </p:nvSpPr>
        <p:spPr/>
        <p:txBody>
          <a:bodyPr/>
          <a:lstStyle/>
          <a:p>
            <a:fld id="{0DC5D7AF-13CF-4EE7-B87E-27E15A0A2CBF}" type="datetimeFigureOut">
              <a:rPr lang="es-ES" smtClean="0"/>
              <a:t>10/06/2026</a:t>
            </a:fld>
            <a:endParaRPr lang="es-ES"/>
          </a:p>
        </p:txBody>
      </p:sp>
      <p:sp>
        <p:nvSpPr>
          <p:cNvPr id="5" name="Marcador de pie de página 4">
            <a:extLst>
              <a:ext uri="{FF2B5EF4-FFF2-40B4-BE49-F238E27FC236}">
                <a16:creationId xmlns:a16="http://schemas.microsoft.com/office/drawing/2014/main" id="{57214DEF-8F8C-69AA-6B4E-050E3C4E36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D87C1E-487E-F63C-8EF4-E9CDB8CC517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14567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590C9-8BB0-8EAF-F413-5D4E7784BC6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6E5A5A-AF51-C626-DA8C-E0A57295BE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9E81198-EE7F-C885-48ED-483D4B16A650}"/>
              </a:ext>
            </a:extLst>
          </p:cNvPr>
          <p:cNvSpPr>
            <a:spLocks noGrp="1"/>
          </p:cNvSpPr>
          <p:nvPr>
            <p:ph type="dt" sz="half" idx="10"/>
          </p:nvPr>
        </p:nvSpPr>
        <p:spPr/>
        <p:txBody>
          <a:bodyPr/>
          <a:lstStyle/>
          <a:p>
            <a:fld id="{0DC5D7AF-13CF-4EE7-B87E-27E15A0A2CBF}" type="datetimeFigureOut">
              <a:rPr lang="es-ES" smtClean="0"/>
              <a:t>10/06/2026</a:t>
            </a:fld>
            <a:endParaRPr lang="es-ES"/>
          </a:p>
        </p:txBody>
      </p:sp>
      <p:sp>
        <p:nvSpPr>
          <p:cNvPr id="5" name="Marcador de pie de página 4">
            <a:extLst>
              <a:ext uri="{FF2B5EF4-FFF2-40B4-BE49-F238E27FC236}">
                <a16:creationId xmlns:a16="http://schemas.microsoft.com/office/drawing/2014/main" id="{ACF05044-295A-EB74-A9B5-D25D4F1E5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B9AB20-22D0-53CC-E813-6EDD8AD0617D}"/>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2075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A0013D-8BEF-15DC-F280-4E83C66CAB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349DB07-1C76-5868-6AB9-EF722F65374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EA120C7-F368-3979-1E8A-1777A3E9BB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64A233-1B8B-2737-E71D-EEE04547C2C9}"/>
              </a:ext>
            </a:extLst>
          </p:cNvPr>
          <p:cNvSpPr>
            <a:spLocks noGrp="1"/>
          </p:cNvSpPr>
          <p:nvPr>
            <p:ph type="dt" sz="half" idx="10"/>
          </p:nvPr>
        </p:nvSpPr>
        <p:spPr/>
        <p:txBody>
          <a:bodyPr/>
          <a:lstStyle/>
          <a:p>
            <a:fld id="{0DC5D7AF-13CF-4EE7-B87E-27E15A0A2CBF}" type="datetimeFigureOut">
              <a:rPr lang="es-ES" smtClean="0"/>
              <a:t>10/06/2026</a:t>
            </a:fld>
            <a:endParaRPr lang="es-ES"/>
          </a:p>
        </p:txBody>
      </p:sp>
      <p:sp>
        <p:nvSpPr>
          <p:cNvPr id="6" name="Marcador de pie de página 5">
            <a:extLst>
              <a:ext uri="{FF2B5EF4-FFF2-40B4-BE49-F238E27FC236}">
                <a16:creationId xmlns:a16="http://schemas.microsoft.com/office/drawing/2014/main" id="{9D81B2BA-C856-1D05-B9E4-F9BCA387A0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CE09A73-3A7B-3900-2DBD-F2C5B2463BF3}"/>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3653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B80742-2484-7469-3D75-0F5AF88C506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800C80-EA52-D154-5941-B2DDF0B53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E5219C-C077-DA30-92DB-32D0907AE80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043D65A-FC0A-725D-534E-F4171AF51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F7EEC84-8FB8-52C4-8562-0A13933DB7F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1DC113B-D091-78E7-1B18-1B44F8B8939D}"/>
              </a:ext>
            </a:extLst>
          </p:cNvPr>
          <p:cNvSpPr>
            <a:spLocks noGrp="1"/>
          </p:cNvSpPr>
          <p:nvPr>
            <p:ph type="dt" sz="half" idx="10"/>
          </p:nvPr>
        </p:nvSpPr>
        <p:spPr/>
        <p:txBody>
          <a:bodyPr/>
          <a:lstStyle/>
          <a:p>
            <a:fld id="{0DC5D7AF-13CF-4EE7-B87E-27E15A0A2CBF}" type="datetimeFigureOut">
              <a:rPr lang="es-ES" smtClean="0"/>
              <a:t>10/06/2026</a:t>
            </a:fld>
            <a:endParaRPr lang="es-ES"/>
          </a:p>
        </p:txBody>
      </p:sp>
      <p:sp>
        <p:nvSpPr>
          <p:cNvPr id="8" name="Marcador de pie de página 7">
            <a:extLst>
              <a:ext uri="{FF2B5EF4-FFF2-40B4-BE49-F238E27FC236}">
                <a16:creationId xmlns:a16="http://schemas.microsoft.com/office/drawing/2014/main" id="{7D100736-97F4-332D-9A59-B38B09CCE6F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103F2FA-FFD1-7AD1-646B-FEA9AC2BDA7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08567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AB166-373A-F464-7E4B-0E6652C689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23A8B7B-B374-D36B-894A-677D1F089E25}"/>
              </a:ext>
            </a:extLst>
          </p:cNvPr>
          <p:cNvSpPr>
            <a:spLocks noGrp="1"/>
          </p:cNvSpPr>
          <p:nvPr>
            <p:ph type="dt" sz="half" idx="10"/>
          </p:nvPr>
        </p:nvSpPr>
        <p:spPr/>
        <p:txBody>
          <a:bodyPr/>
          <a:lstStyle/>
          <a:p>
            <a:fld id="{0DC5D7AF-13CF-4EE7-B87E-27E15A0A2CBF}" type="datetimeFigureOut">
              <a:rPr lang="es-ES" smtClean="0"/>
              <a:t>10/06/2026</a:t>
            </a:fld>
            <a:endParaRPr lang="es-ES"/>
          </a:p>
        </p:txBody>
      </p:sp>
      <p:sp>
        <p:nvSpPr>
          <p:cNvPr id="4" name="Marcador de pie de página 3">
            <a:extLst>
              <a:ext uri="{FF2B5EF4-FFF2-40B4-BE49-F238E27FC236}">
                <a16:creationId xmlns:a16="http://schemas.microsoft.com/office/drawing/2014/main" id="{3D478F7B-A4A7-B99C-6E57-DA9AE5AF810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232EC2-66B2-E2BF-DF8B-59B63ED44A25}"/>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8605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651BFD-966B-3C8F-8E53-661F921DF8A7}"/>
              </a:ext>
            </a:extLst>
          </p:cNvPr>
          <p:cNvSpPr>
            <a:spLocks noGrp="1"/>
          </p:cNvSpPr>
          <p:nvPr>
            <p:ph type="dt" sz="half" idx="10"/>
          </p:nvPr>
        </p:nvSpPr>
        <p:spPr/>
        <p:txBody>
          <a:bodyPr/>
          <a:lstStyle/>
          <a:p>
            <a:fld id="{0DC5D7AF-13CF-4EE7-B87E-27E15A0A2CBF}" type="datetimeFigureOut">
              <a:rPr lang="es-ES" smtClean="0"/>
              <a:t>10/06/2026</a:t>
            </a:fld>
            <a:endParaRPr lang="es-ES"/>
          </a:p>
        </p:txBody>
      </p:sp>
      <p:sp>
        <p:nvSpPr>
          <p:cNvPr id="3" name="Marcador de pie de página 2">
            <a:extLst>
              <a:ext uri="{FF2B5EF4-FFF2-40B4-BE49-F238E27FC236}">
                <a16:creationId xmlns:a16="http://schemas.microsoft.com/office/drawing/2014/main" id="{40B26F6A-99E1-1221-5783-F18C0FDE90E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443269-CED3-6FD5-7AC6-43645CA8B95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3969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33180-909E-2F1C-4882-BF9694CC6B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9E6B7AF-1F47-3365-CF4E-99DCC1DF1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B326F6-86ED-F6D2-4C4A-05170E697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D822789-18FF-3F11-E69A-BCBB809BE3C1}"/>
              </a:ext>
            </a:extLst>
          </p:cNvPr>
          <p:cNvSpPr>
            <a:spLocks noGrp="1"/>
          </p:cNvSpPr>
          <p:nvPr>
            <p:ph type="dt" sz="half" idx="10"/>
          </p:nvPr>
        </p:nvSpPr>
        <p:spPr/>
        <p:txBody>
          <a:bodyPr/>
          <a:lstStyle/>
          <a:p>
            <a:fld id="{0DC5D7AF-13CF-4EE7-B87E-27E15A0A2CBF}" type="datetimeFigureOut">
              <a:rPr lang="es-ES" smtClean="0"/>
              <a:t>10/06/2026</a:t>
            </a:fld>
            <a:endParaRPr lang="es-ES"/>
          </a:p>
        </p:txBody>
      </p:sp>
      <p:sp>
        <p:nvSpPr>
          <p:cNvPr id="6" name="Marcador de pie de página 5">
            <a:extLst>
              <a:ext uri="{FF2B5EF4-FFF2-40B4-BE49-F238E27FC236}">
                <a16:creationId xmlns:a16="http://schemas.microsoft.com/office/drawing/2014/main" id="{A75238D6-E434-0134-8D25-853094F526E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8725950-02CC-D532-6C0C-723D066B452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4083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C3B0D-1F66-AB8C-E27B-A31A85CDD0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9A5C767-09D0-3AF7-F791-2DC3E85A2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682FC1D-7F02-689A-A701-F001ECFDC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7F7F94-77F6-8048-D4B7-6FD3D04AECEC}"/>
              </a:ext>
            </a:extLst>
          </p:cNvPr>
          <p:cNvSpPr>
            <a:spLocks noGrp="1"/>
          </p:cNvSpPr>
          <p:nvPr>
            <p:ph type="dt" sz="half" idx="10"/>
          </p:nvPr>
        </p:nvSpPr>
        <p:spPr/>
        <p:txBody>
          <a:bodyPr/>
          <a:lstStyle/>
          <a:p>
            <a:fld id="{0DC5D7AF-13CF-4EE7-B87E-27E15A0A2CBF}" type="datetimeFigureOut">
              <a:rPr lang="es-ES" smtClean="0"/>
              <a:t>10/06/2026</a:t>
            </a:fld>
            <a:endParaRPr lang="es-ES"/>
          </a:p>
        </p:txBody>
      </p:sp>
      <p:sp>
        <p:nvSpPr>
          <p:cNvPr id="6" name="Marcador de pie de página 5">
            <a:extLst>
              <a:ext uri="{FF2B5EF4-FFF2-40B4-BE49-F238E27FC236}">
                <a16:creationId xmlns:a16="http://schemas.microsoft.com/office/drawing/2014/main" id="{FC008F7C-5D42-32D8-C217-55B8962BA5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B33F8B-1F2A-BDF6-B792-4F741E7ECB00}"/>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8667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4CF9C3-D1B6-30C9-3C7C-0AC65CDC6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216CE7-18D2-862F-D0E8-F66F7A964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04D437-1230-6454-E35C-EE1CD64AA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C5D7AF-13CF-4EE7-B87E-27E15A0A2CBF}" type="datetimeFigureOut">
              <a:rPr lang="es-ES" smtClean="0"/>
              <a:t>10/06/2026</a:t>
            </a:fld>
            <a:endParaRPr lang="es-ES"/>
          </a:p>
        </p:txBody>
      </p:sp>
      <p:sp>
        <p:nvSpPr>
          <p:cNvPr id="5" name="Marcador de pie de página 4">
            <a:extLst>
              <a:ext uri="{FF2B5EF4-FFF2-40B4-BE49-F238E27FC236}">
                <a16:creationId xmlns:a16="http://schemas.microsoft.com/office/drawing/2014/main" id="{DF355DFF-ACDB-7053-85DD-9C653E90F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8ADD5D8-0E77-1A6D-CC70-E643B3C9F2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C53F51-3374-4B64-A0A6-9C98436C83CD}" type="slidenum">
              <a:rPr lang="es-ES" smtClean="0"/>
              <a:t>‹Nº›</a:t>
            </a:fld>
            <a:endParaRPr lang="es-ES"/>
          </a:p>
        </p:txBody>
      </p:sp>
    </p:spTree>
    <p:extLst>
      <p:ext uri="{BB962C8B-B14F-4D97-AF65-F5344CB8AC3E}">
        <p14:creationId xmlns:p14="http://schemas.microsoft.com/office/powerpoint/2010/main" val="365726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4185DF8-AA2D-B414-4F0C-E593E15EBDA1}"/>
              </a:ext>
            </a:extLst>
          </p:cNvPr>
          <p:cNvSpPr txBox="1"/>
          <p:nvPr/>
        </p:nvSpPr>
        <p:spPr>
          <a:xfrm>
            <a:off x="-526598" y="0"/>
            <a:ext cx="5285209" cy="3785652"/>
          </a:xfrm>
          <a:prstGeom prst="rect">
            <a:avLst/>
          </a:prstGeom>
          <a:noFill/>
        </p:spPr>
        <p:txBody>
          <a:bodyPr wrap="square" rtlCol="0">
            <a:spAutoFit/>
            <a:scene3d>
              <a:camera prst="orthographicFront"/>
              <a:lightRig rig="brightRoom" dir="t"/>
            </a:scene3d>
            <a:sp3d extrusionH="57150" contourW="19050">
              <a:bevelT w="38100" h="38100" prst="angle"/>
              <a:contourClr>
                <a:srgbClr val="F77510"/>
              </a:contourClr>
            </a:sp3d>
          </a:bodyPr>
          <a:lstStyle/>
          <a:p>
            <a:pPr algn="ctr"/>
            <a:r>
              <a:rPr lang="en-US" sz="8000" b="1" noProof="1">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MAHITA AN'I JESOSY </a:t>
            </a:r>
          </a:p>
        </p:txBody>
      </p:sp>
      <p:sp>
        <p:nvSpPr>
          <p:cNvPr id="3" name="CuadroTexto 2">
            <a:extLst>
              <a:ext uri="{FF2B5EF4-FFF2-40B4-BE49-F238E27FC236}">
                <a16:creationId xmlns:a16="http://schemas.microsoft.com/office/drawing/2014/main" id="{A5108331-990B-F221-B6A6-5C26D9286D2F}"/>
              </a:ext>
            </a:extLst>
          </p:cNvPr>
          <p:cNvSpPr txBox="1"/>
          <p:nvPr/>
        </p:nvSpPr>
        <p:spPr>
          <a:xfrm>
            <a:off x="7820025" y="6067425"/>
            <a:ext cx="4229100" cy="646331"/>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noProof="1"/>
              <a:t>Fahitan'i Ellen G. White voarakitra ao amin'ny </a:t>
            </a:r>
            <a:r>
              <a:rPr lang="en-US" b="1" i="1" noProof="1"/>
              <a:t>Early Writings</a:t>
            </a:r>
            <a:r>
              <a:rPr lang="en-US" b="1" noProof="1"/>
              <a:t>, pp. 79-81</a:t>
            </a:r>
          </a:p>
        </p:txBody>
      </p:sp>
    </p:spTree>
    <p:extLst>
      <p:ext uri="{BB962C8B-B14F-4D97-AF65-F5344CB8AC3E}">
        <p14:creationId xmlns:p14="http://schemas.microsoft.com/office/powerpoint/2010/main" val="288712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E6D76B-75F9-EED7-D569-786DD12206D2}"/>
              </a:ext>
            </a:extLst>
          </p:cNvPr>
          <p:cNvSpPr txBox="1"/>
          <p:nvPr/>
        </p:nvSpPr>
        <p:spPr>
          <a:xfrm>
            <a:off x="4962525" y="67310"/>
            <a:ext cx="7215750" cy="707886"/>
          </a:xfrm>
          <a:prstGeom prst="rect">
            <a:avLst/>
          </a:prstGeom>
          <a:noFill/>
        </p:spPr>
        <p:txBody>
          <a:bodyPr wrap="square">
            <a:spAutoFit/>
          </a:bodyPr>
          <a:lstStyle/>
          <a:p>
            <a:r>
              <a:rPr lang="en-US" sz="2000" b="1" noProof="1"/>
              <a:t>Toy ny tao anatin'ny fahakiviana lalina aho, nanakona ny tavako tamin'ny tanako, ary izao no tao an-tsaiko</a:t>
            </a:r>
            <a:r>
              <a:rPr lang="en-US" sz="2000" b="1" noProof="1">
                <a:effectLst/>
              </a:rPr>
              <a:t>:</a:t>
            </a:r>
            <a:endParaRPr lang="en-US" sz="2000" b="1" noProof="1"/>
          </a:p>
        </p:txBody>
      </p:sp>
      <p:pic>
        <p:nvPicPr>
          <p:cNvPr id="7" name="Imagen 6">
            <a:extLst>
              <a:ext uri="{FF2B5EF4-FFF2-40B4-BE49-F238E27FC236}">
                <a16:creationId xmlns:a16="http://schemas.microsoft.com/office/drawing/2014/main" id="{2D1DECF4-071F-B432-B676-ACA5D489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99" y="3590925"/>
            <a:ext cx="5578259" cy="3181351"/>
          </a:xfrm>
          <a:prstGeom prst="roundRect">
            <a:avLst>
              <a:gd name="adj" fmla="val 351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747C51A9-6A4A-777F-824F-81CC2848B77A}"/>
              </a:ext>
            </a:extLst>
          </p:cNvPr>
          <p:cNvPicPr>
            <a:picLocks noChangeAspect="1"/>
          </p:cNvPicPr>
          <p:nvPr/>
        </p:nvPicPr>
        <p:blipFill rotWithShape="1">
          <a:blip r:embed="rId4">
            <a:extLst>
              <a:ext uri="{28A0092B-C50C-407E-A947-70E740481C1C}">
                <a14:useLocalDpi xmlns:a14="http://schemas.microsoft.com/office/drawing/2010/main" val="0"/>
              </a:ext>
            </a:extLst>
          </a:blip>
          <a:srcRect l="17308" t="275" r="8964" b="497"/>
          <a:stretch>
            <a:fillRect/>
          </a:stretch>
        </p:blipFill>
        <p:spPr>
          <a:xfrm>
            <a:off x="266699" y="85724"/>
            <a:ext cx="4514851" cy="3391473"/>
          </a:xfrm>
          <a:prstGeom prst="roundRect">
            <a:avLst>
              <a:gd name="adj" fmla="val 31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uadroTexto 10">
            <a:extLst>
              <a:ext uri="{FF2B5EF4-FFF2-40B4-BE49-F238E27FC236}">
                <a16:creationId xmlns:a16="http://schemas.microsoft.com/office/drawing/2014/main" id="{BA8A3A6B-A310-243F-2A60-A8096C402017}"/>
              </a:ext>
            </a:extLst>
          </p:cNvPr>
          <p:cNvSpPr txBox="1"/>
          <p:nvPr/>
        </p:nvSpPr>
        <p:spPr>
          <a:xfrm>
            <a:off x="4962525" y="1953161"/>
            <a:ext cx="7215750" cy="1631216"/>
          </a:xfrm>
          <a:prstGeom prst="rect">
            <a:avLst/>
          </a:prstGeom>
          <a:noFill/>
        </p:spPr>
        <p:txBody>
          <a:bodyPr wrap="square">
            <a:spAutoFit/>
          </a:bodyPr>
          <a:lstStyle/>
          <a:p>
            <a:r>
              <a:rPr lang="en-US" sz="2000" b="1" noProof="1"/>
              <a:t>Tamin’izay indrindra no nivoha ny varavarana, ary nisy olona tsara tarehy sy bikana niditra. Nijery ahy tamim-pangorahana izy ary nilaza hoe: “Maniry ny hahita an’i Jesosy ve ianao? Eto Izy, ary azonao atao ny mahita Azy raha irinao. Ento izay anananao rehetra, ka manaraha ahy.”</a:t>
            </a:r>
          </a:p>
        </p:txBody>
      </p:sp>
      <p:pic>
        <p:nvPicPr>
          <p:cNvPr id="13" name="Imagen 12">
            <a:extLst>
              <a:ext uri="{FF2B5EF4-FFF2-40B4-BE49-F238E27FC236}">
                <a16:creationId xmlns:a16="http://schemas.microsoft.com/office/drawing/2014/main" id="{2D3E64D6-63D3-B07A-FB14-3BE194E25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7041" y="3590924"/>
            <a:ext cx="5578260" cy="3181352"/>
          </a:xfrm>
          <a:prstGeom prst="roundRect">
            <a:avLst>
              <a:gd name="adj" fmla="val 38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4B0A73A5-811F-7F6C-A1D0-ED7DF891C878}"/>
              </a:ext>
            </a:extLst>
          </p:cNvPr>
          <p:cNvSpPr txBox="1"/>
          <p:nvPr/>
        </p:nvSpPr>
        <p:spPr>
          <a:xfrm>
            <a:off x="4962525" y="702459"/>
            <a:ext cx="7215750" cy="1323439"/>
          </a:xfrm>
          <a:prstGeom prst="rect">
            <a:avLst/>
          </a:prstGeom>
          <a:noFill/>
        </p:spPr>
        <p:txBody>
          <a:bodyPr wrap="square">
            <a:spAutoFit/>
          </a:bodyPr>
          <a:lstStyle/>
          <a:p>
            <a:pPr lvl="0">
              <a:defRPr/>
            </a:pPr>
            <a:r>
              <a:rPr lang="en-US" sz="2000" b="1" noProof="1">
                <a:solidFill>
                  <a:prstClr val="black"/>
                </a:solidFill>
              </a:rPr>
              <a:t>Raha teto an-tany i Jesosy, dia ho nanatona Azy aho, hiantoraka eo an-tongony, ary hitantara Aminy ny fahoriako rehetra. Tsy hanosi-bohon-tanana ahy Izy fa hiantra ahy, dia ho tia sy hanompo Azy mandrakizay aho</a:t>
            </a:r>
            <a:r>
              <a:rPr kumimoji="0" lang="en-US" sz="2000" b="1" i="0" u="none" strike="noStrike" kern="1200" cap="none" spc="0" normalizeH="0" baseline="0" noProof="1">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52152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66F61FF-1B11-E74A-34F6-B0756E4FAA8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5570534-534B-AE8F-52ED-B004424BE567}"/>
              </a:ext>
            </a:extLst>
          </p:cNvPr>
          <p:cNvSpPr txBox="1"/>
          <p:nvPr/>
        </p:nvSpPr>
        <p:spPr>
          <a:xfrm>
            <a:off x="160125" y="41328"/>
            <a:ext cx="6744528" cy="1323439"/>
          </a:xfrm>
          <a:prstGeom prst="rect">
            <a:avLst/>
          </a:prstGeom>
          <a:noFill/>
        </p:spPr>
        <p:txBody>
          <a:bodyPr wrap="square">
            <a:spAutoFit/>
          </a:bodyPr>
          <a:lstStyle/>
          <a:p>
            <a:r>
              <a:rPr lang="en-US" sz="2000" b="1" noProof="1"/>
              <a:t>Fifaliana tsy hay tononina no tsapako raha nandre izany; nangoniko ireo fananana madinika nananako sy ny zava-tsarobidy rehetra, ary nandeha nanaraka ilay mpitari-dalana ahy aho</a:t>
            </a:r>
            <a:r>
              <a:rPr lang="en-US" sz="2000" b="1" noProof="1">
                <a:effectLst/>
              </a:rPr>
              <a:t>. </a:t>
            </a:r>
            <a:endParaRPr lang="en-US" sz="2000" b="1" noProof="1"/>
          </a:p>
        </p:txBody>
      </p:sp>
      <p:sp>
        <p:nvSpPr>
          <p:cNvPr id="4" name="CuadroTexto 3">
            <a:extLst>
              <a:ext uri="{FF2B5EF4-FFF2-40B4-BE49-F238E27FC236}">
                <a16:creationId xmlns:a16="http://schemas.microsoft.com/office/drawing/2014/main" id="{1ADCB49B-952D-8059-85EA-8E61FD0E2042}"/>
              </a:ext>
            </a:extLst>
          </p:cNvPr>
          <p:cNvSpPr txBox="1"/>
          <p:nvPr/>
        </p:nvSpPr>
        <p:spPr>
          <a:xfrm>
            <a:off x="160124" y="4313173"/>
            <a:ext cx="6460081" cy="707886"/>
          </a:xfrm>
          <a:prstGeom prst="rect">
            <a:avLst/>
          </a:prstGeom>
          <a:noFill/>
        </p:spPr>
        <p:txBody>
          <a:bodyPr wrap="square">
            <a:spAutoFit/>
          </a:bodyPr>
          <a:lstStyle/>
          <a:p>
            <a:r>
              <a:rPr lang="en-US" sz="2000" b="1" noProof="1"/>
              <a:t>Nentiny teo amin’ny tohatra iray miakatra sy toa marefo aho</a:t>
            </a:r>
            <a:r>
              <a:rPr lang="en-US" sz="2000" b="1" noProof="1">
                <a:effectLst/>
              </a:rPr>
              <a:t>.</a:t>
            </a:r>
            <a:endParaRPr lang="en-US" sz="2000" b="1" noProof="1"/>
          </a:p>
        </p:txBody>
      </p:sp>
      <p:pic>
        <p:nvPicPr>
          <p:cNvPr id="6" name="Imagen 5">
            <a:extLst>
              <a:ext uri="{FF2B5EF4-FFF2-40B4-BE49-F238E27FC236}">
                <a16:creationId xmlns:a16="http://schemas.microsoft.com/office/drawing/2014/main" id="{D14ECBF7-916F-0BDA-BDE2-FC27C9B0D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951" y="134689"/>
            <a:ext cx="5192924" cy="2902877"/>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EDC0DE40-4DE3-A979-BA7D-A9B450092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894" y="1364767"/>
            <a:ext cx="5260961" cy="3000392"/>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A48410FC-EF64-0AF2-8B95-A836F1A0E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0206" y="3471381"/>
            <a:ext cx="5411669" cy="3097244"/>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09BA3DAB-0AA1-CD0F-17A9-77E878CED620}"/>
              </a:ext>
            </a:extLst>
          </p:cNvPr>
          <p:cNvSpPr txBox="1"/>
          <p:nvPr/>
        </p:nvSpPr>
        <p:spPr>
          <a:xfrm>
            <a:off x="160125" y="4916284"/>
            <a:ext cx="6352641" cy="1938992"/>
          </a:xfrm>
          <a:prstGeom prst="rect">
            <a:avLst/>
          </a:prstGeom>
          <a:noFill/>
        </p:spPr>
        <p:txBody>
          <a:bodyPr wrap="square">
            <a:spAutoFit/>
          </a:bodyPr>
          <a:lstStyle/>
          <a:p>
            <a:pPr lvl="0">
              <a:defRPr/>
            </a:pPr>
            <a:r>
              <a:rPr lang="en-US" sz="2000" b="1" noProof="1">
                <a:solidFill>
                  <a:prstClr val="black"/>
                </a:solidFill>
              </a:rPr>
              <a:t>Rehefa nanomboka niakatra ireo zana-tohatra aho, dia nanome toro-marika ahy izy mba hifantohan'ny masoko eny ambony andrao fanina aho ka hianjera. Marobe ireo hafa izay nandeha tamin'io fiakarana sarotra io no nianjera raha tsy mbola tonga teny amin'ny farany akory</a:t>
            </a:r>
            <a:r>
              <a:rPr kumimoji="0" lang="en-US" sz="2000" b="1" i="0" u="none" strike="noStrike" kern="1200" cap="none" spc="0" normalizeH="0" baseline="0" noProof="1">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16598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 calcmode="lin" valueType="num">
                                      <p:cBhvr>
                                        <p:cTn id="33" dur="500" fill="hold"/>
                                        <p:tgtEl>
                                          <p:spTgt spid="10"/>
                                        </p:tgtEl>
                                        <p:attrNameLst>
                                          <p:attrName>style.rotation</p:attrName>
                                        </p:attrNameLst>
                                      </p:cBhvr>
                                      <p:tavLst>
                                        <p:tav tm="0">
                                          <p:val>
                                            <p:fltVal val="90"/>
                                          </p:val>
                                        </p:tav>
                                        <p:tav tm="100000">
                                          <p:val>
                                            <p:fltVal val="0"/>
                                          </p:val>
                                        </p:tav>
                                      </p:tavLst>
                                    </p:anim>
                                    <p:animEffect transition="in" filter="fade">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CF0BB97-E015-42EE-0E35-D858F5AC83C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3F0AF91-4741-CD81-0B15-2D380FC82182}"/>
              </a:ext>
            </a:extLst>
          </p:cNvPr>
          <p:cNvSpPr txBox="1"/>
          <p:nvPr/>
        </p:nvSpPr>
        <p:spPr>
          <a:xfrm>
            <a:off x="611562" y="165498"/>
            <a:ext cx="5385211" cy="707886"/>
          </a:xfrm>
          <a:prstGeom prst="rect">
            <a:avLst/>
          </a:prstGeom>
          <a:noFill/>
        </p:spPr>
        <p:txBody>
          <a:bodyPr wrap="square">
            <a:spAutoFit/>
          </a:bodyPr>
          <a:lstStyle/>
          <a:p>
            <a:r>
              <a:rPr lang="en-US" sz="2000" b="1" noProof="1"/>
              <a:t>Tonga teny amin'ny zana-tohatra farany izahay ary nijoro nanoloana ny varavarana</a:t>
            </a:r>
            <a:r>
              <a:rPr lang="en-US" sz="2000" b="1" noProof="1">
                <a:effectLst/>
              </a:rPr>
              <a:t>.</a:t>
            </a:r>
          </a:p>
        </p:txBody>
      </p:sp>
      <p:pic>
        <p:nvPicPr>
          <p:cNvPr id="4" name="Imagen 3">
            <a:extLst>
              <a:ext uri="{FF2B5EF4-FFF2-40B4-BE49-F238E27FC236}">
                <a16:creationId xmlns:a16="http://schemas.microsoft.com/office/drawing/2014/main" id="{682DDEF0-8A1D-D485-FADB-0D7996BEF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452" y="46457"/>
            <a:ext cx="5826944" cy="3334918"/>
          </a:xfrm>
          <a:prstGeom prst="roundRect">
            <a:avLst>
              <a:gd name="adj" fmla="val 820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8FD1AAE7-A3D9-6366-634F-EE2E91E4F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27" y="3457573"/>
            <a:ext cx="5826947" cy="3334919"/>
          </a:xfrm>
          <a:prstGeom prst="roundRect">
            <a:avLst>
              <a:gd name="adj" fmla="val 966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FFE07572-32E8-3C62-4D53-136AE7820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7452" y="3457575"/>
            <a:ext cx="5826944" cy="3334918"/>
          </a:xfrm>
          <a:prstGeom prst="roundRect">
            <a:avLst>
              <a:gd name="adj" fmla="val 76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5C0217DE-01C0-E433-B29D-C23A9F87D2E4}"/>
              </a:ext>
            </a:extLst>
          </p:cNvPr>
          <p:cNvSpPr txBox="1"/>
          <p:nvPr/>
        </p:nvSpPr>
        <p:spPr>
          <a:xfrm>
            <a:off x="611562" y="1100056"/>
            <a:ext cx="5154755" cy="1015663"/>
          </a:xfrm>
          <a:prstGeom prst="rect">
            <a:avLst/>
          </a:prstGeom>
          <a:noFill/>
        </p:spPr>
        <p:txBody>
          <a:bodyPr wrap="square">
            <a:spAutoFit/>
          </a:bodyPr>
          <a:lstStyle/>
          <a:p>
            <a:r>
              <a:rPr lang="en-US" sz="2000" b="1" noProof="1">
                <a:solidFill>
                  <a:prstClr val="black"/>
                </a:solidFill>
              </a:rPr>
              <a:t>Teo, dia nilara Tamiko ilay mpitari-dalana ahy mba hamela ireo zavatra rehetra nentiko. Napetrako tamim-pifaliana izany</a:t>
            </a:r>
            <a:r>
              <a:rPr kumimoji="0" lang="en-US" sz="2000" b="1" i="0" u="none" strike="noStrike" kern="1200" cap="none" spc="0" normalizeH="0" baseline="0" noProof="1">
                <a:ln>
                  <a:noFill/>
                </a:ln>
                <a:solidFill>
                  <a:prstClr val="black"/>
                </a:solidFill>
                <a:effectLst/>
                <a:uLnTx/>
                <a:uFillTx/>
                <a:latin typeface="Aptos" panose="02110004020202020204"/>
                <a:ea typeface="+mn-ea"/>
                <a:cs typeface="+mn-cs"/>
              </a:rPr>
              <a:t>. </a:t>
            </a:r>
            <a:endParaRPr lang="en-US" noProof="1"/>
          </a:p>
        </p:txBody>
      </p:sp>
      <p:sp>
        <p:nvSpPr>
          <p:cNvPr id="9" name="CuadroTexto 8">
            <a:extLst>
              <a:ext uri="{FF2B5EF4-FFF2-40B4-BE49-F238E27FC236}">
                <a16:creationId xmlns:a16="http://schemas.microsoft.com/office/drawing/2014/main" id="{B2996A8F-8F6E-6DF3-34DC-0734FE72E6C8}"/>
              </a:ext>
            </a:extLst>
          </p:cNvPr>
          <p:cNvSpPr txBox="1"/>
          <p:nvPr/>
        </p:nvSpPr>
        <p:spPr>
          <a:xfrm>
            <a:off x="611563" y="2342390"/>
            <a:ext cx="5154754" cy="707886"/>
          </a:xfrm>
          <a:prstGeom prst="rect">
            <a:avLst/>
          </a:prstGeom>
          <a:noFill/>
        </p:spPr>
        <p:txBody>
          <a:bodyPr wrap="square">
            <a:spAutoFit/>
          </a:bodyPr>
          <a:lstStyle/>
          <a:p>
            <a:r>
              <a:rPr lang="en-US" sz="2000" b="1" noProof="1">
                <a:solidFill>
                  <a:prstClr val="black"/>
                </a:solidFill>
              </a:rPr>
              <a:t>Nosokafany ny varavarana ary nasainy niditra aho</a:t>
            </a:r>
            <a:r>
              <a:rPr kumimoji="0" lang="en-US" sz="2000" b="1" i="0" u="none" strike="noStrike" kern="1200" cap="none" spc="0" normalizeH="0" baseline="0" noProof="1">
                <a:ln>
                  <a:noFill/>
                </a:ln>
                <a:solidFill>
                  <a:prstClr val="black"/>
                </a:solidFill>
                <a:effectLst/>
                <a:uLnTx/>
                <a:uFillTx/>
                <a:latin typeface="Aptos" panose="02110004020202020204"/>
                <a:ea typeface="+mn-ea"/>
                <a:cs typeface="+mn-cs"/>
              </a:rPr>
              <a:t>. </a:t>
            </a:r>
            <a:endParaRPr lang="en-US" noProof="1"/>
          </a:p>
        </p:txBody>
      </p:sp>
    </p:spTree>
    <p:extLst>
      <p:ext uri="{BB962C8B-B14F-4D97-AF65-F5344CB8AC3E}">
        <p14:creationId xmlns:p14="http://schemas.microsoft.com/office/powerpoint/2010/main" val="277209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anim calcmode="lin" valueType="num">
                                      <p:cBhvr>
                                        <p:cTn id="36" dur="500" fill="hold"/>
                                        <p:tgtEl>
                                          <p:spTgt spid="8"/>
                                        </p:tgtEl>
                                        <p:attrNameLst>
                                          <p:attrName>ppt_x</p:attrName>
                                        </p:attrNameLst>
                                      </p:cBhvr>
                                      <p:tavLst>
                                        <p:tav tm="0">
                                          <p:val>
                                            <p:fltVal val="0.5"/>
                                          </p:val>
                                        </p:tav>
                                        <p:tav tm="100000">
                                          <p:val>
                                            <p:strVal val="#ppt_x"/>
                                          </p:val>
                                        </p:tav>
                                      </p:tavLst>
                                    </p:anim>
                                    <p:anim calcmode="lin" valueType="num">
                                      <p:cBhvr>
                                        <p:cTn id="37" dur="500" fill="hold"/>
                                        <p:tgtEl>
                                          <p:spTgt spid="8"/>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B0FF99-63AB-2008-B01B-67A638A42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50B05E-AF8B-970D-60BB-8BB85B8E81A7}"/>
              </a:ext>
            </a:extLst>
          </p:cNvPr>
          <p:cNvSpPr txBox="1"/>
          <p:nvPr/>
        </p:nvSpPr>
        <p:spPr>
          <a:xfrm>
            <a:off x="232665" y="123825"/>
            <a:ext cx="5301361" cy="3016210"/>
          </a:xfrm>
          <a:prstGeom prst="rect">
            <a:avLst/>
          </a:prstGeom>
          <a:noFill/>
        </p:spPr>
        <p:txBody>
          <a:bodyPr wrap="square">
            <a:spAutoFit/>
          </a:bodyPr>
          <a:lstStyle/>
          <a:p>
            <a:pPr>
              <a:spcBef>
                <a:spcPts val="1200"/>
              </a:spcBef>
            </a:pPr>
            <a:r>
              <a:rPr lang="en-US" sz="2000" b="1" noProof="1"/>
              <a:t>Vetivety teo dia nijoro teo anatrehan'i Jesosy aho. Tsy misy isalasalana ny amin'io endrika kanto io. Tsy misy manana fahatsaram-panahy sy fiandrianana mamirapiratra tahaka izany ankoatra Azy.</a:t>
            </a:r>
          </a:p>
          <a:p>
            <a:pPr>
              <a:spcBef>
                <a:spcPts val="1200"/>
              </a:spcBef>
            </a:pPr>
            <a:r>
              <a:rPr lang="en-US" sz="2000" b="1" noProof="1"/>
              <a:t>Rehefa nibanjina ahy Izy, dia fantatro avy hatrany fa fantany avokoa ireo toe-javatra teo amin’ny fiainako sy ny eritreritro ary ny fihetseham-poko</a:t>
            </a:r>
            <a:r>
              <a:rPr lang="en-US" sz="2000" b="1" noProof="1">
                <a:effectLst/>
              </a:rPr>
              <a:t>.</a:t>
            </a:r>
            <a:endParaRPr lang="en-US" sz="2000" b="1" noProof="1"/>
          </a:p>
        </p:txBody>
      </p:sp>
      <p:sp>
        <p:nvSpPr>
          <p:cNvPr id="6" name="CuadroTexto 5">
            <a:extLst>
              <a:ext uri="{FF2B5EF4-FFF2-40B4-BE49-F238E27FC236}">
                <a16:creationId xmlns:a16="http://schemas.microsoft.com/office/drawing/2014/main" id="{206FBE42-0DB7-8B99-572F-65DF2D43DD53}"/>
              </a:ext>
            </a:extLst>
          </p:cNvPr>
          <p:cNvSpPr txBox="1"/>
          <p:nvPr/>
        </p:nvSpPr>
        <p:spPr>
          <a:xfrm>
            <a:off x="6096000" y="3891449"/>
            <a:ext cx="5301362" cy="2708434"/>
          </a:xfrm>
          <a:prstGeom prst="rect">
            <a:avLst/>
          </a:prstGeom>
          <a:noFill/>
        </p:spPr>
        <p:txBody>
          <a:bodyPr wrap="square">
            <a:spAutoFit/>
          </a:bodyPr>
          <a:lstStyle/>
          <a:p>
            <a:pPr>
              <a:spcBef>
                <a:spcPts val="1200"/>
              </a:spcBef>
            </a:pPr>
            <a:r>
              <a:rPr lang="en-US" sz="2000" b="1" noProof="1"/>
              <a:t>Niezaka niery ny fijeriny aho, satria tsy nahazaka ny masony mandinika. Saingy nanatona ahy tamin-tsiky Izy, ary nametraka ny tanany teo amin’ny lohako, ka nanao hoe: “Aza matahotra.”</a:t>
            </a:r>
          </a:p>
          <a:p>
            <a:pPr>
              <a:spcBef>
                <a:spcPts val="1200"/>
              </a:spcBef>
            </a:pPr>
            <a:r>
              <a:rPr lang="en-US" sz="2000" b="1" noProof="1"/>
              <a:t>Nampientanentana ny foko tamin'ny fifaliana tsy mbola niainako hatrizay ny fandrenesana ny Feony mamy dia mamy.</a:t>
            </a:r>
          </a:p>
        </p:txBody>
      </p:sp>
      <p:pic>
        <p:nvPicPr>
          <p:cNvPr id="8" name="Imagen 7">
            <a:extLst>
              <a:ext uri="{FF2B5EF4-FFF2-40B4-BE49-F238E27FC236}">
                <a16:creationId xmlns:a16="http://schemas.microsoft.com/office/drawing/2014/main" id="{B7096364-4A19-FF83-97FF-10737BFFD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622" y="123825"/>
            <a:ext cx="6279715" cy="3581400"/>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194A7C91-89E8-7960-97BF-75C6BE552EE3}"/>
              </a:ext>
            </a:extLst>
          </p:cNvPr>
          <p:cNvPicPr>
            <a:picLocks noChangeAspect="1"/>
          </p:cNvPicPr>
          <p:nvPr/>
        </p:nvPicPr>
        <p:blipFill rotWithShape="1">
          <a:blip r:embed="rId4">
            <a:extLst>
              <a:ext uri="{28A0092B-C50C-407E-A947-70E740481C1C}">
                <a14:useLocalDpi xmlns:a14="http://schemas.microsoft.com/office/drawing/2010/main" val="0"/>
              </a:ext>
            </a:extLst>
          </a:blip>
          <a:srcRect l="7790" r="7790"/>
          <a:stretch>
            <a:fillRect/>
          </a:stretch>
        </p:blipFill>
        <p:spPr>
          <a:xfrm>
            <a:off x="232664" y="3140124"/>
            <a:ext cx="5301362" cy="3594051"/>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926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ou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3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plus(ou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23EB129-DE2C-7650-2A84-40033B21FE48}"/>
              </a:ext>
            </a:extLst>
          </p:cNvPr>
          <p:cNvPicPr>
            <a:picLocks noChangeAspect="1"/>
          </p:cNvPicPr>
          <p:nvPr/>
        </p:nvPicPr>
        <p:blipFill rotWithShape="1">
          <a:blip r:embed="rId3">
            <a:extLst>
              <a:ext uri="{28A0092B-C50C-407E-A947-70E740481C1C}">
                <a14:useLocalDpi xmlns:a14="http://schemas.microsoft.com/office/drawing/2010/main" val="0"/>
              </a:ext>
            </a:extLst>
          </a:blip>
          <a:srcRect l="7056" r="7056"/>
          <a:stretch>
            <a:fillRect/>
          </a:stretch>
        </p:blipFill>
        <p:spPr>
          <a:xfrm>
            <a:off x="6246795" y="2863516"/>
            <a:ext cx="5796486"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64903210-EACD-AFBB-9057-E0821110AC84}"/>
              </a:ext>
            </a:extLst>
          </p:cNvPr>
          <p:cNvSpPr txBox="1"/>
          <p:nvPr/>
        </p:nvSpPr>
        <p:spPr>
          <a:xfrm>
            <a:off x="6467476" y="759050"/>
            <a:ext cx="5194406" cy="1569660"/>
          </a:xfrm>
          <a:prstGeom prst="rect">
            <a:avLst/>
          </a:prstGeom>
          <a:noFill/>
        </p:spPr>
        <p:txBody>
          <a:bodyPr wrap="square">
            <a:spAutoFit/>
          </a:bodyPr>
          <a:lstStyle/>
          <a:p>
            <a:r>
              <a:rPr lang="en-US" sz="2400" b="1" noProof="1"/>
              <a:t>Faly loatra aho ka tsy nahaloa-bava, nefa, fifaliana tsy hay ambara no nameno ahy ka niankohoka teo an-tongony aho.</a:t>
            </a:r>
          </a:p>
        </p:txBody>
      </p:sp>
      <p:pic>
        <p:nvPicPr>
          <p:cNvPr id="5" name="Imagen 4">
            <a:extLst>
              <a:ext uri="{FF2B5EF4-FFF2-40B4-BE49-F238E27FC236}">
                <a16:creationId xmlns:a16="http://schemas.microsoft.com/office/drawing/2014/main" id="{67D0A2F8-F9AF-6180-577B-4D1FF41CBE15}"/>
              </a:ext>
            </a:extLst>
          </p:cNvPr>
          <p:cNvPicPr>
            <a:picLocks noChangeAspect="1"/>
          </p:cNvPicPr>
          <p:nvPr/>
        </p:nvPicPr>
        <p:blipFill rotWithShape="1">
          <a:blip r:embed="rId4">
            <a:extLst>
              <a:ext uri="{28A0092B-C50C-407E-A947-70E740481C1C}">
                <a14:useLocalDpi xmlns:a14="http://schemas.microsoft.com/office/drawing/2010/main" val="0"/>
              </a:ext>
            </a:extLst>
          </a:blip>
          <a:srcRect l="6224" r="6224"/>
          <a:stretch>
            <a:fillRect/>
          </a:stretch>
        </p:blipFill>
        <p:spPr>
          <a:xfrm>
            <a:off x="167969" y="227646"/>
            <a:ext cx="5908781"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AF68561E-AB06-B28A-D0BF-A9BE990A034D}"/>
              </a:ext>
            </a:extLst>
          </p:cNvPr>
          <p:cNvSpPr txBox="1"/>
          <p:nvPr/>
        </p:nvSpPr>
        <p:spPr>
          <a:xfrm>
            <a:off x="723714" y="4322029"/>
            <a:ext cx="4797290" cy="2308324"/>
          </a:xfrm>
          <a:prstGeom prst="rect">
            <a:avLst/>
          </a:prstGeom>
          <a:noFill/>
        </p:spPr>
        <p:txBody>
          <a:bodyPr wrap="square">
            <a:spAutoFit/>
          </a:bodyPr>
          <a:lstStyle/>
          <a:p>
            <a:pPr lvl="0">
              <a:defRPr/>
            </a:pPr>
            <a:r>
              <a:rPr lang="en-US" sz="2400" b="1" noProof="1">
                <a:solidFill>
                  <a:prstClr val="black"/>
                </a:solidFill>
              </a:rPr>
              <a:t>Raha niankohoka teo tsy nanan-kery aho, dia hatsaran-tarehy sy voninahitra no nandalo teo imasoko, ary toa ny efa tonga tao amin'ny toerana azo antoka sy feno fiadanan'ny lanitra aho</a:t>
            </a:r>
            <a:r>
              <a:rPr kumimoji="0" lang="en-US" sz="2400" b="1" i="0" u="none" strike="noStrike" kern="1200" cap="none" spc="0" normalizeH="0" baseline="0" noProof="1">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385251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7"/>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484BF3-764F-F1C5-7E84-3EBB74AA63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2095BDC-85A7-7A74-F495-D523F7B5CA5E}"/>
              </a:ext>
            </a:extLst>
          </p:cNvPr>
          <p:cNvSpPr txBox="1"/>
          <p:nvPr/>
        </p:nvSpPr>
        <p:spPr>
          <a:xfrm>
            <a:off x="190500" y="104775"/>
            <a:ext cx="5905500" cy="1938992"/>
          </a:xfrm>
          <a:prstGeom prst="rect">
            <a:avLst/>
          </a:prstGeom>
          <a:noFill/>
        </p:spPr>
        <p:txBody>
          <a:bodyPr wrap="square">
            <a:spAutoFit/>
          </a:bodyPr>
          <a:lstStyle/>
          <a:p>
            <a:r>
              <a:rPr lang="en-US" sz="2000" b="1" noProof="1"/>
              <a:t>Rehefa elaela dia niverina ny heriko, ka nitsangana aho. Mbola nijery ahy hatrany ny masom-pitiavan'i Jesosy, ary nameno fifaliana ny fnahiko ny tsikiny. Nameno ahy tamin'ny fanajana masina sy fitiavana tsy hay lazaina ny fanatrehany</a:t>
            </a:r>
            <a:r>
              <a:rPr lang="en-US" sz="2000" b="1" noProof="1">
                <a:effectLst/>
              </a:rPr>
              <a:t>. </a:t>
            </a:r>
            <a:endParaRPr lang="en-US" sz="2000" b="1" noProof="1"/>
          </a:p>
        </p:txBody>
      </p:sp>
      <p:pic>
        <p:nvPicPr>
          <p:cNvPr id="2" name="Imagen 1">
            <a:extLst>
              <a:ext uri="{FF2B5EF4-FFF2-40B4-BE49-F238E27FC236}">
                <a16:creationId xmlns:a16="http://schemas.microsoft.com/office/drawing/2014/main" id="{BF6BEF85-F086-622F-5B47-CEABFA251CEE}"/>
              </a:ext>
            </a:extLst>
          </p:cNvPr>
          <p:cNvPicPr>
            <a:picLocks noChangeAspect="1"/>
          </p:cNvPicPr>
          <p:nvPr/>
        </p:nvPicPr>
        <p:blipFill>
          <a:blip r:embed="rId3">
            <a:extLst>
              <a:ext uri="{28A0092B-C50C-407E-A947-70E740481C1C}">
                <a14:useLocalDpi xmlns:a14="http://schemas.microsoft.com/office/drawing/2010/main" val="0"/>
              </a:ext>
            </a:extLst>
          </a:blip>
          <a:srcRect t="7821"/>
          <a:stretch>
            <a:fillRect/>
          </a:stretch>
        </p:blipFill>
        <p:spPr>
          <a:xfrm>
            <a:off x="6166213" y="133350"/>
            <a:ext cx="5860947" cy="3092022"/>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54699A6E-A319-4201-B7DA-4F54E1DE12AF}"/>
              </a:ext>
            </a:extLst>
          </p:cNvPr>
          <p:cNvSpPr txBox="1"/>
          <p:nvPr/>
        </p:nvSpPr>
        <p:spPr>
          <a:xfrm>
            <a:off x="190500" y="1957819"/>
            <a:ext cx="6034081" cy="707886"/>
          </a:xfrm>
          <a:prstGeom prst="rect">
            <a:avLst/>
          </a:prstGeom>
          <a:noFill/>
        </p:spPr>
        <p:txBody>
          <a:bodyPr wrap="square">
            <a:spAutoFit/>
          </a:bodyPr>
          <a:lstStyle/>
          <a:p>
            <a:r>
              <a:rPr lang="en-US" sz="2000" b="1" noProof="1"/>
              <a:t>Nosokafan'ilay mpitari-dalana ahy ny varavarana, ka niaraka nivoaka izahay. </a:t>
            </a:r>
          </a:p>
        </p:txBody>
      </p:sp>
      <p:pic>
        <p:nvPicPr>
          <p:cNvPr id="7" name="Imagen 6">
            <a:extLst>
              <a:ext uri="{FF2B5EF4-FFF2-40B4-BE49-F238E27FC236}">
                <a16:creationId xmlns:a16="http://schemas.microsoft.com/office/drawing/2014/main" id="{9220740C-53A5-0490-4513-6035FF651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64" y="3360746"/>
            <a:ext cx="5860947"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8937C049-1951-72C1-80EA-56DF6BC351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213" y="3360746"/>
            <a:ext cx="5860948"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9E3A5BD7-9125-3FAF-2529-F549154B03BD}"/>
              </a:ext>
            </a:extLst>
          </p:cNvPr>
          <p:cNvSpPr txBox="1"/>
          <p:nvPr/>
        </p:nvSpPr>
        <p:spPr>
          <a:xfrm>
            <a:off x="190500" y="2579756"/>
            <a:ext cx="5881650" cy="707886"/>
          </a:xfrm>
          <a:prstGeom prst="rect">
            <a:avLst/>
          </a:prstGeom>
          <a:noFill/>
        </p:spPr>
        <p:txBody>
          <a:bodyPr wrap="square">
            <a:spAutoFit/>
          </a:bodyPr>
          <a:lstStyle/>
          <a:p>
            <a:r>
              <a:rPr lang="en-US" sz="2000" b="1" noProof="1">
                <a:solidFill>
                  <a:prstClr val="black"/>
                </a:solidFill>
              </a:rPr>
              <a:t>Nomeny torimarika aho handray indray ireo zavatra rehetra navelako teo</a:t>
            </a:r>
            <a:r>
              <a:rPr kumimoji="0" lang="en-US" sz="2000" b="1" i="0" u="none" strike="noStrike" kern="1200" cap="none" spc="0" normalizeH="0" baseline="0" noProof="1">
                <a:ln>
                  <a:noFill/>
                </a:ln>
                <a:solidFill>
                  <a:prstClr val="black"/>
                </a:solidFill>
                <a:effectLst/>
                <a:uLnTx/>
                <a:uFillTx/>
                <a:latin typeface="Aptos" panose="02110004020202020204"/>
                <a:ea typeface="+mn-ea"/>
                <a:cs typeface="+mn-cs"/>
              </a:rPr>
              <a:t>. </a:t>
            </a:r>
            <a:endParaRPr lang="en-US" noProof="1"/>
          </a:p>
        </p:txBody>
      </p:sp>
    </p:spTree>
    <p:extLst>
      <p:ext uri="{BB962C8B-B14F-4D97-AF65-F5344CB8AC3E}">
        <p14:creationId xmlns:p14="http://schemas.microsoft.com/office/powerpoint/2010/main" val="113530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Right)">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A93A87-F74C-A8A0-4A64-F5C105E2B4DE}"/>
              </a:ext>
            </a:extLst>
          </p:cNvPr>
          <p:cNvSpPr txBox="1"/>
          <p:nvPr/>
        </p:nvSpPr>
        <p:spPr>
          <a:xfrm>
            <a:off x="263193" y="53916"/>
            <a:ext cx="11665613" cy="1938992"/>
          </a:xfrm>
          <a:prstGeom prst="rect">
            <a:avLst/>
          </a:prstGeom>
          <a:noFill/>
        </p:spPr>
        <p:txBody>
          <a:bodyPr wrap="square">
            <a:spAutoFit/>
          </a:bodyPr>
          <a:lstStyle/>
          <a:p>
            <a:pPr algn="ctr"/>
            <a:r>
              <a:rPr lang="en-US" sz="2400" b="1" noProof="1">
                <a:solidFill>
                  <a:prstClr val="black"/>
                </a:solidFill>
              </a:rPr>
              <a:t>Avy eo, dia natolony ahy ny tady maitso voavona madinika. Dia nomeny toro-marika aho hametra azy eo akaikin’ny foko, ka rehefa maniry hahita an’i Jesosy aho, dia handray azy avy ao an-tratrako ka hanatsotra azy hatramin'ny farany. Nampitandrina ahy izy mba tsy hamela azy hivona eo mandritra ny fotoana maharitra, fandrao hifamatotra ka sarotra ny manatsotra azy</a:t>
            </a:r>
            <a:r>
              <a:rPr kumimoji="0" lang="en-US" sz="2400" b="1" i="0" u="none" strike="noStrike" kern="1200" cap="none" spc="0" normalizeH="0" baseline="0" noProof="1">
                <a:ln>
                  <a:noFill/>
                </a:ln>
                <a:solidFill>
                  <a:prstClr val="black"/>
                </a:solidFill>
                <a:effectLst/>
                <a:uLnTx/>
                <a:uFillTx/>
                <a:latin typeface="Aptos" panose="02110004020202020204"/>
                <a:ea typeface="+mn-ea"/>
                <a:cs typeface="+mn-cs"/>
              </a:rPr>
              <a:t>. </a:t>
            </a:r>
            <a:endParaRPr lang="en-US" sz="2400" b="1" noProof="1"/>
          </a:p>
        </p:txBody>
      </p:sp>
      <p:pic>
        <p:nvPicPr>
          <p:cNvPr id="7" name="Imagen 6">
            <a:extLst>
              <a:ext uri="{FF2B5EF4-FFF2-40B4-BE49-F238E27FC236}">
                <a16:creationId xmlns:a16="http://schemas.microsoft.com/office/drawing/2014/main" id="{57094E61-354E-46F1-F02B-23581341E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970" y="2044966"/>
            <a:ext cx="8170777" cy="4567515"/>
          </a:xfrm>
          <a:prstGeom prst="rect">
            <a:avLst/>
          </a:prstGeom>
          <a:ln w="127000" cap="rnd">
            <a:solidFill>
              <a:srgbClr val="1A7F1C"/>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8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A2F77D3-5C19-4E96-FC2A-0E01747E9C7D}"/>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6181309D-15B0-76F7-E635-06BF3699C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10" y="120200"/>
            <a:ext cx="6054416" cy="3452909"/>
          </a:xfrm>
          <a:prstGeom prst="roundRect">
            <a:avLst>
              <a:gd name="adj" fmla="val 4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4606875D-B544-E52B-4A20-62C755BDC58F}"/>
              </a:ext>
            </a:extLst>
          </p:cNvPr>
          <p:cNvSpPr txBox="1"/>
          <p:nvPr/>
        </p:nvSpPr>
        <p:spPr>
          <a:xfrm>
            <a:off x="20454" y="3903665"/>
            <a:ext cx="6085071" cy="2677656"/>
          </a:xfrm>
          <a:prstGeom prst="rect">
            <a:avLst/>
          </a:prstGeom>
          <a:noFill/>
        </p:spPr>
        <p:txBody>
          <a:bodyPr wrap="square">
            <a:spAutoFit/>
          </a:bodyPr>
          <a:lstStyle/>
          <a:p>
            <a:pPr algn="ctr"/>
            <a:r>
              <a:rPr lang="en-US" sz="2400" b="1" noProof="1">
                <a:solidFill>
                  <a:prstClr val="black"/>
                </a:solidFill>
              </a:rPr>
              <a:t>Nanome ahy fanantenana io nofy io. Maneho finoana ao an-tsaiko ilay tady maitso, ary nanomboka namirapiratra teo amin'ny fanahiko izay ao anatin'ny haizin'ny alina ny hatsarana sy ny fahatsoran'ny fitokiana amin'Andriamanitra</a:t>
            </a:r>
            <a:r>
              <a:rPr kumimoji="0" lang="en-US" sz="2400" b="1" i="0" u="none" strike="noStrike" kern="1200" cap="none" spc="0" normalizeH="0" baseline="0" noProof="1">
                <a:ln>
                  <a:noFill/>
                </a:ln>
                <a:solidFill>
                  <a:prstClr val="black"/>
                </a:solidFill>
                <a:effectLst/>
                <a:uLnTx/>
                <a:uFillTx/>
                <a:latin typeface="Aptos" panose="02110004020202020204"/>
                <a:ea typeface="+mn-ea"/>
                <a:cs typeface="+mn-cs"/>
              </a:rPr>
              <a:t>. </a:t>
            </a:r>
            <a:endParaRPr lang="en-US" sz="2400" b="1" noProof="1"/>
          </a:p>
        </p:txBody>
      </p:sp>
      <p:pic>
        <p:nvPicPr>
          <p:cNvPr id="16" name="Imagen 15">
            <a:extLst>
              <a:ext uri="{FF2B5EF4-FFF2-40B4-BE49-F238E27FC236}">
                <a16:creationId xmlns:a16="http://schemas.microsoft.com/office/drawing/2014/main" id="{23EA3050-6A0B-C6FB-1948-EC33A5694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449" y="3418638"/>
            <a:ext cx="5800725" cy="3319912"/>
          </a:xfrm>
          <a:prstGeom prst="roundRect">
            <a:avLst>
              <a:gd name="adj" fmla="val 41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adroTexto 8">
            <a:extLst>
              <a:ext uri="{FF2B5EF4-FFF2-40B4-BE49-F238E27FC236}">
                <a16:creationId xmlns:a16="http://schemas.microsoft.com/office/drawing/2014/main" id="{865C0B81-719F-702E-FD5C-00AA6D3716B0}"/>
              </a:ext>
            </a:extLst>
          </p:cNvPr>
          <p:cNvSpPr txBox="1"/>
          <p:nvPr/>
        </p:nvSpPr>
        <p:spPr>
          <a:xfrm>
            <a:off x="6667500" y="313646"/>
            <a:ext cx="5025859" cy="2677656"/>
          </a:xfrm>
          <a:prstGeom prst="rect">
            <a:avLst/>
          </a:prstGeom>
          <a:noFill/>
        </p:spPr>
        <p:txBody>
          <a:bodyPr wrap="square">
            <a:spAutoFit/>
          </a:bodyPr>
          <a:lstStyle/>
          <a:p>
            <a:r>
              <a:rPr lang="en-US" sz="2400" b="1" noProof="1">
                <a:solidFill>
                  <a:prstClr val="black"/>
                </a:solidFill>
              </a:rPr>
              <a:t>Napetrako teo akaikin’ny foko ilay tady ary tamim-pifaliana no nidinako ilay zana-tohatra ety, sady nidera ny Tompo ary nanambara tamim-pifaliana tamin’izay rehetra nifanena tamiko ny toerana hahitany an’i Jesosy</a:t>
            </a:r>
            <a:r>
              <a:rPr kumimoji="0" lang="en-US" sz="2400" b="1" i="0" u="none" strike="noStrike" kern="1200" cap="none" spc="0" normalizeH="0" baseline="0" noProof="1">
                <a:ln>
                  <a:noFill/>
                </a:ln>
                <a:solidFill>
                  <a:prstClr val="black"/>
                </a:solidFill>
                <a:effectLst/>
                <a:uLnTx/>
                <a:uFillTx/>
                <a:latin typeface="Aptos" panose="02110004020202020204"/>
                <a:ea typeface="+mn-ea"/>
                <a:cs typeface="+mn-cs"/>
              </a:rPr>
              <a:t>. </a:t>
            </a:r>
            <a:endParaRPr lang="en-US" sz="2400" b="1" noProof="1"/>
          </a:p>
        </p:txBody>
      </p:sp>
    </p:spTree>
    <p:extLst>
      <p:ext uri="{BB962C8B-B14F-4D97-AF65-F5344CB8AC3E}">
        <p14:creationId xmlns:p14="http://schemas.microsoft.com/office/powerpoint/2010/main" val="30086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 calcmode="lin" valueType="num">
                                      <p:cBhvr>
                                        <p:cTn id="21" dur="500" fill="hold"/>
                                        <p:tgtEl>
                                          <p:spTgt spid="16"/>
                                        </p:tgtEl>
                                        <p:attrNameLst>
                                          <p:attrName>style.rotation</p:attrName>
                                        </p:attrNameLst>
                                      </p:cBhvr>
                                      <p:tavLst>
                                        <p:tav tm="0">
                                          <p:val>
                                            <p:fltVal val="360"/>
                                          </p:val>
                                        </p:tav>
                                        <p:tav tm="100000">
                                          <p:val>
                                            <p:fltVal val="0"/>
                                          </p:val>
                                        </p:tav>
                                      </p:tavLst>
                                    </p:anim>
                                    <p:animEffect transition="in" filter="fade">
                                      <p:cBhvr>
                                        <p:cTn id="22" dur="500"/>
                                        <p:tgtEl>
                                          <p:spTgt spid="1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353</TotalTime>
  <Words>603</Words>
  <Application>Microsoft Office PowerPoint</Application>
  <PresentationFormat>Panorámica</PresentationFormat>
  <Paragraphs>23</Paragraphs>
  <Slides>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Aptos</vt:lpstr>
      <vt:lpstr>Aptos Display</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Isabel Laveda</dc:creator>
  <cp:lastModifiedBy>Sergio</cp:lastModifiedBy>
  <cp:revision>80</cp:revision>
  <dcterms:created xsi:type="dcterms:W3CDTF">2026-04-25T14:27:34Z</dcterms:created>
  <dcterms:modified xsi:type="dcterms:W3CDTF">2026-06-10T19:51:25Z</dcterms:modified>
</cp:coreProperties>
</file>