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1" r:id="rId3"/>
    <p:sldId id="282" r:id="rId4"/>
    <p:sldId id="283" r:id="rId5"/>
    <p:sldId id="284" r:id="rId6"/>
    <p:sldId id="274" r:id="rId7"/>
    <p:sldId id="285" r:id="rId8"/>
    <p:sldId id="286" r:id="rId9"/>
    <p:sldId id="287" r:id="rId10"/>
    <p:sldId id="288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9C2C"/>
    <a:srgbClr val="EEB557"/>
    <a:srgbClr val="FFFF66"/>
    <a:srgbClr val="FFFF99"/>
    <a:srgbClr val="FDAB6F"/>
    <a:srgbClr val="FDF0E9"/>
    <a:srgbClr val="1B7AA5"/>
    <a:srgbClr val="496891"/>
    <a:srgbClr val="C7D3E3"/>
    <a:srgbClr val="F9E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0FD23-6F2E-CFF8-6799-A4C3F30E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75C63D-279A-602D-7A93-296F2EAA0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08471A-2164-CC60-3B32-8BDF115C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AD1A70-1BA2-9669-48C9-F734C958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4EDFD3-2BF4-3005-FC56-688906EC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634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F3044-0172-F1F3-D854-4DDC3073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5A8A2C-C03E-B0AA-279C-1E957E0D7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FB8689-B406-4A0E-DC06-FE350D525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1EF2E9-83DF-F371-3CA4-DE62BE3F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D3A2E-A5FF-7763-8E3F-68AC3326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28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7EE710-6262-2FDE-7E4F-9C8FE81FA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B43517-2B2F-343E-5832-ECAADB4FF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672CC2-D6B7-FD91-C0EA-20C86FFD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A70A04-375F-CA7F-65D4-41E1195F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6A958-CAB6-C4E4-FD1B-F6B880E8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96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B52D1-FF1E-6804-4545-906FE6A3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8A6970-E91E-6ADB-2A95-19378D59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715A75-72C9-F336-BAC0-2D1C7F6D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837A27-EE1F-A20B-4C53-B9E1C701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2424-9D00-F110-D201-9F3B2E0E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24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607E75-ED4C-42C9-DEC9-1A9E91A7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344D50-2FBA-B108-02C7-4A74446AB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ADD0A0-D87F-74D8-2FCE-3C6B799C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47E036-42C1-A8E0-CD84-2D64E953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375A1C-FE4D-5712-508F-0EAB3795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39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766AC-A113-CAFA-C2D3-AD410060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4087CB-E38B-383F-4D07-99DC89B10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06BA7E-947F-87FB-DEA5-449E16DA5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CF82AC-ECC6-B251-B3D7-56E7D5F3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A8FD4C-0607-64B6-CCA8-7B105E5E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603D33-138D-6288-083F-E1C0F730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32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FA521-A913-A4CE-52D1-57C0341C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9800F9-00BE-94C9-785F-E064616C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82992D-BF88-1632-405F-9A73C69E8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915ACD-586A-0CA3-49B8-13AF144FD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052C1DC-3491-83E0-C4A4-81BE2D238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53FB71-FCF9-2D79-F693-4C51704A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8BAEFA-7E9B-0873-6482-E6EEBFE8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DBEA574-57A5-1FCD-F460-43F9E639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66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C9802-C439-A15C-DF7F-1E56BCBD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E78C64-1DEA-5E94-88E8-09F2E0116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1E3BD8B-66D7-681F-911A-BBEA1BAF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B1B50F-1EBB-5C9D-81E7-17F93DE8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88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60CAA1-B935-7E45-66E5-8EA5868A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43C05B-22B1-9DF9-F830-B92C9658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2DEF5E-6901-DF2B-6512-39605638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74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46AC3-661C-E89A-48A3-74509C3F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5C70F1-3AA5-CDC1-766F-0C4040677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D577B8-D124-AACC-5075-5EF5CE019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8938B-B1FC-456D-A135-18D6E362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4F84D8-0945-7ABA-0495-168A35E5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35C9DB-88C3-52EE-A4CD-7D3BE4D4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56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09395-DBC9-85C2-79D3-25CC65912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832D85-0FF8-0DE3-CEFB-91F2AC2CC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8E9981-96BE-C8B2-6BC1-4FFE79E46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101998-D5B5-047C-061E-E23D7621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DA2B2B-9752-8137-8640-DB0CFAC16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BF970B-F461-E84C-3DB8-6CF57CC5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40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D05B8B6-2961-D511-9BDA-A7763268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55388F-4A3D-D510-33FE-F66C712DF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0D3527-DE3C-ECF3-5142-BFDA39AFD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929F3A-2378-4582-B104-31C68F6FE3B5}" type="datetimeFigureOut">
              <a:rPr lang="es-ES" smtClean="0"/>
              <a:t>01/01/2025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6A085A-AF03-6121-2884-074590F3D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C0A4EC-9E15-D854-7C8D-7AD9B5439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630AEF-3586-442E-9931-F987D0655E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13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1533F3-6D4B-BA95-425A-4D7C99AC6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333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1B8E64-C08E-E7F8-B34B-BC0AAA5132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15588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475979" y="3088281"/>
            <a:ext cx="6857455" cy="680894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475982" y="3088280"/>
            <a:ext cx="6857455" cy="68089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93D2C84-A91F-83E1-94AC-FA8C3A27EBB9}"/>
              </a:ext>
            </a:extLst>
          </p:cNvPr>
          <p:cNvSpPr txBox="1"/>
          <p:nvPr/>
        </p:nvSpPr>
        <p:spPr>
          <a:xfrm>
            <a:off x="250641" y="35491"/>
            <a:ext cx="5062978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Hositraniko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fiodinany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ho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tia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vozonana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Aho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fa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efa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niala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fahatezerako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Hosea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14:5</a:t>
            </a:r>
          </a:p>
        </p:txBody>
      </p:sp>
    </p:spTree>
    <p:extLst>
      <p:ext uri="{BB962C8B-B14F-4D97-AF65-F5344CB8AC3E}">
        <p14:creationId xmlns:p14="http://schemas.microsoft.com/office/powerpoint/2010/main" val="43568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D11CC-60CB-EBA9-C351-21A0FE104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hombre, mujer, foto, parado&#10;&#10;Descripción generada automáticamente">
            <a:extLst>
              <a:ext uri="{FF2B5EF4-FFF2-40B4-BE49-F238E27FC236}">
                <a16:creationId xmlns:a16="http://schemas.microsoft.com/office/drawing/2014/main" id="{3509D975-607A-D906-E35E-308A3E4C5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79" b="392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accent5">
              <a:lumMod val="75000"/>
              <a:alpha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n 9" descr="Imagen que contiene hombre, mujer, foto, parado&#10;&#10;Descripción generada automáticamente">
            <a:extLst>
              <a:ext uri="{FF2B5EF4-FFF2-40B4-BE49-F238E27FC236}">
                <a16:creationId xmlns:a16="http://schemas.microsoft.com/office/drawing/2014/main" id="{35736A60-9D71-3211-F425-9C78589E12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898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C62645-93E4-F03F-FA6B-69721D2C4C67}"/>
              </a:ext>
            </a:extLst>
          </p:cNvPr>
          <p:cNvSpPr txBox="1"/>
          <p:nvPr/>
        </p:nvSpPr>
        <p:spPr>
          <a:xfrm>
            <a:off x="0" y="402824"/>
            <a:ext cx="5137692" cy="604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manota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avy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devoly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satria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devoly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manota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hatramin'ny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voalohany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nisehoan'ny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Zanak'Andriamanitra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handrava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asan'ny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devoly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1 </a:t>
            </a:r>
            <a:r>
              <a:rPr lang="es-ES" sz="3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Jaona</a:t>
            </a:r>
            <a:r>
              <a:rPr lang="es-E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3:8</a:t>
            </a:r>
          </a:p>
        </p:txBody>
      </p:sp>
    </p:spTree>
    <p:extLst>
      <p:ext uri="{BB962C8B-B14F-4D97-AF65-F5344CB8AC3E}">
        <p14:creationId xmlns:p14="http://schemas.microsoft.com/office/powerpoint/2010/main" val="425505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20CBA-94C4-3CE1-017C-9D728C54F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persona, edificio, mujer, parado&#10;&#10;Descripción generada automáticamente">
            <a:extLst>
              <a:ext uri="{FF2B5EF4-FFF2-40B4-BE49-F238E27FC236}">
                <a16:creationId xmlns:a16="http://schemas.microsoft.com/office/drawing/2014/main" id="{E7CBC770-FC19-93F0-0ECA-FA81A66029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" r="563"/>
          <a:stretch/>
        </p:blipFill>
        <p:spPr>
          <a:xfrm>
            <a:off x="20" y="431"/>
            <a:ext cx="8448241" cy="64083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448242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ED306A1-724F-4F2B-A006-D8392CB77F1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43300" y="0"/>
            <a:ext cx="0" cy="6865943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2C94B7B1-3953-A957-634D-B33B80911464}"/>
              </a:ext>
            </a:extLst>
          </p:cNvPr>
          <p:cNvSpPr txBox="1"/>
          <p:nvPr/>
        </p:nvSpPr>
        <p:spPr>
          <a:xfrm>
            <a:off x="8474238" y="314765"/>
            <a:ext cx="3691546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hoy Pilato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taminy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Mpanjaka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va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Hianao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?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Jesosy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namaly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hoe: ‘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Voalazanao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fa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mpanjaka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Aho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nahaterahako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nihaviako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amin'izao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tontolo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hanambara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marina.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avy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marina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mihaino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feoko</a:t>
            </a:r>
            <a:r>
              <a:rPr lang="en-U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</a:t>
            </a:r>
            <a:r>
              <a:rPr lang="es-ES" sz="2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F3703C-8747-6F47-065A-002407C49EE5}"/>
              </a:ext>
            </a:extLst>
          </p:cNvPr>
          <p:cNvSpPr txBox="1"/>
          <p:nvPr/>
        </p:nvSpPr>
        <p:spPr>
          <a:xfrm>
            <a:off x="8643154" y="6448704"/>
            <a:ext cx="3548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Jaona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18:37</a:t>
            </a:r>
            <a:endPara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64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5904475-30CE-E0BC-10C1-9401C31A79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-142282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943C72D-F03D-5B39-5471-6802974F1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439143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FA0560F-940B-8C97-9515-1709A4FBD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36014" y="-142282"/>
            <a:ext cx="73152" cy="548640"/>
          </a:xfrm>
          <a:prstGeom prst="rect">
            <a:avLst/>
          </a:prstGeom>
          <a:solidFill>
            <a:srgbClr val="EEB557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ECC4FFF9-DBCB-41A5-A90E-ACCCA9AED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36014" y="6439143"/>
            <a:ext cx="73152" cy="548640"/>
          </a:xfrm>
          <a:prstGeom prst="rect">
            <a:avLst/>
          </a:prstGeom>
          <a:solidFill>
            <a:srgbClr val="EEB557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9C57C923-F721-320B-1693-DF4166031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54925" y="-142282"/>
            <a:ext cx="73152" cy="548640"/>
          </a:xfrm>
          <a:prstGeom prst="rect">
            <a:avLst/>
          </a:prstGeom>
          <a:solidFill>
            <a:srgbClr val="499C2C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F30E6E8-D779-8149-CAEB-B71F50E19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54925" y="6439143"/>
            <a:ext cx="73152" cy="548640"/>
          </a:xfrm>
          <a:prstGeom prst="rect">
            <a:avLst/>
          </a:prstGeom>
          <a:solidFill>
            <a:srgbClr val="499C2C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1CDB70-17C8-7E80-E0AA-695DCFFB2622}"/>
              </a:ext>
            </a:extLst>
          </p:cNvPr>
          <p:cNvSpPr txBox="1"/>
          <p:nvPr/>
        </p:nvSpPr>
        <p:spPr>
          <a:xfrm>
            <a:off x="-109504" y="213574"/>
            <a:ext cx="3867465" cy="64633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Raha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misy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manao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hoe:? ‘Tia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an'Andriamanitra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aho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nefa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mankahala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rahalahiny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dia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mpandainga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izy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; fa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izay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tsy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tia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rahalahiny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izay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hitany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hataony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ahoana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no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fitia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an'Andriamanitra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Izay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tsy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hitany</a:t>
            </a:r>
            <a:r>
              <a:rPr lang="en-U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?</a:t>
            </a:r>
            <a:r>
              <a:rPr lang="es-ES" sz="3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1 </a:t>
            </a:r>
            <a:r>
              <a:rPr lang="es-ES" sz="24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Jaona</a:t>
            </a:r>
            <a:r>
              <a:rPr lang="es-E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4:20</a:t>
            </a:r>
          </a:p>
        </p:txBody>
      </p:sp>
    </p:spTree>
    <p:extLst>
      <p:ext uri="{BB962C8B-B14F-4D97-AF65-F5344CB8AC3E}">
        <p14:creationId xmlns:p14="http://schemas.microsoft.com/office/powerpoint/2010/main" val="324448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6A28D1-FBBC-A15D-D9FC-CB824FBB6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con las manos en la cabeza&#10;&#10;Descripción generada automáticamente con confianza baja">
            <a:extLst>
              <a:ext uri="{FF2B5EF4-FFF2-40B4-BE49-F238E27FC236}">
                <a16:creationId xmlns:a16="http://schemas.microsoft.com/office/drawing/2014/main" id="{834AED27-96BD-B8F7-ED10-9730215837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23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298"/>
            <a:ext cx="12192000" cy="9541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3668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D058AA9-6955-A7D9-DCED-86409909B41E}"/>
              </a:ext>
            </a:extLst>
          </p:cNvPr>
          <p:cNvSpPr txBox="1"/>
          <p:nvPr/>
        </p:nvSpPr>
        <p:spPr>
          <a:xfrm>
            <a:off x="-150532" y="118964"/>
            <a:ext cx="12493063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Aza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avela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hisy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tsy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voaloa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amin'iza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amin'iza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afa-tsy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fifankatiavanareo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ihany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 fa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izay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tia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namany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efa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nahatanteraka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lalàna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Romana 13:8</a:t>
            </a:r>
          </a:p>
        </p:txBody>
      </p:sp>
    </p:spTree>
    <p:extLst>
      <p:ext uri="{BB962C8B-B14F-4D97-AF65-F5344CB8AC3E}">
        <p14:creationId xmlns:p14="http://schemas.microsoft.com/office/powerpoint/2010/main" val="921067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69E71B-33D0-E079-EF72-386D05D05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B8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0073EFE2-0B16-73AB-06B2-8C2D01ABEE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5374" r="-25" b="22532"/>
          <a:stretch/>
        </p:blipFill>
        <p:spPr>
          <a:xfrm>
            <a:off x="20" y="10"/>
            <a:ext cx="12191980" cy="5122708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D102D5-387D-42C1-FAB0-ABF83603ED62}"/>
              </a:ext>
            </a:extLst>
          </p:cNvPr>
          <p:cNvSpPr txBox="1"/>
          <p:nvPr/>
        </p:nvSpPr>
        <p:spPr>
          <a:xfrm>
            <a:off x="-3028" y="5220611"/>
            <a:ext cx="121919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Jesosy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namaly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nanao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taminy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hoe: ‘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Raha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misy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tia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Ahy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hitandrina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teniko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Raiko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tia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azy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hankao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aminy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Izahay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honina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ao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aminy</a:t>
            </a:r>
            <a:r>
              <a:rPr lang="en-U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s-ES" sz="32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400" dirty="0" err="1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Jaona</a:t>
            </a:r>
            <a:r>
              <a:rPr lang="es-ES" sz="2400" dirty="0">
                <a:ln w="0"/>
                <a:solidFill>
                  <a:srgbClr val="8239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14:23</a:t>
            </a:r>
          </a:p>
        </p:txBody>
      </p:sp>
    </p:spTree>
    <p:extLst>
      <p:ext uri="{BB962C8B-B14F-4D97-AF65-F5344CB8AC3E}">
        <p14:creationId xmlns:p14="http://schemas.microsoft.com/office/powerpoint/2010/main" val="295406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BB278-5325-482D-844C-096A912C8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borros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0DB9A74-901C-9110-6334-67EF6BE08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64DB99-2DF7-ADEC-42AB-F901179374DC}"/>
              </a:ext>
            </a:extLst>
          </p:cNvPr>
          <p:cNvSpPr txBox="1"/>
          <p:nvPr/>
        </p:nvSpPr>
        <p:spPr>
          <a:xfrm>
            <a:off x="4270918" y="58846"/>
            <a:ext cx="779849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Jehovah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Andriamanitrao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no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ao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aminao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mahery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Izy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ka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hamonjy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;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hiravoravo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anao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amin'ny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fifaliana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Izy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; ho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sondriana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amin'ny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fitiavany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Izy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;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hifaly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anao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amin'ny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fihobiana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48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Izy</a:t>
            </a:r>
            <a:r>
              <a:rPr lang="en-U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  <a:r>
              <a:rPr lang="es-ES" sz="48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” </a:t>
            </a:r>
            <a:r>
              <a:rPr lang="es-ES" sz="4000" b="1" spc="50" dirty="0" err="1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Zefania</a:t>
            </a:r>
            <a:r>
              <a:rPr lang="es-ES" sz="4000" b="1" spc="50" dirty="0">
                <a:ln w="0"/>
                <a:solidFill>
                  <a:srgbClr val="DFEDF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3:17</a:t>
            </a:r>
          </a:p>
        </p:txBody>
      </p:sp>
    </p:spTree>
    <p:extLst>
      <p:ext uri="{BB962C8B-B14F-4D97-AF65-F5344CB8AC3E}">
        <p14:creationId xmlns:p14="http://schemas.microsoft.com/office/powerpoint/2010/main" val="315901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0A731-543D-82A9-218C-530CDBCEC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persona, interior, ventana, frente&#10;&#10;Descripción generada automáticamente">
            <a:extLst>
              <a:ext uri="{FF2B5EF4-FFF2-40B4-BE49-F238E27FC236}">
                <a16:creationId xmlns:a16="http://schemas.microsoft.com/office/drawing/2014/main" id="{5FDB19F0-2DBA-6B3C-9765-453F13075B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109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38D9C2A-A1D3-C1B9-8BDA-467FEEAEAD5E}"/>
              </a:ext>
            </a:extLst>
          </p:cNvPr>
          <p:cNvSpPr txBox="1"/>
          <p:nvPr/>
        </p:nvSpPr>
        <p:spPr>
          <a:xfrm>
            <a:off x="5768805" y="95184"/>
            <a:ext cx="5779910" cy="64633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E97135"/>
              </a:contourClr>
            </a:sp3d>
          </a:bodyPr>
          <a:lstStyle/>
          <a:p>
            <a:pPr algn="ctr"/>
            <a:r>
              <a:rPr lang="es-E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“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Mety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manadino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zanany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minono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va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vehivavy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ka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tsy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hamindra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fo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amin'ny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zanaka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naloaky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kibony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?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Eny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mety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manadino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ihany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izy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, Fa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Izaho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kosa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tsy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mba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manadino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4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anao</a:t>
            </a:r>
            <a:r>
              <a:rPr lang="en-U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es-ES" sz="4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36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Isa. 49:15</a:t>
            </a:r>
          </a:p>
        </p:txBody>
      </p:sp>
    </p:spTree>
    <p:extLst>
      <p:ext uri="{BB962C8B-B14F-4D97-AF65-F5344CB8AC3E}">
        <p14:creationId xmlns:p14="http://schemas.microsoft.com/office/powerpoint/2010/main" val="67384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E7359-550A-C5D1-D6D6-7CB422336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caminando junto a un caballo&#10;&#10;Descripción generada automáticamente">
            <a:extLst>
              <a:ext uri="{FF2B5EF4-FFF2-40B4-BE49-F238E27FC236}">
                <a16:creationId xmlns:a16="http://schemas.microsoft.com/office/drawing/2014/main" id="{ADD766A0-8279-546E-F750-10D59916D6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39895" r="-72" b="1442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Imagen 3" descr="Imagen que contiene persona, montaña, grupo, gente&#10;&#10;Descripción generada automáticamente">
            <a:extLst>
              <a:ext uri="{FF2B5EF4-FFF2-40B4-BE49-F238E27FC236}">
                <a16:creationId xmlns:a16="http://schemas.microsoft.com/office/drawing/2014/main" id="{461FC9BE-0E6E-AA69-A5D1-E8F2BB44FE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8537" b="-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2" name="Imagen 1" descr="Imagen que contiene persona, hombre, montaña, gente&#10;&#10;Descripción generada automáticamente">
            <a:extLst>
              <a:ext uri="{FF2B5EF4-FFF2-40B4-BE49-F238E27FC236}">
                <a16:creationId xmlns:a16="http://schemas.microsoft.com/office/drawing/2014/main" id="{E10E13D9-E157-E8AB-3B8D-22939D8C92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" b="38349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2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A8FC5DC-B198-0605-1F50-15ED6FC45442}"/>
              </a:ext>
            </a:extLst>
          </p:cNvPr>
          <p:cNvSpPr/>
          <p:nvPr/>
        </p:nvSpPr>
        <p:spPr>
          <a:xfrm>
            <a:off x="0" y="4065775"/>
            <a:ext cx="5005582" cy="2792216"/>
          </a:xfrm>
          <a:prstGeom prst="rect">
            <a:avLst/>
          </a:prstGeom>
          <a:blipFill dpi="0" rotWithShape="1">
            <a:blip r:embed="rId5"/>
            <a:srcRect/>
            <a:stretch>
              <a:fillRect l="-8000" r="-9000"/>
            </a:stretch>
          </a:blip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s-E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Nefa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Andriamanitra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kosa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famindram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-po,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mamela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heloka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mandringana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eny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nahatsindry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tokoa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tsy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nofohaziny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avokoa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fahavinirany</a:t>
            </a:r>
            <a:r>
              <a:rPr lang="es-ES" sz="26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28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s-ES" sz="2000" b="1" dirty="0" err="1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Salamo</a:t>
            </a:r>
            <a:r>
              <a:rPr lang="es-ES" sz="2000" b="1" dirty="0">
                <a:ln/>
                <a:solidFill>
                  <a:srgbClr val="F9E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78:38</a:t>
            </a:r>
            <a:endParaRPr lang="es-ES" sz="2800" b="1" dirty="0">
              <a:ln/>
              <a:solidFill>
                <a:srgbClr val="F9EB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3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sentada en el pasto&#10;&#10;Descripción generada automáticamente con confianza media">
            <a:extLst>
              <a:ext uri="{FF2B5EF4-FFF2-40B4-BE49-F238E27FC236}">
                <a16:creationId xmlns:a16="http://schemas.microsoft.com/office/drawing/2014/main" id="{4F0E2FE7-9B50-AC6F-D3C5-328A201C46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AA4486-A8A7-AE61-EE06-16711AF681E3}"/>
              </a:ext>
            </a:extLst>
          </p:cNvPr>
          <p:cNvSpPr txBox="1"/>
          <p:nvPr/>
        </p:nvSpPr>
        <p:spPr>
          <a:xfrm>
            <a:off x="7174734" y="243512"/>
            <a:ext cx="5084841" cy="63709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“ 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‘Fa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izay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te-hirehareha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dia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aoka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hirehareha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amin'izao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: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Dia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fahendreny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sy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fahalalany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Ahy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ho Jehovah,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Izay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manao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famindram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-po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sy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fitsarana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marina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ary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fahamarinana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ety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ambonin'ny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tany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; fa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izany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no </a:t>
            </a:r>
            <a:r>
              <a:rPr lang="en-US" sz="32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sitrako</a:t>
            </a:r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hoy Jehovah.</a:t>
            </a:r>
            <a:r>
              <a:rPr lang="es-E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Jer</a:t>
            </a:r>
            <a:r>
              <a:rPr lang="es-E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. 9:23</a:t>
            </a:r>
          </a:p>
        </p:txBody>
      </p:sp>
    </p:spTree>
    <p:extLst>
      <p:ext uri="{BB962C8B-B14F-4D97-AF65-F5344CB8AC3E}">
        <p14:creationId xmlns:p14="http://schemas.microsoft.com/office/powerpoint/2010/main" val="763751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FFA98-A61E-FF9D-604E-A538538B7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243ED2C4-1E57-00E6-84AA-F501480C4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b="47493"/>
          <a:stretch/>
        </p:blipFill>
        <p:spPr>
          <a:xfrm>
            <a:off x="-1" y="0"/>
            <a:ext cx="3414410" cy="6858000"/>
          </a:xfrm>
          <a:prstGeom prst="rect">
            <a:avLst/>
          </a:prstGeom>
        </p:spPr>
      </p:pic>
      <p:pic>
        <p:nvPicPr>
          <p:cNvPr id="3" name="Imagen 2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5EAA4FAC-6F00-0301-E113-72861CEE54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D783B2-3DCF-6E5E-63E3-CD7ECADC043C}"/>
              </a:ext>
            </a:extLst>
          </p:cNvPr>
          <p:cNvSpPr txBox="1"/>
          <p:nvPr/>
        </p:nvSpPr>
        <p:spPr>
          <a:xfrm>
            <a:off x="19050" y="243512"/>
            <a:ext cx="382855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Ary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hofafany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ranomaso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rehetra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amin'ny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masony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;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ary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tsy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hisy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fahafatesana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intsony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sady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tsy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hisy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alahelo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fitarainana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fanaintainana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; fa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efa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lasa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ny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zavatra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taloha</a:t>
            </a:r>
            <a:r>
              <a:rPr lang="en-U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 err="1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Apokalypsy</a:t>
            </a:r>
            <a:r>
              <a:rPr lang="es-ES" sz="24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rgbClr val="1B7AA5"/>
                  </a:fgClr>
                  <a:bgClr>
                    <a:schemeClr val="accent1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21:4</a:t>
            </a:r>
          </a:p>
        </p:txBody>
      </p:sp>
    </p:spTree>
    <p:extLst>
      <p:ext uri="{BB962C8B-B14F-4D97-AF65-F5344CB8AC3E}">
        <p14:creationId xmlns:p14="http://schemas.microsoft.com/office/powerpoint/2010/main" val="188502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BAC02-3F1B-58CE-D4CD-5EA645D2B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D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928DCC08-261D-3805-8570-B3367330AE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03" r="-1" b="784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28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B427E2FD-357D-DD78-D560-70961F7FC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28" y="4262295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825726-7E47-66B0-7EDF-81AEEBDFD4BE}"/>
              </a:ext>
            </a:extLst>
          </p:cNvPr>
          <p:cNvSpPr txBox="1"/>
          <p:nvPr/>
        </p:nvSpPr>
        <p:spPr>
          <a:xfrm>
            <a:off x="-96688" y="249666"/>
            <a:ext cx="52945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teny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efa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nolazaiko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taminareo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mba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hanananareo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fiadanana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amiko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s-E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554B11-ED16-E94F-04DF-8A67F7AD0C99}"/>
              </a:ext>
            </a:extLst>
          </p:cNvPr>
          <p:cNvSpPr txBox="1"/>
          <p:nvPr/>
        </p:nvSpPr>
        <p:spPr>
          <a:xfrm>
            <a:off x="17153" y="2522206"/>
            <a:ext cx="52945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Aty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amin'izao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tontolo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ahitanareo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fahoriana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;</a:t>
            </a:r>
            <a:endParaRPr lang="es-E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38C526-B201-994E-D7DA-1FA178516E9A}"/>
              </a:ext>
            </a:extLst>
          </p:cNvPr>
          <p:cNvSpPr txBox="1"/>
          <p:nvPr/>
        </p:nvSpPr>
        <p:spPr>
          <a:xfrm>
            <a:off x="210900" y="4341320"/>
            <a:ext cx="4679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nefa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matokia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Izaho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efa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naharesy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tontolo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izao</a:t>
            </a:r>
            <a:r>
              <a:rPr lang="es-E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endParaRPr lang="es-E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F79B0-BAF5-C3DB-BE9C-306511CB9ED2}"/>
              </a:ext>
            </a:extLst>
          </p:cNvPr>
          <p:cNvSpPr txBox="1"/>
          <p:nvPr/>
        </p:nvSpPr>
        <p:spPr>
          <a:xfrm>
            <a:off x="8743950" y="6334770"/>
            <a:ext cx="3445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Jaona</a:t>
            </a:r>
            <a:r>
              <a:rPr lang="es-ES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16:33</a:t>
            </a:r>
            <a:endParaRPr lang="es-E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31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E32077-4866-2F94-B0AF-75DE367F1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D666490-A1BC-1E5B-AD6C-66C3554833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625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0" y="3945834"/>
            <a:ext cx="5372101" cy="288234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0" y="3945834"/>
            <a:ext cx="5372101" cy="288234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FFFF66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3487" y="3786808"/>
            <a:ext cx="821635" cy="303861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F7D2AA-0CB0-5BFF-915F-B1079B119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391" y="3786808"/>
            <a:ext cx="821635" cy="303861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D0B749-8EA5-7C6C-82D1-8D060ACFD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6939" y="3786808"/>
            <a:ext cx="821635" cy="303861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25E495-B824-CAB8-F2C0-E9D8BFAE9D28}"/>
              </a:ext>
            </a:extLst>
          </p:cNvPr>
          <p:cNvSpPr txBox="1"/>
          <p:nvPr/>
        </p:nvSpPr>
        <p:spPr>
          <a:xfrm>
            <a:off x="362776" y="3903345"/>
            <a:ext cx="5372102" cy="29546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hampifandrafesiko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ianao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vehivavy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taranakao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taranany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izy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hanorotoro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lohanao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ianao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kosa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hanorotoro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750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ombelahin-tongony</a:t>
            </a:r>
            <a:r>
              <a:rPr lang="en-U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750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b="1" dirty="0" err="1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Genesisy</a:t>
            </a:r>
            <a:r>
              <a:rPr lang="es-ES" b="1" dirty="0">
                <a:ln/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3:15</a:t>
            </a:r>
            <a:endParaRPr lang="es-ES" sz="2000" b="1" dirty="0">
              <a:ln/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604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458</Words>
  <Application>Microsoft Office PowerPoint</Application>
  <PresentationFormat>Panorámica</PresentationFormat>
  <Paragraphs>27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 Laveda</dc:creator>
  <cp:lastModifiedBy>Sergio</cp:lastModifiedBy>
  <cp:revision>54</cp:revision>
  <dcterms:created xsi:type="dcterms:W3CDTF">2024-12-01T15:31:52Z</dcterms:created>
  <dcterms:modified xsi:type="dcterms:W3CDTF">2025-01-01T17:23:29Z</dcterms:modified>
</cp:coreProperties>
</file>