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65" r:id="rId4"/>
    <p:sldId id="266" r:id="rId5"/>
    <p:sldId id="260" r:id="rId6"/>
    <p:sldId id="261" r:id="rId7"/>
    <p:sldId id="262" r:id="rId8"/>
    <p:sldId id="267" r:id="rId9"/>
    <p:sldId id="2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FF"/>
          </a:solidFill>
        </a:fill>
      </a:tcStyle>
    </a:wholeTbl>
    <a:band2H>
      <a:tcTxStyle/>
      <a:tcStyle>
        <a:tcBdr/>
        <a:fill>
          <a:solidFill>
            <a:srgbClr val="E7E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2EC"/>
          </a:solidFill>
        </a:fill>
      </a:tcStyle>
    </a:wholeTbl>
    <a:band2H>
      <a:tcTxStyle/>
      <a:tcStyle>
        <a:tcBdr/>
        <a:fill>
          <a:solidFill>
            <a:srgbClr val="FFEA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AD2"/>
          </a:solidFill>
        </a:fill>
      </a:tcStyle>
    </a:wholeTbl>
    <a:band2H>
      <a:tcTxStyle/>
      <a:tcStyle>
        <a:tcBdr/>
        <a:fill>
          <a:solidFill>
            <a:srgbClr val="F6E6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a:xfrm>
          <a:off x="0" y="0"/>
          <a:ext cx="4781930" cy="569214"/>
        </a:xfrm>
        <a:prstGeom prst="roundRect">
          <a:avLst>
            <a:gd name="adj" fmla="val 10000"/>
          </a:avLst>
        </a:prstGeom>
        <a:solidFill>
          <a:srgbClr val="FFCC00">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Kūr</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eo</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an</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Paul</a:t>
          </a: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a:xfrm>
          <a:off x="4411941" y="415842"/>
          <a:ext cx="369989" cy="369989"/>
        </a:xfrm>
        <a:prstGeom prst="downArrow">
          <a:avLst>
            <a:gd name="adj1" fmla="val 55000"/>
            <a:gd name="adj2" fmla="val 45000"/>
          </a:avLst>
        </a:prstGeom>
        <a:solidFill>
          <a:srgbClr val="FFCC00">
            <a:tint val="40000"/>
            <a:alpha val="90000"/>
            <a:hueOff val="0"/>
            <a:satOff val="0"/>
            <a:lumOff val="0"/>
            <a:alphaOff val="0"/>
          </a:srgbClr>
        </a:solidFill>
        <a:ln w="12700" cap="flat" cmpd="sng" algn="ctr">
          <a:solidFill>
            <a:srgbClr val="FFCC00">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t>
        <a:bodyPr/>
        <a:lstStyle/>
        <a:p>
          <a:pPr>
            <a:buNone/>
          </a:pPr>
          <a:endParaRPr lang="es-ES" sz="2600" b="1">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gm:t>
    </dgm:pt>
    <dgm:pt modelId="{5B16BCE2-730E-45FF-8BAB-0ECA5A979999}">
      <dgm:prSet phldrT="[Texto]" phldr="0" custT="1"/>
      <dgm:spPr>
        <a:xfrm>
          <a:off x="357092" y="648271"/>
          <a:ext cx="4781930" cy="569214"/>
        </a:xfrm>
        <a:prstGeom prst="roundRect">
          <a:avLst>
            <a:gd name="adj" fmla="val 10000"/>
          </a:avLst>
        </a:prstGeom>
        <a:solidFill>
          <a:srgbClr val="FF66CC">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Ial</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eo</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ñan</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Korinth</a:t>
          </a:r>
          <a:endParaRPr lang="es-ES" sz="26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a:xfrm>
          <a:off x="4769033" y="1064113"/>
          <a:ext cx="369989" cy="369989"/>
        </a:xfrm>
        <a:prstGeom prst="downArrow">
          <a:avLst>
            <a:gd name="adj1" fmla="val 55000"/>
            <a:gd name="adj2" fmla="val 45000"/>
          </a:avLst>
        </a:prstGeom>
        <a:solidFill>
          <a:srgbClr val="FF66CC">
            <a:tint val="40000"/>
            <a:alpha val="90000"/>
            <a:hueOff val="0"/>
            <a:satOff val="0"/>
            <a:lumOff val="0"/>
            <a:alphaOff val="0"/>
          </a:srgbClr>
        </a:solidFill>
        <a:ln w="12700" cap="flat" cmpd="sng" algn="ctr">
          <a:solidFill>
            <a:srgbClr val="FF66CC">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t>
        <a:bodyPr/>
        <a:lstStyle/>
        <a:p>
          <a:pPr>
            <a:buNone/>
          </a:pPr>
          <a:endParaRPr lang="es-ES" sz="2600" b="1">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gm:t>
    </dgm:pt>
    <dgm:pt modelId="{2A12D8B3-E34D-48DF-BC55-C72825D9FBA6}">
      <dgm:prSet phldrT="[Texto]" phldr="0" custT="1"/>
      <dgm:spPr>
        <a:xfrm>
          <a:off x="714184" y="1296543"/>
          <a:ext cx="4781930" cy="569214"/>
        </a:xfrm>
        <a:prstGeom prst="roundRect">
          <a:avLst>
            <a:gd name="adj" fmla="val 10000"/>
          </a:avLst>
        </a:prstGeom>
        <a:solidFill>
          <a:srgbClr val="00CC00">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Jikin</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Elap</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ilo</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Korint</a:t>
          </a:r>
          <a:endParaRPr lang="es-ES" sz="26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a:xfrm>
          <a:off x="5126125" y="1702898"/>
          <a:ext cx="369989" cy="369989"/>
        </a:xfrm>
        <a:prstGeom prst="downArrow">
          <a:avLst>
            <a:gd name="adj1" fmla="val 55000"/>
            <a:gd name="adj2" fmla="val 45000"/>
          </a:avLst>
        </a:prstGeom>
        <a:solidFill>
          <a:srgbClr val="00CC00">
            <a:tint val="40000"/>
            <a:alpha val="90000"/>
            <a:hueOff val="0"/>
            <a:satOff val="0"/>
            <a:lumOff val="0"/>
            <a:alphaOff val="0"/>
          </a:srgbClr>
        </a:solidFill>
        <a:ln w="12700" cap="flat" cmpd="sng" algn="ctr">
          <a:solidFill>
            <a:srgbClr val="00CC00">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t>
        <a:bodyPr/>
        <a:lstStyle/>
        <a:p>
          <a:pPr>
            <a:buNone/>
          </a:pPr>
          <a:endParaRPr lang="es-ES" sz="2600" b="1">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gm:t>
    </dgm:pt>
    <dgm:pt modelId="{0C0F3075-A77A-428D-8933-5B241659F799}">
      <dgm:prSet phldrT="[Texto]" phldr="0" custT="1"/>
      <dgm:spPr>
        <a:xfrm>
          <a:off x="1071276" y="1944814"/>
          <a:ext cx="4781930" cy="569214"/>
        </a:xfrm>
        <a:prstGeom prst="roundRect">
          <a:avLst>
            <a:gd name="adj" fmla="val 10000"/>
          </a:avLst>
        </a:prstGeom>
        <a:solidFill>
          <a:srgbClr val="8D30F4">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Ri</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Korinth</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Ro</a:t>
          </a: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a:xfrm>
          <a:off x="5483217" y="2357494"/>
          <a:ext cx="369989" cy="369989"/>
        </a:xfrm>
        <a:prstGeom prst="downArrow">
          <a:avLst>
            <a:gd name="adj1" fmla="val 55000"/>
            <a:gd name="adj2" fmla="val 45000"/>
          </a:avLst>
        </a:prstGeom>
        <a:solidFill>
          <a:srgbClr val="8D30F4">
            <a:tint val="40000"/>
            <a:alpha val="90000"/>
            <a:hueOff val="0"/>
            <a:satOff val="0"/>
            <a:lumOff val="0"/>
            <a:alphaOff val="0"/>
          </a:srgbClr>
        </a:solidFill>
        <a:ln w="12700" cap="flat" cmpd="sng" algn="ctr">
          <a:solidFill>
            <a:srgbClr val="8D30F4">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t>
        <a:bodyPr/>
        <a:lstStyle/>
        <a:p>
          <a:pPr>
            <a:buNone/>
          </a:pPr>
          <a:endParaRPr lang="es-ES" sz="2600" b="1">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gm:t>
    </dgm:pt>
    <dgm:pt modelId="{65EB6C3F-ABD0-4183-8330-FD4AB89EA6D1}">
      <dgm:prSet phldrT="[Texto]" phldr="0" custT="1"/>
      <dgm:spPr>
        <a:xfrm>
          <a:off x="1428368" y="2593086"/>
          <a:ext cx="4781930" cy="569214"/>
        </a:xfrm>
        <a:prstGeom prst="roundRect">
          <a:avLst>
            <a:gd name="adj" fmla="val 10000"/>
          </a:avLst>
        </a:prstGeom>
        <a:solidFill>
          <a:srgbClr val="CC006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fi-FI" sz="2600" b="1" dirty="0">
              <a:solidFill>
                <a:sysClr val="window" lastClr="FFFFFF"/>
              </a:solidFill>
              <a:effectLst>
                <a:outerShdw blurRad="38100" dist="38100" dir="2700000" algn="tl">
                  <a:srgbClr val="000000"/>
                </a:outerShdw>
              </a:effectLst>
              <a:latin typeface="Aptos" panose="02110004020202020204"/>
              <a:ea typeface="+mn-ea"/>
              <a:cs typeface="+mn-cs"/>
            </a:rPr>
            <a:t>Leta ko ñan ri Korint ro</a:t>
          </a:r>
          <a:endParaRPr lang="es-ES" sz="26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es-ES" sz="2000" b="1" i="0" baseline="0" dirty="0" err="1">
              <a:effectLst>
                <a:outerShdw blurRad="38100" dist="38100" dir="2700000" algn="tl">
                  <a:srgbClr val="000000"/>
                </a:outerShdw>
              </a:effectLst>
            </a:rPr>
            <a:t>Ewi</a:t>
          </a:r>
          <a:r>
            <a:rPr lang="es-ES" sz="2000" b="1" i="0" baseline="0" dirty="0">
              <a:effectLst>
                <a:outerShdw blurRad="38100" dist="38100" dir="2700000" algn="tl">
                  <a:srgbClr val="000000"/>
                </a:outerShdw>
              </a:effectLst>
            </a:rPr>
            <a:t> </a:t>
          </a:r>
          <a:r>
            <a:rPr lang="es-ES" sz="2000" b="1" i="0" baseline="0" dirty="0" err="1">
              <a:effectLst>
                <a:outerShdw blurRad="38100" dist="38100" dir="2700000" algn="tl">
                  <a:srgbClr val="000000"/>
                </a:outerShdw>
              </a:effectLst>
            </a:rPr>
            <a:t>wãwen</a:t>
          </a:r>
          <a:r>
            <a:rPr lang="es-ES" sz="2000" b="1" i="0" baseline="0" dirty="0">
              <a:effectLst>
                <a:outerShdw blurRad="38100" dist="38100" dir="2700000" algn="tl">
                  <a:srgbClr val="000000"/>
                </a:outerShdw>
              </a:effectLst>
            </a:rPr>
            <a:t> </a:t>
          </a:r>
          <a:r>
            <a:rPr lang="es-ES" sz="2000" b="1" i="0" baseline="0" dirty="0" err="1">
              <a:effectLst>
                <a:outerShdw blurRad="38100" dist="38100" dir="2700000" algn="tl">
                  <a:srgbClr val="000000"/>
                </a:outerShdw>
              </a:effectLst>
            </a:rPr>
            <a:t>an</a:t>
          </a:r>
          <a:r>
            <a:rPr lang="es-ES" sz="2000" b="1" i="0" baseline="0" dirty="0">
              <a:effectLst>
                <a:outerShdw blurRad="38100" dist="38100" dir="2700000" algn="tl">
                  <a:srgbClr val="000000"/>
                </a:outerShdw>
              </a:effectLst>
            </a:rPr>
            <a:t> </a:t>
          </a:r>
          <a:r>
            <a:rPr lang="es-ES" sz="2000" b="1" i="0" baseline="0" dirty="0" err="1">
              <a:effectLst>
                <a:outerShdw blurRad="38100" dist="38100" dir="2700000" algn="tl">
                  <a:srgbClr val="000000"/>
                </a:outerShdw>
              </a:effectLst>
            </a:rPr>
            <a:t>kar</a:t>
          </a:r>
          <a:r>
            <a:rPr lang="es-ES" sz="2000" b="1" i="0" baseline="0" dirty="0">
              <a:effectLst>
                <a:outerShdw blurRad="38100" dist="38100" dir="2700000" algn="tl">
                  <a:srgbClr val="000000"/>
                </a:outerShdw>
              </a:effectLst>
            </a:rPr>
            <a:t> Paul </a:t>
          </a:r>
          <a:r>
            <a:rPr lang="es-ES" sz="2000" b="1" i="0" baseline="0" dirty="0" err="1">
              <a:effectLst>
                <a:outerShdw blurRad="38100" dist="38100" dir="2700000" algn="tl">
                  <a:srgbClr val="000000"/>
                </a:outerShdw>
              </a:effectLst>
            </a:rPr>
            <a:t>erom</a:t>
          </a:r>
          <a:r>
            <a:rPr lang="es-ES" sz="2000" b="1" i="0" baseline="0" dirty="0">
              <a:effectLst>
                <a:outerShdw blurRad="38100" dist="38100" dir="2700000" algn="tl">
                  <a:srgbClr val="000000"/>
                </a:outerShdw>
              </a:effectLst>
            </a:rPr>
            <a:t> </a:t>
          </a:r>
          <a:r>
            <a:rPr lang="es-ES" sz="2000" b="1" i="0" baseline="0" dirty="0" err="1">
              <a:effectLst>
                <a:outerShdw blurRad="38100" dist="38100" dir="2700000" algn="tl">
                  <a:srgbClr val="000000"/>
                </a:outerShdw>
              </a:effectLst>
            </a:rPr>
            <a:t>juõn</a:t>
          </a:r>
          <a:r>
            <a:rPr lang="es-ES" sz="2000" b="1" i="0" baseline="0" dirty="0">
              <a:effectLst>
                <a:outerShdw blurRad="38100" dist="38100" dir="2700000" algn="tl">
                  <a:srgbClr val="000000"/>
                </a:outerShdw>
              </a:effectLst>
            </a:rPr>
            <a:t> </a:t>
          </a:r>
          <a:r>
            <a:rPr lang="es-ES" sz="2000" b="1" i="0" baseline="0" dirty="0" err="1">
              <a:effectLst>
                <a:outerShdw blurRad="38100" dist="38100" dir="2700000" algn="tl">
                  <a:srgbClr val="000000"/>
                </a:outerShdw>
              </a:effectLst>
            </a:rPr>
            <a:t>ri</a:t>
          </a:r>
          <a:r>
            <a:rPr lang="es-ES" sz="2000" b="1" i="0" baseline="0" dirty="0">
              <a:effectLst>
                <a:outerShdw blurRad="38100" dist="38100" dir="2700000" algn="tl">
                  <a:srgbClr val="000000"/>
                </a:outerShdw>
              </a:effectLst>
            </a:rPr>
            <a:t> </a:t>
          </a:r>
          <a:r>
            <a:rPr lang="es-ES" sz="2000" b="1" i="0" baseline="0" dirty="0" err="1">
              <a:effectLst>
                <a:outerShdw blurRad="38100" dist="38100" dir="2700000" algn="tl">
                  <a:srgbClr val="000000"/>
                </a:outerShdw>
              </a:effectLst>
            </a:rPr>
            <a:t>jilek</a:t>
          </a:r>
          <a:r>
            <a:rPr lang="es-ES" sz="2000" b="1" i="0" baseline="0" dirty="0">
              <a:effectLst>
                <a:outerShdw blurRad="38100" dist="38100" dir="2700000" algn="tl">
                  <a:srgbClr val="000000"/>
                </a:outerShdw>
              </a:effectLst>
            </a:rPr>
            <a:t>?</a:t>
          </a: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s-ES" sz="2000" b="1" dirty="0" err="1"/>
            <a:t>Kōn</a:t>
          </a:r>
          <a:r>
            <a:rPr lang="es-ES" sz="2000" b="1" dirty="0"/>
            <a:t> </a:t>
          </a:r>
          <a:r>
            <a:rPr lang="es-ES" sz="2000" b="1" dirty="0" err="1"/>
            <a:t>kālet</a:t>
          </a:r>
          <a:r>
            <a:rPr lang="es-ES" sz="2000" b="1" dirty="0"/>
            <a:t> </a:t>
          </a:r>
          <a:r>
            <a:rPr lang="es-ES" sz="2000" b="1" dirty="0" err="1"/>
            <a:t>eo</a:t>
          </a:r>
          <a:r>
            <a:rPr lang="es-ES" sz="2000" b="1" dirty="0"/>
            <a:t> </a:t>
          </a:r>
          <a:r>
            <a:rPr lang="es-ES" sz="2000" b="1" dirty="0" err="1"/>
            <a:t>an</a:t>
          </a:r>
          <a:r>
            <a:rPr lang="es-ES" sz="2000" b="1" dirty="0"/>
            <a:t> </a:t>
          </a:r>
          <a:r>
            <a:rPr lang="es-ES" sz="2000" b="1" dirty="0" err="1"/>
            <a:t>Jisōs</a:t>
          </a:r>
          <a:r>
            <a:rPr lang="es-ES" sz="2000" b="1" dirty="0"/>
            <a:t> (Gal. 1:1)</a:t>
          </a:r>
          <a:endParaRPr lang="es-ES" sz="200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nn-NO" sz="2000" b="1" dirty="0">
              <a:effectLst>
                <a:outerShdw blurRad="38100" dist="38100" dir="2700000" algn="tl">
                  <a:srgbClr val="000000"/>
                </a:outerShdw>
              </a:effectLst>
            </a:rPr>
            <a:t>Ñāāt eo kar kãlet e?</a:t>
          </a:r>
          <a:endParaRPr lang="es-ES" sz="2000" b="1" dirty="0">
            <a:effectLst>
              <a:outerShdw blurRad="38100" dist="38100" dir="2700000" algn="tl">
                <a:srgbClr val="000000"/>
              </a:outerShdw>
            </a:effectLst>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fi-FI" sz="2000" b="1" dirty="0"/>
            <a:t>Jān lojien jinen (Gal. 1:15)</a:t>
          </a:r>
          <a:endParaRPr lang="es-ES" sz="200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es-ES" sz="2000" b="1" dirty="0" err="1">
              <a:effectLst>
                <a:outerShdw blurRad="38100" dist="38100" dir="2700000" algn="tl">
                  <a:srgbClr val="000000"/>
                </a:outerShdw>
              </a:effectLst>
            </a:rPr>
            <a:t>Ñāāt</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eo</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kar</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kūr</a:t>
          </a:r>
          <a:r>
            <a:rPr lang="es-ES" sz="2000" b="1" dirty="0">
              <a:effectLst>
                <a:outerShdw blurRad="38100" dist="38100" dir="2700000" algn="tl">
                  <a:srgbClr val="000000"/>
                </a:outerShdw>
              </a:effectLst>
            </a:rPr>
            <a:t> e?</a:t>
          </a: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pt-BR" sz="2000" b="1" dirty="0"/>
            <a:t>Ilo </a:t>
          </a:r>
          <a:r>
            <a:rPr lang="pt-BR" sz="2000" b="1" dirty="0" err="1"/>
            <a:t>iaḷ</a:t>
          </a:r>
          <a:r>
            <a:rPr lang="pt-BR" sz="2000" b="1" dirty="0"/>
            <a:t> </a:t>
          </a:r>
          <a:r>
            <a:rPr lang="pt-BR" sz="2000" b="1" dirty="0" err="1"/>
            <a:t>eo</a:t>
          </a:r>
          <a:r>
            <a:rPr lang="pt-BR" sz="2000" b="1" dirty="0"/>
            <a:t> </a:t>
          </a:r>
          <a:r>
            <a:rPr lang="pt-BR" sz="2000" b="1" dirty="0" err="1"/>
            <a:t>an</a:t>
          </a:r>
          <a:r>
            <a:rPr lang="pt-BR" sz="2000" b="1" dirty="0"/>
            <a:t> </a:t>
          </a:r>
          <a:r>
            <a:rPr lang="pt-BR" sz="2000" b="1" dirty="0" err="1"/>
            <a:t>ñan</a:t>
          </a:r>
          <a:r>
            <a:rPr lang="pt-BR" sz="2000" b="1" dirty="0"/>
            <a:t> </a:t>
          </a:r>
          <a:r>
            <a:rPr lang="pt-BR" sz="2000" b="1" dirty="0" err="1"/>
            <a:t>Damaskōs</a:t>
          </a:r>
          <a:r>
            <a:rPr lang="pt-BR" sz="2000" b="1" dirty="0"/>
            <a:t> (</a:t>
          </a:r>
          <a:r>
            <a:rPr lang="pt-BR" sz="2000" b="1" dirty="0" err="1"/>
            <a:t>Jerbal</a:t>
          </a:r>
          <a:r>
            <a:rPr lang="pt-BR" sz="2000" b="1" dirty="0"/>
            <a:t> 22:6-7)</a:t>
          </a:r>
          <a:endParaRPr lang="es-ES" sz="200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es-ES" sz="2000" b="1" dirty="0" err="1">
              <a:effectLst>
                <a:outerShdw blurRad="38100" dist="38100" dir="2700000" algn="tl">
                  <a:srgbClr val="000000"/>
                </a:outerShdw>
              </a:effectLst>
            </a:rPr>
            <a:t>Ri</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jilek</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ñan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wōn</a:t>
          </a:r>
          <a:r>
            <a:rPr lang="es-ES" sz="2000" b="1" dirty="0">
              <a:effectLst>
                <a:outerShdw blurRad="38100" dist="38100" dir="2700000" algn="tl">
                  <a:srgbClr val="000000"/>
                </a:outerShdw>
              </a:effectLst>
            </a:rPr>
            <a:t>?</a:t>
          </a: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it-IT" sz="2000" b="1" dirty="0"/>
            <a:t>Ñan dri ailiñ ko (Ri Gentile ro) (Gal. 2:9)</a:t>
          </a:r>
          <a:endParaRPr lang="es-ES" sz="200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xfrm>
          <a:off x="399036" y="80231"/>
          <a:ext cx="5586504" cy="383760"/>
        </a:xfrm>
        <a:prstGeom prst="roundRect">
          <a:avLst/>
        </a:prstGeom>
        <a:solidFill>
          <a:srgbClr val="3399FF">
            <a:lumMod val="75000"/>
          </a:srgbClr>
        </a:solidFill>
        <a:ln>
          <a:noFill/>
        </a:ln>
        <a:effectLst>
          <a:outerShdw blurRad="57150" dist="19050" dir="5400000" algn="ctr" rotWithShape="0">
            <a:srgbClr val="000000">
              <a:alpha val="63000"/>
            </a:srgbClr>
          </a:outerShdw>
        </a:effectLst>
      </dgm:spPr>
      <dgm:t>
        <a:bodyPr/>
        <a:lstStyle/>
        <a:p>
          <a:pPr>
            <a:buNone/>
          </a:pPr>
          <a:r>
            <a:rPr lang="fi-FI" sz="2000" b="1" dirty="0">
              <a:solidFill>
                <a:sysClr val="window" lastClr="FFFFFF"/>
              </a:solidFill>
              <a:effectLst>
                <a:outerShdw blurRad="38100" dist="38100" dir="2700000" algn="tl">
                  <a:srgbClr val="000000"/>
                </a:outerShdw>
              </a:effectLst>
              <a:latin typeface="Aptos" panose="02110004020202020204"/>
              <a:ea typeface="+mn-ea"/>
              <a:cs typeface="+mn-cs"/>
            </a:rPr>
            <a:t>1 Ri Korinth Ro 1-6</a:t>
          </a:r>
          <a:endParaRPr lang="es-ES" sz="20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xfrm>
          <a:off x="0" y="272111"/>
          <a:ext cx="7980720" cy="1167075"/>
        </a:xfrm>
        <a:prstGeom prst="rect">
          <a:avLst/>
        </a:prstGeom>
        <a:solidFill>
          <a:srgbClr val="3399FF">
            <a:lumMod val="20000"/>
            <a:lumOff val="80000"/>
          </a:srgbClr>
        </a:solidFill>
        <a:ln w="12700" cap="flat" cmpd="sng" algn="ctr">
          <a:solidFill>
            <a:srgbClr val="3399FF">
              <a:lumMod val="50000"/>
            </a:srgbClr>
          </a:solidFill>
          <a:prstDash val="solid"/>
          <a:miter lim="800000"/>
        </a:ln>
        <a:effectLst/>
      </dgm:spPr>
      <dgm:t>
        <a:bodyPr lIns="180000" rIns="180000"/>
        <a:lstStyle/>
        <a:p>
          <a:pPr marL="0" indent="0">
            <a:buNone/>
          </a:pPr>
          <a:r>
            <a:rPr lang="es-ES" sz="1800" b="1" dirty="0">
              <a:solidFill>
                <a:sysClr val="windowText" lastClr="000000">
                  <a:hueOff val="0"/>
                  <a:satOff val="0"/>
                  <a:lumOff val="0"/>
                  <a:alphaOff val="0"/>
                </a:sysClr>
              </a:solidFill>
              <a:latin typeface="Aptos" panose="02110004020202020204"/>
              <a:ea typeface="+mn-ea"/>
              <a:cs typeface="+mn-cs"/>
            </a:rPr>
            <a:t>Kin </a:t>
          </a:r>
          <a:r>
            <a:rPr lang="es-ES" sz="1800" b="1" dirty="0" err="1">
              <a:solidFill>
                <a:sysClr val="windowText" lastClr="000000">
                  <a:hueOff val="0"/>
                  <a:satOff val="0"/>
                  <a:lumOff val="0"/>
                  <a:alphaOff val="0"/>
                </a:sysClr>
              </a:solidFill>
              <a:latin typeface="Aptos" panose="02110004020202020204"/>
              <a:ea typeface="+mn-ea"/>
              <a:cs typeface="+mn-cs"/>
            </a:rPr>
            <a:t>naan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jen</a:t>
          </a:r>
          <a:r>
            <a:rPr lang="es-ES" sz="1800" b="1" dirty="0">
              <a:solidFill>
                <a:sysClr val="windowText" lastClr="000000">
                  <a:hueOff val="0"/>
                  <a:satOff val="0"/>
                  <a:lumOff val="0"/>
                  <a:alphaOff val="0"/>
                </a:sysClr>
              </a:solidFill>
              <a:latin typeface="Aptos" panose="02110004020202020204"/>
              <a:ea typeface="+mn-ea"/>
              <a:cs typeface="+mn-cs"/>
            </a:rPr>
            <a:t> Chloe Paul </a:t>
          </a:r>
          <a:r>
            <a:rPr lang="es-ES" sz="1800" b="1" dirty="0" err="1">
              <a:solidFill>
                <a:sysClr val="windowText" lastClr="000000">
                  <a:hueOff val="0"/>
                  <a:satOff val="0"/>
                  <a:lumOff val="0"/>
                  <a:alphaOff val="0"/>
                </a:sysClr>
              </a:solidFill>
              <a:latin typeface="Aptos" panose="02110004020202020204"/>
              <a:ea typeface="+mn-ea"/>
              <a:cs typeface="+mn-cs"/>
            </a:rPr>
            <a:t>ear</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roñ</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elōñ</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apañ</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rej</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bed</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ilo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kabuñ</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 Paul </a:t>
          </a:r>
          <a:r>
            <a:rPr lang="es-ES" sz="1800" b="1" dirty="0" err="1">
              <a:solidFill>
                <a:sysClr val="windowText" lastClr="000000">
                  <a:hueOff val="0"/>
                  <a:satOff val="0"/>
                  <a:lumOff val="0"/>
                  <a:alphaOff val="0"/>
                </a:sysClr>
              </a:solidFill>
              <a:latin typeface="Aptos" panose="02110004020202020204"/>
              <a:ea typeface="+mn-ea"/>
              <a:cs typeface="+mn-cs"/>
            </a:rPr>
            <a:t>ej</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kakabilek</a:t>
          </a:r>
          <a:r>
            <a:rPr lang="es-ES" sz="1800" b="1" dirty="0">
              <a:solidFill>
                <a:sysClr val="windowText" lastClr="000000">
                  <a:hueOff val="0"/>
                  <a:satOff val="0"/>
                  <a:lumOff val="0"/>
                  <a:alphaOff val="0"/>
                </a:sysClr>
              </a:solidFill>
              <a:latin typeface="Aptos" panose="02110004020202020204"/>
              <a:ea typeface="+mn-ea"/>
              <a:cs typeface="+mn-cs"/>
            </a:rPr>
            <a:t> ir </a:t>
          </a:r>
          <a:r>
            <a:rPr lang="es-ES" sz="1800" b="1" dirty="0" err="1">
              <a:solidFill>
                <a:sysClr val="windowText" lastClr="000000">
                  <a:hueOff val="0"/>
                  <a:satOff val="0"/>
                  <a:lumOff val="0"/>
                  <a:alphaOff val="0"/>
                </a:sysClr>
              </a:solidFill>
              <a:latin typeface="Aptos" panose="02110004020202020204"/>
              <a:ea typeface="+mn-ea"/>
              <a:cs typeface="+mn-cs"/>
            </a:rPr>
            <a:t>kin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kumi</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mour</a:t>
          </a:r>
          <a:r>
            <a:rPr lang="es-ES" sz="1800" b="1" dirty="0">
              <a:solidFill>
                <a:sysClr val="windowText" lastClr="000000">
                  <a:hueOff val="0"/>
                  <a:satOff val="0"/>
                  <a:lumOff val="0"/>
                  <a:alphaOff val="0"/>
                </a:sysClr>
              </a:solidFill>
              <a:latin typeface="Aptos" panose="02110004020202020204"/>
              <a:ea typeface="+mn-ea"/>
              <a:cs typeface="+mn-cs"/>
            </a:rPr>
            <a:t> in </a:t>
          </a:r>
          <a:r>
            <a:rPr lang="es-ES" sz="1800" b="1" dirty="0" err="1">
              <a:solidFill>
                <a:sysClr val="windowText" lastClr="000000">
                  <a:hueOff val="0"/>
                  <a:satOff val="0"/>
                  <a:lumOff val="0"/>
                  <a:alphaOff val="0"/>
                </a:sysClr>
              </a:solidFill>
              <a:latin typeface="Aptos" panose="02110004020202020204"/>
              <a:ea typeface="+mn-ea"/>
              <a:cs typeface="+mn-cs"/>
            </a:rPr>
            <a:t>lũñ</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akwāāl</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im</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wiakake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lũñ</a:t>
          </a:r>
          <a:r>
            <a:rPr lang="es-ES" sz="1800" b="1" dirty="0">
              <a:solidFill>
                <a:sysClr val="windowText" lastClr="000000">
                  <a:hueOff val="0"/>
                  <a:satOff val="0"/>
                  <a:lumOff val="0"/>
                  <a:alphaOff val="0"/>
                </a:sysClr>
              </a:solidFill>
              <a:latin typeface="Aptos" panose="02110004020202020204"/>
              <a:ea typeface="+mn-ea"/>
              <a:cs typeface="+mn-cs"/>
            </a:rPr>
            <a:t>.</a:t>
          </a:r>
          <a:endParaRPr lang="es-ES" sz="1800" dirty="0">
            <a:solidFill>
              <a:sysClr val="windowText" lastClr="000000">
                <a:hueOff val="0"/>
                <a:satOff val="0"/>
                <a:lumOff val="0"/>
                <a:alphaOff val="0"/>
              </a:sysClr>
            </a:solidFill>
            <a:latin typeface="Aptos" panose="02110004020202020204"/>
            <a:ea typeface="+mn-ea"/>
            <a:cs typeface="+mn-cs"/>
          </a:endParaRPr>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xfrm>
          <a:off x="399036" y="1509386"/>
          <a:ext cx="5586504" cy="383760"/>
        </a:xfrm>
        <a:prstGeom prst="roundRect">
          <a:avLst/>
        </a:prstGeom>
        <a:solidFill>
          <a:srgbClr val="FFCC00">
            <a:lumMod val="75000"/>
          </a:srgbClr>
        </a:solidFill>
        <a:ln>
          <a:noFill/>
        </a:ln>
        <a:effectLst>
          <a:outerShdw blurRad="57150" dist="19050" dir="5400000" algn="ctr" rotWithShape="0">
            <a:srgbClr val="000000">
              <a:alpha val="63000"/>
            </a:srgbClr>
          </a:outerShdw>
        </a:effectLst>
      </dgm:spPr>
      <dgm:t>
        <a:bodyPr/>
        <a:lstStyle/>
        <a:p>
          <a:pPr>
            <a:buNone/>
          </a:pPr>
          <a:r>
            <a:rPr lang="fi-FI" sz="2000" b="1" dirty="0">
              <a:solidFill>
                <a:sysClr val="window" lastClr="FFFFFF"/>
              </a:solidFill>
              <a:effectLst>
                <a:outerShdw blurRad="38100" dist="38100" dir="2700000" algn="tl">
                  <a:srgbClr val="000000"/>
                </a:outerShdw>
              </a:effectLst>
              <a:latin typeface="Aptos" panose="02110004020202020204"/>
              <a:ea typeface="+mn-ea"/>
              <a:cs typeface="+mn-cs"/>
            </a:rPr>
            <a:t>1 Ri Korinth Ro 7-16</a:t>
          </a:r>
          <a:endParaRPr lang="es-ES" sz="20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xfrm>
          <a:off x="0" y="1701266"/>
          <a:ext cx="7980720" cy="1678950"/>
        </a:xfrm>
        <a:prstGeom prst="rect">
          <a:avLst/>
        </a:prstGeom>
        <a:solidFill>
          <a:srgbClr val="FFCC00">
            <a:lumMod val="20000"/>
            <a:lumOff val="80000"/>
          </a:srgbClr>
        </a:solidFill>
        <a:ln w="12700" cap="flat" cmpd="sng" algn="ctr">
          <a:solidFill>
            <a:srgbClr val="FFCC00">
              <a:lumMod val="50000"/>
            </a:srgbClr>
          </a:solidFill>
          <a:prstDash val="solid"/>
          <a:miter lim="800000"/>
        </a:ln>
        <a:effectLst/>
      </dgm:spPr>
      <dgm:t>
        <a:bodyPr lIns="180000" rIns="180000"/>
        <a:lstStyle/>
        <a:p>
          <a:pPr marL="0" indent="0">
            <a:buNone/>
          </a:pPr>
          <a:r>
            <a:rPr lang="es-ES" sz="1800" b="1" dirty="0" err="1">
              <a:solidFill>
                <a:sysClr val="windowText" lastClr="000000">
                  <a:hueOff val="0"/>
                  <a:satOff val="0"/>
                  <a:lumOff val="0"/>
                  <a:alphaOff val="0"/>
                </a:sysClr>
              </a:solidFill>
              <a:latin typeface="Aptos" panose="02110004020202020204"/>
              <a:ea typeface="+mn-ea"/>
              <a:cs typeface="+mn-cs"/>
            </a:rPr>
            <a:t>Baam̧le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an</a:t>
          </a:r>
          <a:r>
            <a:rPr lang="es-ES" sz="1800" b="1" dirty="0">
              <a:solidFill>
                <a:sysClr val="windowText" lastClr="000000">
                  <a:hueOff val="0"/>
                  <a:satOff val="0"/>
                  <a:lumOff val="0"/>
                  <a:alphaOff val="0"/>
                </a:sysClr>
              </a:solidFill>
              <a:latin typeface="Aptos" panose="02110004020202020204"/>
              <a:ea typeface="+mn-ea"/>
              <a:cs typeface="+mn-cs"/>
            </a:rPr>
            <a:t> Chloe </a:t>
          </a:r>
          <a:r>
            <a:rPr lang="es-ES" sz="1800" b="1" dirty="0" err="1">
              <a:solidFill>
                <a:sysClr val="windowText" lastClr="000000">
                  <a:hueOff val="0"/>
                  <a:satOff val="0"/>
                  <a:lumOff val="0"/>
                  <a:alphaOff val="0"/>
                </a:sysClr>
              </a:solidFill>
              <a:latin typeface="Aptos" panose="02110004020202020204"/>
              <a:ea typeface="+mn-ea"/>
              <a:cs typeface="+mn-cs"/>
            </a:rPr>
            <a:t>raar</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barāinwōt</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bōktok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n̄an</a:t>
          </a:r>
          <a:r>
            <a:rPr lang="es-ES" sz="1800" b="1" dirty="0">
              <a:solidFill>
                <a:sysClr val="windowText" lastClr="000000">
                  <a:hueOff val="0"/>
                  <a:satOff val="0"/>
                  <a:lumOff val="0"/>
                  <a:alphaOff val="0"/>
                </a:sysClr>
              </a:solidFill>
              <a:latin typeface="Aptos" panose="02110004020202020204"/>
              <a:ea typeface="+mn-ea"/>
              <a:cs typeface="+mn-cs"/>
            </a:rPr>
            <a:t> e </a:t>
          </a:r>
          <a:r>
            <a:rPr lang="es-ES" sz="1800" b="1" dirty="0" err="1">
              <a:solidFill>
                <a:sysClr val="windowText" lastClr="000000">
                  <a:hueOff val="0"/>
                  <a:satOff val="0"/>
                  <a:lumOff val="0"/>
                  <a:alphaOff val="0"/>
                </a:sysClr>
              </a:solidFill>
              <a:latin typeface="Aptos" panose="02110004020202020204"/>
              <a:ea typeface="+mn-ea"/>
              <a:cs typeface="+mn-cs"/>
            </a:rPr>
            <a:t>juon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leta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kōn</a:t>
          </a:r>
          <a:r>
            <a:rPr lang="es-ES" sz="1800" b="1" dirty="0">
              <a:solidFill>
                <a:sysClr val="windowText" lastClr="000000">
                  <a:hueOff val="0"/>
                  <a:satOff val="0"/>
                  <a:lumOff val="0"/>
                  <a:alphaOff val="0"/>
                </a:sysClr>
              </a:solidFill>
              <a:latin typeface="Aptos" panose="02110004020202020204"/>
              <a:ea typeface="+mn-ea"/>
              <a:cs typeface="+mn-cs"/>
            </a:rPr>
            <a:t> jet </a:t>
          </a:r>
          <a:r>
            <a:rPr lang="es-ES" sz="1800" b="1" dirty="0" err="1">
              <a:solidFill>
                <a:sysClr val="windowText" lastClr="000000">
                  <a:hueOff val="0"/>
                  <a:satOff val="0"/>
                  <a:lumOff val="0"/>
                  <a:alphaOff val="0"/>
                </a:sysClr>
              </a:solidFill>
              <a:latin typeface="Aptos" panose="02110004020202020204"/>
              <a:ea typeface="+mn-ea"/>
              <a:cs typeface="+mn-cs"/>
            </a:rPr>
            <a:t>kajjitōk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jān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kabun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ikkijen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unin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kōnono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me Paul </a:t>
          </a:r>
          <a:r>
            <a:rPr lang="es-ES" sz="1800" b="1" dirty="0" err="1">
              <a:solidFill>
                <a:sysClr val="windowText" lastClr="000000">
                  <a:hueOff val="0"/>
                  <a:satOff val="0"/>
                  <a:lumOff val="0"/>
                  <a:alphaOff val="0"/>
                </a:sysClr>
              </a:solidFill>
              <a:latin typeface="Aptos" panose="02110004020202020204"/>
              <a:ea typeface="+mn-ea"/>
              <a:cs typeface="+mn-cs"/>
            </a:rPr>
            <a:t>eaar</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uwaaki</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kōn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m̧are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jepel</a:t>
          </a:r>
          <a:r>
            <a:rPr lang="es-ES" sz="1800" b="1" dirty="0">
              <a:solidFill>
                <a:sysClr val="windowText" lastClr="000000">
                  <a:hueOff val="0"/>
                  <a:satOff val="0"/>
                  <a:lumOff val="0"/>
                  <a:alphaOff val="0"/>
                </a:sysClr>
              </a:solidFill>
              <a:latin typeface="Aptos" panose="02110004020202020204"/>
              <a:ea typeface="+mn-ea"/>
              <a:cs typeface="+mn-cs"/>
            </a:rPr>
            <a:t>; jab </a:t>
          </a:r>
          <a:r>
            <a:rPr lang="es-ES" sz="1800" b="1" dirty="0" err="1">
              <a:solidFill>
                <a:sysClr val="windowText" lastClr="000000">
                  <a:hueOff val="0"/>
                  <a:satOff val="0"/>
                  <a:lumOff val="0"/>
                  <a:alphaOff val="0"/>
                </a:sysClr>
              </a:solidFill>
              <a:latin typeface="Aptos" panose="02110004020202020204"/>
              <a:ea typeface="+mn-ea"/>
              <a:cs typeface="+mn-cs"/>
            </a:rPr>
            <a:t>belele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mõñā</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rej</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katok</a:t>
          </a:r>
          <a:r>
            <a:rPr lang="es-ES" sz="1800" b="1" dirty="0">
              <a:solidFill>
                <a:sysClr val="windowText" lastClr="000000">
                  <a:hueOff val="0"/>
                  <a:satOff val="0"/>
                  <a:lumOff val="0"/>
                  <a:alphaOff val="0"/>
                </a:sysClr>
              </a:solidFill>
              <a:latin typeface="Aptos" panose="02110004020202020204"/>
              <a:ea typeface="+mn-ea"/>
              <a:cs typeface="+mn-cs"/>
            </a:rPr>
            <a:t> kaki </a:t>
          </a:r>
          <a:r>
            <a:rPr lang="es-ES" sz="1800" b="1" dirty="0" err="1">
              <a:solidFill>
                <a:sysClr val="windowText" lastClr="000000">
                  <a:hueOff val="0"/>
                  <a:satOff val="0"/>
                  <a:lumOff val="0"/>
                  <a:alphaOff val="0"/>
                </a:sysClr>
              </a:solidFill>
              <a:latin typeface="Aptos" panose="02110004020202020204"/>
              <a:ea typeface="+mn-ea"/>
              <a:cs typeface="+mn-cs"/>
            </a:rPr>
            <a:t>ñan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ekjab</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kōmman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ilo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kabuñ</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kōjerbal</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menin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letok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jetōb</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im</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jerkakpeje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a:t>
          </a:r>
          <a:endParaRPr lang="es-ES" sz="1800" dirty="0">
            <a:solidFill>
              <a:sysClr val="windowText" lastClr="000000">
                <a:hueOff val="0"/>
                <a:satOff val="0"/>
                <a:lumOff val="0"/>
                <a:alphaOff val="0"/>
              </a:sysClr>
            </a:solidFill>
            <a:latin typeface="Aptos" panose="02110004020202020204"/>
            <a:ea typeface="+mn-ea"/>
            <a:cs typeface="+mn-cs"/>
          </a:endParaRPr>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a:xfrm>
          <a:off x="399036" y="3450417"/>
          <a:ext cx="5586504" cy="383760"/>
        </a:xfrm>
        <a:prstGeom prst="roundRect">
          <a:avLst/>
        </a:prstGeom>
        <a:gradFill rotWithShape="0">
          <a:gsLst>
            <a:gs pos="0">
              <a:srgbClr val="FF66CC">
                <a:hueOff val="-11999996"/>
                <a:satOff val="0"/>
                <a:lumOff val="-30000"/>
                <a:alphaOff val="0"/>
                <a:satMod val="103000"/>
                <a:lumMod val="102000"/>
                <a:tint val="94000"/>
              </a:srgbClr>
            </a:gs>
            <a:gs pos="50000">
              <a:srgbClr val="FF66CC">
                <a:hueOff val="-11999996"/>
                <a:satOff val="0"/>
                <a:lumOff val="-30000"/>
                <a:alphaOff val="0"/>
                <a:satMod val="110000"/>
                <a:lumMod val="100000"/>
                <a:shade val="100000"/>
              </a:srgbClr>
            </a:gs>
            <a:gs pos="100000">
              <a:srgbClr val="FF66CC">
                <a:hueOff val="-11999996"/>
                <a:satOff val="0"/>
                <a:lumOff val="-3000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2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Ri</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Korinth</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Ro</a:t>
          </a: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xfrm>
          <a:off x="0" y="3642297"/>
          <a:ext cx="7980720" cy="1678950"/>
        </a:xfrm>
        <a:prstGeom prst="rect">
          <a:avLst/>
        </a:prstGeom>
        <a:solidFill>
          <a:srgbClr val="E5FFE5"/>
        </a:solidFill>
        <a:ln w="12700" cap="flat" cmpd="sng" algn="ctr">
          <a:solidFill>
            <a:srgbClr val="FF66CC">
              <a:hueOff val="-11999996"/>
              <a:satOff val="0"/>
              <a:lumOff val="-30000"/>
              <a:alphaOff val="0"/>
            </a:srgbClr>
          </a:solidFill>
          <a:prstDash val="solid"/>
          <a:miter lim="800000"/>
        </a:ln>
        <a:effectLst/>
      </dgm:spPr>
      <dgm:t>
        <a:bodyPr lIns="180000" rIns="180000"/>
        <a:lstStyle/>
        <a:p>
          <a:pPr marL="0" indent="0">
            <a:buNone/>
          </a:pPr>
          <a:r>
            <a:rPr lang="es-ES" sz="1800" b="1" dirty="0">
              <a:solidFill>
                <a:sysClr val="windowText" lastClr="000000">
                  <a:hueOff val="0"/>
                  <a:satOff val="0"/>
                  <a:lumOff val="0"/>
                  <a:alphaOff val="0"/>
                </a:sysClr>
              </a:solidFill>
              <a:latin typeface="Aptos" panose="02110004020202020204"/>
              <a:ea typeface="+mn-ea"/>
              <a:cs typeface="+mn-cs"/>
            </a:rPr>
            <a:t>Menin </a:t>
          </a:r>
          <a:r>
            <a:rPr lang="es-ES" sz="1800" b="1" dirty="0" err="1">
              <a:solidFill>
                <a:sysClr val="windowText" lastClr="000000">
                  <a:hueOff val="0"/>
                  <a:satOff val="0"/>
                  <a:lumOff val="0"/>
                  <a:alphaOff val="0"/>
                </a:sysClr>
              </a:solidFill>
              <a:latin typeface="Aptos" panose="02110004020202020204"/>
              <a:ea typeface="+mn-ea"/>
              <a:cs typeface="+mn-cs"/>
            </a:rPr>
            <a:t>ej</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leta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kein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karuo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emoj</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kar</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kejbãroke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meñe</a:t>
          </a:r>
          <a:r>
            <a:rPr lang="es-ES" sz="1800" b="1" dirty="0">
              <a:solidFill>
                <a:sysClr val="windowText" lastClr="000000">
                  <a:hueOff val="0"/>
                  <a:satOff val="0"/>
                  <a:lumOff val="0"/>
                  <a:alphaOff val="0"/>
                </a:sysClr>
              </a:solidFill>
              <a:latin typeface="Aptos" panose="02110004020202020204"/>
              <a:ea typeface="+mn-ea"/>
              <a:cs typeface="+mn-cs"/>
            </a:rPr>
            <a:t> Paul </a:t>
          </a:r>
          <a:r>
            <a:rPr lang="es-ES" sz="1800" b="1" dirty="0" err="1">
              <a:solidFill>
                <a:sysClr val="windowText" lastClr="000000">
                  <a:hueOff val="0"/>
                  <a:satOff val="0"/>
                  <a:lumOff val="0"/>
                  <a:alphaOff val="0"/>
                </a:sysClr>
              </a:solidFill>
              <a:latin typeface="Aptos" panose="02110004020202020204"/>
              <a:ea typeface="+mn-ea"/>
              <a:cs typeface="+mn-cs"/>
            </a:rPr>
            <a:t>ear</a:t>
          </a:r>
          <a:r>
            <a:rPr lang="es-ES" sz="1800" b="1" dirty="0">
              <a:solidFill>
                <a:sysClr val="windowText" lastClr="000000">
                  <a:hueOff val="0"/>
                  <a:satOff val="0"/>
                  <a:lumOff val="0"/>
                  <a:alphaOff val="0"/>
                </a:sysClr>
              </a:solidFill>
              <a:latin typeface="Aptos" panose="02110004020202020204"/>
              <a:ea typeface="+mn-ea"/>
              <a:cs typeface="+mn-cs"/>
            </a:rPr>
            <a:t> je </a:t>
          </a:r>
          <a:r>
            <a:rPr lang="es-ES" sz="1800" b="1" dirty="0" err="1">
              <a:solidFill>
                <a:sysClr val="windowText" lastClr="000000">
                  <a:hueOff val="0"/>
                  <a:satOff val="0"/>
                  <a:lumOff val="0"/>
                  <a:alphaOff val="0"/>
                </a:sysClr>
              </a:solidFill>
              <a:latin typeface="Aptos" panose="02110004020202020204"/>
              <a:ea typeface="+mn-ea"/>
              <a:cs typeface="+mn-cs"/>
            </a:rPr>
            <a:t>elõñ</a:t>
          </a:r>
          <a:r>
            <a:rPr lang="es-ES" sz="1800" b="1" dirty="0">
              <a:solidFill>
                <a:sysClr val="windowText" lastClr="000000">
                  <a:hueOff val="0"/>
                  <a:satOff val="0"/>
                  <a:lumOff val="0"/>
                  <a:alphaOff val="0"/>
                </a:sysClr>
              </a:solidFill>
              <a:latin typeface="Aptos" panose="02110004020202020204"/>
              <a:ea typeface="+mn-ea"/>
              <a:cs typeface="+mn-cs"/>
            </a:rPr>
            <a:t> bar jet </a:t>
          </a:r>
          <a:r>
            <a:rPr lang="es-ES" sz="1800" b="1" dirty="0" err="1">
              <a:solidFill>
                <a:sysClr val="windowText" lastClr="000000">
                  <a:hueOff val="0"/>
                  <a:satOff val="0"/>
                  <a:lumOff val="0"/>
                  <a:alphaOff val="0"/>
                </a:sysClr>
              </a:solidFill>
              <a:latin typeface="Aptos" panose="02110004020202020204"/>
              <a:ea typeface="+mn-ea"/>
              <a:cs typeface="+mn-cs"/>
            </a:rPr>
            <a:t>leta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bõlen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mokta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jen</a:t>
          </a:r>
          <a:r>
            <a:rPr lang="es-ES" sz="1800" b="1" dirty="0">
              <a:solidFill>
                <a:sysClr val="windowText" lastClr="000000">
                  <a:hueOff val="0"/>
                  <a:satOff val="0"/>
                  <a:lumOff val="0"/>
                  <a:alphaOff val="0"/>
                </a:sysClr>
              </a:solidFill>
              <a:latin typeface="Aptos" panose="02110004020202020204"/>
              <a:ea typeface="+mn-ea"/>
              <a:cs typeface="+mn-cs"/>
            </a:rPr>
            <a:t> ruo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rar </a:t>
          </a:r>
          <a:r>
            <a:rPr lang="es-ES" sz="1800" b="1" dirty="0" err="1">
              <a:solidFill>
                <a:sysClr val="windowText" lastClr="000000">
                  <a:hueOff val="0"/>
                  <a:satOff val="0"/>
                  <a:lumOff val="0"/>
                  <a:alphaOff val="0"/>
                </a:sysClr>
              </a:solidFill>
              <a:latin typeface="Aptos" panose="02110004020202020204"/>
              <a:ea typeface="+mn-ea"/>
              <a:cs typeface="+mn-cs"/>
            </a:rPr>
            <a:t>bed</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wot</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im</a:t>
          </a:r>
          <a:r>
            <a:rPr lang="es-ES" sz="1800" b="1" dirty="0">
              <a:solidFill>
                <a:sysClr val="windowText" lastClr="000000">
                  <a:hueOff val="0"/>
                  <a:satOff val="0"/>
                  <a:lumOff val="0"/>
                  <a:alphaOff val="0"/>
                </a:sysClr>
              </a:solidFill>
              <a:latin typeface="Aptos" panose="02110004020202020204"/>
              <a:ea typeface="+mn-ea"/>
              <a:cs typeface="+mn-cs"/>
            </a:rPr>
            <a:t>/</a:t>
          </a:r>
          <a:r>
            <a:rPr lang="es-ES" sz="1800" b="1" dirty="0" err="1">
              <a:solidFill>
                <a:sysClr val="windowText" lastClr="000000">
                  <a:hueOff val="0"/>
                  <a:satOff val="0"/>
                  <a:lumOff val="0"/>
                  <a:alphaOff val="0"/>
                </a:sysClr>
              </a:solidFill>
              <a:latin typeface="Aptos" panose="02110004020202020204"/>
              <a:ea typeface="+mn-ea"/>
              <a:cs typeface="+mn-cs"/>
            </a:rPr>
            <a:t>ak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ilo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ien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ikõtair</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Ej</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nebar</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Ri</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Korint</a:t>
          </a:r>
          <a:r>
            <a:rPr lang="es-ES" sz="1800" b="1" dirty="0">
              <a:solidFill>
                <a:sysClr val="windowText" lastClr="000000">
                  <a:hueOff val="0"/>
                  <a:satOff val="0"/>
                  <a:lumOff val="0"/>
                  <a:alphaOff val="0"/>
                </a:sysClr>
              </a:solidFill>
              <a:latin typeface="Aptos" panose="02110004020202020204"/>
              <a:ea typeface="+mn-ea"/>
              <a:cs typeface="+mn-cs"/>
            </a:rPr>
            <a:t> ro </a:t>
          </a:r>
          <a:r>
            <a:rPr lang="es-ES" sz="1800" b="1" dirty="0" err="1">
              <a:solidFill>
                <a:sysClr val="windowText" lastClr="000000">
                  <a:hueOff val="0"/>
                  <a:satOff val="0"/>
                  <a:lumOff val="0"/>
                  <a:alphaOff val="0"/>
                </a:sysClr>
              </a:solidFill>
              <a:latin typeface="Aptos" panose="02110004020202020204"/>
              <a:ea typeface="+mn-ea"/>
              <a:cs typeface="+mn-cs"/>
            </a:rPr>
            <a:t>kin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wāween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aer</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kar</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kōmman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bwe</a:t>
          </a:r>
          <a:r>
            <a:rPr lang="es-ES" sz="1800" b="1" dirty="0">
              <a:solidFill>
                <a:sysClr val="windowText" lastClr="000000">
                  <a:hueOff val="0"/>
                  <a:satOff val="0"/>
                  <a:lumOff val="0"/>
                  <a:alphaOff val="0"/>
                </a:sysClr>
              </a:solidFill>
              <a:latin typeface="Aptos" panose="02110004020202020204"/>
              <a:ea typeface="+mn-ea"/>
              <a:cs typeface="+mn-cs"/>
            </a:rPr>
            <a:t> en </a:t>
          </a:r>
          <a:r>
            <a:rPr lang="es-ES" sz="1800" b="1" dirty="0" err="1">
              <a:solidFill>
                <a:sysClr val="windowText" lastClr="000000">
                  <a:hueOff val="0"/>
                  <a:satOff val="0"/>
                  <a:lumOff val="0"/>
                  <a:alphaOff val="0"/>
                </a:sysClr>
              </a:solidFill>
              <a:latin typeface="Aptos" panose="02110004020202020204"/>
              <a:ea typeface="+mn-ea"/>
              <a:cs typeface="+mn-cs"/>
            </a:rPr>
            <a:t>jako</a:t>
          </a:r>
          <a:r>
            <a:rPr lang="es-ES" sz="1800" b="1" dirty="0">
              <a:solidFill>
                <a:sysClr val="windowText" lastClr="000000">
                  <a:hueOff val="0"/>
                  <a:satOff val="0"/>
                  <a:lumOff val="0"/>
                  <a:alphaOff val="0"/>
                </a:sysClr>
              </a:solidFill>
              <a:latin typeface="Aptos" panose="02110004020202020204"/>
              <a:ea typeface="+mn-ea"/>
              <a:cs typeface="+mn-cs"/>
            </a:rPr>
            <a:t> jet </a:t>
          </a:r>
          <a:r>
            <a:rPr lang="es-ES" sz="1800" b="1" dirty="0" err="1">
              <a:solidFill>
                <a:sysClr val="windowText" lastClr="000000">
                  <a:hueOff val="0"/>
                  <a:satOff val="0"/>
                  <a:lumOff val="0"/>
                  <a:alphaOff val="0"/>
                </a:sysClr>
              </a:solidFill>
              <a:latin typeface="Aptos" panose="02110004020202020204"/>
              <a:ea typeface="+mn-ea"/>
              <a:cs typeface="+mn-cs"/>
            </a:rPr>
            <a:t>apañ</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ak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ej</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kōketak</a:t>
          </a:r>
          <a:r>
            <a:rPr lang="es-ES" sz="1800" b="1" dirty="0">
              <a:solidFill>
                <a:sysClr val="windowText" lastClr="000000">
                  <a:hueOff val="0"/>
                  <a:satOff val="0"/>
                  <a:lumOff val="0"/>
                  <a:alphaOff val="0"/>
                </a:sysClr>
              </a:solidFill>
              <a:latin typeface="Aptos" panose="02110004020202020204"/>
              <a:ea typeface="+mn-ea"/>
              <a:cs typeface="+mn-cs"/>
            </a:rPr>
            <a:t> ir </a:t>
          </a:r>
          <a:r>
            <a:rPr lang="es-ES" sz="1800" b="1" dirty="0" err="1">
              <a:solidFill>
                <a:sysClr val="windowText" lastClr="000000">
                  <a:hueOff val="0"/>
                  <a:satOff val="0"/>
                  <a:lumOff val="0"/>
                  <a:alphaOff val="0"/>
                </a:sysClr>
              </a:solidFill>
              <a:latin typeface="Aptos" panose="02110004020202020204"/>
              <a:ea typeface="+mn-ea"/>
              <a:cs typeface="+mn-cs"/>
            </a:rPr>
            <a:t>bwe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ren</a:t>
          </a:r>
          <a:r>
            <a:rPr lang="es-ES" sz="1800" b="1" dirty="0">
              <a:solidFill>
                <a:sysClr val="windowText" lastClr="000000">
                  <a:hueOff val="0"/>
                  <a:satOff val="0"/>
                  <a:lumOff val="0"/>
                  <a:alphaOff val="0"/>
                </a:sysClr>
              </a:solidFill>
              <a:latin typeface="Aptos" panose="02110004020202020204"/>
              <a:ea typeface="+mn-ea"/>
              <a:cs typeface="+mn-cs"/>
            </a:rPr>
            <a:t> lo </a:t>
          </a:r>
          <a:r>
            <a:rPr lang="es-ES" sz="1800" b="1" dirty="0" err="1">
              <a:solidFill>
                <a:sysClr val="windowText" lastClr="000000">
                  <a:hueOff val="0"/>
                  <a:satOff val="0"/>
                  <a:lumOff val="0"/>
                  <a:alphaOff val="0"/>
                </a:sysClr>
              </a:solidFill>
              <a:latin typeface="Aptos" panose="02110004020202020204"/>
              <a:ea typeface="+mn-ea"/>
              <a:cs typeface="+mn-cs"/>
            </a:rPr>
            <a:t>lal</a:t>
          </a:r>
          <a:r>
            <a:rPr lang="es-ES" sz="1800" b="1" dirty="0">
              <a:solidFill>
                <a:sysClr val="windowText" lastClr="000000">
                  <a:hueOff val="0"/>
                  <a:satOff val="0"/>
                  <a:lumOff val="0"/>
                  <a:alphaOff val="0"/>
                </a:sysClr>
              </a:solidFill>
              <a:latin typeface="Aptos" panose="02110004020202020204"/>
              <a:ea typeface="+mn-ea"/>
              <a:cs typeface="+mn-cs"/>
            </a:rPr>
            <a:t> in </a:t>
          </a:r>
          <a:r>
            <a:rPr lang="es-ES" sz="1800" b="1" dirty="0" err="1">
              <a:solidFill>
                <a:sysClr val="windowText" lastClr="000000">
                  <a:hueOff val="0"/>
                  <a:satOff val="0"/>
                  <a:lumOff val="0"/>
                  <a:alphaOff val="0"/>
                </a:sysClr>
              </a:solidFill>
              <a:latin typeface="Aptos" panose="02110004020202020204"/>
              <a:ea typeface="+mn-ea"/>
              <a:cs typeface="+mn-cs"/>
            </a:rPr>
            <a:t>ilo</a:t>
          </a:r>
          <a:r>
            <a:rPr lang="es-ES" sz="1800" b="1" dirty="0">
              <a:solidFill>
                <a:sysClr val="windowText" lastClr="000000">
                  <a:hueOff val="0"/>
                  <a:satOff val="0"/>
                  <a:lumOff val="0"/>
                  <a:alphaOff val="0"/>
                </a:sysClr>
              </a:solidFill>
              <a:latin typeface="Aptos" panose="02110004020202020204"/>
              <a:ea typeface="+mn-ea"/>
              <a:cs typeface="+mn-cs"/>
            </a:rPr>
            <a:t> air </a:t>
          </a:r>
          <a:r>
            <a:rPr lang="es-ES" sz="1800" b="1" dirty="0" err="1">
              <a:solidFill>
                <a:sysClr val="windowText" lastClr="000000">
                  <a:hueOff val="0"/>
                  <a:satOff val="0"/>
                  <a:lumOff val="0"/>
                  <a:alphaOff val="0"/>
                </a:sysClr>
              </a:solidFill>
              <a:latin typeface="Aptos" panose="02110004020202020204"/>
              <a:ea typeface="+mn-ea"/>
              <a:cs typeface="+mn-cs"/>
            </a:rPr>
            <a:t>bok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mele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jen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gospel</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im</a:t>
          </a:r>
          <a:r>
            <a:rPr lang="es-ES" sz="1800" b="1" dirty="0">
              <a:solidFill>
                <a:sysClr val="windowText" lastClr="000000">
                  <a:hueOff val="0"/>
                  <a:satOff val="0"/>
                  <a:lumOff val="0"/>
                  <a:alphaOff val="0"/>
                </a:sysClr>
              </a:solidFill>
              <a:latin typeface="Aptos" panose="02110004020202020204"/>
              <a:ea typeface="+mn-ea"/>
              <a:cs typeface="+mn-cs"/>
            </a:rPr>
            <a:t> jab </a:t>
          </a:r>
          <a:r>
            <a:rPr lang="es-ES" sz="1800" b="1" dirty="0" err="1">
              <a:solidFill>
                <a:sysClr val="windowText" lastClr="000000">
                  <a:hueOff val="0"/>
                  <a:satOff val="0"/>
                  <a:lumOff val="0"/>
                  <a:alphaOff val="0"/>
                </a:sysClr>
              </a:solidFill>
              <a:latin typeface="Aptos" panose="02110004020202020204"/>
              <a:ea typeface="+mn-ea"/>
              <a:cs typeface="+mn-cs"/>
            </a:rPr>
            <a:t>bōk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melele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jen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manit</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ibelakier</a:t>
          </a:r>
          <a:r>
            <a:rPr lang="es-ES" sz="1800" b="1" dirty="0">
              <a:solidFill>
                <a:sysClr val="windowText" lastClr="000000">
                  <a:hueOff val="0"/>
                  <a:satOff val="0"/>
                  <a:lumOff val="0"/>
                  <a:alphaOff val="0"/>
                </a:sysClr>
              </a:solidFill>
              <a:latin typeface="Aptos" panose="02110004020202020204"/>
              <a:ea typeface="+mn-ea"/>
              <a:cs typeface="+mn-cs"/>
            </a:rPr>
            <a:t>.</a:t>
          </a:r>
          <a:endParaRPr lang="es-ES" sz="1800" dirty="0">
            <a:solidFill>
              <a:sysClr val="windowText" lastClr="000000">
                <a:hueOff val="0"/>
                <a:satOff val="0"/>
                <a:lumOff val="0"/>
                <a:alphaOff val="0"/>
              </a:sysClr>
            </a:solidFill>
            <a:latin typeface="Aptos" panose="02110004020202020204"/>
            <a:ea typeface="+mn-ea"/>
            <a:cs typeface="+mn-cs"/>
          </a:endParaRPr>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4781930" cy="569214"/>
        </a:xfrm>
        <a:prstGeom prst="roundRect">
          <a:avLst>
            <a:gd name="adj" fmla="val 10000"/>
          </a:avLst>
        </a:prstGeom>
        <a:solidFill>
          <a:srgbClr val="FFCC00">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Kūr</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eo</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an</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Paul</a:t>
          </a:r>
        </a:p>
      </dsp:txBody>
      <dsp:txXfrm>
        <a:off x="16672" y="16672"/>
        <a:ext cx="4101105" cy="535870"/>
      </dsp:txXfrm>
    </dsp:sp>
    <dsp:sp modelId="{FAC792D5-4117-4527-BFFA-AD1E2C12CB7B}">
      <dsp:nvSpPr>
        <dsp:cNvPr id="0" name=""/>
        <dsp:cNvSpPr/>
      </dsp:nvSpPr>
      <dsp:spPr>
        <a:xfrm>
          <a:off x="357092" y="648271"/>
          <a:ext cx="4781930" cy="569214"/>
        </a:xfrm>
        <a:prstGeom prst="roundRect">
          <a:avLst>
            <a:gd name="adj" fmla="val 10000"/>
          </a:avLst>
        </a:prstGeom>
        <a:solidFill>
          <a:srgbClr val="FF66CC">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Ial</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eo</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ñan</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Korinth</a:t>
          </a:r>
          <a:endPar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373764" y="664943"/>
        <a:ext cx="4021504" cy="535870"/>
      </dsp:txXfrm>
    </dsp:sp>
    <dsp:sp modelId="{A4769B0C-11C2-47B7-A6A7-52579446E8B9}">
      <dsp:nvSpPr>
        <dsp:cNvPr id="0" name=""/>
        <dsp:cNvSpPr/>
      </dsp:nvSpPr>
      <dsp:spPr>
        <a:xfrm>
          <a:off x="714184" y="1296543"/>
          <a:ext cx="4781930" cy="569214"/>
        </a:xfrm>
        <a:prstGeom prst="roundRect">
          <a:avLst>
            <a:gd name="adj" fmla="val 10000"/>
          </a:avLst>
        </a:prstGeom>
        <a:solidFill>
          <a:srgbClr val="00CC00">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Jikin</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Elap</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ilo</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Korint</a:t>
          </a:r>
          <a:endPar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730856" y="1313215"/>
        <a:ext cx="4021504" cy="535869"/>
      </dsp:txXfrm>
    </dsp:sp>
    <dsp:sp modelId="{D16E78D5-F212-49D8-9C32-18EA073A8EB6}">
      <dsp:nvSpPr>
        <dsp:cNvPr id="0" name=""/>
        <dsp:cNvSpPr/>
      </dsp:nvSpPr>
      <dsp:spPr>
        <a:xfrm>
          <a:off x="1071276" y="1944814"/>
          <a:ext cx="4781930" cy="569214"/>
        </a:xfrm>
        <a:prstGeom prst="roundRect">
          <a:avLst>
            <a:gd name="adj" fmla="val 10000"/>
          </a:avLst>
        </a:prstGeom>
        <a:solidFill>
          <a:srgbClr val="8D30F4">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Ri</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Korinth</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Ro</a:t>
          </a:r>
        </a:p>
      </dsp:txBody>
      <dsp:txXfrm>
        <a:off x="1087948" y="1961486"/>
        <a:ext cx="4021504" cy="535870"/>
      </dsp:txXfrm>
    </dsp:sp>
    <dsp:sp modelId="{C105352C-7085-4BFD-B463-B0F860E365EA}">
      <dsp:nvSpPr>
        <dsp:cNvPr id="0" name=""/>
        <dsp:cNvSpPr/>
      </dsp:nvSpPr>
      <dsp:spPr>
        <a:xfrm>
          <a:off x="1428368" y="2593086"/>
          <a:ext cx="4781930" cy="569214"/>
        </a:xfrm>
        <a:prstGeom prst="roundRect">
          <a:avLst>
            <a:gd name="adj" fmla="val 10000"/>
          </a:avLst>
        </a:prstGeom>
        <a:solidFill>
          <a:srgbClr val="CC006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b="1" kern="1200" dirty="0">
              <a:solidFill>
                <a:sysClr val="window" lastClr="FFFFFF"/>
              </a:solidFill>
              <a:effectLst>
                <a:outerShdw blurRad="38100" dist="38100" dir="2700000" algn="tl">
                  <a:srgbClr val="000000"/>
                </a:outerShdw>
              </a:effectLst>
              <a:latin typeface="Aptos" panose="02110004020202020204"/>
              <a:ea typeface="+mn-ea"/>
              <a:cs typeface="+mn-cs"/>
            </a:rPr>
            <a:t>Leta ko ñan ri Korint ro</a:t>
          </a:r>
          <a:endPar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1445040" y="2609758"/>
        <a:ext cx="4021504" cy="535869"/>
      </dsp:txXfrm>
    </dsp:sp>
    <dsp:sp modelId="{24C2F7A0-3B9B-4550-9C1B-0762B8A40C19}">
      <dsp:nvSpPr>
        <dsp:cNvPr id="0" name=""/>
        <dsp:cNvSpPr/>
      </dsp:nvSpPr>
      <dsp:spPr>
        <a:xfrm>
          <a:off x="4411941" y="415842"/>
          <a:ext cx="369989" cy="369989"/>
        </a:xfrm>
        <a:prstGeom prst="downArrow">
          <a:avLst>
            <a:gd name="adj1" fmla="val 55000"/>
            <a:gd name="adj2" fmla="val 45000"/>
          </a:avLst>
        </a:prstGeom>
        <a:solidFill>
          <a:srgbClr val="FFCC00">
            <a:tint val="40000"/>
            <a:alpha val="90000"/>
            <a:hueOff val="0"/>
            <a:satOff val="0"/>
            <a:lumOff val="0"/>
            <a:alphaOff val="0"/>
          </a:srgbClr>
        </a:solidFill>
        <a:ln w="12700" cap="flat" cmpd="sng" algn="ctr">
          <a:solidFill>
            <a:srgbClr val="FFCC00">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sp:txBody>
      <dsp:txXfrm>
        <a:off x="4495189" y="415842"/>
        <a:ext cx="203493" cy="278417"/>
      </dsp:txXfrm>
    </dsp:sp>
    <dsp:sp modelId="{2D28A9E1-DAB2-4C81-AD5A-FAD7260FFD58}">
      <dsp:nvSpPr>
        <dsp:cNvPr id="0" name=""/>
        <dsp:cNvSpPr/>
      </dsp:nvSpPr>
      <dsp:spPr>
        <a:xfrm>
          <a:off x="4769033" y="1064113"/>
          <a:ext cx="369989" cy="369989"/>
        </a:xfrm>
        <a:prstGeom prst="downArrow">
          <a:avLst>
            <a:gd name="adj1" fmla="val 55000"/>
            <a:gd name="adj2" fmla="val 45000"/>
          </a:avLst>
        </a:prstGeom>
        <a:solidFill>
          <a:srgbClr val="FF66CC">
            <a:tint val="40000"/>
            <a:alpha val="90000"/>
            <a:hueOff val="0"/>
            <a:satOff val="0"/>
            <a:lumOff val="0"/>
            <a:alphaOff val="0"/>
          </a:srgbClr>
        </a:solidFill>
        <a:ln w="12700" cap="flat" cmpd="sng" algn="ctr">
          <a:solidFill>
            <a:srgbClr val="FF66CC">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sp:txBody>
      <dsp:txXfrm>
        <a:off x="4852281" y="1064113"/>
        <a:ext cx="203493" cy="278417"/>
      </dsp:txXfrm>
    </dsp:sp>
    <dsp:sp modelId="{FF3B14A5-C43A-4CBC-A2D0-4A8A0D2D65DA}">
      <dsp:nvSpPr>
        <dsp:cNvPr id="0" name=""/>
        <dsp:cNvSpPr/>
      </dsp:nvSpPr>
      <dsp:spPr>
        <a:xfrm>
          <a:off x="5126125" y="1702898"/>
          <a:ext cx="369989" cy="369989"/>
        </a:xfrm>
        <a:prstGeom prst="downArrow">
          <a:avLst>
            <a:gd name="adj1" fmla="val 55000"/>
            <a:gd name="adj2" fmla="val 45000"/>
          </a:avLst>
        </a:prstGeom>
        <a:solidFill>
          <a:srgbClr val="00CC00">
            <a:tint val="40000"/>
            <a:alpha val="90000"/>
            <a:hueOff val="0"/>
            <a:satOff val="0"/>
            <a:lumOff val="0"/>
            <a:alphaOff val="0"/>
          </a:srgbClr>
        </a:solidFill>
        <a:ln w="12700" cap="flat" cmpd="sng" algn="ctr">
          <a:solidFill>
            <a:srgbClr val="00CC00">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sp:txBody>
      <dsp:txXfrm>
        <a:off x="5209373" y="1702898"/>
        <a:ext cx="203493" cy="278417"/>
      </dsp:txXfrm>
    </dsp:sp>
    <dsp:sp modelId="{40526A09-FFBA-45E1-9BE0-EC2AACD7D231}">
      <dsp:nvSpPr>
        <dsp:cNvPr id="0" name=""/>
        <dsp:cNvSpPr/>
      </dsp:nvSpPr>
      <dsp:spPr>
        <a:xfrm>
          <a:off x="5483217" y="2357494"/>
          <a:ext cx="369989" cy="369989"/>
        </a:xfrm>
        <a:prstGeom prst="downArrow">
          <a:avLst>
            <a:gd name="adj1" fmla="val 55000"/>
            <a:gd name="adj2" fmla="val 45000"/>
          </a:avLst>
        </a:prstGeom>
        <a:solidFill>
          <a:srgbClr val="8D30F4">
            <a:tint val="40000"/>
            <a:alpha val="90000"/>
            <a:hueOff val="0"/>
            <a:satOff val="0"/>
            <a:lumOff val="0"/>
            <a:alphaOff val="0"/>
          </a:srgbClr>
        </a:solidFill>
        <a:ln w="12700" cap="flat" cmpd="sng" algn="ctr">
          <a:solidFill>
            <a:srgbClr val="8D30F4">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sp:txBody>
      <dsp:txXfrm>
        <a:off x="5566465"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5399671" y="-2348027"/>
          <a:ext cx="491949" cy="5313549"/>
        </a:xfrm>
        <a:prstGeom prst="round2SameRect">
          <a:avLst/>
        </a:prstGeom>
        <a:solidFill>
          <a:schemeClr val="tx2">
            <a:lumMod val="20000"/>
            <a:lumOff val="80000"/>
          </a:schemeClr>
        </a:solidFill>
        <a:ln w="9525" cap="flat" cmpd="sng" algn="ctr">
          <a:solidFill>
            <a:schemeClr val="accent3">
              <a:tint val="40000"/>
              <a:alpha val="90000"/>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s-ES" sz="2000" b="1" kern="1200" dirty="0" err="1"/>
            <a:t>Kōn</a:t>
          </a:r>
          <a:r>
            <a:rPr lang="es-ES" sz="2000" b="1" kern="1200" dirty="0"/>
            <a:t> </a:t>
          </a:r>
          <a:r>
            <a:rPr lang="es-ES" sz="2000" b="1" kern="1200" dirty="0" err="1"/>
            <a:t>kālet</a:t>
          </a:r>
          <a:r>
            <a:rPr lang="es-ES" sz="2000" b="1" kern="1200" dirty="0"/>
            <a:t> </a:t>
          </a:r>
          <a:r>
            <a:rPr lang="es-ES" sz="2000" b="1" kern="1200" dirty="0" err="1"/>
            <a:t>eo</a:t>
          </a:r>
          <a:r>
            <a:rPr lang="es-ES" sz="2000" b="1" kern="1200" dirty="0"/>
            <a:t> </a:t>
          </a:r>
          <a:r>
            <a:rPr lang="es-ES" sz="2000" b="1" kern="1200" dirty="0" err="1"/>
            <a:t>an</a:t>
          </a:r>
          <a:r>
            <a:rPr lang="es-ES" sz="2000" b="1" kern="1200" dirty="0"/>
            <a:t> </a:t>
          </a:r>
          <a:r>
            <a:rPr lang="es-ES" sz="2000" b="1" kern="1200" dirty="0" err="1"/>
            <a:t>Jisōs</a:t>
          </a:r>
          <a:r>
            <a:rPr lang="es-ES" sz="2000" b="1" kern="1200" dirty="0"/>
            <a:t> (Gal. 1:1)</a:t>
          </a:r>
          <a:endParaRPr lang="es-ES" sz="2000" kern="1200" dirty="0"/>
        </a:p>
      </dsp:txBody>
      <dsp:txXfrm rot="-5400000">
        <a:off x="2988872" y="86787"/>
        <a:ext cx="5289534" cy="443919"/>
      </dsp:txXfrm>
    </dsp:sp>
    <dsp:sp modelId="{19653C40-9276-4878-854D-836A70DA7530}">
      <dsp:nvSpPr>
        <dsp:cNvPr id="0" name=""/>
        <dsp:cNvSpPr/>
      </dsp:nvSpPr>
      <dsp:spPr>
        <a:xfrm>
          <a:off x="0" y="1278"/>
          <a:ext cx="2988871"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i="0" kern="1200" baseline="0" dirty="0" err="1">
              <a:effectLst>
                <a:outerShdw blurRad="38100" dist="38100" dir="2700000" algn="tl">
                  <a:srgbClr val="000000"/>
                </a:outerShdw>
              </a:effectLst>
            </a:rPr>
            <a:t>Ewi</a:t>
          </a:r>
          <a:r>
            <a:rPr lang="es-ES" sz="2000" b="1" i="0" kern="1200" baseline="0" dirty="0">
              <a:effectLst>
                <a:outerShdw blurRad="38100" dist="38100" dir="2700000" algn="tl">
                  <a:srgbClr val="000000"/>
                </a:outerShdw>
              </a:effectLst>
            </a:rPr>
            <a:t> </a:t>
          </a:r>
          <a:r>
            <a:rPr lang="es-ES" sz="2000" b="1" i="0" kern="1200" baseline="0" dirty="0" err="1">
              <a:effectLst>
                <a:outerShdw blurRad="38100" dist="38100" dir="2700000" algn="tl">
                  <a:srgbClr val="000000"/>
                </a:outerShdw>
              </a:effectLst>
            </a:rPr>
            <a:t>wãwen</a:t>
          </a:r>
          <a:r>
            <a:rPr lang="es-ES" sz="2000" b="1" i="0" kern="1200" baseline="0" dirty="0">
              <a:effectLst>
                <a:outerShdw blurRad="38100" dist="38100" dir="2700000" algn="tl">
                  <a:srgbClr val="000000"/>
                </a:outerShdw>
              </a:effectLst>
            </a:rPr>
            <a:t> </a:t>
          </a:r>
          <a:r>
            <a:rPr lang="es-ES" sz="2000" b="1" i="0" kern="1200" baseline="0" dirty="0" err="1">
              <a:effectLst>
                <a:outerShdw blurRad="38100" dist="38100" dir="2700000" algn="tl">
                  <a:srgbClr val="000000"/>
                </a:outerShdw>
              </a:effectLst>
            </a:rPr>
            <a:t>an</a:t>
          </a:r>
          <a:r>
            <a:rPr lang="es-ES" sz="2000" b="1" i="0" kern="1200" baseline="0" dirty="0">
              <a:effectLst>
                <a:outerShdw blurRad="38100" dist="38100" dir="2700000" algn="tl">
                  <a:srgbClr val="000000"/>
                </a:outerShdw>
              </a:effectLst>
            </a:rPr>
            <a:t> </a:t>
          </a:r>
          <a:r>
            <a:rPr lang="es-ES" sz="2000" b="1" i="0" kern="1200" baseline="0" dirty="0" err="1">
              <a:effectLst>
                <a:outerShdw blurRad="38100" dist="38100" dir="2700000" algn="tl">
                  <a:srgbClr val="000000"/>
                </a:outerShdw>
              </a:effectLst>
            </a:rPr>
            <a:t>kar</a:t>
          </a:r>
          <a:r>
            <a:rPr lang="es-ES" sz="2000" b="1" i="0" kern="1200" baseline="0" dirty="0">
              <a:effectLst>
                <a:outerShdw blurRad="38100" dist="38100" dir="2700000" algn="tl">
                  <a:srgbClr val="000000"/>
                </a:outerShdw>
              </a:effectLst>
            </a:rPr>
            <a:t> Paul </a:t>
          </a:r>
          <a:r>
            <a:rPr lang="es-ES" sz="2000" b="1" i="0" kern="1200" baseline="0" dirty="0" err="1">
              <a:effectLst>
                <a:outerShdw blurRad="38100" dist="38100" dir="2700000" algn="tl">
                  <a:srgbClr val="000000"/>
                </a:outerShdw>
              </a:effectLst>
            </a:rPr>
            <a:t>erom</a:t>
          </a:r>
          <a:r>
            <a:rPr lang="es-ES" sz="2000" b="1" i="0" kern="1200" baseline="0" dirty="0">
              <a:effectLst>
                <a:outerShdw blurRad="38100" dist="38100" dir="2700000" algn="tl">
                  <a:srgbClr val="000000"/>
                </a:outerShdw>
              </a:effectLst>
            </a:rPr>
            <a:t> </a:t>
          </a:r>
          <a:r>
            <a:rPr lang="es-ES" sz="2000" b="1" i="0" kern="1200" baseline="0" dirty="0" err="1">
              <a:effectLst>
                <a:outerShdw blurRad="38100" dist="38100" dir="2700000" algn="tl">
                  <a:srgbClr val="000000"/>
                </a:outerShdw>
              </a:effectLst>
            </a:rPr>
            <a:t>juõn</a:t>
          </a:r>
          <a:r>
            <a:rPr lang="es-ES" sz="2000" b="1" i="0" kern="1200" baseline="0" dirty="0">
              <a:effectLst>
                <a:outerShdw blurRad="38100" dist="38100" dir="2700000" algn="tl">
                  <a:srgbClr val="000000"/>
                </a:outerShdw>
              </a:effectLst>
            </a:rPr>
            <a:t> </a:t>
          </a:r>
          <a:r>
            <a:rPr lang="es-ES" sz="2000" b="1" i="0" kern="1200" baseline="0" dirty="0" err="1">
              <a:effectLst>
                <a:outerShdw blurRad="38100" dist="38100" dir="2700000" algn="tl">
                  <a:srgbClr val="000000"/>
                </a:outerShdw>
              </a:effectLst>
            </a:rPr>
            <a:t>ri</a:t>
          </a:r>
          <a:r>
            <a:rPr lang="es-ES" sz="2000" b="1" i="0" kern="1200" baseline="0" dirty="0">
              <a:effectLst>
                <a:outerShdw blurRad="38100" dist="38100" dir="2700000" algn="tl">
                  <a:srgbClr val="000000"/>
                </a:outerShdw>
              </a:effectLst>
            </a:rPr>
            <a:t> </a:t>
          </a:r>
          <a:r>
            <a:rPr lang="es-ES" sz="2000" b="1" i="0" kern="1200" baseline="0" dirty="0" err="1">
              <a:effectLst>
                <a:outerShdw blurRad="38100" dist="38100" dir="2700000" algn="tl">
                  <a:srgbClr val="000000"/>
                </a:outerShdw>
              </a:effectLst>
            </a:rPr>
            <a:t>jilek</a:t>
          </a:r>
          <a:r>
            <a:rPr lang="es-ES" sz="2000" b="1" i="0" kern="1200" baseline="0" dirty="0">
              <a:effectLst>
                <a:outerShdw blurRad="38100" dist="38100" dir="2700000" algn="tl">
                  <a:srgbClr val="000000"/>
                </a:outerShdw>
              </a:effectLst>
            </a:rPr>
            <a:t>?</a:t>
          </a:r>
        </a:p>
      </dsp:txBody>
      <dsp:txXfrm>
        <a:off x="30019" y="31297"/>
        <a:ext cx="2928833" cy="554898"/>
      </dsp:txXfrm>
    </dsp:sp>
    <dsp:sp modelId="{BBA056F3-27F5-4E35-A1BD-EBF5C5D8AEC1}">
      <dsp:nvSpPr>
        <dsp:cNvPr id="0" name=""/>
        <dsp:cNvSpPr/>
      </dsp:nvSpPr>
      <dsp:spPr>
        <a:xfrm rot="5400000">
          <a:off x="5399671" y="-1702344"/>
          <a:ext cx="491949" cy="5313549"/>
        </a:xfrm>
        <a:prstGeom prst="round2SameRect">
          <a:avLst/>
        </a:prstGeom>
        <a:solidFill>
          <a:schemeClr val="accent5">
            <a:lumMod val="20000"/>
            <a:lumOff val="80000"/>
          </a:schemeClr>
        </a:solidFill>
        <a:ln w="9525" cap="flat" cmpd="sng" algn="ctr">
          <a:solidFill>
            <a:schemeClr val="accent3">
              <a:tint val="40000"/>
              <a:alpha val="90000"/>
              <a:hueOff val="-4111859"/>
              <a:satOff val="-17712"/>
              <a:lumOff val="-1731"/>
              <a:alphaOff val="0"/>
            </a:schemeClr>
          </a:solidFill>
          <a:prstDash val="solid"/>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fi-FI" sz="2000" b="1" kern="1200" dirty="0"/>
            <a:t>Jān lojien jinen (Gal. 1:15)</a:t>
          </a:r>
          <a:endParaRPr lang="es-ES" sz="2000" kern="1200" dirty="0"/>
        </a:p>
      </dsp:txBody>
      <dsp:txXfrm rot="-5400000">
        <a:off x="2988872" y="732470"/>
        <a:ext cx="5289534" cy="443919"/>
      </dsp:txXfrm>
    </dsp:sp>
    <dsp:sp modelId="{E98D6F57-984E-4FF8-836B-27F805DC12DB}">
      <dsp:nvSpPr>
        <dsp:cNvPr id="0" name=""/>
        <dsp:cNvSpPr/>
      </dsp:nvSpPr>
      <dsp:spPr>
        <a:xfrm>
          <a:off x="0" y="646962"/>
          <a:ext cx="2988871"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n-NO" sz="2000" b="1" kern="1200" dirty="0">
              <a:effectLst>
                <a:outerShdw blurRad="38100" dist="38100" dir="2700000" algn="tl">
                  <a:srgbClr val="000000"/>
                </a:outerShdw>
              </a:effectLst>
            </a:rPr>
            <a:t>Ñāāt eo kar kãlet e?</a:t>
          </a:r>
          <a:endParaRPr lang="es-ES" sz="2000" b="1" kern="1200" dirty="0">
            <a:effectLst>
              <a:outerShdw blurRad="38100" dist="38100" dir="2700000" algn="tl">
                <a:srgbClr val="000000"/>
              </a:outerShdw>
            </a:effectLst>
          </a:endParaRPr>
        </a:p>
      </dsp:txBody>
      <dsp:txXfrm>
        <a:off x="30019" y="676981"/>
        <a:ext cx="2928833" cy="554898"/>
      </dsp:txXfrm>
    </dsp:sp>
    <dsp:sp modelId="{EE59CC25-5453-4CE0-A8CC-571412A1ACEE}">
      <dsp:nvSpPr>
        <dsp:cNvPr id="0" name=""/>
        <dsp:cNvSpPr/>
      </dsp:nvSpPr>
      <dsp:spPr>
        <a:xfrm rot="5400000">
          <a:off x="5399671" y="-1056660"/>
          <a:ext cx="491949" cy="5313549"/>
        </a:xfrm>
        <a:prstGeom prst="round2SameRect">
          <a:avLst/>
        </a:prstGeom>
        <a:solidFill>
          <a:schemeClr val="accent4">
            <a:lumMod val="20000"/>
            <a:lumOff val="80000"/>
          </a:schemeClr>
        </a:solidFill>
        <a:ln w="9525" cap="flat" cmpd="sng" algn="ctr">
          <a:solidFill>
            <a:schemeClr val="accent3">
              <a:tint val="40000"/>
              <a:alpha val="90000"/>
              <a:hueOff val="-8223719"/>
              <a:satOff val="-35425"/>
              <a:lumOff val="-3463"/>
              <a:alphaOff val="0"/>
            </a:schemeClr>
          </a:solidFill>
          <a:prstDash val="solid"/>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pt-BR" sz="2000" b="1" kern="1200" dirty="0"/>
            <a:t>Ilo </a:t>
          </a:r>
          <a:r>
            <a:rPr lang="pt-BR" sz="2000" b="1" kern="1200" dirty="0" err="1"/>
            <a:t>iaḷ</a:t>
          </a:r>
          <a:r>
            <a:rPr lang="pt-BR" sz="2000" b="1" kern="1200" dirty="0"/>
            <a:t> </a:t>
          </a:r>
          <a:r>
            <a:rPr lang="pt-BR" sz="2000" b="1" kern="1200" dirty="0" err="1"/>
            <a:t>eo</a:t>
          </a:r>
          <a:r>
            <a:rPr lang="pt-BR" sz="2000" b="1" kern="1200" dirty="0"/>
            <a:t> </a:t>
          </a:r>
          <a:r>
            <a:rPr lang="pt-BR" sz="2000" b="1" kern="1200" dirty="0" err="1"/>
            <a:t>an</a:t>
          </a:r>
          <a:r>
            <a:rPr lang="pt-BR" sz="2000" b="1" kern="1200" dirty="0"/>
            <a:t> </a:t>
          </a:r>
          <a:r>
            <a:rPr lang="pt-BR" sz="2000" b="1" kern="1200" dirty="0" err="1"/>
            <a:t>ñan</a:t>
          </a:r>
          <a:r>
            <a:rPr lang="pt-BR" sz="2000" b="1" kern="1200" dirty="0"/>
            <a:t> </a:t>
          </a:r>
          <a:r>
            <a:rPr lang="pt-BR" sz="2000" b="1" kern="1200" dirty="0" err="1"/>
            <a:t>Damaskōs</a:t>
          </a:r>
          <a:r>
            <a:rPr lang="pt-BR" sz="2000" b="1" kern="1200" dirty="0"/>
            <a:t> (</a:t>
          </a:r>
          <a:r>
            <a:rPr lang="pt-BR" sz="2000" b="1" kern="1200" dirty="0" err="1"/>
            <a:t>Jerbal</a:t>
          </a:r>
          <a:r>
            <a:rPr lang="pt-BR" sz="2000" b="1" kern="1200" dirty="0"/>
            <a:t> 22:6-7)</a:t>
          </a:r>
          <a:endParaRPr lang="es-ES" sz="2000" kern="1200" dirty="0"/>
        </a:p>
      </dsp:txBody>
      <dsp:txXfrm rot="-5400000">
        <a:off x="2988872" y="1378154"/>
        <a:ext cx="5289534" cy="443919"/>
      </dsp:txXfrm>
    </dsp:sp>
    <dsp:sp modelId="{9A558A9B-5A16-4B63-AE62-398B1C144A50}">
      <dsp:nvSpPr>
        <dsp:cNvPr id="0" name=""/>
        <dsp:cNvSpPr/>
      </dsp:nvSpPr>
      <dsp:spPr>
        <a:xfrm>
          <a:off x="0" y="1292645"/>
          <a:ext cx="2988871"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Ñāāt</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eo</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kar</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kūr</a:t>
          </a:r>
          <a:r>
            <a:rPr lang="es-ES" sz="2000" b="1" kern="1200" dirty="0">
              <a:effectLst>
                <a:outerShdw blurRad="38100" dist="38100" dir="2700000" algn="tl">
                  <a:srgbClr val="000000"/>
                </a:outerShdw>
              </a:effectLst>
            </a:rPr>
            <a:t> e?</a:t>
          </a:r>
        </a:p>
      </dsp:txBody>
      <dsp:txXfrm>
        <a:off x="30019" y="1322664"/>
        <a:ext cx="2928833" cy="554898"/>
      </dsp:txXfrm>
    </dsp:sp>
    <dsp:sp modelId="{0A771D7F-B254-46CB-8BFB-95A76E4052C9}">
      <dsp:nvSpPr>
        <dsp:cNvPr id="0" name=""/>
        <dsp:cNvSpPr/>
      </dsp:nvSpPr>
      <dsp:spPr>
        <a:xfrm rot="5400000">
          <a:off x="5399671" y="-410976"/>
          <a:ext cx="491949" cy="5313549"/>
        </a:xfrm>
        <a:prstGeom prst="round2SameRect">
          <a:avLst/>
        </a:prstGeom>
        <a:solidFill>
          <a:schemeClr val="accent2">
            <a:lumMod val="20000"/>
            <a:lumOff val="80000"/>
          </a:schemeClr>
        </a:solidFill>
        <a:ln w="9525" cap="flat" cmpd="sng" algn="ctr">
          <a:solidFill>
            <a:schemeClr val="accent3">
              <a:tint val="40000"/>
              <a:alpha val="90000"/>
              <a:hueOff val="-12335577"/>
              <a:satOff val="-53137"/>
              <a:lumOff val="-5194"/>
              <a:alphaOff val="0"/>
            </a:schemeClr>
          </a:solidFill>
          <a:prstDash val="solid"/>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it-IT" sz="2000" b="1" kern="1200" dirty="0"/>
            <a:t>Ñan dri ailiñ ko (Ri Gentile ro) (Gal. 2:9)</a:t>
          </a:r>
          <a:endParaRPr lang="es-ES" sz="2000" kern="1200" dirty="0"/>
        </a:p>
      </dsp:txBody>
      <dsp:txXfrm rot="-5400000">
        <a:off x="2988872" y="2023838"/>
        <a:ext cx="5289534" cy="443919"/>
      </dsp:txXfrm>
    </dsp:sp>
    <dsp:sp modelId="{C31EC41D-D6D1-4464-A94C-74E14FAE7809}">
      <dsp:nvSpPr>
        <dsp:cNvPr id="0" name=""/>
        <dsp:cNvSpPr/>
      </dsp:nvSpPr>
      <dsp:spPr>
        <a:xfrm>
          <a:off x="0" y="1938329"/>
          <a:ext cx="2988871"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Ri</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jilek</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ñan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wōn</a:t>
          </a:r>
          <a:r>
            <a:rPr lang="es-ES" sz="2000" b="1" kern="1200" dirty="0">
              <a:effectLst>
                <a:outerShdw blurRad="38100" dist="38100" dir="2700000" algn="tl">
                  <a:srgbClr val="000000"/>
                </a:outerShdw>
              </a:effectLst>
            </a:rPr>
            <a:t>?</a:t>
          </a:r>
        </a:p>
      </dsp:txBody>
      <dsp:txXfrm>
        <a:off x="30019" y="1968348"/>
        <a:ext cx="2928833"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301924"/>
          <a:ext cx="7980720" cy="1020600"/>
        </a:xfrm>
        <a:prstGeom prst="rect">
          <a:avLst/>
        </a:prstGeom>
        <a:solidFill>
          <a:srgbClr val="3399FF">
            <a:lumMod val="20000"/>
            <a:lumOff val="80000"/>
          </a:srgbClr>
        </a:solidFill>
        <a:ln w="12700" cap="flat" cmpd="sng" algn="ctr">
          <a:solidFill>
            <a:srgbClr val="3399FF">
              <a:lumMod val="5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74904" rIns="180000" bIns="128016" numCol="1" spcCol="1270" anchor="t" anchorCtr="0">
          <a:noAutofit/>
        </a:bodyPr>
        <a:lstStyle/>
        <a:p>
          <a:pPr marL="0" lvl="1" indent="0" algn="l" defTabSz="800100">
            <a:lnSpc>
              <a:spcPct val="90000"/>
            </a:lnSpc>
            <a:spcBef>
              <a:spcPct val="0"/>
            </a:spcBef>
            <a:spcAft>
              <a:spcPct val="15000"/>
            </a:spcAft>
            <a:buNone/>
          </a:pPr>
          <a:r>
            <a:rPr lang="es-ES" sz="1800" b="1" kern="1200" dirty="0">
              <a:solidFill>
                <a:sysClr val="windowText" lastClr="000000">
                  <a:hueOff val="0"/>
                  <a:satOff val="0"/>
                  <a:lumOff val="0"/>
                  <a:alphaOff val="0"/>
                </a:sysClr>
              </a:solidFill>
              <a:latin typeface="Aptos" panose="02110004020202020204"/>
              <a:ea typeface="+mn-ea"/>
              <a:cs typeface="+mn-cs"/>
            </a:rPr>
            <a:t>Kin </a:t>
          </a:r>
          <a:r>
            <a:rPr lang="es-ES" sz="1800" b="1" kern="1200" dirty="0" err="1">
              <a:solidFill>
                <a:sysClr val="windowText" lastClr="000000">
                  <a:hueOff val="0"/>
                  <a:satOff val="0"/>
                  <a:lumOff val="0"/>
                  <a:alphaOff val="0"/>
                </a:sysClr>
              </a:solidFill>
              <a:latin typeface="Aptos" panose="02110004020202020204"/>
              <a:ea typeface="+mn-ea"/>
              <a:cs typeface="+mn-cs"/>
            </a:rPr>
            <a:t>naan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jen</a:t>
          </a:r>
          <a:r>
            <a:rPr lang="es-ES" sz="1800" b="1" kern="1200" dirty="0">
              <a:solidFill>
                <a:sysClr val="windowText" lastClr="000000">
                  <a:hueOff val="0"/>
                  <a:satOff val="0"/>
                  <a:lumOff val="0"/>
                  <a:alphaOff val="0"/>
                </a:sysClr>
              </a:solidFill>
              <a:latin typeface="Aptos" panose="02110004020202020204"/>
              <a:ea typeface="+mn-ea"/>
              <a:cs typeface="+mn-cs"/>
            </a:rPr>
            <a:t> Chloe Paul </a:t>
          </a:r>
          <a:r>
            <a:rPr lang="es-ES" sz="1800" b="1" kern="1200" dirty="0" err="1">
              <a:solidFill>
                <a:sysClr val="windowText" lastClr="000000">
                  <a:hueOff val="0"/>
                  <a:satOff val="0"/>
                  <a:lumOff val="0"/>
                  <a:alphaOff val="0"/>
                </a:sysClr>
              </a:solidFill>
              <a:latin typeface="Aptos" panose="02110004020202020204"/>
              <a:ea typeface="+mn-ea"/>
              <a:cs typeface="+mn-cs"/>
            </a:rPr>
            <a:t>ear</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roñ</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elōñ</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apañ</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rej</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bed</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ilo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kabuñ</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 Paul </a:t>
          </a:r>
          <a:r>
            <a:rPr lang="es-ES" sz="1800" b="1" kern="1200" dirty="0" err="1">
              <a:solidFill>
                <a:sysClr val="windowText" lastClr="000000">
                  <a:hueOff val="0"/>
                  <a:satOff val="0"/>
                  <a:lumOff val="0"/>
                  <a:alphaOff val="0"/>
                </a:sysClr>
              </a:solidFill>
              <a:latin typeface="Aptos" panose="02110004020202020204"/>
              <a:ea typeface="+mn-ea"/>
              <a:cs typeface="+mn-cs"/>
            </a:rPr>
            <a:t>ej</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kakabilek</a:t>
          </a:r>
          <a:r>
            <a:rPr lang="es-ES" sz="1800" b="1" kern="1200" dirty="0">
              <a:solidFill>
                <a:sysClr val="windowText" lastClr="000000">
                  <a:hueOff val="0"/>
                  <a:satOff val="0"/>
                  <a:lumOff val="0"/>
                  <a:alphaOff val="0"/>
                </a:sysClr>
              </a:solidFill>
              <a:latin typeface="Aptos" panose="02110004020202020204"/>
              <a:ea typeface="+mn-ea"/>
              <a:cs typeface="+mn-cs"/>
            </a:rPr>
            <a:t> ir </a:t>
          </a:r>
          <a:r>
            <a:rPr lang="es-ES" sz="1800" b="1" kern="1200" dirty="0" err="1">
              <a:solidFill>
                <a:sysClr val="windowText" lastClr="000000">
                  <a:hueOff val="0"/>
                  <a:satOff val="0"/>
                  <a:lumOff val="0"/>
                  <a:alphaOff val="0"/>
                </a:sysClr>
              </a:solidFill>
              <a:latin typeface="Aptos" panose="02110004020202020204"/>
              <a:ea typeface="+mn-ea"/>
              <a:cs typeface="+mn-cs"/>
            </a:rPr>
            <a:t>kin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kumi</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mour</a:t>
          </a:r>
          <a:r>
            <a:rPr lang="es-ES" sz="1800" b="1" kern="1200" dirty="0">
              <a:solidFill>
                <a:sysClr val="windowText" lastClr="000000">
                  <a:hueOff val="0"/>
                  <a:satOff val="0"/>
                  <a:lumOff val="0"/>
                  <a:alphaOff val="0"/>
                </a:sysClr>
              </a:solidFill>
              <a:latin typeface="Aptos" panose="02110004020202020204"/>
              <a:ea typeface="+mn-ea"/>
              <a:cs typeface="+mn-cs"/>
            </a:rPr>
            <a:t> in </a:t>
          </a:r>
          <a:r>
            <a:rPr lang="es-ES" sz="1800" b="1" kern="1200" dirty="0" err="1">
              <a:solidFill>
                <a:sysClr val="windowText" lastClr="000000">
                  <a:hueOff val="0"/>
                  <a:satOff val="0"/>
                  <a:lumOff val="0"/>
                  <a:alphaOff val="0"/>
                </a:sysClr>
              </a:solidFill>
              <a:latin typeface="Aptos" panose="02110004020202020204"/>
              <a:ea typeface="+mn-ea"/>
              <a:cs typeface="+mn-cs"/>
            </a:rPr>
            <a:t>lũñ</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akwāāl</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im</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wiakake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lũñ</a:t>
          </a:r>
          <a:r>
            <a:rPr lang="es-ES" sz="1800" b="1" kern="1200" dirty="0">
              <a:solidFill>
                <a:sysClr val="windowText" lastClr="000000">
                  <a:hueOff val="0"/>
                  <a:satOff val="0"/>
                  <a:lumOff val="0"/>
                  <a:alphaOff val="0"/>
                </a:sysClr>
              </a:solidFill>
              <a:latin typeface="Aptos" panose="02110004020202020204"/>
              <a:ea typeface="+mn-ea"/>
              <a:cs typeface="+mn-cs"/>
            </a:rPr>
            <a:t>.</a:t>
          </a:r>
          <a:endParaRPr lang="es-ES" sz="1800" kern="1200" dirty="0">
            <a:solidFill>
              <a:sysClr val="windowText" lastClr="000000">
                <a:hueOff val="0"/>
                <a:satOff val="0"/>
                <a:lumOff val="0"/>
                <a:alphaOff val="0"/>
              </a:sysClr>
            </a:solidFill>
            <a:latin typeface="Aptos" panose="02110004020202020204"/>
            <a:ea typeface="+mn-ea"/>
            <a:cs typeface="+mn-cs"/>
          </a:endParaRPr>
        </a:p>
      </dsp:txBody>
      <dsp:txXfrm>
        <a:off x="0" y="301924"/>
        <a:ext cx="7980720" cy="1020600"/>
      </dsp:txXfrm>
    </dsp:sp>
    <dsp:sp modelId="{4F3DFAC6-32B5-4FF7-80EC-1BCA53706CDB}">
      <dsp:nvSpPr>
        <dsp:cNvPr id="0" name=""/>
        <dsp:cNvSpPr/>
      </dsp:nvSpPr>
      <dsp:spPr>
        <a:xfrm>
          <a:off x="399036" y="36244"/>
          <a:ext cx="5586504" cy="531360"/>
        </a:xfrm>
        <a:prstGeom prst="roundRect">
          <a:avLst/>
        </a:prstGeom>
        <a:solidFill>
          <a:srgbClr val="3399FF">
            <a:lumMod val="75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fi-FI" sz="2000" b="1" kern="1200" dirty="0">
              <a:solidFill>
                <a:sysClr val="window" lastClr="FFFFFF"/>
              </a:solidFill>
              <a:effectLst>
                <a:outerShdw blurRad="38100" dist="38100" dir="2700000" algn="tl">
                  <a:srgbClr val="000000"/>
                </a:outerShdw>
              </a:effectLst>
              <a:latin typeface="Aptos" panose="02110004020202020204"/>
              <a:ea typeface="+mn-ea"/>
              <a:cs typeface="+mn-cs"/>
            </a:rPr>
            <a:t>1 Ri Korinth Ro 1-6</a:t>
          </a:r>
          <a:endPar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424975" y="62183"/>
        <a:ext cx="5534626" cy="479482"/>
      </dsp:txXfrm>
    </dsp:sp>
    <dsp:sp modelId="{4356964C-7D4C-4136-BFD4-003022A3A988}">
      <dsp:nvSpPr>
        <dsp:cNvPr id="0" name=""/>
        <dsp:cNvSpPr/>
      </dsp:nvSpPr>
      <dsp:spPr>
        <a:xfrm>
          <a:off x="0" y="1685404"/>
          <a:ext cx="7980720" cy="1530900"/>
        </a:xfrm>
        <a:prstGeom prst="rect">
          <a:avLst/>
        </a:prstGeom>
        <a:solidFill>
          <a:srgbClr val="FFCC00">
            <a:lumMod val="20000"/>
            <a:lumOff val="80000"/>
          </a:srgbClr>
        </a:solidFill>
        <a:ln w="12700" cap="flat" cmpd="sng" algn="ctr">
          <a:solidFill>
            <a:srgbClr val="FFCC00">
              <a:lumMod val="5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74904" rIns="180000" bIns="128016" numCol="1" spcCol="1270" anchor="t" anchorCtr="0">
          <a:noAutofit/>
        </a:bodyPr>
        <a:lstStyle/>
        <a:p>
          <a:pPr marL="0" lvl="1" indent="0" algn="l" defTabSz="800100">
            <a:lnSpc>
              <a:spcPct val="90000"/>
            </a:lnSpc>
            <a:spcBef>
              <a:spcPct val="0"/>
            </a:spcBef>
            <a:spcAft>
              <a:spcPct val="15000"/>
            </a:spcAft>
            <a:buNone/>
          </a:pPr>
          <a:r>
            <a:rPr lang="es-ES" sz="1800" b="1" kern="1200" dirty="0" err="1">
              <a:solidFill>
                <a:sysClr val="windowText" lastClr="000000">
                  <a:hueOff val="0"/>
                  <a:satOff val="0"/>
                  <a:lumOff val="0"/>
                  <a:alphaOff val="0"/>
                </a:sysClr>
              </a:solidFill>
              <a:latin typeface="Aptos" panose="02110004020202020204"/>
              <a:ea typeface="+mn-ea"/>
              <a:cs typeface="+mn-cs"/>
            </a:rPr>
            <a:t>Baam̧le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an</a:t>
          </a:r>
          <a:r>
            <a:rPr lang="es-ES" sz="1800" b="1" kern="1200" dirty="0">
              <a:solidFill>
                <a:sysClr val="windowText" lastClr="000000">
                  <a:hueOff val="0"/>
                  <a:satOff val="0"/>
                  <a:lumOff val="0"/>
                  <a:alphaOff val="0"/>
                </a:sysClr>
              </a:solidFill>
              <a:latin typeface="Aptos" panose="02110004020202020204"/>
              <a:ea typeface="+mn-ea"/>
              <a:cs typeface="+mn-cs"/>
            </a:rPr>
            <a:t> Chloe </a:t>
          </a:r>
          <a:r>
            <a:rPr lang="es-ES" sz="1800" b="1" kern="1200" dirty="0" err="1">
              <a:solidFill>
                <a:sysClr val="windowText" lastClr="000000">
                  <a:hueOff val="0"/>
                  <a:satOff val="0"/>
                  <a:lumOff val="0"/>
                  <a:alphaOff val="0"/>
                </a:sysClr>
              </a:solidFill>
              <a:latin typeface="Aptos" panose="02110004020202020204"/>
              <a:ea typeface="+mn-ea"/>
              <a:cs typeface="+mn-cs"/>
            </a:rPr>
            <a:t>raar</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barāinwōt</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bōktok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n̄an</a:t>
          </a:r>
          <a:r>
            <a:rPr lang="es-ES" sz="1800" b="1" kern="1200" dirty="0">
              <a:solidFill>
                <a:sysClr val="windowText" lastClr="000000">
                  <a:hueOff val="0"/>
                  <a:satOff val="0"/>
                  <a:lumOff val="0"/>
                  <a:alphaOff val="0"/>
                </a:sysClr>
              </a:solidFill>
              <a:latin typeface="Aptos" panose="02110004020202020204"/>
              <a:ea typeface="+mn-ea"/>
              <a:cs typeface="+mn-cs"/>
            </a:rPr>
            <a:t> e </a:t>
          </a:r>
          <a:r>
            <a:rPr lang="es-ES" sz="1800" b="1" kern="1200" dirty="0" err="1">
              <a:solidFill>
                <a:sysClr val="windowText" lastClr="000000">
                  <a:hueOff val="0"/>
                  <a:satOff val="0"/>
                  <a:lumOff val="0"/>
                  <a:alphaOff val="0"/>
                </a:sysClr>
              </a:solidFill>
              <a:latin typeface="Aptos" panose="02110004020202020204"/>
              <a:ea typeface="+mn-ea"/>
              <a:cs typeface="+mn-cs"/>
            </a:rPr>
            <a:t>juon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leta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kōn</a:t>
          </a:r>
          <a:r>
            <a:rPr lang="es-ES" sz="1800" b="1" kern="1200" dirty="0">
              <a:solidFill>
                <a:sysClr val="windowText" lastClr="000000">
                  <a:hueOff val="0"/>
                  <a:satOff val="0"/>
                  <a:lumOff val="0"/>
                  <a:alphaOff val="0"/>
                </a:sysClr>
              </a:solidFill>
              <a:latin typeface="Aptos" panose="02110004020202020204"/>
              <a:ea typeface="+mn-ea"/>
              <a:cs typeface="+mn-cs"/>
            </a:rPr>
            <a:t> jet </a:t>
          </a:r>
          <a:r>
            <a:rPr lang="es-ES" sz="1800" b="1" kern="1200" dirty="0" err="1">
              <a:solidFill>
                <a:sysClr val="windowText" lastClr="000000">
                  <a:hueOff val="0"/>
                  <a:satOff val="0"/>
                  <a:lumOff val="0"/>
                  <a:alphaOff val="0"/>
                </a:sysClr>
              </a:solidFill>
              <a:latin typeface="Aptos" panose="02110004020202020204"/>
              <a:ea typeface="+mn-ea"/>
              <a:cs typeface="+mn-cs"/>
            </a:rPr>
            <a:t>kajjitōk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jān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kabun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ikkijen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unin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kōnono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me Paul </a:t>
          </a:r>
          <a:r>
            <a:rPr lang="es-ES" sz="1800" b="1" kern="1200" dirty="0" err="1">
              <a:solidFill>
                <a:sysClr val="windowText" lastClr="000000">
                  <a:hueOff val="0"/>
                  <a:satOff val="0"/>
                  <a:lumOff val="0"/>
                  <a:alphaOff val="0"/>
                </a:sysClr>
              </a:solidFill>
              <a:latin typeface="Aptos" panose="02110004020202020204"/>
              <a:ea typeface="+mn-ea"/>
              <a:cs typeface="+mn-cs"/>
            </a:rPr>
            <a:t>eaar</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uwaaki</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kōn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m̧are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jepel</a:t>
          </a:r>
          <a:r>
            <a:rPr lang="es-ES" sz="1800" b="1" kern="1200" dirty="0">
              <a:solidFill>
                <a:sysClr val="windowText" lastClr="000000">
                  <a:hueOff val="0"/>
                  <a:satOff val="0"/>
                  <a:lumOff val="0"/>
                  <a:alphaOff val="0"/>
                </a:sysClr>
              </a:solidFill>
              <a:latin typeface="Aptos" panose="02110004020202020204"/>
              <a:ea typeface="+mn-ea"/>
              <a:cs typeface="+mn-cs"/>
            </a:rPr>
            <a:t>; jab </a:t>
          </a:r>
          <a:r>
            <a:rPr lang="es-ES" sz="1800" b="1" kern="1200" dirty="0" err="1">
              <a:solidFill>
                <a:sysClr val="windowText" lastClr="000000">
                  <a:hueOff val="0"/>
                  <a:satOff val="0"/>
                  <a:lumOff val="0"/>
                  <a:alphaOff val="0"/>
                </a:sysClr>
              </a:solidFill>
              <a:latin typeface="Aptos" panose="02110004020202020204"/>
              <a:ea typeface="+mn-ea"/>
              <a:cs typeface="+mn-cs"/>
            </a:rPr>
            <a:t>belele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mõñā</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rej</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katok</a:t>
          </a:r>
          <a:r>
            <a:rPr lang="es-ES" sz="1800" b="1" kern="1200" dirty="0">
              <a:solidFill>
                <a:sysClr val="windowText" lastClr="000000">
                  <a:hueOff val="0"/>
                  <a:satOff val="0"/>
                  <a:lumOff val="0"/>
                  <a:alphaOff val="0"/>
                </a:sysClr>
              </a:solidFill>
              <a:latin typeface="Aptos" panose="02110004020202020204"/>
              <a:ea typeface="+mn-ea"/>
              <a:cs typeface="+mn-cs"/>
            </a:rPr>
            <a:t> kaki </a:t>
          </a:r>
          <a:r>
            <a:rPr lang="es-ES" sz="1800" b="1" kern="1200" dirty="0" err="1">
              <a:solidFill>
                <a:sysClr val="windowText" lastClr="000000">
                  <a:hueOff val="0"/>
                  <a:satOff val="0"/>
                  <a:lumOff val="0"/>
                  <a:alphaOff val="0"/>
                </a:sysClr>
              </a:solidFill>
              <a:latin typeface="Aptos" panose="02110004020202020204"/>
              <a:ea typeface="+mn-ea"/>
              <a:cs typeface="+mn-cs"/>
            </a:rPr>
            <a:t>ñan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ekjab</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kōmman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ilo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kabuñ</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kōjerbal</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menin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letok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jetōb</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im</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jerkakpeje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a:t>
          </a:r>
          <a:endParaRPr lang="es-ES" sz="1800" kern="1200" dirty="0">
            <a:solidFill>
              <a:sysClr val="windowText" lastClr="000000">
                <a:hueOff val="0"/>
                <a:satOff val="0"/>
                <a:lumOff val="0"/>
                <a:alphaOff val="0"/>
              </a:sysClr>
            </a:solidFill>
            <a:latin typeface="Aptos" panose="02110004020202020204"/>
            <a:ea typeface="+mn-ea"/>
            <a:cs typeface="+mn-cs"/>
          </a:endParaRPr>
        </a:p>
      </dsp:txBody>
      <dsp:txXfrm>
        <a:off x="0" y="1685404"/>
        <a:ext cx="7980720" cy="1530900"/>
      </dsp:txXfrm>
    </dsp:sp>
    <dsp:sp modelId="{2F0E2FE6-2CF5-496B-BA7C-3E702B20CEB1}">
      <dsp:nvSpPr>
        <dsp:cNvPr id="0" name=""/>
        <dsp:cNvSpPr/>
      </dsp:nvSpPr>
      <dsp:spPr>
        <a:xfrm>
          <a:off x="399036" y="1419724"/>
          <a:ext cx="5586504" cy="531360"/>
        </a:xfrm>
        <a:prstGeom prst="roundRect">
          <a:avLst/>
        </a:prstGeom>
        <a:solidFill>
          <a:srgbClr val="FFCC00">
            <a:lumMod val="75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fi-FI" sz="2000" b="1" kern="1200" dirty="0">
              <a:solidFill>
                <a:sysClr val="window" lastClr="FFFFFF"/>
              </a:solidFill>
              <a:effectLst>
                <a:outerShdw blurRad="38100" dist="38100" dir="2700000" algn="tl">
                  <a:srgbClr val="000000"/>
                </a:outerShdw>
              </a:effectLst>
              <a:latin typeface="Aptos" panose="02110004020202020204"/>
              <a:ea typeface="+mn-ea"/>
              <a:cs typeface="+mn-cs"/>
            </a:rPr>
            <a:t>1 Ri Korinth Ro 7-16</a:t>
          </a:r>
          <a:endPar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424975" y="1445663"/>
        <a:ext cx="5534626" cy="479482"/>
      </dsp:txXfrm>
    </dsp:sp>
    <dsp:sp modelId="{BF2165CA-3783-4C74-A25A-6E59360B8C21}">
      <dsp:nvSpPr>
        <dsp:cNvPr id="0" name=""/>
        <dsp:cNvSpPr/>
      </dsp:nvSpPr>
      <dsp:spPr>
        <a:xfrm>
          <a:off x="0" y="3579184"/>
          <a:ext cx="7980720" cy="1786050"/>
        </a:xfrm>
        <a:prstGeom prst="rect">
          <a:avLst/>
        </a:prstGeom>
        <a:solidFill>
          <a:srgbClr val="E5FFE5"/>
        </a:solidFill>
        <a:ln w="12700" cap="flat" cmpd="sng" algn="ctr">
          <a:solidFill>
            <a:srgbClr val="FF66CC">
              <a:hueOff val="-11999996"/>
              <a:satOff val="0"/>
              <a:lumOff val="-3000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74904" rIns="180000" bIns="128016" numCol="1" spcCol="1270" anchor="t" anchorCtr="0">
          <a:noAutofit/>
        </a:bodyPr>
        <a:lstStyle/>
        <a:p>
          <a:pPr marL="0" lvl="1" indent="0" algn="l" defTabSz="800100">
            <a:lnSpc>
              <a:spcPct val="90000"/>
            </a:lnSpc>
            <a:spcBef>
              <a:spcPct val="0"/>
            </a:spcBef>
            <a:spcAft>
              <a:spcPct val="15000"/>
            </a:spcAft>
            <a:buNone/>
          </a:pPr>
          <a:r>
            <a:rPr lang="es-ES" sz="1800" b="1" kern="1200" dirty="0">
              <a:solidFill>
                <a:sysClr val="windowText" lastClr="000000">
                  <a:hueOff val="0"/>
                  <a:satOff val="0"/>
                  <a:lumOff val="0"/>
                  <a:alphaOff val="0"/>
                </a:sysClr>
              </a:solidFill>
              <a:latin typeface="Aptos" panose="02110004020202020204"/>
              <a:ea typeface="+mn-ea"/>
              <a:cs typeface="+mn-cs"/>
            </a:rPr>
            <a:t>Menin </a:t>
          </a:r>
          <a:r>
            <a:rPr lang="es-ES" sz="1800" b="1" kern="1200" dirty="0" err="1">
              <a:solidFill>
                <a:sysClr val="windowText" lastClr="000000">
                  <a:hueOff val="0"/>
                  <a:satOff val="0"/>
                  <a:lumOff val="0"/>
                  <a:alphaOff val="0"/>
                </a:sysClr>
              </a:solidFill>
              <a:latin typeface="Aptos" panose="02110004020202020204"/>
              <a:ea typeface="+mn-ea"/>
              <a:cs typeface="+mn-cs"/>
            </a:rPr>
            <a:t>ej</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leta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kein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karuo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emoj</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kar</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kejbãroke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meñe</a:t>
          </a:r>
          <a:r>
            <a:rPr lang="es-ES" sz="1800" b="1" kern="1200" dirty="0">
              <a:solidFill>
                <a:sysClr val="windowText" lastClr="000000">
                  <a:hueOff val="0"/>
                  <a:satOff val="0"/>
                  <a:lumOff val="0"/>
                  <a:alphaOff val="0"/>
                </a:sysClr>
              </a:solidFill>
              <a:latin typeface="Aptos" panose="02110004020202020204"/>
              <a:ea typeface="+mn-ea"/>
              <a:cs typeface="+mn-cs"/>
            </a:rPr>
            <a:t> Paul </a:t>
          </a:r>
          <a:r>
            <a:rPr lang="es-ES" sz="1800" b="1" kern="1200" dirty="0" err="1">
              <a:solidFill>
                <a:sysClr val="windowText" lastClr="000000">
                  <a:hueOff val="0"/>
                  <a:satOff val="0"/>
                  <a:lumOff val="0"/>
                  <a:alphaOff val="0"/>
                </a:sysClr>
              </a:solidFill>
              <a:latin typeface="Aptos" panose="02110004020202020204"/>
              <a:ea typeface="+mn-ea"/>
              <a:cs typeface="+mn-cs"/>
            </a:rPr>
            <a:t>ear</a:t>
          </a:r>
          <a:r>
            <a:rPr lang="es-ES" sz="1800" b="1" kern="1200" dirty="0">
              <a:solidFill>
                <a:sysClr val="windowText" lastClr="000000">
                  <a:hueOff val="0"/>
                  <a:satOff val="0"/>
                  <a:lumOff val="0"/>
                  <a:alphaOff val="0"/>
                </a:sysClr>
              </a:solidFill>
              <a:latin typeface="Aptos" panose="02110004020202020204"/>
              <a:ea typeface="+mn-ea"/>
              <a:cs typeface="+mn-cs"/>
            </a:rPr>
            <a:t> je </a:t>
          </a:r>
          <a:r>
            <a:rPr lang="es-ES" sz="1800" b="1" kern="1200" dirty="0" err="1">
              <a:solidFill>
                <a:sysClr val="windowText" lastClr="000000">
                  <a:hueOff val="0"/>
                  <a:satOff val="0"/>
                  <a:lumOff val="0"/>
                  <a:alphaOff val="0"/>
                </a:sysClr>
              </a:solidFill>
              <a:latin typeface="Aptos" panose="02110004020202020204"/>
              <a:ea typeface="+mn-ea"/>
              <a:cs typeface="+mn-cs"/>
            </a:rPr>
            <a:t>elõñ</a:t>
          </a:r>
          <a:r>
            <a:rPr lang="es-ES" sz="1800" b="1" kern="1200" dirty="0">
              <a:solidFill>
                <a:sysClr val="windowText" lastClr="000000">
                  <a:hueOff val="0"/>
                  <a:satOff val="0"/>
                  <a:lumOff val="0"/>
                  <a:alphaOff val="0"/>
                </a:sysClr>
              </a:solidFill>
              <a:latin typeface="Aptos" panose="02110004020202020204"/>
              <a:ea typeface="+mn-ea"/>
              <a:cs typeface="+mn-cs"/>
            </a:rPr>
            <a:t> bar jet </a:t>
          </a:r>
          <a:r>
            <a:rPr lang="es-ES" sz="1800" b="1" kern="1200" dirty="0" err="1">
              <a:solidFill>
                <a:sysClr val="windowText" lastClr="000000">
                  <a:hueOff val="0"/>
                  <a:satOff val="0"/>
                  <a:lumOff val="0"/>
                  <a:alphaOff val="0"/>
                </a:sysClr>
              </a:solidFill>
              <a:latin typeface="Aptos" panose="02110004020202020204"/>
              <a:ea typeface="+mn-ea"/>
              <a:cs typeface="+mn-cs"/>
            </a:rPr>
            <a:t>leta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bõlen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mokta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jen</a:t>
          </a:r>
          <a:r>
            <a:rPr lang="es-ES" sz="1800" b="1" kern="1200" dirty="0">
              <a:solidFill>
                <a:sysClr val="windowText" lastClr="000000">
                  <a:hueOff val="0"/>
                  <a:satOff val="0"/>
                  <a:lumOff val="0"/>
                  <a:alphaOff val="0"/>
                </a:sysClr>
              </a:solidFill>
              <a:latin typeface="Aptos" panose="02110004020202020204"/>
              <a:ea typeface="+mn-ea"/>
              <a:cs typeface="+mn-cs"/>
            </a:rPr>
            <a:t> ruo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rar </a:t>
          </a:r>
          <a:r>
            <a:rPr lang="es-ES" sz="1800" b="1" kern="1200" dirty="0" err="1">
              <a:solidFill>
                <a:sysClr val="windowText" lastClr="000000">
                  <a:hueOff val="0"/>
                  <a:satOff val="0"/>
                  <a:lumOff val="0"/>
                  <a:alphaOff val="0"/>
                </a:sysClr>
              </a:solidFill>
              <a:latin typeface="Aptos" panose="02110004020202020204"/>
              <a:ea typeface="+mn-ea"/>
              <a:cs typeface="+mn-cs"/>
            </a:rPr>
            <a:t>bed</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wot</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im</a:t>
          </a:r>
          <a:r>
            <a:rPr lang="es-ES" sz="1800" b="1" kern="1200" dirty="0">
              <a:solidFill>
                <a:sysClr val="windowText" lastClr="000000">
                  <a:hueOff val="0"/>
                  <a:satOff val="0"/>
                  <a:lumOff val="0"/>
                  <a:alphaOff val="0"/>
                </a:sysClr>
              </a:solidFill>
              <a:latin typeface="Aptos" panose="02110004020202020204"/>
              <a:ea typeface="+mn-ea"/>
              <a:cs typeface="+mn-cs"/>
            </a:rPr>
            <a:t>/</a:t>
          </a:r>
          <a:r>
            <a:rPr lang="es-ES" sz="1800" b="1" kern="1200" dirty="0" err="1">
              <a:solidFill>
                <a:sysClr val="windowText" lastClr="000000">
                  <a:hueOff val="0"/>
                  <a:satOff val="0"/>
                  <a:lumOff val="0"/>
                  <a:alphaOff val="0"/>
                </a:sysClr>
              </a:solidFill>
              <a:latin typeface="Aptos" panose="02110004020202020204"/>
              <a:ea typeface="+mn-ea"/>
              <a:cs typeface="+mn-cs"/>
            </a:rPr>
            <a:t>ak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ilo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ien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ikõtair</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Ej</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nebar</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Ri</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Korint</a:t>
          </a:r>
          <a:r>
            <a:rPr lang="es-ES" sz="1800" b="1" kern="1200" dirty="0">
              <a:solidFill>
                <a:sysClr val="windowText" lastClr="000000">
                  <a:hueOff val="0"/>
                  <a:satOff val="0"/>
                  <a:lumOff val="0"/>
                  <a:alphaOff val="0"/>
                </a:sysClr>
              </a:solidFill>
              <a:latin typeface="Aptos" panose="02110004020202020204"/>
              <a:ea typeface="+mn-ea"/>
              <a:cs typeface="+mn-cs"/>
            </a:rPr>
            <a:t> ro </a:t>
          </a:r>
          <a:r>
            <a:rPr lang="es-ES" sz="1800" b="1" kern="1200" dirty="0" err="1">
              <a:solidFill>
                <a:sysClr val="windowText" lastClr="000000">
                  <a:hueOff val="0"/>
                  <a:satOff val="0"/>
                  <a:lumOff val="0"/>
                  <a:alphaOff val="0"/>
                </a:sysClr>
              </a:solidFill>
              <a:latin typeface="Aptos" panose="02110004020202020204"/>
              <a:ea typeface="+mn-ea"/>
              <a:cs typeface="+mn-cs"/>
            </a:rPr>
            <a:t>kin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wāween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aer</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kar</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kōmman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bwe</a:t>
          </a:r>
          <a:r>
            <a:rPr lang="es-ES" sz="1800" b="1" kern="1200" dirty="0">
              <a:solidFill>
                <a:sysClr val="windowText" lastClr="000000">
                  <a:hueOff val="0"/>
                  <a:satOff val="0"/>
                  <a:lumOff val="0"/>
                  <a:alphaOff val="0"/>
                </a:sysClr>
              </a:solidFill>
              <a:latin typeface="Aptos" panose="02110004020202020204"/>
              <a:ea typeface="+mn-ea"/>
              <a:cs typeface="+mn-cs"/>
            </a:rPr>
            <a:t> en </a:t>
          </a:r>
          <a:r>
            <a:rPr lang="es-ES" sz="1800" b="1" kern="1200" dirty="0" err="1">
              <a:solidFill>
                <a:sysClr val="windowText" lastClr="000000">
                  <a:hueOff val="0"/>
                  <a:satOff val="0"/>
                  <a:lumOff val="0"/>
                  <a:alphaOff val="0"/>
                </a:sysClr>
              </a:solidFill>
              <a:latin typeface="Aptos" panose="02110004020202020204"/>
              <a:ea typeface="+mn-ea"/>
              <a:cs typeface="+mn-cs"/>
            </a:rPr>
            <a:t>jako</a:t>
          </a:r>
          <a:r>
            <a:rPr lang="es-ES" sz="1800" b="1" kern="1200" dirty="0">
              <a:solidFill>
                <a:sysClr val="windowText" lastClr="000000">
                  <a:hueOff val="0"/>
                  <a:satOff val="0"/>
                  <a:lumOff val="0"/>
                  <a:alphaOff val="0"/>
                </a:sysClr>
              </a:solidFill>
              <a:latin typeface="Aptos" panose="02110004020202020204"/>
              <a:ea typeface="+mn-ea"/>
              <a:cs typeface="+mn-cs"/>
            </a:rPr>
            <a:t> jet </a:t>
          </a:r>
          <a:r>
            <a:rPr lang="es-ES" sz="1800" b="1" kern="1200" dirty="0" err="1">
              <a:solidFill>
                <a:sysClr val="windowText" lastClr="000000">
                  <a:hueOff val="0"/>
                  <a:satOff val="0"/>
                  <a:lumOff val="0"/>
                  <a:alphaOff val="0"/>
                </a:sysClr>
              </a:solidFill>
              <a:latin typeface="Aptos" panose="02110004020202020204"/>
              <a:ea typeface="+mn-ea"/>
              <a:cs typeface="+mn-cs"/>
            </a:rPr>
            <a:t>apañ</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ak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ej</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kōketak</a:t>
          </a:r>
          <a:r>
            <a:rPr lang="es-ES" sz="1800" b="1" kern="1200" dirty="0">
              <a:solidFill>
                <a:sysClr val="windowText" lastClr="000000">
                  <a:hueOff val="0"/>
                  <a:satOff val="0"/>
                  <a:lumOff val="0"/>
                  <a:alphaOff val="0"/>
                </a:sysClr>
              </a:solidFill>
              <a:latin typeface="Aptos" panose="02110004020202020204"/>
              <a:ea typeface="+mn-ea"/>
              <a:cs typeface="+mn-cs"/>
            </a:rPr>
            <a:t> ir </a:t>
          </a:r>
          <a:r>
            <a:rPr lang="es-ES" sz="1800" b="1" kern="1200" dirty="0" err="1">
              <a:solidFill>
                <a:sysClr val="windowText" lastClr="000000">
                  <a:hueOff val="0"/>
                  <a:satOff val="0"/>
                  <a:lumOff val="0"/>
                  <a:alphaOff val="0"/>
                </a:sysClr>
              </a:solidFill>
              <a:latin typeface="Aptos" panose="02110004020202020204"/>
              <a:ea typeface="+mn-ea"/>
              <a:cs typeface="+mn-cs"/>
            </a:rPr>
            <a:t>bwe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ren</a:t>
          </a:r>
          <a:r>
            <a:rPr lang="es-ES" sz="1800" b="1" kern="1200" dirty="0">
              <a:solidFill>
                <a:sysClr val="windowText" lastClr="000000">
                  <a:hueOff val="0"/>
                  <a:satOff val="0"/>
                  <a:lumOff val="0"/>
                  <a:alphaOff val="0"/>
                </a:sysClr>
              </a:solidFill>
              <a:latin typeface="Aptos" panose="02110004020202020204"/>
              <a:ea typeface="+mn-ea"/>
              <a:cs typeface="+mn-cs"/>
            </a:rPr>
            <a:t> lo </a:t>
          </a:r>
          <a:r>
            <a:rPr lang="es-ES" sz="1800" b="1" kern="1200" dirty="0" err="1">
              <a:solidFill>
                <a:sysClr val="windowText" lastClr="000000">
                  <a:hueOff val="0"/>
                  <a:satOff val="0"/>
                  <a:lumOff val="0"/>
                  <a:alphaOff val="0"/>
                </a:sysClr>
              </a:solidFill>
              <a:latin typeface="Aptos" panose="02110004020202020204"/>
              <a:ea typeface="+mn-ea"/>
              <a:cs typeface="+mn-cs"/>
            </a:rPr>
            <a:t>lal</a:t>
          </a:r>
          <a:r>
            <a:rPr lang="es-ES" sz="1800" b="1" kern="1200" dirty="0">
              <a:solidFill>
                <a:sysClr val="windowText" lastClr="000000">
                  <a:hueOff val="0"/>
                  <a:satOff val="0"/>
                  <a:lumOff val="0"/>
                  <a:alphaOff val="0"/>
                </a:sysClr>
              </a:solidFill>
              <a:latin typeface="Aptos" panose="02110004020202020204"/>
              <a:ea typeface="+mn-ea"/>
              <a:cs typeface="+mn-cs"/>
            </a:rPr>
            <a:t> in </a:t>
          </a:r>
          <a:r>
            <a:rPr lang="es-ES" sz="1800" b="1" kern="1200" dirty="0" err="1">
              <a:solidFill>
                <a:sysClr val="windowText" lastClr="000000">
                  <a:hueOff val="0"/>
                  <a:satOff val="0"/>
                  <a:lumOff val="0"/>
                  <a:alphaOff val="0"/>
                </a:sysClr>
              </a:solidFill>
              <a:latin typeface="Aptos" panose="02110004020202020204"/>
              <a:ea typeface="+mn-ea"/>
              <a:cs typeface="+mn-cs"/>
            </a:rPr>
            <a:t>ilo</a:t>
          </a:r>
          <a:r>
            <a:rPr lang="es-ES" sz="1800" b="1" kern="1200" dirty="0">
              <a:solidFill>
                <a:sysClr val="windowText" lastClr="000000">
                  <a:hueOff val="0"/>
                  <a:satOff val="0"/>
                  <a:lumOff val="0"/>
                  <a:alphaOff val="0"/>
                </a:sysClr>
              </a:solidFill>
              <a:latin typeface="Aptos" panose="02110004020202020204"/>
              <a:ea typeface="+mn-ea"/>
              <a:cs typeface="+mn-cs"/>
            </a:rPr>
            <a:t> air </a:t>
          </a:r>
          <a:r>
            <a:rPr lang="es-ES" sz="1800" b="1" kern="1200" dirty="0" err="1">
              <a:solidFill>
                <a:sysClr val="windowText" lastClr="000000">
                  <a:hueOff val="0"/>
                  <a:satOff val="0"/>
                  <a:lumOff val="0"/>
                  <a:alphaOff val="0"/>
                </a:sysClr>
              </a:solidFill>
              <a:latin typeface="Aptos" panose="02110004020202020204"/>
              <a:ea typeface="+mn-ea"/>
              <a:cs typeface="+mn-cs"/>
            </a:rPr>
            <a:t>bok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mele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jen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gospel</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im</a:t>
          </a:r>
          <a:r>
            <a:rPr lang="es-ES" sz="1800" b="1" kern="1200" dirty="0">
              <a:solidFill>
                <a:sysClr val="windowText" lastClr="000000">
                  <a:hueOff val="0"/>
                  <a:satOff val="0"/>
                  <a:lumOff val="0"/>
                  <a:alphaOff val="0"/>
                </a:sysClr>
              </a:solidFill>
              <a:latin typeface="Aptos" panose="02110004020202020204"/>
              <a:ea typeface="+mn-ea"/>
              <a:cs typeface="+mn-cs"/>
            </a:rPr>
            <a:t> jab </a:t>
          </a:r>
          <a:r>
            <a:rPr lang="es-ES" sz="1800" b="1" kern="1200" dirty="0" err="1">
              <a:solidFill>
                <a:sysClr val="windowText" lastClr="000000">
                  <a:hueOff val="0"/>
                  <a:satOff val="0"/>
                  <a:lumOff val="0"/>
                  <a:alphaOff val="0"/>
                </a:sysClr>
              </a:solidFill>
              <a:latin typeface="Aptos" panose="02110004020202020204"/>
              <a:ea typeface="+mn-ea"/>
              <a:cs typeface="+mn-cs"/>
            </a:rPr>
            <a:t>bōk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melele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jen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manit</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ibelakier</a:t>
          </a:r>
          <a:r>
            <a:rPr lang="es-ES" sz="1800" b="1" kern="1200" dirty="0">
              <a:solidFill>
                <a:sysClr val="windowText" lastClr="000000">
                  <a:hueOff val="0"/>
                  <a:satOff val="0"/>
                  <a:lumOff val="0"/>
                  <a:alphaOff val="0"/>
                </a:sysClr>
              </a:solidFill>
              <a:latin typeface="Aptos" panose="02110004020202020204"/>
              <a:ea typeface="+mn-ea"/>
              <a:cs typeface="+mn-cs"/>
            </a:rPr>
            <a:t>.</a:t>
          </a:r>
          <a:endParaRPr lang="es-ES" sz="1800" kern="1200" dirty="0">
            <a:solidFill>
              <a:sysClr val="windowText" lastClr="000000">
                <a:hueOff val="0"/>
                <a:satOff val="0"/>
                <a:lumOff val="0"/>
                <a:alphaOff val="0"/>
              </a:sysClr>
            </a:solidFill>
            <a:latin typeface="Aptos" panose="02110004020202020204"/>
            <a:ea typeface="+mn-ea"/>
            <a:cs typeface="+mn-cs"/>
          </a:endParaRPr>
        </a:p>
      </dsp:txBody>
      <dsp:txXfrm>
        <a:off x="0" y="3579184"/>
        <a:ext cx="7980720" cy="1786050"/>
      </dsp:txXfrm>
    </dsp:sp>
    <dsp:sp modelId="{D60E5BAA-BA57-4680-A2E7-E8124F89EBA6}">
      <dsp:nvSpPr>
        <dsp:cNvPr id="0" name=""/>
        <dsp:cNvSpPr/>
      </dsp:nvSpPr>
      <dsp:spPr>
        <a:xfrm>
          <a:off x="399036" y="3313504"/>
          <a:ext cx="5586504" cy="531360"/>
        </a:xfrm>
        <a:prstGeom prst="roundRect">
          <a:avLst/>
        </a:prstGeom>
        <a:gradFill rotWithShape="0">
          <a:gsLst>
            <a:gs pos="0">
              <a:srgbClr val="FF66CC">
                <a:hueOff val="-11999996"/>
                <a:satOff val="0"/>
                <a:lumOff val="-30000"/>
                <a:alphaOff val="0"/>
                <a:satMod val="103000"/>
                <a:lumMod val="102000"/>
                <a:tint val="94000"/>
              </a:srgbClr>
            </a:gs>
            <a:gs pos="50000">
              <a:srgbClr val="FF66CC">
                <a:hueOff val="-11999996"/>
                <a:satOff val="0"/>
                <a:lumOff val="-30000"/>
                <a:alphaOff val="0"/>
                <a:satMod val="110000"/>
                <a:lumMod val="100000"/>
                <a:shade val="100000"/>
              </a:srgbClr>
            </a:gs>
            <a:gs pos="100000">
              <a:srgbClr val="FF66CC">
                <a:hueOff val="-11999996"/>
                <a:satOff val="0"/>
                <a:lumOff val="-3000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2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Ri</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Korinth</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Ro</a:t>
          </a:r>
        </a:p>
      </dsp:txBody>
      <dsp:txXfrm>
        <a:off x="424975" y="3339443"/>
        <a:ext cx="5534626"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1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2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5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5"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64"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7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9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21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11"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35"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36"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45"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4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jpeg"/><Relationship Id="rId7" Type="http://schemas.openxmlformats.org/officeDocument/2006/relationships/diagramLayout" Target="../diagrams/layout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0.jpeg"/><Relationship Id="rId10" Type="http://schemas.microsoft.com/office/2007/relationships/diagramDrawing" Target="../diagrams/drawing2.xml"/><Relationship Id="rId4" Type="http://schemas.openxmlformats.org/officeDocument/2006/relationships/image" Target="../media/image9.jpe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7.jpeg"/><Relationship Id="rId7" Type="http://schemas.openxmlformats.org/officeDocument/2006/relationships/diagramData" Target="../diagrams/data3.xml"/><Relationship Id="rId2" Type="http://schemas.openxmlformats.org/officeDocument/2006/relationships/image" Target="../media/image26.jpeg"/><Relationship Id="rId1" Type="http://schemas.openxmlformats.org/officeDocument/2006/relationships/slideLayout" Target="../slideLayouts/slideLayout16.xml"/><Relationship Id="rId6" Type="http://schemas.openxmlformats.org/officeDocument/2006/relationships/image" Target="../media/image30.png"/><Relationship Id="rId11" Type="http://schemas.microsoft.com/office/2007/relationships/diagramDrawing" Target="../diagrams/drawing3.xml"/><Relationship Id="rId5" Type="http://schemas.openxmlformats.org/officeDocument/2006/relationships/image" Target="../media/image29.png"/><Relationship Id="rId10" Type="http://schemas.openxmlformats.org/officeDocument/2006/relationships/diagramColors" Target="../diagrams/colors3.xml"/><Relationship Id="rId4" Type="http://schemas.openxmlformats.org/officeDocument/2006/relationships/image" Target="../media/image28.png"/><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9"/>
          <p:cNvSpPr>
            <a:spLocks noGrp="1" noRot="1" noMove="1" noResize="1" noEditPoints="1" noAdjustHandles="1" noChangeArrowheads="1" noChangeShapeType="1"/>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57" name="Imagen 4" descr="Imagen 4"/>
          <p:cNvPicPr>
            <a:picLocks noGrp="1" noRot="1" noChangeAspect="1" noMove="1" noResize="1" noEditPoints="1" noAdjustHandles="1" noChangeArrowheads="1" noChangeShapeType="1" noCrop="1"/>
          </p:cNvPicPr>
          <p:nvPr/>
        </p:nvPicPr>
        <p:blipFill>
          <a:blip r:embed="rId2"/>
          <a:stretch>
            <a:fillRect/>
          </a:stretch>
        </p:blipFill>
        <p:spPr>
          <a:xfrm>
            <a:off x="-2" y="0"/>
            <a:ext cx="12222155" cy="6284872"/>
          </a:xfrm>
          <a:prstGeom prst="rect">
            <a:avLst/>
          </a:prstGeom>
          <a:ln w="12700">
            <a:miter lim="400000"/>
          </a:ln>
        </p:spPr>
      </p:pic>
      <p:grpSp>
        <p:nvGrpSpPr>
          <p:cNvPr id="262" name="Group 11"/>
          <p:cNvGrpSpPr>
            <a:grpSpLocks noGrp="1" noUngrp="1" noRot="1" noMove="1" noResize="1"/>
          </p:cNvGrpSpPr>
          <p:nvPr/>
        </p:nvGrpSpPr>
        <p:grpSpPr>
          <a:xfrm>
            <a:off x="-305" y="5170274"/>
            <a:ext cx="12222157" cy="1828802"/>
            <a:chOff x="0" y="0"/>
            <a:chExt cx="12228130" cy="1828800"/>
          </a:xfrm>
        </p:grpSpPr>
        <p:sp>
          <p:nvSpPr>
            <p:cNvPr id="258" name="Freeform: Shape 12"/>
            <p:cNvSpPr>
              <a:spLocks noGrp="1" noRot="1" noMove="1" noResize="1" noEditPoints="1" noAdjustHandles="1" noChangeArrowheads="1" noChangeShapeType="1"/>
            </p:cNvSpPr>
            <p:nvPr/>
          </p:nvSpPr>
          <p:spPr>
            <a:xfrm>
              <a:off x="0" y="0"/>
              <a:ext cx="12228130" cy="1099713"/>
            </a:xfrm>
            <a:custGeom>
              <a:avLst/>
              <a:gdLst/>
              <a:ahLst/>
              <a:cxnLst>
                <a:cxn ang="0">
                  <a:pos x="wd2" y="hd2"/>
                </a:cxn>
                <a:cxn ang="5400000">
                  <a:pos x="wd2" y="hd2"/>
                </a:cxn>
                <a:cxn ang="10800000">
                  <a:pos x="wd2" y="hd2"/>
                </a:cxn>
                <a:cxn ang="16200000">
                  <a:pos x="wd2" y="hd2"/>
                </a:cxn>
              </a:cxnLst>
              <a:rect l="0" t="0" r="r" b="b"/>
              <a:pathLst>
                <a:path w="21600" h="21487" extrusionOk="0">
                  <a:moveTo>
                    <a:pt x="21600" y="9132"/>
                  </a:moveTo>
                  <a:cubicBezTo>
                    <a:pt x="21539" y="9104"/>
                    <a:pt x="21477" y="9071"/>
                    <a:pt x="21416" y="9036"/>
                  </a:cubicBezTo>
                  <a:cubicBezTo>
                    <a:pt x="21111" y="8856"/>
                    <a:pt x="20803" y="8593"/>
                    <a:pt x="20495" y="8288"/>
                  </a:cubicBezTo>
                  <a:cubicBezTo>
                    <a:pt x="20188" y="7978"/>
                    <a:pt x="19880" y="7632"/>
                    <a:pt x="19578" y="7219"/>
                  </a:cubicBezTo>
                  <a:cubicBezTo>
                    <a:pt x="19428" y="7019"/>
                    <a:pt x="19278" y="6796"/>
                    <a:pt x="19136" y="6541"/>
                  </a:cubicBezTo>
                  <a:cubicBezTo>
                    <a:pt x="19101" y="6477"/>
                    <a:pt x="19066" y="6416"/>
                    <a:pt x="19033" y="6350"/>
                  </a:cubicBezTo>
                  <a:lnTo>
                    <a:pt x="18983" y="6249"/>
                  </a:lnTo>
                  <a:lnTo>
                    <a:pt x="18918" y="6142"/>
                  </a:lnTo>
                  <a:cubicBezTo>
                    <a:pt x="18875" y="6072"/>
                    <a:pt x="18830" y="5995"/>
                    <a:pt x="18788" y="5933"/>
                  </a:cubicBezTo>
                  <a:lnTo>
                    <a:pt x="18665" y="5751"/>
                  </a:lnTo>
                  <a:cubicBezTo>
                    <a:pt x="18500" y="5512"/>
                    <a:pt x="18339" y="5304"/>
                    <a:pt x="18178" y="5113"/>
                  </a:cubicBezTo>
                  <a:lnTo>
                    <a:pt x="17938" y="4832"/>
                  </a:lnTo>
                  <a:lnTo>
                    <a:pt x="17698" y="4564"/>
                  </a:lnTo>
                  <a:cubicBezTo>
                    <a:pt x="17378" y="4217"/>
                    <a:pt x="17059" y="3926"/>
                    <a:pt x="16739" y="3640"/>
                  </a:cubicBezTo>
                  <a:cubicBezTo>
                    <a:pt x="16419" y="3377"/>
                    <a:pt x="16099" y="3127"/>
                    <a:pt x="15777" y="2925"/>
                  </a:cubicBezTo>
                  <a:lnTo>
                    <a:pt x="15535" y="2785"/>
                  </a:lnTo>
                  <a:cubicBezTo>
                    <a:pt x="15455" y="2736"/>
                    <a:pt x="15374" y="2692"/>
                    <a:pt x="15293" y="2657"/>
                  </a:cubicBezTo>
                  <a:lnTo>
                    <a:pt x="15049" y="2543"/>
                  </a:lnTo>
                  <a:lnTo>
                    <a:pt x="14804" y="2462"/>
                  </a:lnTo>
                  <a:cubicBezTo>
                    <a:pt x="14639" y="2423"/>
                    <a:pt x="14474" y="2385"/>
                    <a:pt x="14302" y="2394"/>
                  </a:cubicBezTo>
                  <a:cubicBezTo>
                    <a:pt x="14260" y="2394"/>
                    <a:pt x="14217" y="2392"/>
                    <a:pt x="14172" y="2407"/>
                  </a:cubicBezTo>
                  <a:cubicBezTo>
                    <a:pt x="14128" y="2418"/>
                    <a:pt x="14083" y="2431"/>
                    <a:pt x="14039" y="2453"/>
                  </a:cubicBezTo>
                  <a:cubicBezTo>
                    <a:pt x="13951" y="2488"/>
                    <a:pt x="13863" y="2543"/>
                    <a:pt x="13775" y="2609"/>
                  </a:cubicBezTo>
                  <a:cubicBezTo>
                    <a:pt x="13425" y="2870"/>
                    <a:pt x="13093" y="3344"/>
                    <a:pt x="12795" y="3689"/>
                  </a:cubicBezTo>
                  <a:cubicBezTo>
                    <a:pt x="12496" y="4044"/>
                    <a:pt x="12220" y="4255"/>
                    <a:pt x="11939" y="4299"/>
                  </a:cubicBezTo>
                  <a:cubicBezTo>
                    <a:pt x="11660" y="4342"/>
                    <a:pt x="11376" y="4211"/>
                    <a:pt x="11086" y="3945"/>
                  </a:cubicBezTo>
                  <a:lnTo>
                    <a:pt x="10978" y="3842"/>
                  </a:lnTo>
                  <a:lnTo>
                    <a:pt x="10869" y="3724"/>
                  </a:lnTo>
                  <a:cubicBezTo>
                    <a:pt x="10832" y="3686"/>
                    <a:pt x="10796" y="3638"/>
                    <a:pt x="10759" y="3594"/>
                  </a:cubicBezTo>
                  <a:lnTo>
                    <a:pt x="10705" y="3526"/>
                  </a:lnTo>
                  <a:lnTo>
                    <a:pt x="10677" y="3493"/>
                  </a:lnTo>
                  <a:lnTo>
                    <a:pt x="10648" y="3454"/>
                  </a:lnTo>
                  <a:lnTo>
                    <a:pt x="10181" y="2831"/>
                  </a:lnTo>
                  <a:lnTo>
                    <a:pt x="9244" y="1571"/>
                  </a:lnTo>
                  <a:lnTo>
                    <a:pt x="8772" y="966"/>
                  </a:lnTo>
                  <a:lnTo>
                    <a:pt x="8537" y="667"/>
                  </a:lnTo>
                  <a:lnTo>
                    <a:pt x="8406" y="514"/>
                  </a:lnTo>
                  <a:cubicBezTo>
                    <a:pt x="8361" y="461"/>
                    <a:pt x="8317" y="415"/>
                    <a:pt x="8273" y="380"/>
                  </a:cubicBezTo>
                  <a:cubicBezTo>
                    <a:pt x="7920" y="64"/>
                    <a:pt x="7574" y="-46"/>
                    <a:pt x="7233" y="18"/>
                  </a:cubicBezTo>
                  <a:cubicBezTo>
                    <a:pt x="7063" y="51"/>
                    <a:pt x="6893" y="103"/>
                    <a:pt x="6725" y="202"/>
                  </a:cubicBezTo>
                  <a:cubicBezTo>
                    <a:pt x="6557" y="301"/>
                    <a:pt x="6389" y="432"/>
                    <a:pt x="6223" y="584"/>
                  </a:cubicBezTo>
                  <a:cubicBezTo>
                    <a:pt x="5558" y="1209"/>
                    <a:pt x="4907" y="2238"/>
                    <a:pt x="4260" y="3640"/>
                  </a:cubicBezTo>
                  <a:cubicBezTo>
                    <a:pt x="4098" y="3994"/>
                    <a:pt x="3936" y="4364"/>
                    <a:pt x="3770" y="4794"/>
                  </a:cubicBezTo>
                  <a:lnTo>
                    <a:pt x="3644" y="5132"/>
                  </a:lnTo>
                  <a:lnTo>
                    <a:pt x="3532" y="5440"/>
                  </a:lnTo>
                  <a:cubicBezTo>
                    <a:pt x="3461" y="5633"/>
                    <a:pt x="3390" y="5839"/>
                    <a:pt x="3320" y="6010"/>
                  </a:cubicBezTo>
                  <a:cubicBezTo>
                    <a:pt x="3037" y="6752"/>
                    <a:pt x="2754" y="7349"/>
                    <a:pt x="2472" y="7787"/>
                  </a:cubicBezTo>
                  <a:cubicBezTo>
                    <a:pt x="2331" y="8007"/>
                    <a:pt x="2190" y="8174"/>
                    <a:pt x="2050" y="8305"/>
                  </a:cubicBezTo>
                  <a:cubicBezTo>
                    <a:pt x="1979" y="8356"/>
                    <a:pt x="1909" y="8422"/>
                    <a:pt x="1839" y="8443"/>
                  </a:cubicBezTo>
                  <a:cubicBezTo>
                    <a:pt x="1769" y="8490"/>
                    <a:pt x="1699" y="8498"/>
                    <a:pt x="1629" y="8516"/>
                  </a:cubicBezTo>
                  <a:cubicBezTo>
                    <a:pt x="1490" y="8525"/>
                    <a:pt x="1351" y="8481"/>
                    <a:pt x="1212" y="8384"/>
                  </a:cubicBezTo>
                  <a:cubicBezTo>
                    <a:pt x="1072" y="8288"/>
                    <a:pt x="934" y="8103"/>
                    <a:pt x="794" y="7877"/>
                  </a:cubicBezTo>
                  <a:cubicBezTo>
                    <a:pt x="654" y="7647"/>
                    <a:pt x="514" y="7342"/>
                    <a:pt x="369" y="6991"/>
                  </a:cubicBezTo>
                  <a:cubicBezTo>
                    <a:pt x="251" y="6701"/>
                    <a:pt x="130" y="6368"/>
                    <a:pt x="0" y="6028"/>
                  </a:cubicBezTo>
                  <a:lnTo>
                    <a:pt x="0" y="16435"/>
                  </a:lnTo>
                  <a:cubicBezTo>
                    <a:pt x="7" y="16468"/>
                    <a:pt x="14" y="16501"/>
                    <a:pt x="22" y="16534"/>
                  </a:cubicBezTo>
                  <a:cubicBezTo>
                    <a:pt x="175" y="17227"/>
                    <a:pt x="336" y="17874"/>
                    <a:pt x="502" y="18454"/>
                  </a:cubicBezTo>
                  <a:cubicBezTo>
                    <a:pt x="834" y="19621"/>
                    <a:pt x="1185" y="20439"/>
                    <a:pt x="1537" y="20922"/>
                  </a:cubicBezTo>
                  <a:cubicBezTo>
                    <a:pt x="1890" y="21396"/>
                    <a:pt x="2244" y="21554"/>
                    <a:pt x="2592" y="21442"/>
                  </a:cubicBezTo>
                  <a:cubicBezTo>
                    <a:pt x="2941" y="21346"/>
                    <a:pt x="3285" y="20997"/>
                    <a:pt x="3623" y="20490"/>
                  </a:cubicBezTo>
                  <a:cubicBezTo>
                    <a:pt x="3708" y="20373"/>
                    <a:pt x="3791" y="20213"/>
                    <a:pt x="3875" y="20071"/>
                  </a:cubicBezTo>
                  <a:lnTo>
                    <a:pt x="3995" y="19862"/>
                  </a:lnTo>
                  <a:lnTo>
                    <a:pt x="4100" y="19689"/>
                  </a:lnTo>
                  <a:cubicBezTo>
                    <a:pt x="4244" y="19467"/>
                    <a:pt x="4393" y="19246"/>
                    <a:pt x="4542" y="19050"/>
                  </a:cubicBezTo>
                  <a:cubicBezTo>
                    <a:pt x="4842" y="18666"/>
                    <a:pt x="5144" y="18322"/>
                    <a:pt x="5445" y="18059"/>
                  </a:cubicBezTo>
                  <a:cubicBezTo>
                    <a:pt x="5596" y="17925"/>
                    <a:pt x="5747" y="17795"/>
                    <a:pt x="5897" y="17694"/>
                  </a:cubicBezTo>
                  <a:cubicBezTo>
                    <a:pt x="5972" y="17646"/>
                    <a:pt x="6048" y="17596"/>
                    <a:pt x="6122" y="17556"/>
                  </a:cubicBezTo>
                  <a:cubicBezTo>
                    <a:pt x="6197" y="17512"/>
                    <a:pt x="6272" y="17471"/>
                    <a:pt x="6347" y="17435"/>
                  </a:cubicBezTo>
                  <a:cubicBezTo>
                    <a:pt x="6496" y="17367"/>
                    <a:pt x="6646" y="17317"/>
                    <a:pt x="6794" y="17297"/>
                  </a:cubicBezTo>
                  <a:cubicBezTo>
                    <a:pt x="6942" y="17264"/>
                    <a:pt x="7089" y="17262"/>
                    <a:pt x="7236" y="17282"/>
                  </a:cubicBezTo>
                  <a:cubicBezTo>
                    <a:pt x="7309" y="17297"/>
                    <a:pt x="7382" y="17310"/>
                    <a:pt x="7454" y="17341"/>
                  </a:cubicBezTo>
                  <a:cubicBezTo>
                    <a:pt x="7526" y="17363"/>
                    <a:pt x="7598" y="17398"/>
                    <a:pt x="7670" y="17431"/>
                  </a:cubicBezTo>
                  <a:cubicBezTo>
                    <a:pt x="7812" y="17519"/>
                    <a:pt x="7955" y="17613"/>
                    <a:pt x="8092" y="17776"/>
                  </a:cubicBezTo>
                  <a:cubicBezTo>
                    <a:pt x="8127" y="17808"/>
                    <a:pt x="8161" y="17855"/>
                    <a:pt x="8195" y="17896"/>
                  </a:cubicBezTo>
                  <a:lnTo>
                    <a:pt x="8301" y="18026"/>
                  </a:lnTo>
                  <a:lnTo>
                    <a:pt x="8536" y="18339"/>
                  </a:lnTo>
                  <a:lnTo>
                    <a:pt x="9006" y="18963"/>
                  </a:lnTo>
                  <a:cubicBezTo>
                    <a:pt x="9320" y="19355"/>
                    <a:pt x="9635" y="19779"/>
                    <a:pt x="9953" y="20137"/>
                  </a:cubicBezTo>
                  <a:lnTo>
                    <a:pt x="10428" y="20674"/>
                  </a:lnTo>
                  <a:lnTo>
                    <a:pt x="10553" y="20808"/>
                  </a:lnTo>
                  <a:cubicBezTo>
                    <a:pt x="10595" y="20852"/>
                    <a:pt x="10637" y="20902"/>
                    <a:pt x="10679" y="20940"/>
                  </a:cubicBezTo>
                  <a:lnTo>
                    <a:pt x="10807" y="21060"/>
                  </a:lnTo>
                  <a:lnTo>
                    <a:pt x="10935" y="21166"/>
                  </a:lnTo>
                  <a:cubicBezTo>
                    <a:pt x="11276" y="21433"/>
                    <a:pt x="11626" y="21554"/>
                    <a:pt x="11979" y="21451"/>
                  </a:cubicBezTo>
                  <a:cubicBezTo>
                    <a:pt x="12332" y="21361"/>
                    <a:pt x="12688" y="20997"/>
                    <a:pt x="13016" y="20545"/>
                  </a:cubicBezTo>
                  <a:cubicBezTo>
                    <a:pt x="13346" y="20095"/>
                    <a:pt x="13641" y="19625"/>
                    <a:pt x="13922" y="19366"/>
                  </a:cubicBezTo>
                  <a:cubicBezTo>
                    <a:pt x="13992" y="19301"/>
                    <a:pt x="14062" y="19241"/>
                    <a:pt x="14132" y="19195"/>
                  </a:cubicBezTo>
                  <a:cubicBezTo>
                    <a:pt x="14166" y="19169"/>
                    <a:pt x="14201" y="19151"/>
                    <a:pt x="14236" y="19134"/>
                  </a:cubicBezTo>
                  <a:lnTo>
                    <a:pt x="14344" y="19083"/>
                  </a:lnTo>
                  <a:cubicBezTo>
                    <a:pt x="14488" y="19011"/>
                    <a:pt x="14640" y="18978"/>
                    <a:pt x="14792" y="18949"/>
                  </a:cubicBezTo>
                  <a:cubicBezTo>
                    <a:pt x="15096" y="18906"/>
                    <a:pt x="15407" y="18895"/>
                    <a:pt x="15718" y="18919"/>
                  </a:cubicBezTo>
                  <a:cubicBezTo>
                    <a:pt x="16029" y="18945"/>
                    <a:pt x="16342" y="18974"/>
                    <a:pt x="16654" y="19042"/>
                  </a:cubicBezTo>
                  <a:cubicBezTo>
                    <a:pt x="16967" y="19096"/>
                    <a:pt x="17280" y="19164"/>
                    <a:pt x="17592" y="19261"/>
                  </a:cubicBezTo>
                  <a:cubicBezTo>
                    <a:pt x="17903" y="19344"/>
                    <a:pt x="18216" y="19465"/>
                    <a:pt x="18518" y="19614"/>
                  </a:cubicBezTo>
                  <a:lnTo>
                    <a:pt x="18630" y="19676"/>
                  </a:lnTo>
                  <a:cubicBezTo>
                    <a:pt x="18668" y="19695"/>
                    <a:pt x="18701" y="19724"/>
                    <a:pt x="18737" y="19748"/>
                  </a:cubicBezTo>
                  <a:lnTo>
                    <a:pt x="18857" y="19836"/>
                  </a:lnTo>
                  <a:cubicBezTo>
                    <a:pt x="18902" y="19867"/>
                    <a:pt x="18946" y="19895"/>
                    <a:pt x="18989" y="19913"/>
                  </a:cubicBezTo>
                  <a:cubicBezTo>
                    <a:pt x="19162" y="19985"/>
                    <a:pt x="19328" y="20007"/>
                    <a:pt x="19494" y="20005"/>
                  </a:cubicBezTo>
                  <a:cubicBezTo>
                    <a:pt x="19824" y="19985"/>
                    <a:pt x="20149" y="19871"/>
                    <a:pt x="20475" y="19667"/>
                  </a:cubicBezTo>
                  <a:cubicBezTo>
                    <a:pt x="20801" y="19461"/>
                    <a:pt x="21126" y="19173"/>
                    <a:pt x="21454" y="18754"/>
                  </a:cubicBezTo>
                  <a:cubicBezTo>
                    <a:pt x="21503" y="18693"/>
                    <a:pt x="21551" y="18627"/>
                    <a:pt x="21600" y="18557"/>
                  </a:cubicBezTo>
                  <a:lnTo>
                    <a:pt x="21600" y="9132"/>
                  </a:ln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endParaRPr/>
            </a:p>
          </p:txBody>
        </p:sp>
        <p:sp>
          <p:nvSpPr>
            <p:cNvPr id="259" name="Freeform: Shape 13"/>
            <p:cNvSpPr>
              <a:spLocks noGrp="1" noRot="1" noMove="1" noResize="1" noEditPoints="1" noAdjustHandles="1" noChangeArrowheads="1" noChangeShapeType="1"/>
            </p:cNvSpPr>
            <p:nvPr/>
          </p:nvSpPr>
          <p:spPr>
            <a:xfrm>
              <a:off x="0" y="211903"/>
              <a:ext cx="12228130" cy="902694"/>
            </a:xfrm>
            <a:custGeom>
              <a:avLst/>
              <a:gdLst/>
              <a:ahLst/>
              <a:cxnLst>
                <a:cxn ang="0">
                  <a:pos x="wd2" y="hd2"/>
                </a:cxn>
                <a:cxn ang="5400000">
                  <a:pos x="wd2" y="hd2"/>
                </a:cxn>
                <a:cxn ang="10800000">
                  <a:pos x="wd2" y="hd2"/>
                </a:cxn>
                <a:cxn ang="16200000">
                  <a:pos x="wd2" y="hd2"/>
                </a:cxn>
              </a:cxnLst>
              <a:rect l="0" t="0" r="r" b="b"/>
              <a:pathLst>
                <a:path w="21600" h="21448" extrusionOk="0">
                  <a:moveTo>
                    <a:pt x="21600" y="9836"/>
                  </a:moveTo>
                  <a:cubicBezTo>
                    <a:pt x="21597" y="9836"/>
                    <a:pt x="21594" y="9833"/>
                    <a:pt x="21591" y="9833"/>
                  </a:cubicBezTo>
                  <a:cubicBezTo>
                    <a:pt x="21284" y="9705"/>
                    <a:pt x="20973" y="9468"/>
                    <a:pt x="20663" y="9177"/>
                  </a:cubicBezTo>
                  <a:cubicBezTo>
                    <a:pt x="20354" y="8878"/>
                    <a:pt x="20044" y="8528"/>
                    <a:pt x="19738" y="8091"/>
                  </a:cubicBezTo>
                  <a:cubicBezTo>
                    <a:pt x="19586" y="7877"/>
                    <a:pt x="19434" y="7637"/>
                    <a:pt x="19289" y="7357"/>
                  </a:cubicBezTo>
                  <a:cubicBezTo>
                    <a:pt x="19252" y="7285"/>
                    <a:pt x="19216" y="7215"/>
                    <a:pt x="19181" y="7141"/>
                  </a:cubicBezTo>
                  <a:lnTo>
                    <a:pt x="19129" y="7026"/>
                  </a:lnTo>
                  <a:lnTo>
                    <a:pt x="19065" y="6906"/>
                  </a:lnTo>
                  <a:cubicBezTo>
                    <a:pt x="19023" y="6829"/>
                    <a:pt x="18980" y="6741"/>
                    <a:pt x="18939" y="6674"/>
                  </a:cubicBezTo>
                  <a:lnTo>
                    <a:pt x="18816" y="6471"/>
                  </a:lnTo>
                  <a:cubicBezTo>
                    <a:pt x="18492" y="5940"/>
                    <a:pt x="18174" y="5548"/>
                    <a:pt x="17855" y="5153"/>
                  </a:cubicBezTo>
                  <a:cubicBezTo>
                    <a:pt x="17536" y="4771"/>
                    <a:pt x="17217" y="4448"/>
                    <a:pt x="16898" y="4136"/>
                  </a:cubicBezTo>
                  <a:cubicBezTo>
                    <a:pt x="16580" y="3845"/>
                    <a:pt x="16260" y="3576"/>
                    <a:pt x="15940" y="3357"/>
                  </a:cubicBezTo>
                  <a:cubicBezTo>
                    <a:pt x="15619" y="3154"/>
                    <a:pt x="15298" y="2954"/>
                    <a:pt x="14973" y="2869"/>
                  </a:cubicBezTo>
                  <a:cubicBezTo>
                    <a:pt x="14809" y="2831"/>
                    <a:pt x="14646" y="2797"/>
                    <a:pt x="14477" y="2818"/>
                  </a:cubicBezTo>
                  <a:cubicBezTo>
                    <a:pt x="14436" y="2818"/>
                    <a:pt x="14394" y="2818"/>
                    <a:pt x="14350" y="2839"/>
                  </a:cubicBezTo>
                  <a:cubicBezTo>
                    <a:pt x="14307" y="2853"/>
                    <a:pt x="14264" y="2871"/>
                    <a:pt x="14221" y="2898"/>
                  </a:cubicBezTo>
                  <a:cubicBezTo>
                    <a:pt x="14135" y="2941"/>
                    <a:pt x="14049" y="3010"/>
                    <a:pt x="13964" y="3090"/>
                  </a:cubicBezTo>
                  <a:cubicBezTo>
                    <a:pt x="13622" y="3408"/>
                    <a:pt x="13295" y="3981"/>
                    <a:pt x="12993" y="4416"/>
                  </a:cubicBezTo>
                  <a:cubicBezTo>
                    <a:pt x="12690" y="4862"/>
                    <a:pt x="12404" y="5142"/>
                    <a:pt x="12115" y="5201"/>
                  </a:cubicBezTo>
                  <a:cubicBezTo>
                    <a:pt x="11826" y="5265"/>
                    <a:pt x="11533" y="5105"/>
                    <a:pt x="11238" y="4782"/>
                  </a:cubicBezTo>
                  <a:lnTo>
                    <a:pt x="11127" y="4657"/>
                  </a:lnTo>
                  <a:lnTo>
                    <a:pt x="11015" y="4512"/>
                  </a:lnTo>
                  <a:cubicBezTo>
                    <a:pt x="10978" y="4467"/>
                    <a:pt x="10941" y="4408"/>
                    <a:pt x="10904" y="4355"/>
                  </a:cubicBezTo>
                  <a:lnTo>
                    <a:pt x="10848" y="4272"/>
                  </a:lnTo>
                  <a:cubicBezTo>
                    <a:pt x="10830" y="4246"/>
                    <a:pt x="10811" y="4219"/>
                    <a:pt x="10791" y="4184"/>
                  </a:cubicBezTo>
                  <a:lnTo>
                    <a:pt x="10322" y="3440"/>
                  </a:lnTo>
                  <a:lnTo>
                    <a:pt x="9385" y="1922"/>
                  </a:lnTo>
                  <a:lnTo>
                    <a:pt x="8914" y="1182"/>
                  </a:lnTo>
                  <a:lnTo>
                    <a:pt x="8678" y="817"/>
                  </a:lnTo>
                  <a:lnTo>
                    <a:pt x="8551" y="633"/>
                  </a:lnTo>
                  <a:cubicBezTo>
                    <a:pt x="8507" y="569"/>
                    <a:pt x="8464" y="515"/>
                    <a:pt x="8421" y="473"/>
                  </a:cubicBezTo>
                  <a:cubicBezTo>
                    <a:pt x="8077" y="88"/>
                    <a:pt x="7739" y="-45"/>
                    <a:pt x="7404" y="14"/>
                  </a:cubicBezTo>
                  <a:cubicBezTo>
                    <a:pt x="7069" y="64"/>
                    <a:pt x="6738" y="286"/>
                    <a:pt x="6410" y="641"/>
                  </a:cubicBezTo>
                  <a:cubicBezTo>
                    <a:pt x="5752" y="1348"/>
                    <a:pt x="5107" y="2527"/>
                    <a:pt x="4466" y="4139"/>
                  </a:cubicBezTo>
                  <a:cubicBezTo>
                    <a:pt x="4305" y="4545"/>
                    <a:pt x="4145" y="4971"/>
                    <a:pt x="3982" y="5465"/>
                  </a:cubicBezTo>
                  <a:lnTo>
                    <a:pt x="3858" y="5849"/>
                  </a:lnTo>
                  <a:lnTo>
                    <a:pt x="3746" y="6210"/>
                  </a:lnTo>
                  <a:cubicBezTo>
                    <a:pt x="3674" y="6436"/>
                    <a:pt x="3601" y="6682"/>
                    <a:pt x="3529" y="6879"/>
                  </a:cubicBezTo>
                  <a:cubicBezTo>
                    <a:pt x="3240" y="7744"/>
                    <a:pt x="2949" y="8432"/>
                    <a:pt x="2658" y="8915"/>
                  </a:cubicBezTo>
                  <a:cubicBezTo>
                    <a:pt x="2513" y="9158"/>
                    <a:pt x="2368" y="9331"/>
                    <a:pt x="2223" y="9460"/>
                  </a:cubicBezTo>
                  <a:cubicBezTo>
                    <a:pt x="2150" y="9505"/>
                    <a:pt x="2078" y="9569"/>
                    <a:pt x="2006" y="9580"/>
                  </a:cubicBezTo>
                  <a:cubicBezTo>
                    <a:pt x="1933" y="9617"/>
                    <a:pt x="1861" y="9609"/>
                    <a:pt x="1789" y="9612"/>
                  </a:cubicBezTo>
                  <a:cubicBezTo>
                    <a:pt x="1645" y="9585"/>
                    <a:pt x="1501" y="9489"/>
                    <a:pt x="1358" y="9323"/>
                  </a:cubicBezTo>
                  <a:cubicBezTo>
                    <a:pt x="1214" y="9158"/>
                    <a:pt x="1072" y="8886"/>
                    <a:pt x="929" y="8558"/>
                  </a:cubicBezTo>
                  <a:cubicBezTo>
                    <a:pt x="786" y="8224"/>
                    <a:pt x="643" y="7800"/>
                    <a:pt x="497" y="7322"/>
                  </a:cubicBezTo>
                  <a:cubicBezTo>
                    <a:pt x="351" y="6839"/>
                    <a:pt x="202" y="6284"/>
                    <a:pt x="41" y="5740"/>
                  </a:cubicBezTo>
                  <a:cubicBezTo>
                    <a:pt x="28" y="5692"/>
                    <a:pt x="14" y="5647"/>
                    <a:pt x="0" y="5601"/>
                  </a:cubicBezTo>
                  <a:lnTo>
                    <a:pt x="0" y="14761"/>
                  </a:lnTo>
                  <a:cubicBezTo>
                    <a:pt x="77" y="15180"/>
                    <a:pt x="156" y="15607"/>
                    <a:pt x="236" y="16024"/>
                  </a:cubicBezTo>
                  <a:cubicBezTo>
                    <a:pt x="388" y="16813"/>
                    <a:pt x="547" y="17550"/>
                    <a:pt x="709" y="18201"/>
                  </a:cubicBezTo>
                  <a:cubicBezTo>
                    <a:pt x="1035" y="19516"/>
                    <a:pt x="1377" y="20416"/>
                    <a:pt x="1720" y="20925"/>
                  </a:cubicBezTo>
                  <a:cubicBezTo>
                    <a:pt x="2063" y="21422"/>
                    <a:pt x="2408" y="21555"/>
                    <a:pt x="2748" y="21368"/>
                  </a:cubicBezTo>
                  <a:cubicBezTo>
                    <a:pt x="3089" y="21197"/>
                    <a:pt x="3425" y="20736"/>
                    <a:pt x="3756" y="20085"/>
                  </a:cubicBezTo>
                  <a:cubicBezTo>
                    <a:pt x="3839" y="19935"/>
                    <a:pt x="3921" y="19733"/>
                    <a:pt x="4003" y="19551"/>
                  </a:cubicBezTo>
                  <a:lnTo>
                    <a:pt x="4122" y="19282"/>
                  </a:lnTo>
                  <a:lnTo>
                    <a:pt x="4229" y="19047"/>
                  </a:lnTo>
                  <a:cubicBezTo>
                    <a:pt x="4376" y="18745"/>
                    <a:pt x="4527" y="18454"/>
                    <a:pt x="4678" y="18190"/>
                  </a:cubicBezTo>
                  <a:cubicBezTo>
                    <a:pt x="4981" y="17673"/>
                    <a:pt x="5286" y="17219"/>
                    <a:pt x="5590" y="16856"/>
                  </a:cubicBezTo>
                  <a:cubicBezTo>
                    <a:pt x="5742" y="16675"/>
                    <a:pt x="5895" y="16504"/>
                    <a:pt x="6047" y="16365"/>
                  </a:cubicBezTo>
                  <a:cubicBezTo>
                    <a:pt x="6199" y="16232"/>
                    <a:pt x="6351" y="16104"/>
                    <a:pt x="6502" y="16010"/>
                  </a:cubicBezTo>
                  <a:cubicBezTo>
                    <a:pt x="6654" y="15914"/>
                    <a:pt x="6805" y="15839"/>
                    <a:pt x="6956" y="15805"/>
                  </a:cubicBezTo>
                  <a:cubicBezTo>
                    <a:pt x="7107" y="15754"/>
                    <a:pt x="7257" y="15743"/>
                    <a:pt x="7406" y="15762"/>
                  </a:cubicBezTo>
                  <a:cubicBezTo>
                    <a:pt x="7555" y="15781"/>
                    <a:pt x="7703" y="15845"/>
                    <a:pt x="7851" y="15928"/>
                  </a:cubicBezTo>
                  <a:cubicBezTo>
                    <a:pt x="7997" y="16032"/>
                    <a:pt x="8143" y="16144"/>
                    <a:pt x="8286" y="16341"/>
                  </a:cubicBezTo>
                  <a:cubicBezTo>
                    <a:pt x="8322" y="16381"/>
                    <a:pt x="8357" y="16437"/>
                    <a:pt x="8393" y="16491"/>
                  </a:cubicBezTo>
                  <a:lnTo>
                    <a:pt x="8501" y="16651"/>
                  </a:lnTo>
                  <a:lnTo>
                    <a:pt x="8736" y="17030"/>
                  </a:lnTo>
                  <a:lnTo>
                    <a:pt x="9207" y="17785"/>
                  </a:lnTo>
                  <a:cubicBezTo>
                    <a:pt x="9521" y="18268"/>
                    <a:pt x="9835" y="18780"/>
                    <a:pt x="10153" y="19226"/>
                  </a:cubicBezTo>
                  <a:lnTo>
                    <a:pt x="10627" y="19893"/>
                  </a:lnTo>
                  <a:cubicBezTo>
                    <a:pt x="10789" y="20111"/>
                    <a:pt x="10957" y="20338"/>
                    <a:pt x="11124" y="20490"/>
                  </a:cubicBezTo>
                  <a:cubicBezTo>
                    <a:pt x="11459" y="20816"/>
                    <a:pt x="11801" y="20965"/>
                    <a:pt x="12145" y="20848"/>
                  </a:cubicBezTo>
                  <a:cubicBezTo>
                    <a:pt x="12489" y="20747"/>
                    <a:pt x="12835" y="20328"/>
                    <a:pt x="13159" y="19791"/>
                  </a:cubicBezTo>
                  <a:cubicBezTo>
                    <a:pt x="13485" y="19260"/>
                    <a:pt x="13785" y="18687"/>
                    <a:pt x="14074" y="18372"/>
                  </a:cubicBezTo>
                  <a:cubicBezTo>
                    <a:pt x="14147" y="18292"/>
                    <a:pt x="14219" y="18220"/>
                    <a:pt x="14291" y="18166"/>
                  </a:cubicBezTo>
                  <a:cubicBezTo>
                    <a:pt x="14364" y="18108"/>
                    <a:pt x="14433" y="18073"/>
                    <a:pt x="14509" y="18038"/>
                  </a:cubicBezTo>
                  <a:cubicBezTo>
                    <a:pt x="14657" y="17961"/>
                    <a:pt x="14811" y="17931"/>
                    <a:pt x="14964" y="17905"/>
                  </a:cubicBezTo>
                  <a:cubicBezTo>
                    <a:pt x="15272" y="17873"/>
                    <a:pt x="15584" y="17889"/>
                    <a:pt x="15896" y="17942"/>
                  </a:cubicBezTo>
                  <a:cubicBezTo>
                    <a:pt x="16209" y="18001"/>
                    <a:pt x="16522" y="18070"/>
                    <a:pt x="16835" y="18182"/>
                  </a:cubicBezTo>
                  <a:cubicBezTo>
                    <a:pt x="17149" y="18284"/>
                    <a:pt x="17463" y="18401"/>
                    <a:pt x="17776" y="18556"/>
                  </a:cubicBezTo>
                  <a:cubicBezTo>
                    <a:pt x="18088" y="18700"/>
                    <a:pt x="18402" y="18881"/>
                    <a:pt x="18707" y="19111"/>
                  </a:cubicBezTo>
                  <a:lnTo>
                    <a:pt x="18821" y="19204"/>
                  </a:lnTo>
                  <a:cubicBezTo>
                    <a:pt x="18859" y="19236"/>
                    <a:pt x="18894" y="19279"/>
                    <a:pt x="18930" y="19314"/>
                  </a:cubicBezTo>
                  <a:lnTo>
                    <a:pt x="19050" y="19439"/>
                  </a:lnTo>
                  <a:cubicBezTo>
                    <a:pt x="19093" y="19482"/>
                    <a:pt x="19136" y="19522"/>
                    <a:pt x="19179" y="19551"/>
                  </a:cubicBezTo>
                  <a:cubicBezTo>
                    <a:pt x="19348" y="19666"/>
                    <a:pt x="19512" y="19725"/>
                    <a:pt x="19675" y="19754"/>
                  </a:cubicBezTo>
                  <a:cubicBezTo>
                    <a:pt x="20002" y="19797"/>
                    <a:pt x="20325" y="19727"/>
                    <a:pt x="20649" y="19556"/>
                  </a:cubicBezTo>
                  <a:cubicBezTo>
                    <a:pt x="20965" y="19388"/>
                    <a:pt x="21282" y="19127"/>
                    <a:pt x="21600" y="18724"/>
                  </a:cubicBezTo>
                  <a:lnTo>
                    <a:pt x="21600" y="9836"/>
                  </a:ln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endParaRPr/>
            </a:p>
          </p:txBody>
        </p:sp>
        <p:sp>
          <p:nvSpPr>
            <p:cNvPr id="260" name="Freeform: Shape 14"/>
            <p:cNvSpPr>
              <a:spLocks noGrp="1" noRot="1" noMove="1" noResize="1" noEditPoints="1" noAdjustHandles="1" noChangeArrowheads="1" noChangeShapeType="1"/>
            </p:cNvSpPr>
            <p:nvPr/>
          </p:nvSpPr>
          <p:spPr>
            <a:xfrm>
              <a:off x="0" y="514009"/>
              <a:ext cx="12228130" cy="641671"/>
            </a:xfrm>
            <a:custGeom>
              <a:avLst/>
              <a:gdLst/>
              <a:ahLst/>
              <a:cxnLst>
                <a:cxn ang="0">
                  <a:pos x="wd2" y="hd2"/>
                </a:cxn>
                <a:cxn ang="5400000">
                  <a:pos x="wd2" y="hd2"/>
                </a:cxn>
                <a:cxn ang="10800000">
                  <a:pos x="wd2" y="hd2"/>
                </a:cxn>
                <a:cxn ang="16200000">
                  <a:pos x="wd2" y="hd2"/>
                </a:cxn>
              </a:cxnLst>
              <a:rect l="0" t="0" r="r" b="b"/>
              <a:pathLst>
                <a:path w="21600" h="21528" extrusionOk="0">
                  <a:moveTo>
                    <a:pt x="21600" y="6099"/>
                  </a:moveTo>
                  <a:cubicBezTo>
                    <a:pt x="21495" y="6215"/>
                    <a:pt x="21390" y="6325"/>
                    <a:pt x="21284" y="6438"/>
                  </a:cubicBezTo>
                  <a:cubicBezTo>
                    <a:pt x="20977" y="6750"/>
                    <a:pt x="20665" y="7041"/>
                    <a:pt x="20354" y="7052"/>
                  </a:cubicBezTo>
                  <a:cubicBezTo>
                    <a:pt x="20042" y="7071"/>
                    <a:pt x="19730" y="6773"/>
                    <a:pt x="19421" y="6370"/>
                  </a:cubicBezTo>
                  <a:cubicBezTo>
                    <a:pt x="19266" y="6166"/>
                    <a:pt x="19112" y="5903"/>
                    <a:pt x="18962" y="5571"/>
                  </a:cubicBezTo>
                  <a:cubicBezTo>
                    <a:pt x="18925" y="5488"/>
                    <a:pt x="18888" y="5398"/>
                    <a:pt x="18851" y="5307"/>
                  </a:cubicBezTo>
                  <a:lnTo>
                    <a:pt x="18797" y="5164"/>
                  </a:lnTo>
                  <a:lnTo>
                    <a:pt x="18735" y="5017"/>
                  </a:lnTo>
                  <a:cubicBezTo>
                    <a:pt x="18694" y="4919"/>
                    <a:pt x="18652" y="4814"/>
                    <a:pt x="18611" y="4727"/>
                  </a:cubicBezTo>
                  <a:lnTo>
                    <a:pt x="18490" y="4479"/>
                  </a:lnTo>
                  <a:cubicBezTo>
                    <a:pt x="18169" y="3808"/>
                    <a:pt x="17852" y="3284"/>
                    <a:pt x="17535" y="2783"/>
                  </a:cubicBezTo>
                  <a:cubicBezTo>
                    <a:pt x="17217" y="2282"/>
                    <a:pt x="16900" y="1834"/>
                    <a:pt x="16582" y="1446"/>
                  </a:cubicBezTo>
                  <a:cubicBezTo>
                    <a:pt x="16423" y="1257"/>
                    <a:pt x="16264" y="1061"/>
                    <a:pt x="16105" y="895"/>
                  </a:cubicBezTo>
                  <a:cubicBezTo>
                    <a:pt x="15946" y="733"/>
                    <a:pt x="15787" y="590"/>
                    <a:pt x="15628" y="458"/>
                  </a:cubicBezTo>
                  <a:lnTo>
                    <a:pt x="15388" y="289"/>
                  </a:lnTo>
                  <a:cubicBezTo>
                    <a:pt x="15308" y="229"/>
                    <a:pt x="15229" y="183"/>
                    <a:pt x="15148" y="153"/>
                  </a:cubicBezTo>
                  <a:lnTo>
                    <a:pt x="14908" y="52"/>
                  </a:lnTo>
                  <a:lnTo>
                    <a:pt x="14667" y="3"/>
                  </a:lnTo>
                  <a:cubicBezTo>
                    <a:pt x="14506" y="-5"/>
                    <a:pt x="14344" y="-5"/>
                    <a:pt x="14180" y="89"/>
                  </a:cubicBezTo>
                  <a:cubicBezTo>
                    <a:pt x="14099" y="123"/>
                    <a:pt x="14014" y="176"/>
                    <a:pt x="13931" y="259"/>
                  </a:cubicBezTo>
                  <a:cubicBezTo>
                    <a:pt x="13848" y="338"/>
                    <a:pt x="13764" y="440"/>
                    <a:pt x="13681" y="568"/>
                  </a:cubicBezTo>
                  <a:cubicBezTo>
                    <a:pt x="13350" y="1073"/>
                    <a:pt x="13029" y="1935"/>
                    <a:pt x="12723" y="2651"/>
                  </a:cubicBezTo>
                  <a:cubicBezTo>
                    <a:pt x="12416" y="3382"/>
                    <a:pt x="12119" y="3917"/>
                    <a:pt x="11818" y="4113"/>
                  </a:cubicBezTo>
                  <a:cubicBezTo>
                    <a:pt x="11668" y="4219"/>
                    <a:pt x="11517" y="4241"/>
                    <a:pt x="11366" y="4207"/>
                  </a:cubicBezTo>
                  <a:cubicBezTo>
                    <a:pt x="11214" y="4162"/>
                    <a:pt x="11062" y="4053"/>
                    <a:pt x="10910" y="3906"/>
                  </a:cubicBezTo>
                  <a:cubicBezTo>
                    <a:pt x="10757" y="3766"/>
                    <a:pt x="10605" y="3514"/>
                    <a:pt x="10450" y="3284"/>
                  </a:cubicBezTo>
                  <a:cubicBezTo>
                    <a:pt x="10371" y="3194"/>
                    <a:pt x="10292" y="3133"/>
                    <a:pt x="10213" y="3054"/>
                  </a:cubicBezTo>
                  <a:cubicBezTo>
                    <a:pt x="10135" y="2975"/>
                    <a:pt x="10055" y="2904"/>
                    <a:pt x="9977" y="2847"/>
                  </a:cubicBezTo>
                  <a:cubicBezTo>
                    <a:pt x="9661" y="2576"/>
                    <a:pt x="9344" y="2365"/>
                    <a:pt x="9026" y="2143"/>
                  </a:cubicBezTo>
                  <a:lnTo>
                    <a:pt x="8550" y="1796"/>
                  </a:lnTo>
                  <a:lnTo>
                    <a:pt x="8312" y="1600"/>
                  </a:lnTo>
                  <a:lnTo>
                    <a:pt x="8191" y="1498"/>
                  </a:lnTo>
                  <a:cubicBezTo>
                    <a:pt x="8150" y="1468"/>
                    <a:pt x="8110" y="1427"/>
                    <a:pt x="8069" y="1419"/>
                  </a:cubicBezTo>
                  <a:cubicBezTo>
                    <a:pt x="7746" y="1231"/>
                    <a:pt x="7425" y="1329"/>
                    <a:pt x="7105" y="1487"/>
                  </a:cubicBezTo>
                  <a:cubicBezTo>
                    <a:pt x="6786" y="1660"/>
                    <a:pt x="6468" y="1932"/>
                    <a:pt x="6150" y="2248"/>
                  </a:cubicBezTo>
                  <a:lnTo>
                    <a:pt x="5196" y="3228"/>
                  </a:lnTo>
                  <a:cubicBezTo>
                    <a:pt x="4877" y="3559"/>
                    <a:pt x="4557" y="3857"/>
                    <a:pt x="4236" y="4256"/>
                  </a:cubicBezTo>
                  <a:cubicBezTo>
                    <a:pt x="4075" y="4437"/>
                    <a:pt x="3914" y="4659"/>
                    <a:pt x="3751" y="4942"/>
                  </a:cubicBezTo>
                  <a:lnTo>
                    <a:pt x="3510" y="5402"/>
                  </a:lnTo>
                  <a:lnTo>
                    <a:pt x="3394" y="5613"/>
                  </a:lnTo>
                  <a:lnTo>
                    <a:pt x="3337" y="5722"/>
                  </a:lnTo>
                  <a:lnTo>
                    <a:pt x="3279" y="5809"/>
                  </a:lnTo>
                  <a:cubicBezTo>
                    <a:pt x="2972" y="6295"/>
                    <a:pt x="2668" y="6592"/>
                    <a:pt x="2368" y="6716"/>
                  </a:cubicBezTo>
                  <a:cubicBezTo>
                    <a:pt x="2218" y="6803"/>
                    <a:pt x="2069" y="6773"/>
                    <a:pt x="1922" y="6762"/>
                  </a:cubicBezTo>
                  <a:lnTo>
                    <a:pt x="1811" y="6713"/>
                  </a:lnTo>
                  <a:cubicBezTo>
                    <a:pt x="1774" y="6705"/>
                    <a:pt x="1737" y="6686"/>
                    <a:pt x="1701" y="6649"/>
                  </a:cubicBezTo>
                  <a:lnTo>
                    <a:pt x="1591" y="6577"/>
                  </a:lnTo>
                  <a:cubicBezTo>
                    <a:pt x="1555" y="6536"/>
                    <a:pt x="1518" y="6490"/>
                    <a:pt x="1482" y="6460"/>
                  </a:cubicBezTo>
                  <a:cubicBezTo>
                    <a:pt x="1336" y="6291"/>
                    <a:pt x="1192" y="6095"/>
                    <a:pt x="1048" y="5778"/>
                  </a:cubicBezTo>
                  <a:cubicBezTo>
                    <a:pt x="905" y="5458"/>
                    <a:pt x="762" y="5066"/>
                    <a:pt x="620" y="4558"/>
                  </a:cubicBezTo>
                  <a:cubicBezTo>
                    <a:pt x="477" y="4068"/>
                    <a:pt x="335" y="3457"/>
                    <a:pt x="192" y="2783"/>
                  </a:cubicBezTo>
                  <a:cubicBezTo>
                    <a:pt x="156" y="2617"/>
                    <a:pt x="120" y="2440"/>
                    <a:pt x="83" y="2256"/>
                  </a:cubicBezTo>
                  <a:lnTo>
                    <a:pt x="0" y="1845"/>
                  </a:lnTo>
                  <a:lnTo>
                    <a:pt x="0" y="16882"/>
                  </a:lnTo>
                  <a:cubicBezTo>
                    <a:pt x="137" y="17658"/>
                    <a:pt x="277" y="18366"/>
                    <a:pt x="420" y="18973"/>
                  </a:cubicBezTo>
                  <a:cubicBezTo>
                    <a:pt x="752" y="20367"/>
                    <a:pt x="1095" y="21245"/>
                    <a:pt x="1436" y="21463"/>
                  </a:cubicBezTo>
                  <a:cubicBezTo>
                    <a:pt x="1607" y="21595"/>
                    <a:pt x="1776" y="21508"/>
                    <a:pt x="1945" y="21346"/>
                  </a:cubicBezTo>
                  <a:cubicBezTo>
                    <a:pt x="2113" y="21143"/>
                    <a:pt x="2281" y="20841"/>
                    <a:pt x="2446" y="20378"/>
                  </a:cubicBezTo>
                  <a:cubicBezTo>
                    <a:pt x="2776" y="19481"/>
                    <a:pt x="3097" y="18106"/>
                    <a:pt x="3410" y="16426"/>
                  </a:cubicBezTo>
                  <a:cubicBezTo>
                    <a:pt x="3489" y="16034"/>
                    <a:pt x="3566" y="15552"/>
                    <a:pt x="3643" y="15115"/>
                  </a:cubicBezTo>
                  <a:lnTo>
                    <a:pt x="3865" y="13815"/>
                  </a:lnTo>
                  <a:cubicBezTo>
                    <a:pt x="4011" y="12982"/>
                    <a:pt x="4161" y="12191"/>
                    <a:pt x="4312" y="11437"/>
                  </a:cubicBezTo>
                  <a:cubicBezTo>
                    <a:pt x="4614" y="9960"/>
                    <a:pt x="4920" y="8679"/>
                    <a:pt x="5229" y="7658"/>
                  </a:cubicBezTo>
                  <a:cubicBezTo>
                    <a:pt x="5538" y="6660"/>
                    <a:pt x="5850" y="5906"/>
                    <a:pt x="6164" y="5473"/>
                  </a:cubicBezTo>
                  <a:cubicBezTo>
                    <a:pt x="6477" y="5040"/>
                    <a:pt x="6792" y="4863"/>
                    <a:pt x="7105" y="5032"/>
                  </a:cubicBezTo>
                  <a:cubicBezTo>
                    <a:pt x="7262" y="5104"/>
                    <a:pt x="7419" y="5289"/>
                    <a:pt x="7574" y="5530"/>
                  </a:cubicBezTo>
                  <a:cubicBezTo>
                    <a:pt x="7652" y="5673"/>
                    <a:pt x="7730" y="5805"/>
                    <a:pt x="7807" y="6001"/>
                  </a:cubicBezTo>
                  <a:lnTo>
                    <a:pt x="7922" y="6276"/>
                  </a:lnTo>
                  <a:cubicBezTo>
                    <a:pt x="7961" y="6377"/>
                    <a:pt x="7999" y="6487"/>
                    <a:pt x="8037" y="6600"/>
                  </a:cubicBezTo>
                  <a:cubicBezTo>
                    <a:pt x="8076" y="6705"/>
                    <a:pt x="8113" y="6841"/>
                    <a:pt x="8152" y="6965"/>
                  </a:cubicBezTo>
                  <a:cubicBezTo>
                    <a:pt x="8190" y="7097"/>
                    <a:pt x="8227" y="7210"/>
                    <a:pt x="8266" y="7353"/>
                  </a:cubicBezTo>
                  <a:lnTo>
                    <a:pt x="8499" y="8212"/>
                  </a:lnTo>
                  <a:lnTo>
                    <a:pt x="8964" y="9972"/>
                  </a:lnTo>
                  <a:cubicBezTo>
                    <a:pt x="9273" y="11155"/>
                    <a:pt x="9583" y="12364"/>
                    <a:pt x="9896" y="13438"/>
                  </a:cubicBezTo>
                  <a:cubicBezTo>
                    <a:pt x="9974" y="13717"/>
                    <a:pt x="10052" y="13981"/>
                    <a:pt x="10130" y="14233"/>
                  </a:cubicBezTo>
                  <a:cubicBezTo>
                    <a:pt x="10208" y="14485"/>
                    <a:pt x="10286" y="14753"/>
                    <a:pt x="10364" y="14990"/>
                  </a:cubicBezTo>
                  <a:cubicBezTo>
                    <a:pt x="10523" y="15397"/>
                    <a:pt x="10686" y="15759"/>
                    <a:pt x="10848" y="16049"/>
                  </a:cubicBezTo>
                  <a:cubicBezTo>
                    <a:pt x="11174" y="16644"/>
                    <a:pt x="11504" y="16961"/>
                    <a:pt x="11837" y="16908"/>
                  </a:cubicBezTo>
                  <a:cubicBezTo>
                    <a:pt x="12003" y="16889"/>
                    <a:pt x="12169" y="16761"/>
                    <a:pt x="12334" y="16561"/>
                  </a:cubicBezTo>
                  <a:cubicBezTo>
                    <a:pt x="12499" y="16362"/>
                    <a:pt x="12663" y="16060"/>
                    <a:pt x="12823" y="15744"/>
                  </a:cubicBezTo>
                  <a:cubicBezTo>
                    <a:pt x="13144" y="15092"/>
                    <a:pt x="13450" y="14338"/>
                    <a:pt x="13749" y="13965"/>
                  </a:cubicBezTo>
                  <a:cubicBezTo>
                    <a:pt x="13824" y="13871"/>
                    <a:pt x="13899" y="13781"/>
                    <a:pt x="13973" y="13724"/>
                  </a:cubicBezTo>
                  <a:cubicBezTo>
                    <a:pt x="14048" y="13660"/>
                    <a:pt x="14122" y="13619"/>
                    <a:pt x="14199" y="13611"/>
                  </a:cubicBezTo>
                  <a:cubicBezTo>
                    <a:pt x="14351" y="13570"/>
                    <a:pt x="14506" y="13581"/>
                    <a:pt x="14661" y="13592"/>
                  </a:cubicBezTo>
                  <a:cubicBezTo>
                    <a:pt x="14972" y="13641"/>
                    <a:pt x="15285" y="13758"/>
                    <a:pt x="15599" y="13886"/>
                  </a:cubicBezTo>
                  <a:lnTo>
                    <a:pt x="16070" y="14105"/>
                  </a:lnTo>
                  <a:lnTo>
                    <a:pt x="16541" y="14338"/>
                  </a:lnTo>
                  <a:cubicBezTo>
                    <a:pt x="16855" y="14534"/>
                    <a:pt x="17170" y="14708"/>
                    <a:pt x="17484" y="14968"/>
                  </a:cubicBezTo>
                  <a:cubicBezTo>
                    <a:pt x="17797" y="15220"/>
                    <a:pt x="18112" y="15510"/>
                    <a:pt x="18420" y="15921"/>
                  </a:cubicBezTo>
                  <a:lnTo>
                    <a:pt x="18535" y="16090"/>
                  </a:lnTo>
                  <a:lnTo>
                    <a:pt x="18647" y="16286"/>
                  </a:lnTo>
                  <a:lnTo>
                    <a:pt x="18766" y="16501"/>
                  </a:lnTo>
                  <a:cubicBezTo>
                    <a:pt x="18808" y="16573"/>
                    <a:pt x="18850" y="16641"/>
                    <a:pt x="18891" y="16697"/>
                  </a:cubicBezTo>
                  <a:cubicBezTo>
                    <a:pt x="19056" y="16923"/>
                    <a:pt x="19218" y="17078"/>
                    <a:pt x="19379" y="17213"/>
                  </a:cubicBezTo>
                  <a:cubicBezTo>
                    <a:pt x="19701" y="17484"/>
                    <a:pt x="20022" y="17582"/>
                    <a:pt x="20343" y="17778"/>
                  </a:cubicBezTo>
                  <a:cubicBezTo>
                    <a:pt x="20503" y="17869"/>
                    <a:pt x="20664" y="17978"/>
                    <a:pt x="20825" y="18042"/>
                  </a:cubicBezTo>
                  <a:cubicBezTo>
                    <a:pt x="20906" y="18076"/>
                    <a:pt x="20987" y="18106"/>
                    <a:pt x="21068" y="18121"/>
                  </a:cubicBezTo>
                  <a:cubicBezTo>
                    <a:pt x="21149" y="18129"/>
                    <a:pt x="21230" y="18125"/>
                    <a:pt x="21311" y="18106"/>
                  </a:cubicBezTo>
                  <a:cubicBezTo>
                    <a:pt x="21407" y="18076"/>
                    <a:pt x="21503" y="18008"/>
                    <a:pt x="21600" y="17899"/>
                  </a:cubicBezTo>
                  <a:lnTo>
                    <a:pt x="21600" y="6099"/>
                  </a:ln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1" name="Freeform: Shape 15"/>
            <p:cNvSpPr>
              <a:spLocks noGrp="1" noRot="1" noMove="1" noResize="1" noEditPoints="1" noAdjustHandles="1" noChangeArrowheads="1" noChangeShapeType="1"/>
            </p:cNvSpPr>
            <p:nvPr/>
          </p:nvSpPr>
          <p:spPr>
            <a:xfrm>
              <a:off x="0" y="627271"/>
              <a:ext cx="12228130" cy="1201529"/>
            </a:xfrm>
            <a:custGeom>
              <a:avLst/>
              <a:gdLst/>
              <a:ahLst/>
              <a:cxnLst>
                <a:cxn ang="0">
                  <a:pos x="wd2" y="hd2"/>
                </a:cxn>
                <a:cxn ang="5400000">
                  <a:pos x="wd2" y="hd2"/>
                </a:cxn>
                <a:cxn ang="10800000">
                  <a:pos x="wd2" y="hd2"/>
                </a:cxn>
                <a:cxn ang="16200000">
                  <a:pos x="wd2" y="hd2"/>
                </a:cxn>
              </a:cxnLst>
              <a:rect l="0" t="0" r="r" b="b"/>
              <a:pathLst>
                <a:path w="21600" h="21011" extrusionOk="0">
                  <a:moveTo>
                    <a:pt x="0" y="21011"/>
                  </a:moveTo>
                  <a:lnTo>
                    <a:pt x="21600" y="21011"/>
                  </a:lnTo>
                  <a:lnTo>
                    <a:pt x="21600" y="5628"/>
                  </a:lnTo>
                  <a:cubicBezTo>
                    <a:pt x="21509" y="5679"/>
                    <a:pt x="21418" y="5715"/>
                    <a:pt x="21327" y="5738"/>
                  </a:cubicBezTo>
                  <a:cubicBezTo>
                    <a:pt x="20697" y="5880"/>
                    <a:pt x="20064" y="5711"/>
                    <a:pt x="19435" y="5314"/>
                  </a:cubicBezTo>
                  <a:cubicBezTo>
                    <a:pt x="19259" y="5192"/>
                    <a:pt x="19084" y="5059"/>
                    <a:pt x="18910" y="4865"/>
                  </a:cubicBezTo>
                  <a:cubicBezTo>
                    <a:pt x="18773" y="4702"/>
                    <a:pt x="18632" y="4515"/>
                    <a:pt x="18495" y="4393"/>
                  </a:cubicBezTo>
                  <a:cubicBezTo>
                    <a:pt x="17225" y="3284"/>
                    <a:pt x="15952" y="2700"/>
                    <a:pt x="14676" y="2606"/>
                  </a:cubicBezTo>
                  <a:cubicBezTo>
                    <a:pt x="14355" y="2604"/>
                    <a:pt x="14031" y="2655"/>
                    <a:pt x="13712" y="2936"/>
                  </a:cubicBezTo>
                  <a:cubicBezTo>
                    <a:pt x="13232" y="3346"/>
                    <a:pt x="12772" y="4165"/>
                    <a:pt x="12297" y="4531"/>
                  </a:cubicBezTo>
                  <a:cubicBezTo>
                    <a:pt x="11645" y="5067"/>
                    <a:pt x="10987" y="4711"/>
                    <a:pt x="10337" y="3932"/>
                  </a:cubicBezTo>
                  <a:cubicBezTo>
                    <a:pt x="9865" y="3362"/>
                    <a:pt x="9383" y="3046"/>
                    <a:pt x="8914" y="2219"/>
                  </a:cubicBezTo>
                  <a:cubicBezTo>
                    <a:pt x="8612" y="1758"/>
                    <a:pt x="8281" y="1065"/>
                    <a:pt x="7978" y="629"/>
                  </a:cubicBezTo>
                  <a:cubicBezTo>
                    <a:pt x="7035" y="-589"/>
                    <a:pt x="6068" y="122"/>
                    <a:pt x="5129" y="1396"/>
                  </a:cubicBezTo>
                  <a:cubicBezTo>
                    <a:pt x="4623" y="2129"/>
                    <a:pt x="4121" y="3013"/>
                    <a:pt x="3631" y="4328"/>
                  </a:cubicBezTo>
                  <a:cubicBezTo>
                    <a:pt x="3425" y="4918"/>
                    <a:pt x="3213" y="5456"/>
                    <a:pt x="3003" y="5905"/>
                  </a:cubicBezTo>
                  <a:cubicBezTo>
                    <a:pt x="2355" y="6915"/>
                    <a:pt x="1685" y="7152"/>
                    <a:pt x="1038" y="6027"/>
                  </a:cubicBezTo>
                  <a:cubicBezTo>
                    <a:pt x="672" y="5426"/>
                    <a:pt x="339" y="4087"/>
                    <a:pt x="0" y="2795"/>
                  </a:cubicBezTo>
                  <a:lnTo>
                    <a:pt x="0" y="21011"/>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sp>
        <p:nvSpPr>
          <p:cNvPr id="263" name="CuadroTexto 5"/>
          <p:cNvSpPr txBox="1"/>
          <p:nvPr/>
        </p:nvSpPr>
        <p:spPr>
          <a:xfrm>
            <a:off x="42736" y="5942572"/>
            <a:ext cx="12136688" cy="828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800" b="1">
                <a:gradFill flip="none" rotWithShape="1">
                  <a:gsLst>
                    <a:gs pos="0">
                      <a:srgbClr val="765520"/>
                    </a:gs>
                    <a:gs pos="50000">
                      <a:srgbClr val="AF7E2F"/>
                    </a:gs>
                    <a:gs pos="100000">
                      <a:srgbClr val="E7CEA5"/>
                    </a:gs>
                  </a:gsLst>
                  <a:lin ang="5400000" scaled="0"/>
                </a:gradFill>
              </a:defRPr>
            </a:lvl1pPr>
          </a:lstStyle>
          <a:p>
            <a:r>
              <a:rPr kern="1200" dirty="0" err="1">
                <a:ln w="0"/>
                <a:gradFill>
                  <a:gsLst>
                    <a:gs pos="0">
                      <a:srgbClr val="765520"/>
                    </a:gs>
                    <a:gs pos="50000">
                      <a:srgbClr val="AF7E2F"/>
                    </a:gs>
                    <a:gs pos="100000">
                      <a:srgbClr val="E7CEA5"/>
                    </a:gs>
                  </a:gsLst>
                  <a:lin ang="5400000"/>
                </a:gradFill>
                <a:effectLst>
                  <a:reflection blurRad="6350" stA="53000" endA="300" endPos="35500" dir="5400000" sy="-90000" algn="bl" rotWithShape="0"/>
                </a:effectLst>
                <a:latin typeface="+mn-lt"/>
                <a:ea typeface="+mn-ea"/>
                <a:cs typeface="+mn-cs"/>
              </a:rPr>
              <a:t>Jerbal</a:t>
            </a:r>
            <a:r>
              <a:rPr kern="120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latin typeface="+mn-lt"/>
                <a:ea typeface="+mn-ea"/>
                <a:cs typeface="+mn-cs"/>
              </a:rPr>
              <a:t> An Paul Ilo </a:t>
            </a:r>
            <a:r>
              <a:rPr kern="1200" dirty="0" err="1">
                <a:ln w="0"/>
                <a:gradFill>
                  <a:gsLst>
                    <a:gs pos="0">
                      <a:srgbClr val="765520"/>
                    </a:gs>
                    <a:gs pos="50000">
                      <a:srgbClr val="AF7E2F"/>
                    </a:gs>
                    <a:gs pos="100000">
                      <a:srgbClr val="E7CEA5"/>
                    </a:gs>
                  </a:gsLst>
                  <a:lin ang="5400000"/>
                </a:gradFill>
                <a:effectLst>
                  <a:reflection blurRad="6350" stA="53000" endA="300" endPos="35500" dir="5400000" sy="-90000" algn="bl" rotWithShape="0"/>
                </a:effectLst>
                <a:latin typeface="+mn-lt"/>
                <a:ea typeface="+mn-ea"/>
                <a:cs typeface="+mn-cs"/>
              </a:rPr>
              <a:t>Korinth</a:t>
            </a:r>
            <a:endParaRPr kern="120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latin typeface="+mn-lt"/>
              <a:ea typeface="+mn-ea"/>
              <a:cs typeface="+mn-cs"/>
            </a:endParaRPr>
          </a:p>
        </p:txBody>
      </p:sp>
      <p:sp>
        <p:nvSpPr>
          <p:cNvPr id="264" name="CuadroTexto 6"/>
          <p:cNvSpPr txBox="1"/>
          <p:nvPr/>
        </p:nvSpPr>
        <p:spPr>
          <a:xfrm>
            <a:off x="45720" y="-1"/>
            <a:ext cx="244223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4F5F6E"/>
                </a:solidFill>
              </a:defRPr>
            </a:lvl1pPr>
          </a:lstStyle>
          <a:p>
            <a:r>
              <a:t>Katak 1 ñan July 4, 2026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6" name="CuadroTexto 1"/>
          <p:cNvSpPr txBox="1"/>
          <p:nvPr/>
        </p:nvSpPr>
        <p:spPr>
          <a:xfrm>
            <a:off x="45719" y="132158"/>
            <a:ext cx="2680336" cy="5539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r>
              <a:rPr dirty="0"/>
              <a:t>“</a:t>
            </a:r>
            <a:r>
              <a:rPr dirty="0" err="1"/>
              <a:t>Juon</a:t>
            </a:r>
            <a:r>
              <a:rPr dirty="0"/>
              <a:t> </a:t>
            </a:r>
            <a:r>
              <a:rPr dirty="0" err="1"/>
              <a:t>boñ</a:t>
            </a:r>
            <a:r>
              <a:rPr dirty="0"/>
              <a:t> </a:t>
            </a:r>
            <a:r>
              <a:rPr dirty="0" err="1"/>
              <a:t>Irooj</a:t>
            </a:r>
            <a:r>
              <a:rPr dirty="0"/>
              <a:t> ear </a:t>
            </a:r>
            <a:r>
              <a:rPr dirty="0" err="1"/>
              <a:t>ba</a:t>
            </a:r>
            <a:r>
              <a:rPr dirty="0"/>
              <a:t> </a:t>
            </a:r>
            <a:r>
              <a:rPr dirty="0" err="1"/>
              <a:t>ñan</a:t>
            </a:r>
            <a:r>
              <a:rPr dirty="0"/>
              <a:t> Paul </a:t>
            </a:r>
            <a:r>
              <a:rPr dirty="0" err="1"/>
              <a:t>ilo</a:t>
            </a:r>
            <a:r>
              <a:rPr dirty="0"/>
              <a:t> </a:t>
            </a:r>
            <a:r>
              <a:rPr dirty="0" err="1"/>
              <a:t>juon</a:t>
            </a:r>
            <a:r>
              <a:rPr dirty="0"/>
              <a:t> </a:t>
            </a:r>
            <a:r>
              <a:rPr dirty="0" err="1"/>
              <a:t>visōn</a:t>
            </a:r>
            <a:r>
              <a:rPr dirty="0"/>
              <a:t>, ‘</a:t>
            </a:r>
            <a:r>
              <a:rPr dirty="0" err="1"/>
              <a:t>Kwōn</a:t>
            </a:r>
            <a:r>
              <a:rPr dirty="0"/>
              <a:t> jab </a:t>
            </a:r>
            <a:r>
              <a:rPr dirty="0" err="1"/>
              <a:t>mijak</a:t>
            </a:r>
            <a:r>
              <a:rPr dirty="0"/>
              <a:t>, a </a:t>
            </a:r>
            <a:r>
              <a:rPr dirty="0" err="1"/>
              <a:t>kōnono</a:t>
            </a:r>
            <a:r>
              <a:rPr dirty="0"/>
              <a:t> </a:t>
            </a:r>
            <a:r>
              <a:rPr dirty="0" err="1"/>
              <a:t>im</a:t>
            </a:r>
            <a:r>
              <a:rPr dirty="0"/>
              <a:t> jab </a:t>
            </a:r>
            <a:r>
              <a:rPr dirty="0" err="1"/>
              <a:t>ikōñ</a:t>
            </a:r>
            <a:r>
              <a:rPr dirty="0"/>
              <a:t>; </a:t>
            </a:r>
            <a:r>
              <a:rPr dirty="0" err="1"/>
              <a:t>bwe</a:t>
            </a:r>
            <a:r>
              <a:rPr dirty="0"/>
              <a:t> </a:t>
            </a:r>
            <a:r>
              <a:rPr dirty="0" err="1"/>
              <a:t>Inaj</a:t>
            </a:r>
            <a:r>
              <a:rPr dirty="0"/>
              <a:t> bed </a:t>
            </a:r>
            <a:r>
              <a:rPr dirty="0" err="1"/>
              <a:t>ippam</a:t>
            </a:r>
            <a:r>
              <a:rPr dirty="0"/>
              <a:t>, </a:t>
            </a:r>
            <a:r>
              <a:rPr dirty="0" err="1"/>
              <a:t>im</a:t>
            </a:r>
            <a:r>
              <a:rPr dirty="0"/>
              <a:t> </a:t>
            </a:r>
            <a:r>
              <a:rPr dirty="0" err="1"/>
              <a:t>ejjeḷọk</a:t>
            </a:r>
            <a:r>
              <a:rPr dirty="0"/>
              <a:t> </a:t>
            </a:r>
            <a:r>
              <a:rPr dirty="0" err="1"/>
              <a:t>enaaj</a:t>
            </a:r>
            <a:r>
              <a:rPr dirty="0"/>
              <a:t> </a:t>
            </a:r>
            <a:r>
              <a:rPr dirty="0" err="1"/>
              <a:t>likūt</a:t>
            </a:r>
            <a:r>
              <a:rPr dirty="0"/>
              <a:t> pein </a:t>
            </a:r>
            <a:r>
              <a:rPr dirty="0" err="1"/>
              <a:t>ioṃ</a:t>
            </a:r>
            <a:r>
              <a:rPr dirty="0"/>
              <a:t> </a:t>
            </a:r>
            <a:r>
              <a:rPr dirty="0" err="1"/>
              <a:t>bwe</a:t>
            </a:r>
            <a:r>
              <a:rPr dirty="0"/>
              <a:t> en </a:t>
            </a:r>
            <a:r>
              <a:rPr dirty="0" err="1"/>
              <a:t>kōṃṃan</a:t>
            </a:r>
            <a:r>
              <a:rPr dirty="0"/>
              <a:t> nana </a:t>
            </a:r>
            <a:r>
              <a:rPr dirty="0" err="1"/>
              <a:t>ñan</a:t>
            </a:r>
            <a:r>
              <a:rPr dirty="0"/>
              <a:t> </a:t>
            </a:r>
            <a:r>
              <a:rPr dirty="0" err="1"/>
              <a:t>eok</a:t>
            </a:r>
            <a:r>
              <a:rPr dirty="0"/>
              <a:t>, </a:t>
            </a:r>
            <a:r>
              <a:rPr dirty="0" err="1"/>
              <a:t>bwe</a:t>
            </a:r>
            <a:r>
              <a:rPr dirty="0"/>
              <a:t> </a:t>
            </a:r>
            <a:r>
              <a:rPr dirty="0" err="1"/>
              <a:t>elōñ</a:t>
            </a:r>
            <a:r>
              <a:rPr dirty="0"/>
              <a:t> </a:t>
            </a:r>
            <a:r>
              <a:rPr dirty="0" err="1"/>
              <a:t>ilo</a:t>
            </a:r>
            <a:r>
              <a:rPr dirty="0"/>
              <a:t> </a:t>
            </a:r>
            <a:r>
              <a:rPr dirty="0" err="1"/>
              <a:t>jikin</a:t>
            </a:r>
            <a:r>
              <a:rPr dirty="0"/>
              <a:t> </a:t>
            </a:r>
            <a:r>
              <a:rPr dirty="0" err="1"/>
              <a:t>kweilọk</a:t>
            </a:r>
            <a:r>
              <a:rPr dirty="0"/>
              <a:t> in </a:t>
            </a:r>
            <a:r>
              <a:rPr dirty="0" err="1"/>
              <a:t>rej</a:t>
            </a:r>
            <a:r>
              <a:rPr dirty="0"/>
              <a:t> </a:t>
            </a:r>
            <a:r>
              <a:rPr dirty="0" err="1"/>
              <a:t>armej</a:t>
            </a:r>
            <a:r>
              <a:rPr dirty="0"/>
              <a:t> </a:t>
            </a:r>
            <a:r>
              <a:rPr dirty="0" err="1"/>
              <a:t>ro</a:t>
            </a:r>
            <a:r>
              <a:rPr dirty="0"/>
              <a:t> </a:t>
            </a:r>
            <a:r>
              <a:rPr dirty="0" err="1"/>
              <a:t>doō</a:t>
            </a:r>
            <a:r>
              <a:rPr dirty="0"/>
              <a:t>’”</a:t>
            </a:r>
            <a:br>
              <a:rPr dirty="0"/>
            </a:br>
            <a:r>
              <a:rPr sz="1800" dirty="0"/>
              <a:t>(</a:t>
            </a:r>
            <a:r>
              <a:rPr sz="1800" dirty="0" err="1"/>
              <a:t>Jerabl</a:t>
            </a:r>
            <a:r>
              <a:rPr sz="1800" dirty="0"/>
              <a:t> 18:9, 10)</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284C-B245-AB0C-8EFB-F3259A8F13CB}"/>
            </a:ext>
          </a:extLst>
        </p:cNvPr>
        <p:cNvGrpSpPr/>
        <p:nvPr/>
      </p:nvGrpSpPr>
      <p:grpSpPr>
        <a:xfrm>
          <a:off x="0" y="0"/>
          <a:ext cx="0" cy="0"/>
          <a:chOff x="0" y="0"/>
          <a:chExt cx="0" cy="0"/>
        </a:xfrm>
      </p:grpSpPr>
      <p:sp>
        <p:nvSpPr>
          <p:cNvPr id="268" name="Rectángulo 8">
            <a:extLst>
              <a:ext uri="{FF2B5EF4-FFF2-40B4-BE49-F238E27FC236}">
                <a16:creationId xmlns:a16="http://schemas.microsoft.com/office/drawing/2014/main" id="{D12D5797-3256-8377-4356-C826F5CAC980}"/>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w="12700">
            <a:miter lim="400000"/>
          </a:ln>
        </p:spPr>
        <p:txBody>
          <a:bodyPr lIns="45719" rIns="45719" anchor="ctr"/>
          <a:lstStyle/>
          <a:p>
            <a:pPr algn="ctr">
              <a:defRPr>
                <a:solidFill>
                  <a:srgbClr val="FFFFFF"/>
                </a:solidFill>
              </a:defRPr>
            </a:pPr>
            <a:endParaRPr/>
          </a:p>
        </p:txBody>
      </p:sp>
      <p:sp>
        <p:nvSpPr>
          <p:cNvPr id="269" name="Rectángulo 7">
            <a:extLst>
              <a:ext uri="{FF2B5EF4-FFF2-40B4-BE49-F238E27FC236}">
                <a16:creationId xmlns:a16="http://schemas.microsoft.com/office/drawing/2014/main" id="{716E2D43-267A-6234-40B9-724D53579789}"/>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a:stretch>
              <a:fillRect/>
            </a:stretch>
          </a:blipFill>
          <a:ln w="12700">
            <a:miter lim="400000"/>
          </a:ln>
        </p:spPr>
        <p:txBody>
          <a:bodyPr lIns="45719" rIns="45719" anchor="ctr"/>
          <a:lstStyle/>
          <a:p>
            <a:pPr algn="ctr">
              <a:defRPr>
                <a:solidFill>
                  <a:srgbClr val="FFFFFF"/>
                </a:solidFill>
              </a:defRPr>
            </a:pPr>
            <a:endParaRPr/>
          </a:p>
        </p:txBody>
      </p:sp>
      <p:sp>
        <p:nvSpPr>
          <p:cNvPr id="290" name="CuadroTexto 2">
            <a:extLst>
              <a:ext uri="{FF2B5EF4-FFF2-40B4-BE49-F238E27FC236}">
                <a16:creationId xmlns:a16="http://schemas.microsoft.com/office/drawing/2014/main" id="{EE610F47-8D97-9925-1108-CB9D943B0EFE}"/>
              </a:ext>
            </a:extLst>
          </p:cNvPr>
          <p:cNvSpPr txBox="1"/>
          <p:nvPr/>
        </p:nvSpPr>
        <p:spPr>
          <a:xfrm>
            <a:off x="312420" y="190500"/>
            <a:ext cx="7080885" cy="701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rPr dirty="0" err="1"/>
              <a:t>Elikin</a:t>
            </a:r>
            <a:r>
              <a:rPr dirty="0"/>
              <a:t> </a:t>
            </a:r>
            <a:r>
              <a:rPr dirty="0" err="1"/>
              <a:t>leta</a:t>
            </a:r>
            <a:r>
              <a:rPr dirty="0"/>
              <a:t> </a:t>
            </a:r>
            <a:r>
              <a:rPr dirty="0" err="1"/>
              <a:t>eo</a:t>
            </a:r>
            <a:r>
              <a:rPr dirty="0"/>
              <a:t> </a:t>
            </a:r>
            <a:r>
              <a:rPr dirty="0" err="1"/>
              <a:t>ñan</a:t>
            </a:r>
            <a:r>
              <a:rPr dirty="0"/>
              <a:t> </a:t>
            </a:r>
            <a:r>
              <a:rPr dirty="0" err="1"/>
              <a:t>ri</a:t>
            </a:r>
            <a:r>
              <a:rPr dirty="0"/>
              <a:t> Rom </a:t>
            </a:r>
            <a:r>
              <a:rPr dirty="0" err="1"/>
              <a:t>ro</a:t>
            </a:r>
            <a:r>
              <a:rPr dirty="0"/>
              <a:t>, </a:t>
            </a:r>
            <a:r>
              <a:rPr dirty="0" err="1"/>
              <a:t>leta</a:t>
            </a:r>
            <a:r>
              <a:rPr dirty="0"/>
              <a:t> ko </a:t>
            </a:r>
            <a:r>
              <a:rPr dirty="0" err="1"/>
              <a:t>ñan</a:t>
            </a:r>
            <a:r>
              <a:rPr dirty="0"/>
              <a:t> </a:t>
            </a:r>
            <a:r>
              <a:rPr dirty="0" err="1"/>
              <a:t>ri</a:t>
            </a:r>
            <a:r>
              <a:rPr dirty="0"/>
              <a:t> </a:t>
            </a:r>
            <a:r>
              <a:rPr dirty="0" err="1"/>
              <a:t>Korint</a:t>
            </a:r>
            <a:r>
              <a:rPr dirty="0"/>
              <a:t> </a:t>
            </a:r>
            <a:r>
              <a:rPr dirty="0" err="1"/>
              <a:t>ro</a:t>
            </a:r>
            <a:r>
              <a:rPr dirty="0"/>
              <a:t> </a:t>
            </a:r>
            <a:r>
              <a:rPr dirty="0" err="1"/>
              <a:t>rej</a:t>
            </a:r>
            <a:r>
              <a:rPr dirty="0"/>
              <a:t> </a:t>
            </a:r>
            <a:r>
              <a:rPr dirty="0" err="1"/>
              <a:t>leta</a:t>
            </a:r>
            <a:r>
              <a:rPr dirty="0"/>
              <a:t> ko </a:t>
            </a:r>
            <a:r>
              <a:rPr dirty="0" err="1"/>
              <a:t>reaitok</a:t>
            </a:r>
            <a:r>
              <a:rPr dirty="0"/>
              <a:t> tata </a:t>
            </a:r>
            <a:r>
              <a:rPr dirty="0" err="1"/>
              <a:t>kar</a:t>
            </a:r>
            <a:r>
              <a:rPr dirty="0"/>
              <a:t> je </a:t>
            </a:r>
            <a:r>
              <a:rPr dirty="0" err="1"/>
              <a:t>jen</a:t>
            </a:r>
            <a:r>
              <a:rPr dirty="0"/>
              <a:t> Paul.</a:t>
            </a:r>
          </a:p>
        </p:txBody>
      </p:sp>
      <p:grpSp>
        <p:nvGrpSpPr>
          <p:cNvPr id="293" name="Imagen 4">
            <a:extLst>
              <a:ext uri="{FF2B5EF4-FFF2-40B4-BE49-F238E27FC236}">
                <a16:creationId xmlns:a16="http://schemas.microsoft.com/office/drawing/2014/main" id="{AF0FA43F-2AF7-5FCD-DF3B-CF07E0901D01}"/>
              </a:ext>
            </a:extLst>
          </p:cNvPr>
          <p:cNvGrpSpPr/>
          <p:nvPr/>
        </p:nvGrpSpPr>
        <p:grpSpPr>
          <a:xfrm>
            <a:off x="7594331" y="190500"/>
            <a:ext cx="4397642" cy="3016211"/>
            <a:chOff x="0" y="0"/>
            <a:chExt cx="4397640" cy="3016210"/>
          </a:xfrm>
        </p:grpSpPr>
        <p:sp>
          <p:nvSpPr>
            <p:cNvPr id="291" name="Rectangle">
              <a:extLst>
                <a:ext uri="{FF2B5EF4-FFF2-40B4-BE49-F238E27FC236}">
                  <a16:creationId xmlns:a16="http://schemas.microsoft.com/office/drawing/2014/main" id="{0B00CD47-BCE1-DE09-266C-7AFB886B329D}"/>
                </a:ext>
              </a:extLst>
            </p:cNvPr>
            <p:cNvSpPr/>
            <p:nvPr/>
          </p:nvSpPr>
          <p:spPr>
            <a:xfrm>
              <a:off x="0" y="0"/>
              <a:ext cx="4397641" cy="3016211"/>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92" name="image5.png" descr="image5.png">
              <a:extLst>
                <a:ext uri="{FF2B5EF4-FFF2-40B4-BE49-F238E27FC236}">
                  <a16:creationId xmlns:a16="http://schemas.microsoft.com/office/drawing/2014/main" id="{046DAB20-6C13-EBC2-F595-C961900CDE58}"/>
                </a:ext>
              </a:extLst>
            </p:cNvPr>
            <p:cNvPicPr>
              <a:picLocks noChangeAspect="1"/>
            </p:cNvPicPr>
            <p:nvPr/>
          </p:nvPicPr>
          <p:blipFill>
            <a:blip r:embed="rId4"/>
            <a:stretch>
              <a:fillRect/>
            </a:stretch>
          </p:blipFill>
          <p:spPr>
            <a:xfrm>
              <a:off x="0" y="0"/>
              <a:ext cx="4397641" cy="3016211"/>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94" name="Imagen 6" descr="Imagen 6">
            <a:extLst>
              <a:ext uri="{FF2B5EF4-FFF2-40B4-BE49-F238E27FC236}">
                <a16:creationId xmlns:a16="http://schemas.microsoft.com/office/drawing/2014/main" id="{78F10C62-2DA1-FB53-644E-F61A27B9191A}"/>
              </a:ext>
            </a:extLst>
          </p:cNvPr>
          <p:cNvPicPr>
            <a:picLocks noChangeAspect="1"/>
          </p:cNvPicPr>
          <p:nvPr/>
        </p:nvPicPr>
        <p:blipFill>
          <a:blip r:embed="rId5"/>
          <a:srcRect l="5947" r="3969"/>
          <a:stretch>
            <a:fillRect/>
          </a:stretch>
        </p:blipFill>
        <p:spPr>
          <a:xfrm>
            <a:off x="200025" y="3505200"/>
            <a:ext cx="4667810" cy="3162300"/>
          </a:xfrm>
          <a:prstGeom prst="rect">
            <a:avLst/>
          </a:prstGeom>
          <a:effectLst>
            <a:innerShdw blurRad="114300">
              <a:prstClr val="black"/>
            </a:innerShdw>
          </a:effectLst>
        </p:spPr>
      </p:pic>
      <p:sp>
        <p:nvSpPr>
          <p:cNvPr id="295" name="CuadroTexto 5">
            <a:extLst>
              <a:ext uri="{FF2B5EF4-FFF2-40B4-BE49-F238E27FC236}">
                <a16:creationId xmlns:a16="http://schemas.microsoft.com/office/drawing/2014/main" id="{731BC67E-94F9-C33D-FBCA-DB7CFA6C056C}"/>
              </a:ext>
            </a:extLst>
          </p:cNvPr>
          <p:cNvSpPr txBox="1"/>
          <p:nvPr/>
        </p:nvSpPr>
        <p:spPr>
          <a:xfrm>
            <a:off x="312419" y="2381081"/>
            <a:ext cx="7080882"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rPr dirty="0" err="1"/>
              <a:t>Ñan</a:t>
            </a:r>
            <a:r>
              <a:rPr dirty="0"/>
              <a:t> ad </a:t>
            </a:r>
            <a:r>
              <a:rPr dirty="0" err="1"/>
              <a:t>maroñ</a:t>
            </a:r>
            <a:r>
              <a:rPr dirty="0"/>
              <a:t> </a:t>
            </a:r>
            <a:r>
              <a:rPr dirty="0" err="1"/>
              <a:t>melele</a:t>
            </a:r>
            <a:r>
              <a:rPr dirty="0"/>
              <a:t> kin </a:t>
            </a:r>
            <a:r>
              <a:rPr dirty="0" err="1"/>
              <a:t>ennan</a:t>
            </a:r>
            <a:r>
              <a:rPr dirty="0"/>
              <a:t> </a:t>
            </a:r>
            <a:r>
              <a:rPr dirty="0" err="1"/>
              <a:t>eo</a:t>
            </a:r>
            <a:r>
              <a:rPr dirty="0"/>
              <a:t> air, </a:t>
            </a:r>
            <a:r>
              <a:rPr dirty="0" err="1"/>
              <a:t>jej</a:t>
            </a:r>
            <a:r>
              <a:rPr dirty="0"/>
              <a:t> </a:t>
            </a:r>
            <a:r>
              <a:rPr dirty="0" err="1"/>
              <a:t>aikwij</a:t>
            </a:r>
            <a:r>
              <a:rPr dirty="0"/>
              <a:t> </a:t>
            </a:r>
            <a:r>
              <a:rPr dirty="0" err="1"/>
              <a:t>mokta</a:t>
            </a:r>
            <a:r>
              <a:rPr dirty="0"/>
              <a:t> </a:t>
            </a:r>
            <a:r>
              <a:rPr dirty="0" err="1"/>
              <a:t>jelã</a:t>
            </a:r>
            <a:r>
              <a:rPr dirty="0"/>
              <a:t> kin </a:t>
            </a:r>
            <a:r>
              <a:rPr dirty="0" err="1"/>
              <a:t>jekjek</a:t>
            </a:r>
            <a:r>
              <a:rPr dirty="0"/>
              <a:t> </a:t>
            </a:r>
            <a:r>
              <a:rPr dirty="0" err="1"/>
              <a:t>im</a:t>
            </a:r>
            <a:r>
              <a:rPr dirty="0"/>
              <a:t> </a:t>
            </a:r>
            <a:r>
              <a:rPr dirty="0" err="1"/>
              <a:t>wãwen</a:t>
            </a:r>
            <a:r>
              <a:rPr dirty="0"/>
              <a:t> </a:t>
            </a:r>
            <a:r>
              <a:rPr dirty="0" err="1"/>
              <a:t>eo</a:t>
            </a:r>
            <a:r>
              <a:rPr dirty="0"/>
              <a:t> </a:t>
            </a:r>
            <a:r>
              <a:rPr dirty="0" err="1"/>
              <a:t>rar</a:t>
            </a:r>
            <a:r>
              <a:rPr dirty="0"/>
              <a:t> </a:t>
            </a:r>
            <a:r>
              <a:rPr dirty="0" err="1"/>
              <a:t>jeje</a:t>
            </a:r>
            <a:r>
              <a:rPr dirty="0"/>
              <a:t> </a:t>
            </a:r>
            <a:r>
              <a:rPr dirty="0" err="1"/>
              <a:t>ie</a:t>
            </a:r>
            <a:r>
              <a:rPr dirty="0"/>
              <a:t>.</a:t>
            </a:r>
          </a:p>
        </p:txBody>
      </p:sp>
      <p:sp>
        <p:nvSpPr>
          <p:cNvPr id="296" name="CuadroTexto 10">
            <a:extLst>
              <a:ext uri="{FF2B5EF4-FFF2-40B4-BE49-F238E27FC236}">
                <a16:creationId xmlns:a16="http://schemas.microsoft.com/office/drawing/2014/main" id="{86921368-2939-ADFA-6903-06E7883EC055}"/>
              </a:ext>
            </a:extLst>
          </p:cNvPr>
          <p:cNvSpPr txBox="1"/>
          <p:nvPr/>
        </p:nvSpPr>
        <p:spPr>
          <a:xfrm>
            <a:off x="312419" y="1030302"/>
            <a:ext cx="7080882"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600"/>
              </a:spcBef>
              <a:defRPr sz="2000" b="1"/>
            </a:lvl1pPr>
          </a:lstStyle>
          <a:p>
            <a:r>
              <a:rPr dirty="0"/>
              <a:t>Leta ko </a:t>
            </a:r>
            <a:r>
              <a:rPr dirty="0" err="1"/>
              <a:t>ruo</a:t>
            </a:r>
            <a:r>
              <a:rPr dirty="0"/>
              <a:t> </a:t>
            </a:r>
            <a:r>
              <a:rPr dirty="0" err="1"/>
              <a:t>rej</a:t>
            </a:r>
            <a:r>
              <a:rPr dirty="0"/>
              <a:t> </a:t>
            </a:r>
            <a:r>
              <a:rPr dirty="0" err="1"/>
              <a:t>mour</a:t>
            </a:r>
            <a:r>
              <a:rPr dirty="0"/>
              <a:t> </a:t>
            </a:r>
            <a:r>
              <a:rPr dirty="0" err="1"/>
              <a:t>wōt</a:t>
            </a:r>
            <a:r>
              <a:rPr dirty="0"/>
              <a:t> </a:t>
            </a:r>
            <a:r>
              <a:rPr dirty="0" err="1"/>
              <a:t>kar</a:t>
            </a:r>
            <a:r>
              <a:rPr dirty="0"/>
              <a:t> </a:t>
            </a:r>
            <a:r>
              <a:rPr dirty="0" err="1"/>
              <a:t>jeje</a:t>
            </a:r>
            <a:r>
              <a:rPr dirty="0"/>
              <a:t> </a:t>
            </a:r>
            <a:r>
              <a:rPr dirty="0" err="1"/>
              <a:t>jejjo</a:t>
            </a:r>
            <a:r>
              <a:rPr dirty="0"/>
              <a:t> </a:t>
            </a:r>
            <a:r>
              <a:rPr dirty="0" err="1"/>
              <a:t>wōt</a:t>
            </a:r>
            <a:r>
              <a:rPr dirty="0"/>
              <a:t> </a:t>
            </a:r>
            <a:r>
              <a:rPr dirty="0" err="1"/>
              <a:t>wiik</a:t>
            </a:r>
            <a:r>
              <a:rPr dirty="0"/>
              <a:t> </a:t>
            </a:r>
            <a:r>
              <a:rPr dirty="0" err="1"/>
              <a:t>jen</a:t>
            </a:r>
            <a:r>
              <a:rPr dirty="0"/>
              <a:t> don. Ilo </a:t>
            </a:r>
            <a:r>
              <a:rPr dirty="0" err="1"/>
              <a:t>leta</a:t>
            </a:r>
            <a:r>
              <a:rPr dirty="0"/>
              <a:t> </a:t>
            </a:r>
            <a:r>
              <a:rPr dirty="0" err="1"/>
              <a:t>kein</a:t>
            </a:r>
            <a:r>
              <a:rPr dirty="0"/>
              <a:t>, </a:t>
            </a:r>
            <a:r>
              <a:rPr dirty="0" err="1"/>
              <a:t>jej</a:t>
            </a:r>
            <a:r>
              <a:rPr dirty="0"/>
              <a:t> lo nan in </a:t>
            </a:r>
            <a:r>
              <a:rPr dirty="0" err="1"/>
              <a:t>kakabilek</a:t>
            </a:r>
            <a:r>
              <a:rPr dirty="0"/>
              <a:t> ko </a:t>
            </a:r>
            <a:r>
              <a:rPr dirty="0" err="1"/>
              <a:t>rejimwe</a:t>
            </a:r>
            <a:r>
              <a:rPr dirty="0"/>
              <a:t> </a:t>
            </a:r>
            <a:r>
              <a:rPr dirty="0" err="1"/>
              <a:t>ñan</a:t>
            </a:r>
            <a:r>
              <a:rPr dirty="0"/>
              <a:t> </a:t>
            </a:r>
            <a:r>
              <a:rPr dirty="0" err="1"/>
              <a:t>kamadmõde</a:t>
            </a:r>
            <a:r>
              <a:rPr dirty="0"/>
              <a:t> </a:t>
            </a:r>
            <a:r>
              <a:rPr dirty="0" err="1"/>
              <a:t>abañ</a:t>
            </a:r>
            <a:r>
              <a:rPr dirty="0"/>
              <a:t> ko </a:t>
            </a:r>
            <a:r>
              <a:rPr dirty="0" err="1"/>
              <a:t>rej</a:t>
            </a:r>
            <a:r>
              <a:rPr dirty="0"/>
              <a:t> </a:t>
            </a:r>
            <a:r>
              <a:rPr dirty="0" err="1"/>
              <a:t>walok</a:t>
            </a:r>
            <a:r>
              <a:rPr dirty="0"/>
              <a:t> </a:t>
            </a:r>
            <a:r>
              <a:rPr dirty="0" err="1"/>
              <a:t>jen</a:t>
            </a:r>
            <a:r>
              <a:rPr dirty="0"/>
              <a:t> air </a:t>
            </a:r>
            <a:r>
              <a:rPr dirty="0" err="1"/>
              <a:t>jumae</a:t>
            </a:r>
            <a:r>
              <a:rPr dirty="0"/>
              <a:t> </a:t>
            </a:r>
            <a:r>
              <a:rPr dirty="0" err="1"/>
              <a:t>ikõtan</a:t>
            </a:r>
            <a:r>
              <a:rPr dirty="0"/>
              <a:t> </a:t>
            </a:r>
            <a:r>
              <a:rPr dirty="0" err="1"/>
              <a:t>ro</a:t>
            </a:r>
            <a:r>
              <a:rPr dirty="0"/>
              <a:t> </a:t>
            </a:r>
            <a:r>
              <a:rPr dirty="0" err="1"/>
              <a:t>jeid</a:t>
            </a:r>
            <a:r>
              <a:rPr dirty="0"/>
              <a:t> </a:t>
            </a:r>
            <a:r>
              <a:rPr dirty="0" err="1"/>
              <a:t>im</a:t>
            </a:r>
            <a:r>
              <a:rPr dirty="0"/>
              <a:t> </a:t>
            </a:r>
            <a:r>
              <a:rPr dirty="0" err="1"/>
              <a:t>jatid</a:t>
            </a:r>
            <a:r>
              <a:rPr dirty="0"/>
              <a:t>.</a:t>
            </a:r>
          </a:p>
        </p:txBody>
      </p:sp>
      <p:graphicFrame>
        <p:nvGraphicFramePr>
          <p:cNvPr id="2" name="Diagrama 1">
            <a:extLst>
              <a:ext uri="{FF2B5EF4-FFF2-40B4-BE49-F238E27FC236}">
                <a16:creationId xmlns:a16="http://schemas.microsoft.com/office/drawing/2014/main" id="{84FD4C35-56C9-9E35-BD49-8675514B9659}"/>
              </a:ext>
            </a:extLst>
          </p:cNvPr>
          <p:cNvGraphicFramePr/>
          <p:nvPr>
            <p:extLst>
              <p:ext uri="{D42A27DB-BD31-4B8C-83A1-F6EECF244321}">
                <p14:modId xmlns:p14="http://schemas.microsoft.com/office/powerpoint/2010/main" val="290486328"/>
              </p:ext>
            </p:extLst>
          </p:nvPr>
        </p:nvGraphicFramePr>
        <p:xfrm>
          <a:off x="5781675" y="3505200"/>
          <a:ext cx="6210299" cy="3162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11957102"/>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0" nodeType="afterEffect">
                                  <p:stCondLst>
                                    <p:cond delay="0"/>
                                  </p:stCondLst>
                                  <p:iterate>
                                    <p:tmAbs val="0"/>
                                  </p:iterate>
                                  <p:childTnLst>
                                    <p:set>
                                      <p:cBhvr>
                                        <p:cTn id="6" fill="hold"/>
                                        <p:tgtEl>
                                          <p:spTgt spid="293"/>
                                        </p:tgtEl>
                                        <p:attrNameLst>
                                          <p:attrName>style.visibility</p:attrName>
                                        </p:attrNameLst>
                                      </p:cBhvr>
                                      <p:to>
                                        <p:strVal val="visible"/>
                                      </p:to>
                                    </p:set>
                                    <p:anim calcmode="lin" valueType="num">
                                      <p:cBhvr>
                                        <p:cTn id="7" dur="800" fill="hold"/>
                                        <p:tgtEl>
                                          <p:spTgt spid="293"/>
                                        </p:tgtEl>
                                        <p:attrNameLst>
                                          <p:attrName>ppt_w</p:attrName>
                                        </p:attrNameLst>
                                      </p:cBhvr>
                                      <p:tavLst>
                                        <p:tav tm="0">
                                          <p:val>
                                            <p:fltVal val="0"/>
                                          </p:val>
                                        </p:tav>
                                        <p:tav tm="100000">
                                          <p:val>
                                            <p:strVal val="#ppt_w"/>
                                          </p:val>
                                        </p:tav>
                                      </p:tavLst>
                                    </p:anim>
                                    <p:anim calcmode="lin" valueType="num">
                                      <p:cBhvr>
                                        <p:cTn id="8" dur="800" fill="hold"/>
                                        <p:tgtEl>
                                          <p:spTgt spid="293"/>
                                        </p:tgtEl>
                                        <p:attrNameLst>
                                          <p:attrName>ppt_h</p:attrName>
                                        </p:attrNameLst>
                                      </p:cBhvr>
                                      <p:tavLst>
                                        <p:tav tm="0">
                                          <p:val>
                                            <p:fltVal val="0"/>
                                          </p:val>
                                        </p:tav>
                                        <p:tav tm="100000">
                                          <p:val>
                                            <p:strVal val="#ppt_h"/>
                                          </p:val>
                                        </p:tav>
                                      </p:tavLst>
                                    </p:anim>
                                    <p:anim calcmode="lin" valueType="num">
                                      <p:cBhvr>
                                        <p:cTn id="9" dur="800" fill="hold"/>
                                        <p:tgtEl>
                                          <p:spTgt spid="293"/>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9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2" presetClass="entr" presetSubtype="8" fill="hold" grpId="0" nodeType="afterEffect">
                                  <p:stCondLst>
                                    <p:cond delay="0"/>
                                  </p:stCondLst>
                                  <p:iterate>
                                    <p:tmAbs val="0"/>
                                  </p:iterate>
                                  <p:childTnLst>
                                    <p:set>
                                      <p:cBhvr>
                                        <p:cTn id="13" fill="hold"/>
                                        <p:tgtEl>
                                          <p:spTgt spid="290"/>
                                        </p:tgtEl>
                                        <p:attrNameLst>
                                          <p:attrName>style.visibility</p:attrName>
                                        </p:attrNameLst>
                                      </p:cBhvr>
                                      <p:to>
                                        <p:strVal val="visible"/>
                                      </p:to>
                                    </p:set>
                                    <p:animEffect transition="in" filter="wipe(left)">
                                      <p:cBhvr>
                                        <p:cTn id="14" dur="500"/>
                                        <p:tgtEl>
                                          <p:spTgt spid="2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296"/>
                                        </p:tgtEl>
                                        <p:attrNameLst>
                                          <p:attrName>style.visibility</p:attrName>
                                        </p:attrNameLst>
                                      </p:cBhvr>
                                      <p:to>
                                        <p:strVal val="visible"/>
                                      </p:to>
                                    </p:set>
                                    <p:animEffect transition="in" filter="wipe(left)">
                                      <p:cBhvr>
                                        <p:cTn id="19" dur="500"/>
                                        <p:tgtEl>
                                          <p:spTgt spid="29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iterate>
                                    <p:tmAbs val="0"/>
                                  </p:iterate>
                                  <p:childTnLst>
                                    <p:set>
                                      <p:cBhvr>
                                        <p:cTn id="23" fill="hold"/>
                                        <p:tgtEl>
                                          <p:spTgt spid="294"/>
                                        </p:tgtEl>
                                        <p:attrNameLst>
                                          <p:attrName>style.visibility</p:attrName>
                                        </p:attrNameLst>
                                      </p:cBhvr>
                                      <p:to>
                                        <p:strVal val="visible"/>
                                      </p:to>
                                    </p:set>
                                    <p:animEffect transition="in" filter="box(out)">
                                      <p:cBhvr>
                                        <p:cTn id="24" dur="500"/>
                                        <p:tgtEl>
                                          <p:spTgt spid="294"/>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p:tmAbs val="0"/>
                                  </p:iterate>
                                  <p:childTnLst>
                                    <p:set>
                                      <p:cBhvr>
                                        <p:cTn id="27" fill="hold"/>
                                        <p:tgtEl>
                                          <p:spTgt spid="295"/>
                                        </p:tgtEl>
                                        <p:attrNameLst>
                                          <p:attrName>style.visibility</p:attrName>
                                        </p:attrNameLst>
                                      </p:cBhvr>
                                      <p:to>
                                        <p:strVal val="visible"/>
                                      </p:to>
                                    </p:set>
                                    <p:animEffect transition="in" filter="wipe(left)">
                                      <p:cBhvr>
                                        <p:cTn id="28" dur="500"/>
                                        <p:tgtEl>
                                          <p:spTgt spid="295"/>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3" dur="1000"/>
                                        <p:tgtEl>
                                          <p:spTgt spid="2">
                                            <p:graphicEl>
                                              <a:dgm id="{560ECC3F-D595-4EE6-A7AE-4050B537BF00}"/>
                                            </p:graphicEl>
                                          </p:spTgt>
                                        </p:tgtEl>
                                      </p:cBhvr>
                                    </p:animEffect>
                                    <p:anim calcmode="lin" valueType="num">
                                      <p:cBhvr>
                                        <p:cTn id="34"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0" dur="1000"/>
                                        <p:tgtEl>
                                          <p:spTgt spid="2">
                                            <p:graphicEl>
                                              <a:dgm id="{24C2F7A0-3B9B-4550-9C1B-0762B8A40C19}"/>
                                            </p:graphicEl>
                                          </p:spTgt>
                                        </p:tgtEl>
                                      </p:cBhvr>
                                    </p:animEffect>
                                    <p:anim calcmode="lin" valueType="num">
                                      <p:cBhvr>
                                        <p:cTn id="41"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2"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5" dur="1000"/>
                                        <p:tgtEl>
                                          <p:spTgt spid="2">
                                            <p:graphicEl>
                                              <a:dgm id="{FAC792D5-4117-4527-BFFA-AD1E2C12CB7B}"/>
                                            </p:graphicEl>
                                          </p:spTgt>
                                        </p:tgtEl>
                                      </p:cBhvr>
                                    </p:animEffect>
                                    <p:anim calcmode="lin" valueType="num">
                                      <p:cBhvr>
                                        <p:cTn id="46"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2" dur="1000"/>
                                        <p:tgtEl>
                                          <p:spTgt spid="2">
                                            <p:graphicEl>
                                              <a:dgm id="{2D28A9E1-DAB2-4C81-AD5A-FAD7260FFD58}"/>
                                            </p:graphicEl>
                                          </p:spTgt>
                                        </p:tgtEl>
                                      </p:cBhvr>
                                    </p:animEffect>
                                    <p:anim calcmode="lin" valueType="num">
                                      <p:cBhvr>
                                        <p:cTn id="53"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7" dur="1000"/>
                                        <p:tgtEl>
                                          <p:spTgt spid="2">
                                            <p:graphicEl>
                                              <a:dgm id="{A4769B0C-11C2-47B7-A6A7-52579446E8B9}"/>
                                            </p:graphicEl>
                                          </p:spTgt>
                                        </p:tgtEl>
                                      </p:cBhvr>
                                    </p:animEffect>
                                    <p:anim calcmode="lin" valueType="num">
                                      <p:cBhvr>
                                        <p:cTn id="58"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4" dur="1000"/>
                                        <p:tgtEl>
                                          <p:spTgt spid="2">
                                            <p:graphicEl>
                                              <a:dgm id="{FF3B14A5-C43A-4CBC-A2D0-4A8A0D2D65DA}"/>
                                            </p:graphicEl>
                                          </p:spTgt>
                                        </p:tgtEl>
                                      </p:cBhvr>
                                    </p:animEffect>
                                    <p:anim calcmode="lin" valueType="num">
                                      <p:cBhvr>
                                        <p:cTn id="65"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6"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69" dur="1000"/>
                                        <p:tgtEl>
                                          <p:spTgt spid="2">
                                            <p:graphicEl>
                                              <a:dgm id="{D16E78D5-F212-49D8-9C32-18EA073A8EB6}"/>
                                            </p:graphicEl>
                                          </p:spTgt>
                                        </p:tgtEl>
                                      </p:cBhvr>
                                    </p:animEffect>
                                    <p:anim calcmode="lin" valueType="num">
                                      <p:cBhvr>
                                        <p:cTn id="70"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6" dur="1000"/>
                                        <p:tgtEl>
                                          <p:spTgt spid="2">
                                            <p:graphicEl>
                                              <a:dgm id="{40526A09-FFBA-45E1-9BE0-EC2AACD7D231}"/>
                                            </p:graphicEl>
                                          </p:spTgt>
                                        </p:tgtEl>
                                      </p:cBhvr>
                                    </p:animEffect>
                                    <p:anim calcmode="lin" valueType="num">
                                      <p:cBhvr>
                                        <p:cTn id="77"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78"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1" dur="1000"/>
                                        <p:tgtEl>
                                          <p:spTgt spid="2">
                                            <p:graphicEl>
                                              <a:dgm id="{C105352C-7085-4BFD-B463-B0F860E365EA}"/>
                                            </p:graphicEl>
                                          </p:spTgt>
                                        </p:tgtEl>
                                      </p:cBhvr>
                                    </p:animEffect>
                                    <p:anim calcmode="lin" valueType="num">
                                      <p:cBhvr>
                                        <p:cTn id="82"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3"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advAuto="0"/>
      <p:bldP spid="293" grpId="0" animBg="1" advAuto="0"/>
      <p:bldP spid="294" grpId="0" animBg="1" advAuto="0"/>
      <p:bldP spid="295" grpId="0" animBg="1" advAuto="0"/>
      <p:bldP spid="296" grpId="0" animBg="1" advAuto="0"/>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a:extLst>
            <a:ext uri="{FF2B5EF4-FFF2-40B4-BE49-F238E27FC236}">
              <a16:creationId xmlns:a16="http://schemas.microsoft.com/office/drawing/2014/main" id="{1DBA81FB-AE03-B055-12CE-307B70FFCC83}"/>
            </a:ext>
          </a:extLst>
        </p:cNvPr>
        <p:cNvGrpSpPr/>
        <p:nvPr/>
      </p:nvGrpSpPr>
      <p:grpSpPr>
        <a:xfrm>
          <a:off x="0" y="0"/>
          <a:ext cx="0" cy="0"/>
          <a:chOff x="0" y="0"/>
          <a:chExt cx="0" cy="0"/>
        </a:xfrm>
      </p:grpSpPr>
      <p:sp>
        <p:nvSpPr>
          <p:cNvPr id="298" name="CuadroTexto 2">
            <a:extLst>
              <a:ext uri="{FF2B5EF4-FFF2-40B4-BE49-F238E27FC236}">
                <a16:creationId xmlns:a16="http://schemas.microsoft.com/office/drawing/2014/main" id="{14A16F95-E49B-8132-3FC6-41E8575AC28E}"/>
              </a:ext>
            </a:extLst>
          </p:cNvPr>
          <p:cNvSpPr txBox="1"/>
          <p:nvPr/>
        </p:nvSpPr>
        <p:spPr>
          <a:xfrm>
            <a:off x="3703320" y="-1"/>
            <a:ext cx="8442960" cy="76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scene3d>
              <a:camera prst="orthographicFront"/>
              <a:lightRig rig="threePt" dir="t"/>
            </a:scene3d>
            <a:sp3d extrusionH="57150">
              <a:bevelT h="25400" prst="softRound"/>
            </a:sp3d>
          </a:bodyPr>
          <a:lstStyle>
            <a:lvl1pPr algn="ctr">
              <a:defRPr sz="4400" b="1" spc="300">
                <a:ln w="12700" cap="flat">
                  <a:solidFill>
                    <a:schemeClr val="accent4"/>
                  </a:solidFill>
                  <a:prstDash val="solid"/>
                  <a:round/>
                </a:ln>
                <a:gradFill flip="none" rotWithShape="1">
                  <a:gsLst>
                    <a:gs pos="0">
                      <a:schemeClr val="accent4"/>
                    </a:gs>
                    <a:gs pos="4000">
                      <a:srgbClr val="47FF47"/>
                    </a:gs>
                    <a:gs pos="87000">
                      <a:srgbClr val="C2FFC2"/>
                    </a:gs>
                  </a:gsLst>
                  <a:lin ang="5400000" scaled="0"/>
                </a:gradFill>
                <a:effectLst>
                  <a:outerShdw blurRad="38100" dist="38100" dir="2700000" rotWithShape="0">
                    <a:srgbClr val="000000">
                      <a:alpha val="43137"/>
                    </a:srgbClr>
                  </a:outerShdw>
                </a:effectLst>
              </a:defRPr>
            </a:lvl1pPr>
          </a:lstStyle>
          <a:p>
            <a:r>
              <a:rPr kern="12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lt"/>
                <a:ea typeface="+mn-ea"/>
                <a:cs typeface="+mn-cs"/>
              </a:rPr>
              <a:t>KŪR</a:t>
            </a:r>
            <a:r>
              <a:rPr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lt"/>
                <a:ea typeface="+mn-ea"/>
                <a:cs typeface="+mn-cs"/>
              </a:rPr>
              <a:t> </a:t>
            </a:r>
            <a:r>
              <a:rPr kern="12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lt"/>
                <a:ea typeface="+mn-ea"/>
                <a:cs typeface="+mn-cs"/>
              </a:rPr>
              <a:t>EO</a:t>
            </a:r>
            <a:r>
              <a:rPr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lt"/>
                <a:ea typeface="+mn-ea"/>
                <a:cs typeface="+mn-cs"/>
              </a:rPr>
              <a:t> AN PAUL</a:t>
            </a:r>
          </a:p>
        </p:txBody>
      </p:sp>
      <p:sp>
        <p:nvSpPr>
          <p:cNvPr id="299" name="CuadroTexto 4">
            <a:extLst>
              <a:ext uri="{FF2B5EF4-FFF2-40B4-BE49-F238E27FC236}">
                <a16:creationId xmlns:a16="http://schemas.microsoft.com/office/drawing/2014/main" id="{989167E9-B96E-9E97-43AC-DECE52A76083}"/>
              </a:ext>
            </a:extLst>
          </p:cNvPr>
          <p:cNvSpPr txBox="1"/>
          <p:nvPr/>
        </p:nvSpPr>
        <p:spPr>
          <a:xfrm>
            <a:off x="3777108" y="666598"/>
            <a:ext cx="8295383" cy="726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b="1">
                <a:solidFill>
                  <a:srgbClr val="46078B"/>
                </a:solidFill>
                <a:latin typeface="Comic Sans MS"/>
                <a:ea typeface="Comic Sans MS"/>
                <a:cs typeface="Comic Sans MS"/>
                <a:sym typeface="Comic Sans MS"/>
              </a:defRPr>
            </a:pPr>
            <a:r>
              <a:rPr dirty="0"/>
              <a:t>“Paul, </a:t>
            </a:r>
            <a:r>
              <a:rPr dirty="0" err="1"/>
              <a:t>dri</a:t>
            </a:r>
            <a:r>
              <a:rPr dirty="0"/>
              <a:t> </a:t>
            </a:r>
            <a:r>
              <a:rPr dirty="0" err="1"/>
              <a:t>jilik</a:t>
            </a:r>
            <a:r>
              <a:rPr dirty="0"/>
              <a:t>—e jab </a:t>
            </a:r>
            <a:r>
              <a:rPr dirty="0" err="1"/>
              <a:t>jilkintok</a:t>
            </a:r>
            <a:r>
              <a:rPr dirty="0"/>
              <a:t> e </a:t>
            </a:r>
            <a:r>
              <a:rPr dirty="0" err="1"/>
              <a:t>jen</a:t>
            </a:r>
            <a:r>
              <a:rPr dirty="0"/>
              <a:t> </a:t>
            </a:r>
            <a:r>
              <a:rPr dirty="0" err="1"/>
              <a:t>armij</a:t>
            </a:r>
            <a:r>
              <a:rPr dirty="0"/>
              <a:t> </a:t>
            </a:r>
            <a:r>
              <a:rPr dirty="0" err="1"/>
              <a:t>ak</a:t>
            </a:r>
            <a:r>
              <a:rPr dirty="0"/>
              <a:t> kin </a:t>
            </a:r>
            <a:r>
              <a:rPr dirty="0" err="1"/>
              <a:t>armij</a:t>
            </a:r>
            <a:r>
              <a:rPr dirty="0"/>
              <a:t>, a kin </a:t>
            </a:r>
            <a:r>
              <a:rPr dirty="0" err="1"/>
              <a:t>Jisõs</a:t>
            </a:r>
            <a:r>
              <a:rPr dirty="0"/>
              <a:t> </a:t>
            </a:r>
            <a:r>
              <a:rPr dirty="0" err="1"/>
              <a:t>Kraist</a:t>
            </a:r>
            <a:r>
              <a:rPr dirty="0"/>
              <a:t> </a:t>
            </a:r>
            <a:r>
              <a:rPr dirty="0" err="1"/>
              <a:t>im</a:t>
            </a:r>
            <a:r>
              <a:rPr dirty="0"/>
              <a:t> Anij </a:t>
            </a:r>
            <a:r>
              <a:rPr dirty="0" err="1"/>
              <a:t>Jemen</a:t>
            </a:r>
            <a:r>
              <a:rPr dirty="0"/>
              <a:t>, </a:t>
            </a:r>
            <a:r>
              <a:rPr dirty="0" err="1"/>
              <a:t>Eo</a:t>
            </a:r>
            <a:r>
              <a:rPr dirty="0"/>
              <a:t> e </a:t>
            </a:r>
            <a:r>
              <a:rPr dirty="0" err="1"/>
              <a:t>ar</a:t>
            </a:r>
            <a:r>
              <a:rPr dirty="0"/>
              <a:t> </a:t>
            </a:r>
            <a:r>
              <a:rPr dirty="0" err="1"/>
              <a:t>kejerkakbiji</a:t>
            </a:r>
            <a:r>
              <a:rPr dirty="0"/>
              <a:t> E </a:t>
            </a:r>
            <a:r>
              <a:rPr dirty="0" err="1"/>
              <a:t>jen</a:t>
            </a:r>
            <a:r>
              <a:rPr dirty="0"/>
              <a:t> </a:t>
            </a:r>
            <a:r>
              <a:rPr dirty="0" err="1"/>
              <a:t>ro</a:t>
            </a:r>
            <a:r>
              <a:rPr dirty="0"/>
              <a:t> </a:t>
            </a:r>
            <a:r>
              <a:rPr dirty="0" err="1"/>
              <a:t>remij</a:t>
            </a:r>
            <a:r>
              <a:rPr dirty="0"/>
              <a:t>—” </a:t>
            </a:r>
            <a:r>
              <a:rPr sz="1400" dirty="0"/>
              <a:t>(Galatians 1:1)</a:t>
            </a:r>
          </a:p>
        </p:txBody>
      </p:sp>
      <p:sp>
        <p:nvSpPr>
          <p:cNvPr id="300" name="CuadroTexto 5">
            <a:extLst>
              <a:ext uri="{FF2B5EF4-FFF2-40B4-BE49-F238E27FC236}">
                <a16:creationId xmlns:a16="http://schemas.microsoft.com/office/drawing/2014/main" id="{CF58DC9F-0D1C-D7C3-50F3-962946596995}"/>
              </a:ext>
            </a:extLst>
          </p:cNvPr>
          <p:cNvSpPr txBox="1"/>
          <p:nvPr/>
        </p:nvSpPr>
        <p:spPr>
          <a:xfrm>
            <a:off x="398144" y="1437282"/>
            <a:ext cx="7721946"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t>Jellokin joñoul ruo ro kar Jisos ear kãlet ir, Baibol ej bar kwalok kin ri jilek ro jet einwõt Mathias (Jerbal 1:26), Barnabas (Jerbal 14:4), James im Paul (1 Ri-Korinth Ro 15:7-9).</a:t>
            </a:r>
          </a:p>
        </p:txBody>
      </p:sp>
      <p:sp>
        <p:nvSpPr>
          <p:cNvPr id="326" name="CuadroTexto 8">
            <a:extLst>
              <a:ext uri="{FF2B5EF4-FFF2-40B4-BE49-F238E27FC236}">
                <a16:creationId xmlns:a16="http://schemas.microsoft.com/office/drawing/2014/main" id="{C3F4EF89-EA2E-E542-1ECA-07A8E56F061B}"/>
              </a:ext>
            </a:extLst>
          </p:cNvPr>
          <p:cNvSpPr txBox="1"/>
          <p:nvPr/>
        </p:nvSpPr>
        <p:spPr>
          <a:xfrm>
            <a:off x="4863488" y="5064008"/>
            <a:ext cx="7415419"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t>Jen ien eo kar kir e, mour eo an Paul ej bedbed ion Jisōs. Ear lemnok kin Jisōs, ear konono kin Jisōs, ear kwalok Jisōs ñan aolep.</a:t>
            </a:r>
          </a:p>
        </p:txBody>
      </p:sp>
      <p:pic>
        <p:nvPicPr>
          <p:cNvPr id="327" name="Imagen 9" descr="Imagen 9">
            <a:extLst>
              <a:ext uri="{FF2B5EF4-FFF2-40B4-BE49-F238E27FC236}">
                <a16:creationId xmlns:a16="http://schemas.microsoft.com/office/drawing/2014/main" id="{B142591A-721E-7B55-0C8A-3AE0AFCD6F9E}"/>
              </a:ext>
            </a:extLst>
          </p:cNvPr>
          <p:cNvPicPr>
            <a:picLocks noChangeAspect="1"/>
          </p:cNvPicPr>
          <p:nvPr/>
        </p:nvPicPr>
        <p:blipFill>
          <a:blip r:embed="rId3"/>
          <a:stretch>
            <a:fillRect/>
          </a:stretch>
        </p:blipFill>
        <p:spPr>
          <a:xfrm>
            <a:off x="255637" y="5121378"/>
            <a:ext cx="4450066" cy="15940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8" name="Imagen 11" descr="Imagen 11">
            <a:extLst>
              <a:ext uri="{FF2B5EF4-FFF2-40B4-BE49-F238E27FC236}">
                <a16:creationId xmlns:a16="http://schemas.microsoft.com/office/drawing/2014/main" id="{A8FB2BED-595C-BA12-8DD5-4B691E757017}"/>
              </a:ext>
            </a:extLst>
          </p:cNvPr>
          <p:cNvPicPr>
            <a:picLocks noChangeAspect="1"/>
          </p:cNvPicPr>
          <p:nvPr/>
        </p:nvPicPr>
        <p:blipFill rotWithShape="1">
          <a:blip r:embed="rId4"/>
          <a:srcRect l="10245" t="-713" r="1567" b="713"/>
          <a:stretch>
            <a:fillRect/>
          </a:stretch>
        </p:blipFill>
        <p:spPr>
          <a:xfrm>
            <a:off x="8568359" y="1862974"/>
            <a:ext cx="3515466" cy="3222626"/>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329" name="Imagen 15" descr="Imagen 15">
            <a:extLst>
              <a:ext uri="{FF2B5EF4-FFF2-40B4-BE49-F238E27FC236}">
                <a16:creationId xmlns:a16="http://schemas.microsoft.com/office/drawing/2014/main" id="{BF4C4C45-DD62-3019-6725-6F990D2AD192}"/>
              </a:ext>
            </a:extLst>
          </p:cNvPr>
          <p:cNvPicPr>
            <a:picLocks noChangeAspect="1"/>
          </p:cNvPicPr>
          <p:nvPr/>
        </p:nvPicPr>
        <p:blipFill>
          <a:blip r:embed="rId5"/>
          <a:stretch>
            <a:fillRect/>
          </a:stretch>
        </p:blipFill>
        <p:spPr>
          <a:xfrm>
            <a:off x="255638" y="106604"/>
            <a:ext cx="3401963" cy="1321457"/>
          </a:xfrm>
          <a:prstGeom prst="rect">
            <a:avLst/>
          </a:prstGeom>
          <a:ln w="38100" cap="sq">
            <a:solidFill>
              <a:schemeClr val="accent5"/>
            </a:solidFill>
            <a:miter/>
          </a:ln>
          <a:effectLst>
            <a:outerShdw blurRad="50800" dist="38100" dir="2700000" rotWithShape="0">
              <a:srgbClr val="000000">
                <a:alpha val="43000"/>
              </a:srgbClr>
            </a:outerShdw>
          </a:effectLst>
        </p:spPr>
      </p:pic>
      <p:sp>
        <p:nvSpPr>
          <p:cNvPr id="330" name="CuadroTexto 6">
            <a:extLst>
              <a:ext uri="{FF2B5EF4-FFF2-40B4-BE49-F238E27FC236}">
                <a16:creationId xmlns:a16="http://schemas.microsoft.com/office/drawing/2014/main" id="{469C8D53-F5CD-600F-FFBE-8292CFE799C6}"/>
              </a:ext>
            </a:extLst>
          </p:cNvPr>
          <p:cNvSpPr txBox="1"/>
          <p:nvPr/>
        </p:nvSpPr>
        <p:spPr>
          <a:xfrm>
            <a:off x="4860576" y="6083174"/>
            <a:ext cx="7285703"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600"/>
              </a:spcBef>
              <a:defRPr sz="2000" b="1"/>
            </a:lvl1pPr>
          </a:lstStyle>
          <a:p>
            <a:r>
              <a:rPr dirty="0"/>
              <a:t>Kin un in, </a:t>
            </a:r>
            <a:r>
              <a:rPr dirty="0" err="1"/>
              <a:t>jen</a:t>
            </a:r>
            <a:r>
              <a:rPr dirty="0"/>
              <a:t> </a:t>
            </a:r>
            <a:r>
              <a:rPr dirty="0" err="1"/>
              <a:t>ien</a:t>
            </a:r>
            <a:r>
              <a:rPr dirty="0"/>
              <a:t> </a:t>
            </a:r>
            <a:r>
              <a:rPr dirty="0" err="1"/>
              <a:t>eo</a:t>
            </a:r>
            <a:r>
              <a:rPr dirty="0"/>
              <a:t> </a:t>
            </a:r>
            <a:r>
              <a:rPr dirty="0" err="1"/>
              <a:t>moktata</a:t>
            </a:r>
            <a:r>
              <a:rPr dirty="0"/>
              <a:t> ear </a:t>
            </a:r>
            <a:r>
              <a:rPr dirty="0" err="1"/>
              <a:t>itok</a:t>
            </a:r>
            <a:r>
              <a:rPr dirty="0"/>
              <a:t> </a:t>
            </a:r>
            <a:r>
              <a:rPr dirty="0" err="1"/>
              <a:t>ñan</a:t>
            </a:r>
            <a:r>
              <a:rPr dirty="0"/>
              <a:t> Corinth, Jesus </a:t>
            </a:r>
            <a:r>
              <a:rPr dirty="0" err="1"/>
              <a:t>ej</a:t>
            </a:r>
            <a:r>
              <a:rPr dirty="0"/>
              <a:t> bed </a:t>
            </a:r>
            <a:r>
              <a:rPr dirty="0" err="1"/>
              <a:t>iolaplap</a:t>
            </a:r>
            <a:r>
              <a:rPr dirty="0"/>
              <a:t> in </a:t>
            </a:r>
            <a:r>
              <a:rPr dirty="0" err="1"/>
              <a:t>ennan</a:t>
            </a:r>
            <a:r>
              <a:rPr dirty="0"/>
              <a:t> ko air (1 Kor. 2:2).</a:t>
            </a:r>
          </a:p>
        </p:txBody>
      </p:sp>
      <p:graphicFrame>
        <p:nvGraphicFramePr>
          <p:cNvPr id="2" name="Diagrama 1">
            <a:extLst>
              <a:ext uri="{FF2B5EF4-FFF2-40B4-BE49-F238E27FC236}">
                <a16:creationId xmlns:a16="http://schemas.microsoft.com/office/drawing/2014/main" id="{FFEBC8AB-5B61-18D0-29D2-6F5C494AF6E4}"/>
              </a:ext>
            </a:extLst>
          </p:cNvPr>
          <p:cNvGraphicFramePr/>
          <p:nvPr>
            <p:extLst>
              <p:ext uri="{D42A27DB-BD31-4B8C-83A1-F6EECF244321}">
                <p14:modId xmlns:p14="http://schemas.microsoft.com/office/powerpoint/2010/main" val="3269888800"/>
              </p:ext>
            </p:extLst>
          </p:nvPr>
        </p:nvGraphicFramePr>
        <p:xfrm>
          <a:off x="108153" y="2478345"/>
          <a:ext cx="8302421" cy="25545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85419900"/>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0" nodeType="afterEffect">
                                  <p:stCondLst>
                                    <p:cond delay="0"/>
                                  </p:stCondLst>
                                  <p:iterate>
                                    <p:tmAbs val="0"/>
                                  </p:iterate>
                                  <p:childTnLst>
                                    <p:set>
                                      <p:cBhvr>
                                        <p:cTn id="6" fill="hold"/>
                                        <p:tgtEl>
                                          <p:spTgt spid="298"/>
                                        </p:tgtEl>
                                        <p:attrNameLst>
                                          <p:attrName>style.visibility</p:attrName>
                                        </p:attrNameLst>
                                      </p:cBhvr>
                                      <p:to>
                                        <p:strVal val="visible"/>
                                      </p:to>
                                    </p:set>
                                    <p:anim calcmode="lin" valueType="num">
                                      <p:cBhvr>
                                        <p:cTn id="7" dur="800" fill="hold"/>
                                        <p:tgtEl>
                                          <p:spTgt spid="298"/>
                                        </p:tgtEl>
                                        <p:attrNameLst>
                                          <p:attrName>ppt_w</p:attrName>
                                        </p:attrNameLst>
                                      </p:cBhvr>
                                      <p:tavLst>
                                        <p:tav tm="0">
                                          <p:val>
                                            <p:fltVal val="0"/>
                                          </p:val>
                                        </p:tav>
                                        <p:tav tm="100000">
                                          <p:val>
                                            <p:strVal val="#ppt_w"/>
                                          </p:val>
                                        </p:tav>
                                      </p:tavLst>
                                    </p:anim>
                                    <p:anim calcmode="lin" valueType="num">
                                      <p:cBhvr>
                                        <p:cTn id="8" dur="800" fill="hold"/>
                                        <p:tgtEl>
                                          <p:spTgt spid="298"/>
                                        </p:tgtEl>
                                        <p:attrNameLst>
                                          <p:attrName>ppt_h</p:attrName>
                                        </p:attrNameLst>
                                      </p:cBhvr>
                                      <p:tavLst>
                                        <p:tav tm="0">
                                          <p:val>
                                            <p:fltVal val="0"/>
                                          </p:val>
                                        </p:tav>
                                        <p:tav tm="100000">
                                          <p:val>
                                            <p:strVal val="#ppt_h"/>
                                          </p:val>
                                        </p:tav>
                                      </p:tavLst>
                                    </p:anim>
                                    <p:anim calcmode="lin" valueType="num">
                                      <p:cBhvr>
                                        <p:cTn id="9" dur="800" fill="hold"/>
                                        <p:tgtEl>
                                          <p:spTgt spid="298"/>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 presetClass="entr" presetSubtype="12" fill="hold" grpId="0" nodeType="afterEffect">
                                  <p:stCondLst>
                                    <p:cond delay="0"/>
                                  </p:stCondLst>
                                  <p:iterate>
                                    <p:tmAbs val="0"/>
                                  </p:iterate>
                                  <p:childTnLst>
                                    <p:set>
                                      <p:cBhvr>
                                        <p:cTn id="13" fill="hold"/>
                                        <p:tgtEl>
                                          <p:spTgt spid="329"/>
                                        </p:tgtEl>
                                        <p:attrNameLst>
                                          <p:attrName>style.visibility</p:attrName>
                                        </p:attrNameLst>
                                      </p:cBhvr>
                                      <p:to>
                                        <p:strVal val="visible"/>
                                      </p:to>
                                    </p:set>
                                    <p:anim calcmode="lin" valueType="num">
                                      <p:cBhvr>
                                        <p:cTn id="14" dur="500" fill="hold"/>
                                        <p:tgtEl>
                                          <p:spTgt spid="329"/>
                                        </p:tgtEl>
                                        <p:attrNameLst>
                                          <p:attrName>ppt_x</p:attrName>
                                        </p:attrNameLst>
                                      </p:cBhvr>
                                      <p:tavLst>
                                        <p:tav tm="0">
                                          <p:val>
                                            <p:strVal val="0-#ppt_w/2"/>
                                          </p:val>
                                        </p:tav>
                                        <p:tav tm="100000">
                                          <p:val>
                                            <p:strVal val="#ppt_x"/>
                                          </p:val>
                                        </p:tav>
                                      </p:tavLst>
                                    </p:anim>
                                    <p:anim calcmode="lin" valueType="num">
                                      <p:cBhvr>
                                        <p:cTn id="15" dur="500" fill="hold"/>
                                        <p:tgtEl>
                                          <p:spTgt spid="329"/>
                                        </p:tgtEl>
                                        <p:attrNameLst>
                                          <p:attrName>ppt_y</p:attrName>
                                        </p:attrNameLst>
                                      </p:cBhvr>
                                      <p:tavLst>
                                        <p:tav tm="0">
                                          <p:val>
                                            <p:strVal val="1+#ppt_h/2"/>
                                          </p:val>
                                        </p:tav>
                                        <p:tav tm="100000">
                                          <p:val>
                                            <p:strVal val="#ppt_y"/>
                                          </p:val>
                                        </p:tav>
                                      </p:tavLst>
                                    </p:anim>
                                  </p:childTnLst>
                                </p:cTn>
                              </p:par>
                            </p:childTnLst>
                          </p:cTn>
                        </p:par>
                        <p:par>
                          <p:cTn id="16" fill="hold">
                            <p:stCondLst>
                              <p:cond delay="1300"/>
                            </p:stCondLst>
                            <p:childTnLst>
                              <p:par>
                                <p:cTn id="17" presetID="2" presetClass="entr" presetSubtype="12" fill="hold" grpId="0" nodeType="afterEffect">
                                  <p:stCondLst>
                                    <p:cond delay="0"/>
                                  </p:stCondLst>
                                  <p:iterate>
                                    <p:tmAbs val="0"/>
                                  </p:iterate>
                                  <p:childTnLst>
                                    <p:set>
                                      <p:cBhvr>
                                        <p:cTn id="18" fill="hold"/>
                                        <p:tgtEl>
                                          <p:spTgt spid="299"/>
                                        </p:tgtEl>
                                        <p:attrNameLst>
                                          <p:attrName>style.visibility</p:attrName>
                                        </p:attrNameLst>
                                      </p:cBhvr>
                                      <p:to>
                                        <p:strVal val="visible"/>
                                      </p:to>
                                    </p:set>
                                    <p:anim calcmode="lin" valueType="num">
                                      <p:cBhvr>
                                        <p:cTn id="19" dur="500" fill="hold"/>
                                        <p:tgtEl>
                                          <p:spTgt spid="299"/>
                                        </p:tgtEl>
                                        <p:attrNameLst>
                                          <p:attrName>ppt_x</p:attrName>
                                        </p:attrNameLst>
                                      </p:cBhvr>
                                      <p:tavLst>
                                        <p:tav tm="0">
                                          <p:val>
                                            <p:strVal val="0-#ppt_w/2"/>
                                          </p:val>
                                        </p:tav>
                                        <p:tav tm="100000">
                                          <p:val>
                                            <p:strVal val="#ppt_x"/>
                                          </p:val>
                                        </p:tav>
                                      </p:tavLst>
                                    </p:anim>
                                    <p:anim calcmode="lin" valueType="num">
                                      <p:cBhvr>
                                        <p:cTn id="20"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300"/>
                                        </p:tgtEl>
                                        <p:attrNameLst>
                                          <p:attrName>style.visibility</p:attrName>
                                        </p:attrNameLst>
                                      </p:cBhvr>
                                      <p:to>
                                        <p:strVal val="visible"/>
                                      </p:to>
                                    </p:set>
                                    <p:animEffect transition="in" filter="wipe(left)">
                                      <p:cBhvr>
                                        <p:cTn id="25" dur="500"/>
                                        <p:tgtEl>
                                          <p:spTgt spid="30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0"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19653C40-9276-4878-854D-836A70DA753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7" dur="500"/>
                                        <p:tgtEl>
                                          <p:spTgt spid="2">
                                            <p:graphicEl>
                                              <a:dgm id="{4D0B5CCF-E1F5-4E78-A368-7A29948EDAE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2"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E98D6F57-984E-4FF8-836B-27F805DC12D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49" dur="500"/>
                                        <p:tgtEl>
                                          <p:spTgt spid="2">
                                            <p:graphicEl>
                                              <a:dgm id="{BBA056F3-27F5-4E35-A1BD-EBF5C5D8AEC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4"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9A558A9B-5A16-4B63-AE62-398B1C144A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iterate>
                                    <p:tmAbs val="0"/>
                                  </p:iterate>
                                  <p:childTnLst>
                                    <p:set>
                                      <p:cBhvr>
                                        <p:cTn id="60" fill="hold"/>
                                        <p:tgtEl>
                                          <p:spTgt spid="328"/>
                                        </p:tgtEl>
                                        <p:attrNameLst>
                                          <p:attrName>style.visibility</p:attrName>
                                        </p:attrNameLst>
                                      </p:cBhvr>
                                      <p:to>
                                        <p:strVal val="visible"/>
                                      </p:to>
                                    </p:set>
                                    <p:anim calcmode="lin" valueType="num">
                                      <p:cBhvr>
                                        <p:cTn id="61" dur="500" fill="hold"/>
                                        <p:tgtEl>
                                          <p:spTgt spid="328"/>
                                        </p:tgtEl>
                                        <p:attrNameLst>
                                          <p:attrName>ppt_w</p:attrName>
                                        </p:attrNameLst>
                                      </p:cBhvr>
                                      <p:tavLst>
                                        <p:tav tm="0">
                                          <p:val>
                                            <p:fltVal val="0"/>
                                          </p:val>
                                        </p:tav>
                                        <p:tav tm="100000">
                                          <p:val>
                                            <p:strVal val="#ppt_w"/>
                                          </p:val>
                                        </p:tav>
                                      </p:tavLst>
                                    </p:anim>
                                    <p:anim calcmode="lin" valueType="num">
                                      <p:cBhvr>
                                        <p:cTn id="62" dur="500" fill="hold"/>
                                        <p:tgtEl>
                                          <p:spTgt spid="328"/>
                                        </p:tgtEl>
                                        <p:attrNameLst>
                                          <p:attrName>ppt_h</p:attrName>
                                        </p:attrNameLst>
                                      </p:cBhvr>
                                      <p:tavLst>
                                        <p:tav tm="0">
                                          <p:val>
                                            <p:fltVal val="0"/>
                                          </p:val>
                                        </p:tav>
                                        <p:tav tm="100000">
                                          <p:val>
                                            <p:strVal val="#ppt_h"/>
                                          </p:val>
                                        </p:tav>
                                      </p:tavLst>
                                    </p:anim>
                                    <p:anim calcmode="lin" valueType="num">
                                      <p:cBhvr>
                                        <p:cTn id="63" dur="500" fill="hold"/>
                                        <p:tgtEl>
                                          <p:spTgt spid="328"/>
                                        </p:tgtEl>
                                        <p:attrNameLst>
                                          <p:attrName>ppt_x</p:attrName>
                                        </p:attrNameLst>
                                      </p:cBhvr>
                                      <p:tavLst>
                                        <p:tav tm="0" fmla="#ppt_x+(cos(-2*pi*(1-$))*-#ppt_x-sin(-2*pi*(1-$))*(1-#ppt_y))*(1-$)">
                                          <p:val>
                                            <p:fltVal val="0"/>
                                          </p:val>
                                        </p:tav>
                                        <p:tav tm="100000">
                                          <p:val>
                                            <p:fltVal val="1"/>
                                          </p:val>
                                        </p:tav>
                                      </p:tavLst>
                                    </p:anim>
                                    <p:anim calcmode="lin" valueType="num">
                                      <p:cBhvr>
                                        <p:cTn id="64" dur="500" fill="hold"/>
                                        <p:tgtEl>
                                          <p:spTgt spid="328"/>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8" dur="500"/>
                                        <p:tgtEl>
                                          <p:spTgt spid="2">
                                            <p:graphicEl>
                                              <a:dgm id="{EE59CC25-5453-4CE0-A8CC-571412A1ACEE}"/>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3"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4"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5" dur="500"/>
                                        <p:tgtEl>
                                          <p:spTgt spid="2">
                                            <p:graphicEl>
                                              <a:dgm id="{C31EC41D-D6D1-4464-A94C-74E14FAE780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0" dur="500"/>
                                        <p:tgtEl>
                                          <p:spTgt spid="2">
                                            <p:graphicEl>
                                              <a:dgm id="{0A771D7F-B254-46CB-8BFB-95A76E4052C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p:tmAbs val="0"/>
                                  </p:iterate>
                                  <p:childTnLst>
                                    <p:set>
                                      <p:cBhvr>
                                        <p:cTn id="84" fill="hold"/>
                                        <p:tgtEl>
                                          <p:spTgt spid="327"/>
                                        </p:tgtEl>
                                        <p:attrNameLst>
                                          <p:attrName>style.visibility</p:attrName>
                                        </p:attrNameLst>
                                      </p:cBhvr>
                                      <p:to>
                                        <p:strVal val="visible"/>
                                      </p:to>
                                    </p:set>
                                    <p:animEffect transition="in" filter="wipe(left)">
                                      <p:cBhvr>
                                        <p:cTn id="85" dur="500"/>
                                        <p:tgtEl>
                                          <p:spTgt spid="327"/>
                                        </p:tgtEl>
                                      </p:cBhvr>
                                    </p:animEffect>
                                  </p:childTnLst>
                                </p:cTn>
                              </p:par>
                            </p:childTnLst>
                          </p:cTn>
                        </p:par>
                        <p:par>
                          <p:cTn id="86" fill="hold">
                            <p:stCondLst>
                              <p:cond delay="500"/>
                            </p:stCondLst>
                            <p:childTnLst>
                              <p:par>
                                <p:cTn id="87" presetID="22" presetClass="entr" presetSubtype="8" fill="hold" grpId="0" nodeType="afterEffect">
                                  <p:stCondLst>
                                    <p:cond delay="0"/>
                                  </p:stCondLst>
                                  <p:iterate>
                                    <p:tmAbs val="0"/>
                                  </p:iterate>
                                  <p:childTnLst>
                                    <p:set>
                                      <p:cBhvr>
                                        <p:cTn id="88" fill="hold"/>
                                        <p:tgtEl>
                                          <p:spTgt spid="326"/>
                                        </p:tgtEl>
                                        <p:attrNameLst>
                                          <p:attrName>style.visibility</p:attrName>
                                        </p:attrNameLst>
                                      </p:cBhvr>
                                      <p:to>
                                        <p:strVal val="visible"/>
                                      </p:to>
                                    </p:set>
                                    <p:animEffect transition="in" filter="wipe(left)">
                                      <p:cBhvr>
                                        <p:cTn id="89" dur="500"/>
                                        <p:tgtEl>
                                          <p:spTgt spid="32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p:tmAbs val="0"/>
                                  </p:iterate>
                                  <p:childTnLst>
                                    <p:set>
                                      <p:cBhvr>
                                        <p:cTn id="93" fill="hold"/>
                                        <p:tgtEl>
                                          <p:spTgt spid="330"/>
                                        </p:tgtEl>
                                        <p:attrNameLst>
                                          <p:attrName>style.visibility</p:attrName>
                                        </p:attrNameLst>
                                      </p:cBhvr>
                                      <p:to>
                                        <p:strVal val="visible"/>
                                      </p:to>
                                    </p:set>
                                    <p:animEffect transition="in" filter="wipe(left)">
                                      <p:cBhvr>
                                        <p:cTn id="94"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advAuto="0"/>
      <p:bldP spid="299" grpId="0" animBg="1" advAuto="0"/>
      <p:bldP spid="300" grpId="0" animBg="1" advAuto="0"/>
      <p:bldP spid="326" grpId="0" animBg="1" advAuto="0"/>
      <p:bldP spid="327" grpId="0" animBg="1" advAuto="0"/>
      <p:bldP spid="328" grpId="0" animBg="1" advAuto="0"/>
      <p:bldP spid="329" grpId="0" animBg="1" advAuto="0"/>
      <p:bldP spid="330" grpId="0" animBg="1" advAuto="0"/>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2" name="CuadroTexto 2"/>
          <p:cNvSpPr txBox="1"/>
          <p:nvPr/>
        </p:nvSpPr>
        <p:spPr>
          <a:xfrm>
            <a:off x="2120325" y="-1"/>
            <a:ext cx="10025954"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spc="300">
                <a:ln w="9525" cap="flat">
                  <a:solidFill>
                    <a:srgbClr val="FFFFFF"/>
                  </a:solidFill>
                  <a:prstDash val="solid"/>
                  <a:round/>
                </a:ln>
                <a:solidFill>
                  <a:schemeClr val="accent5"/>
                </a:solidFill>
                <a:effectLst>
                  <a:outerShdw blurRad="12700" dist="38100" dir="2700000" rotWithShape="0">
                    <a:srgbClr val="BB83F8"/>
                  </a:outerShdw>
                </a:effectLst>
              </a:defRPr>
            </a:lvl1pPr>
          </a:lstStyle>
          <a:p>
            <a:r>
              <a:t>IAL EO ÑAN KORINTH</a:t>
            </a:r>
          </a:p>
        </p:txBody>
      </p:sp>
      <p:sp>
        <p:nvSpPr>
          <p:cNvPr id="333" name="CuadroTexto 4"/>
          <p:cNvSpPr txBox="1"/>
          <p:nvPr/>
        </p:nvSpPr>
        <p:spPr>
          <a:xfrm>
            <a:off x="2640206" y="684170"/>
            <a:ext cx="8986192" cy="40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scene3d>
              <a:camera prst="orthographicFront"/>
              <a:lightRig rig="threePt" dir="t"/>
            </a:scene3d>
            <a:sp3d extrusionH="57150">
              <a:bevelT w="38100" h="38100"/>
            </a:sp3d>
          </a:bodyPr>
          <a:lstStyle/>
          <a:p>
            <a:pPr algn="ctr">
              <a:defRPr b="1">
                <a:solidFill>
                  <a:srgbClr val="009900"/>
                </a:solidFill>
                <a:latin typeface="Comic Sans MS"/>
                <a:ea typeface="Comic Sans MS"/>
                <a:cs typeface="Comic Sans MS"/>
                <a:sym typeface="Comic Sans MS"/>
              </a:defRPr>
            </a:pPr>
            <a:r>
              <a:rPr dirty="0"/>
              <a:t>“</a:t>
            </a:r>
            <a:r>
              <a:rPr dirty="0" err="1"/>
              <a:t>Elikin</a:t>
            </a:r>
            <a:r>
              <a:rPr dirty="0"/>
              <a:t> men </a:t>
            </a:r>
            <a:r>
              <a:rPr dirty="0" err="1"/>
              <a:t>kein</a:t>
            </a:r>
            <a:r>
              <a:rPr dirty="0"/>
              <a:t>, Paul ear </a:t>
            </a:r>
            <a:r>
              <a:rPr dirty="0" err="1"/>
              <a:t>ilok</a:t>
            </a:r>
            <a:r>
              <a:rPr dirty="0"/>
              <a:t> </a:t>
            </a:r>
            <a:r>
              <a:rPr dirty="0" err="1"/>
              <a:t>jen</a:t>
            </a:r>
            <a:r>
              <a:rPr dirty="0"/>
              <a:t> </a:t>
            </a:r>
            <a:r>
              <a:rPr dirty="0" err="1"/>
              <a:t>Atens</a:t>
            </a:r>
            <a:r>
              <a:rPr dirty="0"/>
              <a:t> </a:t>
            </a:r>
            <a:r>
              <a:rPr dirty="0" err="1"/>
              <a:t>im</a:t>
            </a:r>
            <a:r>
              <a:rPr dirty="0"/>
              <a:t> ear </a:t>
            </a:r>
            <a:r>
              <a:rPr dirty="0" err="1"/>
              <a:t>jebarlok</a:t>
            </a:r>
            <a:r>
              <a:rPr dirty="0"/>
              <a:t> </a:t>
            </a:r>
            <a:r>
              <a:rPr dirty="0" err="1"/>
              <a:t>Korint</a:t>
            </a:r>
            <a:r>
              <a:rPr dirty="0"/>
              <a:t>” </a:t>
            </a:r>
            <a:r>
              <a:rPr sz="1400" dirty="0"/>
              <a:t>(</a:t>
            </a:r>
            <a:r>
              <a:rPr sz="1400" dirty="0" err="1"/>
              <a:t>Jerbal</a:t>
            </a:r>
            <a:r>
              <a:rPr sz="1400" dirty="0"/>
              <a:t> 18:1)</a:t>
            </a:r>
          </a:p>
        </p:txBody>
      </p:sp>
      <p:sp>
        <p:nvSpPr>
          <p:cNvPr id="334" name="CuadroTexto 5"/>
          <p:cNvSpPr txBox="1"/>
          <p:nvPr/>
        </p:nvSpPr>
        <p:spPr>
          <a:xfrm>
            <a:off x="2085504" y="1088691"/>
            <a:ext cx="10119360"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Tureep in mijenede eo an kein karuo, Jetōb Kwojarjar ear kareel Paul n̄an etal n̄an Europe (Jerbal 16:6-10). Ijo rar joḷọk e jān Pilippai . (Jerbal 16:12, 38-39), Jen Thessalonica (Jerbal 17:1, 5, 9-10), im jen Berea (Jerbal 17:13-14).</a:t>
            </a:r>
          </a:p>
        </p:txBody>
      </p:sp>
      <p:grpSp>
        <p:nvGrpSpPr>
          <p:cNvPr id="337" name="Imagen 3"/>
          <p:cNvGrpSpPr/>
          <p:nvPr/>
        </p:nvGrpSpPr>
        <p:grpSpPr>
          <a:xfrm>
            <a:off x="85828" y="135284"/>
            <a:ext cx="1890455" cy="2520609"/>
            <a:chOff x="0" y="0"/>
            <a:chExt cx="1890454" cy="2520607"/>
          </a:xfrm>
        </p:grpSpPr>
        <p:sp>
          <p:nvSpPr>
            <p:cNvPr id="335" name="Shape"/>
            <p:cNvSpPr/>
            <p:nvPr/>
          </p:nvSpPr>
          <p:spPr>
            <a:xfrm>
              <a:off x="-1" y="-1"/>
              <a:ext cx="1890456" cy="2520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700"/>
                  </a:lnTo>
                  <a:lnTo>
                    <a:pt x="21600" y="21600"/>
                  </a:lnTo>
                  <a:lnTo>
                    <a:pt x="21600" y="21600"/>
                  </a:lnTo>
                  <a:lnTo>
                    <a:pt x="3600" y="21600"/>
                  </a:lnTo>
                  <a:lnTo>
                    <a:pt x="0" y="18900"/>
                  </a:lnTo>
                  <a:lnTo>
                    <a:pt x="0" y="0"/>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336" name="image12.png" descr="image12.png"/>
            <p:cNvPicPr>
              <a:picLocks noChangeAspect="1"/>
            </p:cNvPicPr>
            <p:nvPr/>
          </p:nvPicPr>
          <p:blipFill>
            <a:blip r:embed="rId3"/>
            <a:srcRect r="7" b="2"/>
            <a:stretch>
              <a:fillRect/>
            </a:stretch>
          </p:blipFill>
          <p:spPr>
            <a:xfrm>
              <a:off x="0" y="0"/>
              <a:ext cx="1890316" cy="2520554"/>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grpSp>
        <p:nvGrpSpPr>
          <p:cNvPr id="340" name="Imagen 9"/>
          <p:cNvGrpSpPr/>
          <p:nvPr/>
        </p:nvGrpSpPr>
        <p:grpSpPr>
          <a:xfrm>
            <a:off x="89105" y="2788551"/>
            <a:ext cx="2157414" cy="1426197"/>
            <a:chOff x="0" y="0"/>
            <a:chExt cx="2157412" cy="1426196"/>
          </a:xfrm>
        </p:grpSpPr>
        <p:sp>
          <p:nvSpPr>
            <p:cNvPr id="338" name="Shape"/>
            <p:cNvSpPr/>
            <p:nvPr/>
          </p:nvSpPr>
          <p:spPr>
            <a:xfrm>
              <a:off x="0" y="0"/>
              <a:ext cx="2157325" cy="1426197"/>
            </a:xfrm>
            <a:custGeom>
              <a:avLst/>
              <a:gdLst/>
              <a:ahLst/>
              <a:cxnLst>
                <a:cxn ang="0">
                  <a:pos x="wd2" y="hd2"/>
                </a:cxn>
                <a:cxn ang="5400000">
                  <a:pos x="wd2" y="hd2"/>
                </a:cxn>
                <a:cxn ang="10800000">
                  <a:pos x="wd2" y="hd2"/>
                </a:cxn>
                <a:cxn ang="16200000">
                  <a:pos x="wd2" y="hd2"/>
                </a:cxn>
              </a:cxnLst>
              <a:rect l="0" t="0" r="r" b="b"/>
              <a:pathLst>
                <a:path w="21600" h="21600" extrusionOk="0">
                  <a:moveTo>
                    <a:pt x="2831" y="0"/>
                  </a:moveTo>
                  <a:lnTo>
                    <a:pt x="21600" y="0"/>
                  </a:lnTo>
                  <a:lnTo>
                    <a:pt x="21600" y="0"/>
                  </a:lnTo>
                  <a:lnTo>
                    <a:pt x="21600" y="17318"/>
                  </a:lnTo>
                  <a:lnTo>
                    <a:pt x="18769" y="21600"/>
                  </a:lnTo>
                  <a:lnTo>
                    <a:pt x="0" y="21600"/>
                  </a:lnTo>
                  <a:lnTo>
                    <a:pt x="0" y="21600"/>
                  </a:lnTo>
                  <a:lnTo>
                    <a:pt x="0" y="4282"/>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339" name="image13.jpeg" descr="image13.jpeg"/>
            <p:cNvPicPr>
              <a:picLocks noChangeAspect="1"/>
            </p:cNvPicPr>
            <p:nvPr/>
          </p:nvPicPr>
          <p:blipFill>
            <a:blip r:embed="rId4"/>
            <a:srcRect l="3548" r="3545"/>
            <a:stretch>
              <a:fillRect/>
            </a:stretch>
          </p:blipFill>
          <p:spPr>
            <a:xfrm>
              <a:off x="0" y="0"/>
              <a:ext cx="2157413" cy="1426197"/>
            </a:xfrm>
            <a:custGeom>
              <a:avLst/>
              <a:gdLst/>
              <a:ahLst/>
              <a:cxnLst>
                <a:cxn ang="0">
                  <a:pos x="wd2" y="hd2"/>
                </a:cxn>
                <a:cxn ang="5400000">
                  <a:pos x="wd2" y="hd2"/>
                </a:cxn>
                <a:cxn ang="10800000">
                  <a:pos x="wd2" y="hd2"/>
                </a:cxn>
                <a:cxn ang="16200000">
                  <a:pos x="wd2" y="hd2"/>
                </a:cxn>
              </a:cxnLst>
              <a:rect l="0" t="0" r="r" b="b"/>
              <a:pathLst>
                <a:path w="21600" h="21600" extrusionOk="0">
                  <a:moveTo>
                    <a:pt x="2829" y="0"/>
                  </a:moveTo>
                  <a:lnTo>
                    <a:pt x="0" y="4279"/>
                  </a:lnTo>
                  <a:lnTo>
                    <a:pt x="0" y="21600"/>
                  </a:lnTo>
                  <a:lnTo>
                    <a:pt x="18767" y="21600"/>
                  </a:lnTo>
                  <a:lnTo>
                    <a:pt x="21600" y="17315"/>
                  </a:lnTo>
                  <a:lnTo>
                    <a:pt x="21600" y="0"/>
                  </a:lnTo>
                  <a:lnTo>
                    <a:pt x="2829" y="0"/>
                  </a:lnTo>
                  <a:close/>
                </a:path>
              </a:pathLst>
            </a:custGeom>
            <a:ln w="38100" cap="sq">
              <a:solidFill>
                <a:srgbClr val="FFC000"/>
              </a:solidFill>
              <a:prstDash val="solid"/>
              <a:miter lim="800000"/>
            </a:ln>
            <a:effectLst>
              <a:outerShdw blurRad="50800" dist="38100" dir="8100000" rotWithShape="0">
                <a:srgbClr val="000000">
                  <a:alpha val="40000"/>
                </a:srgbClr>
              </a:outerShdw>
            </a:effectLst>
          </p:spPr>
        </p:pic>
      </p:grpSp>
      <p:grpSp>
        <p:nvGrpSpPr>
          <p:cNvPr id="343" name="Imagen 11"/>
          <p:cNvGrpSpPr/>
          <p:nvPr/>
        </p:nvGrpSpPr>
        <p:grpSpPr>
          <a:xfrm>
            <a:off x="72953" y="4559566"/>
            <a:ext cx="3305051" cy="1891571"/>
            <a:chOff x="0" y="0"/>
            <a:chExt cx="3305049" cy="1891569"/>
          </a:xfrm>
        </p:grpSpPr>
        <p:sp>
          <p:nvSpPr>
            <p:cNvPr id="341" name="Shape"/>
            <p:cNvSpPr/>
            <p:nvPr/>
          </p:nvSpPr>
          <p:spPr>
            <a:xfrm>
              <a:off x="0" y="-1"/>
              <a:ext cx="3305050" cy="1891571"/>
            </a:xfrm>
            <a:custGeom>
              <a:avLst/>
              <a:gdLst/>
              <a:ahLst/>
              <a:cxnLst>
                <a:cxn ang="0">
                  <a:pos x="wd2" y="hd2"/>
                </a:cxn>
                <a:cxn ang="5400000">
                  <a:pos x="wd2" y="hd2"/>
                </a:cxn>
                <a:cxn ang="10800000">
                  <a:pos x="wd2" y="hd2"/>
                </a:cxn>
                <a:cxn ang="16200000">
                  <a:pos x="wd2" y="hd2"/>
                </a:cxn>
              </a:cxnLst>
              <a:rect l="0" t="0" r="r" b="b"/>
              <a:pathLst>
                <a:path w="21600" h="21600" extrusionOk="0">
                  <a:moveTo>
                    <a:pt x="2338" y="0"/>
                  </a:moveTo>
                  <a:lnTo>
                    <a:pt x="19540" y="0"/>
                  </a:lnTo>
                  <a:lnTo>
                    <a:pt x="21600" y="3600"/>
                  </a:lnTo>
                  <a:lnTo>
                    <a:pt x="21600" y="17515"/>
                  </a:lnTo>
                  <a:lnTo>
                    <a:pt x="19262" y="21600"/>
                  </a:lnTo>
                  <a:lnTo>
                    <a:pt x="2060" y="21600"/>
                  </a:lnTo>
                  <a:lnTo>
                    <a:pt x="0" y="18000"/>
                  </a:lnTo>
                  <a:lnTo>
                    <a:pt x="0" y="4085"/>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342" name="image14.jpeg" descr="image14.jpeg"/>
            <p:cNvPicPr>
              <a:picLocks noChangeAspect="1"/>
            </p:cNvPicPr>
            <p:nvPr/>
          </p:nvPicPr>
          <p:blipFill>
            <a:blip r:embed="rId5"/>
            <a:srcRect b="3"/>
            <a:stretch>
              <a:fillRect/>
            </a:stretch>
          </p:blipFill>
          <p:spPr>
            <a:xfrm>
              <a:off x="0" y="0"/>
              <a:ext cx="3305050" cy="1891507"/>
            </a:xfrm>
            <a:custGeom>
              <a:avLst/>
              <a:gdLst/>
              <a:ahLst/>
              <a:cxnLst>
                <a:cxn ang="0">
                  <a:pos x="wd2" y="hd2"/>
                </a:cxn>
                <a:cxn ang="5400000">
                  <a:pos x="wd2" y="hd2"/>
                </a:cxn>
                <a:cxn ang="10800000">
                  <a:pos x="wd2" y="hd2"/>
                </a:cxn>
                <a:cxn ang="16200000">
                  <a:pos x="wd2" y="hd2"/>
                </a:cxn>
              </a:cxnLst>
              <a:rect l="0" t="0" r="r" b="b"/>
              <a:pathLst>
                <a:path w="21600" h="21600" extrusionOk="0">
                  <a:moveTo>
                    <a:pt x="2337" y="0"/>
                  </a:moveTo>
                  <a:lnTo>
                    <a:pt x="0" y="4083"/>
                  </a:lnTo>
                  <a:lnTo>
                    <a:pt x="0" y="18002"/>
                  </a:lnTo>
                  <a:lnTo>
                    <a:pt x="2059" y="21600"/>
                  </a:lnTo>
                  <a:lnTo>
                    <a:pt x="19261" y="21600"/>
                  </a:lnTo>
                  <a:lnTo>
                    <a:pt x="21600" y="17517"/>
                  </a:lnTo>
                  <a:lnTo>
                    <a:pt x="21600" y="3598"/>
                  </a:lnTo>
                  <a:lnTo>
                    <a:pt x="19538" y="0"/>
                  </a:lnTo>
                  <a:lnTo>
                    <a:pt x="2337" y="0"/>
                  </a:lnTo>
                  <a:close/>
                </a:path>
              </a:pathLst>
            </a:custGeom>
            <a:ln w="38100" cap="sq">
              <a:solidFill>
                <a:srgbClr val="BB83F8"/>
              </a:solidFill>
              <a:prstDash val="solid"/>
              <a:miter lim="800000"/>
            </a:ln>
            <a:effectLst>
              <a:outerShdw blurRad="88900" rotWithShape="0">
                <a:srgbClr val="000000">
                  <a:alpha val="45000"/>
                </a:srgbClr>
              </a:outerShdw>
            </a:effectLst>
          </p:spPr>
        </p:pic>
      </p:grpSp>
      <p:pic>
        <p:nvPicPr>
          <p:cNvPr id="344" name="Imagen 15" descr="Imagen 15"/>
          <p:cNvPicPr>
            <a:picLocks noChangeAspect="1"/>
          </p:cNvPicPr>
          <p:nvPr/>
        </p:nvPicPr>
        <p:blipFill>
          <a:blip r:embed="rId6"/>
          <a:stretch>
            <a:fillRect/>
          </a:stretch>
        </p:blipFill>
        <p:spPr>
          <a:xfrm>
            <a:off x="9632682" y="3187449"/>
            <a:ext cx="2409215" cy="3552984"/>
          </a:xfrm>
          <a:prstGeom prst="rect">
            <a:avLst/>
          </a:prstGeom>
          <a:ln w="38100" cap="sq">
            <a:solidFill>
              <a:srgbClr val="C00000"/>
            </a:solidFill>
            <a:miter/>
          </a:ln>
          <a:effectLst>
            <a:outerShdw blurRad="50800" dist="38100" dir="2700000" rotWithShape="0">
              <a:srgbClr val="000000">
                <a:alpha val="43000"/>
              </a:srgbClr>
            </a:outerShdw>
          </a:effectLst>
        </p:spPr>
      </p:pic>
      <p:sp>
        <p:nvSpPr>
          <p:cNvPr id="345" name="CuadroTexto 19"/>
          <p:cNvSpPr txBox="1"/>
          <p:nvPr/>
        </p:nvSpPr>
        <p:spPr>
          <a:xfrm>
            <a:off x="2385507" y="2104353"/>
            <a:ext cx="9796386"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Athens, elikin an kar kwalok nan ñan ri Jew ro ilo imõn kwelok eo im ñan ri ailiñ ko ilo jikin wia eo, kar kir e bwe en kwalok nan ilo Areopagus (Jerbal 17:16-21). Elikin juon kwalok eo an emman, jejjo wōt rar bōk Jisōs (Jerbal 17:34).</a:t>
            </a:r>
          </a:p>
        </p:txBody>
      </p:sp>
      <p:sp>
        <p:nvSpPr>
          <p:cNvPr id="346" name="CuadroTexto 21"/>
          <p:cNvSpPr txBox="1"/>
          <p:nvPr/>
        </p:nvSpPr>
        <p:spPr>
          <a:xfrm>
            <a:off x="3560954" y="4305191"/>
            <a:ext cx="6092527" cy="252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Einwot an kar kommon ien otemjej, ekar jino kwalok nan ko ñan ri Jew ro ilo imõn kwelok eo im tokelik ñan ri ailiñ ko ( Jerbal 18:4-8 ). Ilo ien eo ear bed ilo Korinth, im elikin an kar “buromõj” kin Ri Athens ro, Paul ear bebe bwe en jab kajerbal meletlet eo an armij, ak ñan kwalok wõt “Jisõs Kraist, eo emwij an debwāāl e” (1 Korinth 2:2).</a:t>
            </a:r>
          </a:p>
        </p:txBody>
      </p:sp>
      <p:sp>
        <p:nvSpPr>
          <p:cNvPr id="347" name="CuadroTexto 6"/>
          <p:cNvSpPr txBox="1"/>
          <p:nvPr/>
        </p:nvSpPr>
        <p:spPr>
          <a:xfrm>
            <a:off x="2385506" y="3313493"/>
            <a:ext cx="7230686"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an etal jen Athens, Paul ear etal ñan Corinth im kobalok ibben Aquila im Priscilla, me ear jerbal ibbeir ilo air kõmman em nuknuk ko. (Jerbal 18:1-3).</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332"/>
                                        </p:tgtEl>
                                        <p:attrNameLst>
                                          <p:attrName>style.visibility</p:attrName>
                                        </p:attrNameLst>
                                      </p:cBhvr>
                                      <p:to>
                                        <p:strVal val="visible"/>
                                      </p:to>
                                    </p:set>
                                    <p:anim calcmode="lin" valueType="num">
                                      <p:cBhvr>
                                        <p:cTn id="7" dur="800" fill="hold"/>
                                        <p:tgtEl>
                                          <p:spTgt spid="332"/>
                                        </p:tgtEl>
                                        <p:attrNameLst>
                                          <p:attrName>ppt_w</p:attrName>
                                        </p:attrNameLst>
                                      </p:cBhvr>
                                      <p:tavLst>
                                        <p:tav tm="0">
                                          <p:val>
                                            <p:fltVal val="0"/>
                                          </p:val>
                                        </p:tav>
                                        <p:tav tm="100000">
                                          <p:val>
                                            <p:strVal val="#ppt_w"/>
                                          </p:val>
                                        </p:tav>
                                      </p:tavLst>
                                    </p:anim>
                                    <p:anim calcmode="lin" valueType="num">
                                      <p:cBhvr>
                                        <p:cTn id="8" dur="800" fill="hold"/>
                                        <p:tgtEl>
                                          <p:spTgt spid="332"/>
                                        </p:tgtEl>
                                        <p:attrNameLst>
                                          <p:attrName>ppt_h</p:attrName>
                                        </p:attrNameLst>
                                      </p:cBhvr>
                                      <p:tavLst>
                                        <p:tav tm="0">
                                          <p:val>
                                            <p:fltVal val="0"/>
                                          </p:val>
                                        </p:tav>
                                        <p:tav tm="100000">
                                          <p:val>
                                            <p:strVal val="#ppt_h"/>
                                          </p:val>
                                        </p:tav>
                                      </p:tavLst>
                                    </p:anim>
                                    <p:anim calcmode="lin" valueType="num">
                                      <p:cBhvr>
                                        <p:cTn id="9" dur="800" fill="hold"/>
                                        <p:tgtEl>
                                          <p:spTgt spid="332"/>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33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2" presetClass="entr" presetSubtype="8" fill="hold" grpId="2" nodeType="afterEffect">
                                  <p:stCondLst>
                                    <p:cond delay="0"/>
                                  </p:stCondLst>
                                  <p:iterate>
                                    <p:tmAbs val="0"/>
                                  </p:iterate>
                                  <p:childTnLst>
                                    <p:set>
                                      <p:cBhvr>
                                        <p:cTn id="13" fill="hold"/>
                                        <p:tgtEl>
                                          <p:spTgt spid="333"/>
                                        </p:tgtEl>
                                        <p:attrNameLst>
                                          <p:attrName>style.visibility</p:attrName>
                                        </p:attrNameLst>
                                      </p:cBhvr>
                                      <p:to>
                                        <p:strVal val="visible"/>
                                      </p:to>
                                    </p:set>
                                    <p:animEffect transition="in" filter="wipe(left)">
                                      <p:cBhvr>
                                        <p:cTn id="14" dur="500"/>
                                        <p:tgtEl>
                                          <p:spTgt spid="3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3" nodeType="clickEffect">
                                  <p:stCondLst>
                                    <p:cond delay="0"/>
                                  </p:stCondLst>
                                  <p:iterate>
                                    <p:tmAbs val="0"/>
                                  </p:iterate>
                                  <p:childTnLst>
                                    <p:set>
                                      <p:cBhvr>
                                        <p:cTn id="18" fill="hold"/>
                                        <p:tgtEl>
                                          <p:spTgt spid="334"/>
                                        </p:tgtEl>
                                        <p:attrNameLst>
                                          <p:attrName>style.visibility</p:attrName>
                                        </p:attrNameLst>
                                      </p:cBhvr>
                                      <p:to>
                                        <p:strVal val="visible"/>
                                      </p:to>
                                    </p:set>
                                    <p:animEffect transition="in" filter="wipe(left)">
                                      <p:cBhvr>
                                        <p:cTn id="19" dur="500"/>
                                        <p:tgtEl>
                                          <p:spTgt spid="33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4" nodeType="clickEffect">
                                  <p:stCondLst>
                                    <p:cond delay="0"/>
                                  </p:stCondLst>
                                  <p:iterate>
                                    <p:tmAbs val="0"/>
                                  </p:iterate>
                                  <p:childTnLst>
                                    <p:set>
                                      <p:cBhvr>
                                        <p:cTn id="23" fill="hold"/>
                                        <p:tgtEl>
                                          <p:spTgt spid="337"/>
                                        </p:tgtEl>
                                        <p:attrNameLst>
                                          <p:attrName>style.visibility</p:attrName>
                                        </p:attrNameLst>
                                      </p:cBhvr>
                                      <p:to>
                                        <p:strVal val="visible"/>
                                      </p:to>
                                    </p:set>
                                    <p:animEffect transition="in" filter="strips(downRight)">
                                      <p:cBhvr>
                                        <p:cTn id="24" dur="500"/>
                                        <p:tgtEl>
                                          <p:spTgt spid="337"/>
                                        </p:tgtEl>
                                      </p:cBhvr>
                                    </p:animEffect>
                                  </p:childTnLst>
                                </p:cTn>
                              </p:par>
                            </p:childTnLst>
                          </p:cTn>
                        </p:par>
                        <p:par>
                          <p:cTn id="25" fill="hold">
                            <p:stCondLst>
                              <p:cond delay="500"/>
                            </p:stCondLst>
                            <p:childTnLst>
                              <p:par>
                                <p:cTn id="26" presetID="18" presetClass="entr" presetSubtype="3" fill="hold" grpId="5" nodeType="afterEffect">
                                  <p:stCondLst>
                                    <p:cond delay="0"/>
                                  </p:stCondLst>
                                  <p:iterate>
                                    <p:tmAbs val="0"/>
                                  </p:iterate>
                                  <p:childTnLst>
                                    <p:set>
                                      <p:cBhvr>
                                        <p:cTn id="27" fill="hold"/>
                                        <p:tgtEl>
                                          <p:spTgt spid="340"/>
                                        </p:tgtEl>
                                        <p:attrNameLst>
                                          <p:attrName>style.visibility</p:attrName>
                                        </p:attrNameLst>
                                      </p:cBhvr>
                                      <p:to>
                                        <p:strVal val="visible"/>
                                      </p:to>
                                    </p:set>
                                    <p:animEffect transition="in" filter="strips(upRight)">
                                      <p:cBhvr>
                                        <p:cTn id="28" dur="500"/>
                                        <p:tgtEl>
                                          <p:spTgt spid="340"/>
                                        </p:tgtEl>
                                      </p:cBhvr>
                                    </p:animEffect>
                                  </p:childTnLst>
                                </p:cTn>
                              </p:par>
                            </p:childTnLst>
                          </p:cTn>
                        </p:par>
                        <p:par>
                          <p:cTn id="29" fill="hold">
                            <p:stCondLst>
                              <p:cond delay="1000"/>
                            </p:stCondLst>
                            <p:childTnLst>
                              <p:par>
                                <p:cTn id="30" presetID="22" presetClass="entr" presetSubtype="8" fill="hold" grpId="6" nodeType="afterEffect">
                                  <p:stCondLst>
                                    <p:cond delay="0"/>
                                  </p:stCondLst>
                                  <p:iterate>
                                    <p:tmAbs val="0"/>
                                  </p:iterate>
                                  <p:childTnLst>
                                    <p:set>
                                      <p:cBhvr>
                                        <p:cTn id="31" fill="hold"/>
                                        <p:tgtEl>
                                          <p:spTgt spid="345"/>
                                        </p:tgtEl>
                                        <p:attrNameLst>
                                          <p:attrName>style.visibility</p:attrName>
                                        </p:attrNameLst>
                                      </p:cBhvr>
                                      <p:to>
                                        <p:strVal val="visible"/>
                                      </p:to>
                                    </p:set>
                                    <p:animEffect transition="in" filter="wipe(left)">
                                      <p:cBhvr>
                                        <p:cTn id="32" dur="500"/>
                                        <p:tgtEl>
                                          <p:spTgt spid="3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7" nodeType="clickEffect">
                                  <p:stCondLst>
                                    <p:cond delay="0"/>
                                  </p:stCondLst>
                                  <p:iterate>
                                    <p:tmAbs val="0"/>
                                  </p:iterate>
                                  <p:childTnLst>
                                    <p:set>
                                      <p:cBhvr>
                                        <p:cTn id="36" fill="hold"/>
                                        <p:tgtEl>
                                          <p:spTgt spid="343"/>
                                        </p:tgtEl>
                                        <p:attrNameLst>
                                          <p:attrName>style.visibility</p:attrName>
                                        </p:attrNameLst>
                                      </p:cBhvr>
                                      <p:to>
                                        <p:strVal val="visible"/>
                                      </p:to>
                                    </p:set>
                                    <p:animEffect transition="in" filter="fade">
                                      <p:cBhvr>
                                        <p:cTn id="37" dur="500"/>
                                        <p:tgtEl>
                                          <p:spTgt spid="343"/>
                                        </p:tgtEl>
                                      </p:cBhvr>
                                    </p:animEffect>
                                  </p:childTnLst>
                                </p:cTn>
                              </p:par>
                            </p:childTnLst>
                          </p:cTn>
                        </p:par>
                        <p:par>
                          <p:cTn id="38" fill="hold">
                            <p:stCondLst>
                              <p:cond delay="500"/>
                            </p:stCondLst>
                            <p:childTnLst>
                              <p:par>
                                <p:cTn id="39" presetID="22" presetClass="entr" presetSubtype="8" fill="hold" grpId="8" nodeType="afterEffect">
                                  <p:stCondLst>
                                    <p:cond delay="0"/>
                                  </p:stCondLst>
                                  <p:iterate>
                                    <p:tmAbs val="0"/>
                                  </p:iterate>
                                  <p:childTnLst>
                                    <p:set>
                                      <p:cBhvr>
                                        <p:cTn id="40" fill="hold"/>
                                        <p:tgtEl>
                                          <p:spTgt spid="347"/>
                                        </p:tgtEl>
                                        <p:attrNameLst>
                                          <p:attrName>style.visibility</p:attrName>
                                        </p:attrNameLst>
                                      </p:cBhvr>
                                      <p:to>
                                        <p:strVal val="visible"/>
                                      </p:to>
                                    </p:set>
                                    <p:animEffect transition="in" filter="wipe(left)">
                                      <p:cBhvr>
                                        <p:cTn id="41" dur="500"/>
                                        <p:tgtEl>
                                          <p:spTgt spid="34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9" nodeType="clickEffect">
                                  <p:stCondLst>
                                    <p:cond delay="0"/>
                                  </p:stCondLst>
                                  <p:iterate>
                                    <p:tmAbs val="0"/>
                                  </p:iterate>
                                  <p:childTnLst>
                                    <p:set>
                                      <p:cBhvr>
                                        <p:cTn id="45" fill="hold"/>
                                        <p:tgtEl>
                                          <p:spTgt spid="346"/>
                                        </p:tgtEl>
                                        <p:attrNameLst>
                                          <p:attrName>style.visibility</p:attrName>
                                        </p:attrNameLst>
                                      </p:cBhvr>
                                      <p:to>
                                        <p:strVal val="visible"/>
                                      </p:to>
                                    </p:set>
                                    <p:anim calcmode="lin" valueType="num">
                                      <p:cBhvr>
                                        <p:cTn id="46" dur="1000" fill="hold"/>
                                        <p:tgtEl>
                                          <p:spTgt spid="346"/>
                                        </p:tgtEl>
                                        <p:attrNameLst>
                                          <p:attrName>ppt_x</p:attrName>
                                        </p:attrNameLst>
                                      </p:cBhvr>
                                      <p:tavLst>
                                        <p:tav tm="0">
                                          <p:val>
                                            <p:strVal val="#ppt_x"/>
                                          </p:val>
                                        </p:tav>
                                        <p:tav tm="100000">
                                          <p:val>
                                            <p:strVal val="#ppt_x"/>
                                          </p:val>
                                        </p:tav>
                                      </p:tavLst>
                                    </p:anim>
                                    <p:anim calcmode="lin" valueType="num">
                                      <p:cBhvr>
                                        <p:cTn id="47" dur="1000" fill="hold"/>
                                        <p:tgtEl>
                                          <p:spTgt spid="346"/>
                                        </p:tgtEl>
                                        <p:attrNameLst>
                                          <p:attrName>ppt_y</p:attrName>
                                        </p:attrNameLst>
                                      </p:cBhvr>
                                      <p:tavLst>
                                        <p:tav tm="0">
                                          <p:val>
                                            <p:strVal val="1+#ppt_h/2"/>
                                          </p:val>
                                        </p:tav>
                                        <p:tav tm="100000">
                                          <p:val>
                                            <p:strVal val="#ppt_y"/>
                                          </p:val>
                                        </p:tav>
                                      </p:tavLst>
                                    </p:anim>
                                  </p:childTnLst>
                                </p:cTn>
                              </p:par>
                              <p:par>
                                <p:cTn id="48" presetID="2" presetClass="entr" presetSubtype="4" fill="hold" grpId="10" nodeType="withEffect">
                                  <p:stCondLst>
                                    <p:cond delay="0"/>
                                  </p:stCondLst>
                                  <p:iterate>
                                    <p:tmAbs val="0"/>
                                  </p:iterate>
                                  <p:childTnLst>
                                    <p:set>
                                      <p:cBhvr>
                                        <p:cTn id="49" fill="hold"/>
                                        <p:tgtEl>
                                          <p:spTgt spid="344"/>
                                        </p:tgtEl>
                                        <p:attrNameLst>
                                          <p:attrName>style.visibility</p:attrName>
                                        </p:attrNameLst>
                                      </p:cBhvr>
                                      <p:to>
                                        <p:strVal val="visible"/>
                                      </p:to>
                                    </p:set>
                                    <p:anim calcmode="lin" valueType="num">
                                      <p:cBhvr>
                                        <p:cTn id="50" dur="1000" fill="hold"/>
                                        <p:tgtEl>
                                          <p:spTgt spid="344"/>
                                        </p:tgtEl>
                                        <p:attrNameLst>
                                          <p:attrName>ppt_x</p:attrName>
                                        </p:attrNameLst>
                                      </p:cBhvr>
                                      <p:tavLst>
                                        <p:tav tm="0">
                                          <p:val>
                                            <p:strVal val="#ppt_x"/>
                                          </p:val>
                                        </p:tav>
                                        <p:tav tm="100000">
                                          <p:val>
                                            <p:strVal val="#ppt_x"/>
                                          </p:val>
                                        </p:tav>
                                      </p:tavLst>
                                    </p:anim>
                                    <p:anim calcmode="lin" valueType="num">
                                      <p:cBhvr>
                                        <p:cTn id="51" dur="1000" fill="hold"/>
                                        <p:tgtEl>
                                          <p:spTgt spid="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1" animBg="1" advAuto="0"/>
      <p:bldP spid="333" grpId="2" animBg="1" advAuto="0"/>
      <p:bldP spid="334" grpId="3" animBg="1" advAuto="0"/>
      <p:bldP spid="337" grpId="4" animBg="1" advAuto="0"/>
      <p:bldP spid="340" grpId="5" animBg="1" advAuto="0"/>
      <p:bldP spid="343" grpId="7" animBg="1" advAuto="0"/>
      <p:bldP spid="344" grpId="10" animBg="1" advAuto="0"/>
      <p:bldP spid="345" grpId="6" animBg="1" advAuto="0"/>
      <p:bldP spid="346" grpId="9" animBg="1" advAuto="0"/>
      <p:bldP spid="347"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9" name="CuadroTexto 2"/>
          <p:cNvSpPr txBox="1"/>
          <p:nvPr/>
        </p:nvSpPr>
        <p:spPr>
          <a:xfrm>
            <a:off x="45720" y="-63501"/>
            <a:ext cx="9042729"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spc="300">
                <a:ln w="10160" cap="flat">
                  <a:solidFill>
                    <a:schemeClr val="accent5"/>
                  </a:solidFill>
                  <a:prstDash val="solid"/>
                  <a:round/>
                </a:ln>
                <a:solidFill>
                  <a:srgbClr val="FFFFFF"/>
                </a:solidFill>
                <a:effectLst>
                  <a:outerShdw blurRad="38100" dist="22860" dir="5400000" rotWithShape="0">
                    <a:srgbClr val="000000"/>
                  </a:outerShdw>
                </a:effectLst>
              </a:defRPr>
            </a:lvl1pPr>
          </a:lstStyle>
          <a:p>
            <a:r>
              <a:t>Jikin Elap ilo Korinth</a:t>
            </a:r>
          </a:p>
        </p:txBody>
      </p:sp>
      <p:sp>
        <p:nvSpPr>
          <p:cNvPr id="350" name="CuadroTexto 4"/>
          <p:cNvSpPr txBox="1"/>
          <p:nvPr/>
        </p:nvSpPr>
        <p:spPr>
          <a:xfrm>
            <a:off x="540527" y="609155"/>
            <a:ext cx="8528609" cy="40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solidFill>
                  <a:srgbClr val="99004C"/>
                </a:solidFill>
                <a:latin typeface="Comic Sans MS"/>
                <a:ea typeface="Comic Sans MS"/>
                <a:cs typeface="Comic Sans MS"/>
                <a:sym typeface="Comic Sans MS"/>
              </a:defRPr>
            </a:pPr>
            <a:r>
              <a:t>“einwot an lõñ ‘anij ro’ im elõñ ‘iroij ro’ ” </a:t>
            </a:r>
            <a:r>
              <a:rPr sz="1400"/>
              <a:t>(1 Ro Korinth 8:5b </a:t>
            </a:r>
            <a:r>
              <a:rPr sz="1100"/>
              <a:t>NIV</a:t>
            </a:r>
            <a:r>
              <a:rPr sz="1400"/>
              <a:t>)</a:t>
            </a:r>
          </a:p>
        </p:txBody>
      </p:sp>
      <p:sp>
        <p:nvSpPr>
          <p:cNvPr id="351" name="CuadroTexto 5"/>
          <p:cNvSpPr txBox="1"/>
          <p:nvPr/>
        </p:nvSpPr>
        <p:spPr>
          <a:xfrm>
            <a:off x="96352" y="1010387"/>
            <a:ext cx="9518928"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600"/>
              </a:spcBef>
              <a:defRPr sz="2000" b="1"/>
            </a:lvl1pPr>
          </a:lstStyle>
          <a:p>
            <a:r>
              <a:rPr dirty="0"/>
              <a:t>Rome ear </a:t>
            </a:r>
            <a:r>
              <a:rPr dirty="0" err="1"/>
              <a:t>kokkure</a:t>
            </a:r>
            <a:r>
              <a:rPr dirty="0"/>
              <a:t> </a:t>
            </a:r>
            <a:r>
              <a:rPr dirty="0" err="1"/>
              <a:t>im</a:t>
            </a:r>
            <a:r>
              <a:rPr dirty="0"/>
              <a:t> </a:t>
            </a:r>
            <a:r>
              <a:rPr dirty="0" err="1"/>
              <a:t>anjo</a:t>
            </a:r>
            <a:r>
              <a:rPr dirty="0"/>
              <a:t> ion </a:t>
            </a:r>
            <a:r>
              <a:rPr dirty="0" err="1"/>
              <a:t>Korinth</a:t>
            </a:r>
            <a:r>
              <a:rPr dirty="0"/>
              <a:t> </a:t>
            </a:r>
            <a:r>
              <a:rPr dirty="0" err="1"/>
              <a:t>ilo</a:t>
            </a:r>
            <a:r>
              <a:rPr dirty="0"/>
              <a:t> 146 BC. </a:t>
            </a:r>
            <a:r>
              <a:rPr dirty="0" err="1"/>
              <a:t>Tokālik</a:t>
            </a:r>
            <a:r>
              <a:rPr dirty="0"/>
              <a:t>, Julius Caesar ear </a:t>
            </a:r>
            <a:r>
              <a:rPr dirty="0" err="1"/>
              <a:t>jilkinlok</a:t>
            </a:r>
            <a:r>
              <a:rPr dirty="0"/>
              <a:t> </a:t>
            </a:r>
            <a:r>
              <a:rPr dirty="0" err="1"/>
              <a:t>juon</a:t>
            </a:r>
            <a:r>
              <a:rPr dirty="0"/>
              <a:t> </a:t>
            </a:r>
            <a:r>
              <a:rPr dirty="0" err="1"/>
              <a:t>kumi</a:t>
            </a:r>
            <a:r>
              <a:rPr dirty="0"/>
              <a:t> in </a:t>
            </a:r>
            <a:r>
              <a:rPr dirty="0" err="1"/>
              <a:t>ri</a:t>
            </a:r>
            <a:r>
              <a:rPr dirty="0"/>
              <a:t> </a:t>
            </a:r>
            <a:r>
              <a:rPr dirty="0" err="1"/>
              <a:t>tarinae</a:t>
            </a:r>
            <a:r>
              <a:rPr dirty="0"/>
              <a:t> </a:t>
            </a:r>
            <a:r>
              <a:rPr dirty="0" err="1"/>
              <a:t>ro</a:t>
            </a:r>
            <a:r>
              <a:rPr dirty="0"/>
              <a:t> </a:t>
            </a:r>
            <a:r>
              <a:rPr dirty="0" err="1"/>
              <a:t>im</a:t>
            </a:r>
            <a:r>
              <a:rPr dirty="0"/>
              <a:t> </a:t>
            </a:r>
            <a:r>
              <a:rPr dirty="0" err="1"/>
              <a:t>ri</a:t>
            </a:r>
            <a:r>
              <a:rPr dirty="0"/>
              <a:t> </a:t>
            </a:r>
            <a:r>
              <a:rPr dirty="0" err="1"/>
              <a:t>anemkwoj</a:t>
            </a:r>
            <a:r>
              <a:rPr dirty="0"/>
              <a:t> </a:t>
            </a:r>
            <a:r>
              <a:rPr dirty="0" err="1"/>
              <a:t>ro</a:t>
            </a:r>
            <a:r>
              <a:rPr dirty="0"/>
              <a:t> </a:t>
            </a:r>
            <a:r>
              <a:rPr dirty="0" err="1"/>
              <a:t>ilo</a:t>
            </a:r>
            <a:r>
              <a:rPr dirty="0"/>
              <a:t> 46 BC. </a:t>
            </a:r>
            <a:r>
              <a:rPr dirty="0" err="1"/>
              <a:t>Āliktata</a:t>
            </a:r>
            <a:r>
              <a:rPr dirty="0"/>
              <a:t>, </a:t>
            </a:r>
            <a:r>
              <a:rPr dirty="0" err="1"/>
              <a:t>jikin</a:t>
            </a:r>
            <a:r>
              <a:rPr dirty="0"/>
              <a:t> </a:t>
            </a:r>
            <a:r>
              <a:rPr dirty="0" err="1"/>
              <a:t>elap</a:t>
            </a:r>
            <a:r>
              <a:rPr dirty="0"/>
              <a:t> </a:t>
            </a:r>
            <a:r>
              <a:rPr dirty="0" err="1"/>
              <a:t>eo</a:t>
            </a:r>
            <a:r>
              <a:rPr dirty="0"/>
              <a:t> ear bar </a:t>
            </a:r>
            <a:r>
              <a:rPr dirty="0" err="1"/>
              <a:t>jeblak</a:t>
            </a:r>
            <a:r>
              <a:rPr dirty="0"/>
              <a:t> </a:t>
            </a:r>
            <a:r>
              <a:rPr dirty="0" err="1"/>
              <a:t>im</a:t>
            </a:r>
            <a:r>
              <a:rPr dirty="0"/>
              <a:t> </a:t>
            </a:r>
            <a:r>
              <a:rPr dirty="0" err="1"/>
              <a:t>jino</a:t>
            </a:r>
            <a:r>
              <a:rPr dirty="0"/>
              <a:t> </a:t>
            </a:r>
            <a:r>
              <a:rPr dirty="0" err="1"/>
              <a:t>jutak</a:t>
            </a:r>
            <a:r>
              <a:rPr dirty="0"/>
              <a:t> </a:t>
            </a:r>
            <a:r>
              <a:rPr dirty="0" err="1"/>
              <a:t>ilo</a:t>
            </a:r>
            <a:r>
              <a:rPr dirty="0"/>
              <a:t> 44 BC. Ilo </a:t>
            </a:r>
            <a:r>
              <a:rPr dirty="0" err="1"/>
              <a:t>ien</a:t>
            </a:r>
            <a:r>
              <a:rPr dirty="0"/>
              <a:t> </a:t>
            </a:r>
            <a:r>
              <a:rPr dirty="0" err="1"/>
              <a:t>eo</a:t>
            </a:r>
            <a:r>
              <a:rPr dirty="0"/>
              <a:t> Paul ear </a:t>
            </a:r>
            <a:r>
              <a:rPr dirty="0" err="1"/>
              <a:t>lolok</a:t>
            </a:r>
            <a:r>
              <a:rPr dirty="0"/>
              <a:t> </a:t>
            </a:r>
            <a:r>
              <a:rPr dirty="0" err="1"/>
              <a:t>aeloñ</a:t>
            </a:r>
            <a:r>
              <a:rPr dirty="0"/>
              <a:t> </a:t>
            </a:r>
            <a:r>
              <a:rPr dirty="0" err="1"/>
              <a:t>eo</a:t>
            </a:r>
            <a:r>
              <a:rPr dirty="0"/>
              <a:t>, </a:t>
            </a:r>
            <a:r>
              <a:rPr dirty="0" err="1"/>
              <a:t>emwij</a:t>
            </a:r>
            <a:r>
              <a:rPr dirty="0"/>
              <a:t> an </a:t>
            </a:r>
            <a:r>
              <a:rPr dirty="0" err="1"/>
              <a:t>aelõñ</a:t>
            </a:r>
            <a:r>
              <a:rPr dirty="0"/>
              <a:t> </a:t>
            </a:r>
            <a:r>
              <a:rPr dirty="0" err="1"/>
              <a:t>eo</a:t>
            </a:r>
            <a:r>
              <a:rPr dirty="0"/>
              <a:t> </a:t>
            </a:r>
            <a:r>
              <a:rPr dirty="0" err="1"/>
              <a:t>erom</a:t>
            </a:r>
            <a:r>
              <a:rPr dirty="0"/>
              <a:t> </a:t>
            </a:r>
            <a:r>
              <a:rPr dirty="0" err="1"/>
              <a:t>juon</a:t>
            </a:r>
            <a:r>
              <a:rPr dirty="0"/>
              <a:t> </a:t>
            </a:r>
            <a:r>
              <a:rPr dirty="0" err="1"/>
              <a:t>jikin</a:t>
            </a:r>
            <a:r>
              <a:rPr dirty="0"/>
              <a:t> </a:t>
            </a:r>
            <a:r>
              <a:rPr dirty="0" err="1"/>
              <a:t>eo</a:t>
            </a:r>
            <a:r>
              <a:rPr dirty="0"/>
              <a:t> </a:t>
            </a:r>
            <a:r>
              <a:rPr dirty="0" err="1"/>
              <a:t>elap</a:t>
            </a:r>
            <a:r>
              <a:rPr dirty="0"/>
              <a:t> </a:t>
            </a:r>
            <a:r>
              <a:rPr dirty="0" err="1"/>
              <a:t>tokjen</a:t>
            </a:r>
            <a:r>
              <a:rPr dirty="0"/>
              <a:t> </a:t>
            </a:r>
            <a:r>
              <a:rPr dirty="0" err="1"/>
              <a:t>ñan</a:t>
            </a:r>
            <a:r>
              <a:rPr dirty="0"/>
              <a:t> </a:t>
            </a:r>
            <a:r>
              <a:rPr dirty="0" err="1"/>
              <a:t>wia</a:t>
            </a:r>
            <a:r>
              <a:rPr dirty="0"/>
              <a:t> </a:t>
            </a:r>
            <a:r>
              <a:rPr dirty="0" err="1"/>
              <a:t>im</a:t>
            </a:r>
            <a:r>
              <a:rPr dirty="0"/>
              <a:t> </a:t>
            </a:r>
            <a:r>
              <a:rPr dirty="0" err="1"/>
              <a:t>wiakake</a:t>
            </a:r>
            <a:r>
              <a:rPr dirty="0"/>
              <a:t> </a:t>
            </a:r>
            <a:r>
              <a:rPr dirty="0" err="1"/>
              <a:t>mweiuk</a:t>
            </a:r>
            <a:r>
              <a:rPr dirty="0"/>
              <a:t>.</a:t>
            </a:r>
          </a:p>
        </p:txBody>
      </p:sp>
      <p:grpSp>
        <p:nvGrpSpPr>
          <p:cNvPr id="354" name="Imagen 3"/>
          <p:cNvGrpSpPr/>
          <p:nvPr/>
        </p:nvGrpSpPr>
        <p:grpSpPr>
          <a:xfrm>
            <a:off x="9191049" y="2491729"/>
            <a:ext cx="2887172" cy="1615441"/>
            <a:chOff x="0" y="0"/>
            <a:chExt cx="2887170" cy="1615439"/>
          </a:xfrm>
        </p:grpSpPr>
        <p:sp>
          <p:nvSpPr>
            <p:cNvPr id="352" name="Rectangle"/>
            <p:cNvSpPr/>
            <p:nvPr/>
          </p:nvSpPr>
          <p:spPr>
            <a:xfrm>
              <a:off x="0" y="0"/>
              <a:ext cx="2887171" cy="1615440"/>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353" name="image17.jpeg" descr="image17.jpeg"/>
            <p:cNvPicPr>
              <a:picLocks noChangeAspect="1"/>
            </p:cNvPicPr>
            <p:nvPr/>
          </p:nvPicPr>
          <p:blipFill>
            <a:blip r:embed="rId3"/>
            <a:stretch>
              <a:fillRect/>
            </a:stretch>
          </p:blipFill>
          <p:spPr>
            <a:xfrm>
              <a:off x="0" y="0"/>
              <a:ext cx="2887171" cy="1615440"/>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355" name="Imagen 7" descr="Imagen 7"/>
          <p:cNvPicPr>
            <a:picLocks noChangeAspect="1"/>
          </p:cNvPicPr>
          <p:nvPr/>
        </p:nvPicPr>
        <p:blipFill>
          <a:blip r:embed="rId4"/>
          <a:stretch>
            <a:fillRect/>
          </a:stretch>
        </p:blipFill>
        <p:spPr>
          <a:xfrm>
            <a:off x="259840" y="4537788"/>
            <a:ext cx="3952570" cy="2155947"/>
          </a:xfrm>
          <a:prstGeom prst="rect">
            <a:avLst/>
          </a:prstGeom>
          <a:ln w="88900" cap="sq" cmpd="thickThin">
            <a:solidFill>
              <a:srgbClr val="003D7A"/>
            </a:solidFill>
            <a:prstDash val="solid"/>
            <a:miter lim="800000"/>
          </a:ln>
          <a:effectLst>
            <a:innerShdw blurRad="76200">
              <a:srgbClr val="000000"/>
            </a:innerShdw>
          </a:effectLst>
        </p:spPr>
      </p:pic>
      <p:grpSp>
        <p:nvGrpSpPr>
          <p:cNvPr id="358" name="Imagen 9"/>
          <p:cNvGrpSpPr/>
          <p:nvPr/>
        </p:nvGrpSpPr>
        <p:grpSpPr>
          <a:xfrm>
            <a:off x="9615435" y="311723"/>
            <a:ext cx="2478243" cy="1247383"/>
            <a:chOff x="0" y="0"/>
            <a:chExt cx="2478241" cy="1247381"/>
          </a:xfrm>
        </p:grpSpPr>
        <p:sp>
          <p:nvSpPr>
            <p:cNvPr id="356" name="Shape"/>
            <p:cNvSpPr/>
            <p:nvPr/>
          </p:nvSpPr>
          <p:spPr>
            <a:xfrm>
              <a:off x="-1" y="0"/>
              <a:ext cx="2478243" cy="1247382"/>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203" y="0"/>
                    <a:pt x="453" y="0"/>
                  </a:cubicBezTo>
                  <a:lnTo>
                    <a:pt x="21147" y="0"/>
                  </a:lnTo>
                  <a:lnTo>
                    <a:pt x="21147" y="0"/>
                  </a:lnTo>
                  <a:cubicBezTo>
                    <a:pt x="21397" y="0"/>
                    <a:pt x="21600" y="403"/>
                    <a:pt x="21600" y="900"/>
                  </a:cubicBezTo>
                  <a:lnTo>
                    <a:pt x="21600" y="20700"/>
                  </a:lnTo>
                  <a:lnTo>
                    <a:pt x="21600" y="20700"/>
                  </a:lnTo>
                  <a:cubicBezTo>
                    <a:pt x="21600" y="21197"/>
                    <a:pt x="21397" y="21600"/>
                    <a:pt x="21147" y="21600"/>
                  </a:cubicBezTo>
                  <a:lnTo>
                    <a:pt x="453" y="21600"/>
                  </a:lnTo>
                  <a:lnTo>
                    <a:pt x="453" y="21600"/>
                  </a:lnTo>
                  <a:cubicBezTo>
                    <a:pt x="203"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57" name="image19.png" descr="image19.png"/>
            <p:cNvPicPr>
              <a:picLocks noChangeAspect="1"/>
            </p:cNvPicPr>
            <p:nvPr/>
          </p:nvPicPr>
          <p:blipFill>
            <a:blip r:embed="rId5"/>
            <a:srcRect r="6"/>
            <a:stretch>
              <a:fillRect/>
            </a:stretch>
          </p:blipFill>
          <p:spPr>
            <a:xfrm>
              <a:off x="0" y="0"/>
              <a:ext cx="2478088" cy="1247379"/>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grpSp>
        <p:nvGrpSpPr>
          <p:cNvPr id="363" name="Grupo 15"/>
          <p:cNvGrpSpPr/>
          <p:nvPr/>
        </p:nvGrpSpPr>
        <p:grpSpPr>
          <a:xfrm>
            <a:off x="8920676" y="4277871"/>
            <a:ext cx="3144367" cy="2354660"/>
            <a:chOff x="0" y="0"/>
            <a:chExt cx="3144366" cy="2354659"/>
          </a:xfrm>
        </p:grpSpPr>
        <p:pic>
          <p:nvPicPr>
            <p:cNvPr id="359" name="Imagen 11" descr="Imagen 11"/>
            <p:cNvPicPr>
              <a:picLocks noChangeAspect="1"/>
            </p:cNvPicPr>
            <p:nvPr/>
          </p:nvPicPr>
          <p:blipFill>
            <a:blip r:embed="rId6"/>
            <a:srcRect r="3" b="8"/>
            <a:stretch>
              <a:fillRect/>
            </a:stretch>
          </p:blipFill>
          <p:spPr>
            <a:xfrm>
              <a:off x="4687" y="-1"/>
              <a:ext cx="3139680" cy="2354661"/>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0" name="CuadroTexto 12"/>
            <p:cNvSpPr txBox="1"/>
            <p:nvPr/>
          </p:nvSpPr>
          <p:spPr>
            <a:xfrm>
              <a:off x="513623" y="1281565"/>
              <a:ext cx="844580" cy="291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rgbClr val="FFFFFF"/>
                  </a:solidFill>
                  <a:effectLst>
                    <a:outerShdw blurRad="38100" dist="38100" dir="2700000" rotWithShape="0">
                      <a:srgbClr val="000000"/>
                    </a:outerShdw>
                  </a:effectLst>
                </a:defRPr>
              </a:lvl1pPr>
            </a:lstStyle>
            <a:p>
              <a:r>
                <a:t>Corinth</a:t>
              </a:r>
            </a:p>
          </p:txBody>
        </p:sp>
        <p:sp>
          <p:nvSpPr>
            <p:cNvPr id="361" name="CuadroTexto 13"/>
            <p:cNvSpPr txBox="1"/>
            <p:nvPr/>
          </p:nvSpPr>
          <p:spPr>
            <a:xfrm>
              <a:off x="0" y="755899"/>
              <a:ext cx="1024144" cy="291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rgbClr val="FFFF00"/>
                  </a:solidFill>
                  <a:effectLst>
                    <a:outerShdw blurRad="38100" dist="38100" dir="2700000" rotWithShape="0">
                      <a:srgbClr val="000000"/>
                    </a:outerShdw>
                  </a:effectLst>
                </a:defRPr>
              </a:lvl1pPr>
            </a:lstStyle>
            <a:p>
              <a:r>
                <a:t>Lechaeum</a:t>
              </a:r>
            </a:p>
          </p:txBody>
        </p:sp>
        <p:sp>
          <p:nvSpPr>
            <p:cNvPr id="362" name="CuadroTexto 14"/>
            <p:cNvSpPr txBox="1"/>
            <p:nvPr/>
          </p:nvSpPr>
          <p:spPr>
            <a:xfrm>
              <a:off x="1986959" y="1915629"/>
              <a:ext cx="1114205" cy="291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rgbClr val="FFFF00"/>
                  </a:solidFill>
                  <a:effectLst>
                    <a:outerShdw blurRad="38100" dist="38100" dir="2700000" rotWithShape="0">
                      <a:srgbClr val="000000"/>
                    </a:outerShdw>
                  </a:effectLst>
                </a:defRPr>
              </a:lvl1pPr>
            </a:lstStyle>
            <a:p>
              <a:r>
                <a:t>Cenchreae</a:t>
              </a:r>
            </a:p>
          </p:txBody>
        </p:sp>
      </p:grpSp>
      <p:sp>
        <p:nvSpPr>
          <p:cNvPr id="364" name="CuadroTexto 17"/>
          <p:cNvSpPr txBox="1"/>
          <p:nvPr/>
        </p:nvSpPr>
        <p:spPr>
          <a:xfrm>
            <a:off x="4467069" y="4495177"/>
            <a:ext cx="4075400" cy="192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Kabuñ ñan ekjap im mour in lũñ rar kobrak jikin elap eo im jelet manit ko an. Elōñ ian ennaan eo an Paul ñan ri Korint ro ej kajeoñ in jolok abañ kein me emoj an deloñ ilo kabuñ eo.</a:t>
            </a:r>
          </a:p>
        </p:txBody>
      </p:sp>
      <p:sp>
        <p:nvSpPr>
          <p:cNvPr id="365" name="CuadroTexto 6"/>
          <p:cNvSpPr txBox="1"/>
          <p:nvPr/>
        </p:nvSpPr>
        <p:spPr>
          <a:xfrm>
            <a:off x="144043" y="3384899"/>
            <a:ext cx="8962047"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Jibadbad ko an Paul rar kōmman bwe en jerbal einwot juon ri kōmman em nuknuk. Ak mweiuk ko an Korint (eo rar einlok wõt mweiuk ko an Athens) ear wõr jet men ko me rejab lukkun remman.</a:t>
            </a:r>
          </a:p>
        </p:txBody>
      </p:sp>
      <p:sp>
        <p:nvSpPr>
          <p:cNvPr id="366" name="CuadroTexto 10"/>
          <p:cNvSpPr txBox="1"/>
          <p:nvPr/>
        </p:nvSpPr>
        <p:spPr>
          <a:xfrm>
            <a:off x="172553" y="2395367"/>
            <a:ext cx="878906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Aorōk eo an Corinth ej bed ilo jikin eo ej bed ie, ilo Isthmus in Corinth, me ewor ruo jikin raorok me rej lelok menin wia ko ñane: Lechaeum, ilo Gulf in Corinth; and Cenchreae, ilo Saronic Gulf.</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349"/>
                                        </p:tgtEl>
                                        <p:attrNameLst>
                                          <p:attrName>style.visibility</p:attrName>
                                        </p:attrNameLst>
                                      </p:cBhvr>
                                      <p:to>
                                        <p:strVal val="visible"/>
                                      </p:to>
                                    </p:set>
                                    <p:anim calcmode="lin" valueType="num">
                                      <p:cBhvr>
                                        <p:cTn id="7" dur="800" fill="hold"/>
                                        <p:tgtEl>
                                          <p:spTgt spid="349"/>
                                        </p:tgtEl>
                                        <p:attrNameLst>
                                          <p:attrName>ppt_w</p:attrName>
                                        </p:attrNameLst>
                                      </p:cBhvr>
                                      <p:tavLst>
                                        <p:tav tm="0">
                                          <p:val>
                                            <p:fltVal val="0"/>
                                          </p:val>
                                        </p:tav>
                                        <p:tav tm="100000">
                                          <p:val>
                                            <p:strVal val="#ppt_w"/>
                                          </p:val>
                                        </p:tav>
                                      </p:tavLst>
                                    </p:anim>
                                    <p:anim calcmode="lin" valueType="num">
                                      <p:cBhvr>
                                        <p:cTn id="8" dur="800" fill="hold"/>
                                        <p:tgtEl>
                                          <p:spTgt spid="349"/>
                                        </p:tgtEl>
                                        <p:attrNameLst>
                                          <p:attrName>ppt_h</p:attrName>
                                        </p:attrNameLst>
                                      </p:cBhvr>
                                      <p:tavLst>
                                        <p:tav tm="0">
                                          <p:val>
                                            <p:fltVal val="0"/>
                                          </p:val>
                                        </p:tav>
                                        <p:tav tm="100000">
                                          <p:val>
                                            <p:strVal val="#ppt_h"/>
                                          </p:val>
                                        </p:tav>
                                      </p:tavLst>
                                    </p:anim>
                                    <p:anim calcmode="lin" valueType="num">
                                      <p:cBhvr>
                                        <p:cTn id="9" dur="800" fill="hold"/>
                                        <p:tgtEl>
                                          <p:spTgt spid="349"/>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34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5" presetClass="entr" presetSubtype="0" fill="hold" grpId="2" nodeType="afterEffect">
                                  <p:stCondLst>
                                    <p:cond delay="0"/>
                                  </p:stCondLst>
                                  <p:iterate>
                                    <p:tmAbs val="0"/>
                                  </p:iterate>
                                  <p:childTnLst>
                                    <p:set>
                                      <p:cBhvr>
                                        <p:cTn id="13" fill="hold"/>
                                        <p:tgtEl>
                                          <p:spTgt spid="350"/>
                                        </p:tgtEl>
                                        <p:attrNameLst>
                                          <p:attrName>style.visibility</p:attrName>
                                        </p:attrNameLst>
                                      </p:cBhvr>
                                      <p:to>
                                        <p:strVal val="visible"/>
                                      </p:to>
                                    </p:set>
                                    <p:anim calcmode="lin" valueType="num">
                                      <p:cBhvr>
                                        <p:cTn id="14" dur="1000" fill="hold"/>
                                        <p:tgtEl>
                                          <p:spTgt spid="350"/>
                                        </p:tgtEl>
                                        <p:attrNameLst>
                                          <p:attrName>ppt_w</p:attrName>
                                        </p:attrNameLst>
                                      </p:cBhvr>
                                      <p:tavLst>
                                        <p:tav tm="0">
                                          <p:val>
                                            <p:fltVal val="0"/>
                                          </p:val>
                                        </p:tav>
                                        <p:tav tm="100000">
                                          <p:val>
                                            <p:strVal val="#ppt_w"/>
                                          </p:val>
                                        </p:tav>
                                      </p:tavLst>
                                    </p:anim>
                                    <p:anim calcmode="lin" valueType="num">
                                      <p:cBhvr>
                                        <p:cTn id="15" dur="1000" fill="hold"/>
                                        <p:tgtEl>
                                          <p:spTgt spid="350"/>
                                        </p:tgtEl>
                                        <p:attrNameLst>
                                          <p:attrName>ppt_h</p:attrName>
                                        </p:attrNameLst>
                                      </p:cBhvr>
                                      <p:tavLst>
                                        <p:tav tm="0">
                                          <p:val>
                                            <p:fltVal val="0"/>
                                          </p:val>
                                        </p:tav>
                                        <p:tav tm="100000">
                                          <p:val>
                                            <p:strVal val="#ppt_h"/>
                                          </p:val>
                                        </p:tav>
                                      </p:tavLst>
                                    </p:anim>
                                    <p:anim calcmode="lin" valueType="num">
                                      <p:cBhvr>
                                        <p:cTn id="16" dur="1000" fill="hold"/>
                                        <p:tgtEl>
                                          <p:spTgt spid="35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3" nodeType="clickEffect">
                                  <p:stCondLst>
                                    <p:cond delay="0"/>
                                  </p:stCondLst>
                                  <p:iterate>
                                    <p:tmAbs val="0"/>
                                  </p:iterate>
                                  <p:childTnLst>
                                    <p:set>
                                      <p:cBhvr>
                                        <p:cTn id="21" fill="hold"/>
                                        <p:tgtEl>
                                          <p:spTgt spid="358"/>
                                        </p:tgtEl>
                                        <p:attrNameLst>
                                          <p:attrName>style.visibility</p:attrName>
                                        </p:attrNameLst>
                                      </p:cBhvr>
                                      <p:to>
                                        <p:strVal val="visible"/>
                                      </p:to>
                                    </p:set>
                                    <p:anim calcmode="lin" valueType="num">
                                      <p:cBhvr>
                                        <p:cTn id="22" dur="500" fill="hold"/>
                                        <p:tgtEl>
                                          <p:spTgt spid="358"/>
                                        </p:tgtEl>
                                        <p:attrNameLst>
                                          <p:attrName>ppt_x</p:attrName>
                                        </p:attrNameLst>
                                      </p:cBhvr>
                                      <p:tavLst>
                                        <p:tav tm="0">
                                          <p:val>
                                            <p:strVal val="0-#ppt_w/2"/>
                                          </p:val>
                                        </p:tav>
                                        <p:tav tm="100000">
                                          <p:val>
                                            <p:strVal val="#ppt_x"/>
                                          </p:val>
                                        </p:tav>
                                      </p:tavLst>
                                    </p:anim>
                                    <p:anim calcmode="lin" valueType="num">
                                      <p:cBhvr>
                                        <p:cTn id="23" dur="500" fill="hold"/>
                                        <p:tgtEl>
                                          <p:spTgt spid="35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3" presetClass="entr" presetSubtype="16" fill="hold" grpId="4" nodeType="afterEffect">
                                  <p:stCondLst>
                                    <p:cond delay="0"/>
                                  </p:stCondLst>
                                  <p:iterate>
                                    <p:tmAbs val="0"/>
                                  </p:iterate>
                                  <p:childTnLst>
                                    <p:set>
                                      <p:cBhvr>
                                        <p:cTn id="26" fill="hold"/>
                                        <p:tgtEl>
                                          <p:spTgt spid="354"/>
                                        </p:tgtEl>
                                        <p:attrNameLst>
                                          <p:attrName>style.visibility</p:attrName>
                                        </p:attrNameLst>
                                      </p:cBhvr>
                                      <p:to>
                                        <p:strVal val="visible"/>
                                      </p:to>
                                    </p:set>
                                    <p:anim calcmode="lin" valueType="num">
                                      <p:cBhvr>
                                        <p:cTn id="27" dur="500" fill="hold"/>
                                        <p:tgtEl>
                                          <p:spTgt spid="354"/>
                                        </p:tgtEl>
                                        <p:attrNameLst>
                                          <p:attrName>ppt_w</p:attrName>
                                        </p:attrNameLst>
                                      </p:cBhvr>
                                      <p:tavLst>
                                        <p:tav tm="0">
                                          <p:val>
                                            <p:fltVal val="0"/>
                                          </p:val>
                                        </p:tav>
                                        <p:tav tm="100000">
                                          <p:val>
                                            <p:strVal val="#ppt_w"/>
                                          </p:val>
                                        </p:tav>
                                      </p:tavLst>
                                    </p:anim>
                                    <p:anim calcmode="lin" valueType="num">
                                      <p:cBhvr>
                                        <p:cTn id="28" dur="500" fill="hold"/>
                                        <p:tgtEl>
                                          <p:spTgt spid="354"/>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2" presetClass="entr" presetSubtype="8" fill="hold" grpId="5" nodeType="afterEffect">
                                  <p:stCondLst>
                                    <p:cond delay="0"/>
                                  </p:stCondLst>
                                  <p:iterate>
                                    <p:tmAbs val="0"/>
                                  </p:iterate>
                                  <p:childTnLst>
                                    <p:set>
                                      <p:cBhvr>
                                        <p:cTn id="31" fill="hold"/>
                                        <p:tgtEl>
                                          <p:spTgt spid="351"/>
                                        </p:tgtEl>
                                        <p:attrNameLst>
                                          <p:attrName>style.visibility</p:attrName>
                                        </p:attrNameLst>
                                      </p:cBhvr>
                                      <p:to>
                                        <p:strVal val="visible"/>
                                      </p:to>
                                    </p:set>
                                    <p:animEffect transition="in" filter="wipe(left)">
                                      <p:cBhvr>
                                        <p:cTn id="32" dur="500"/>
                                        <p:tgtEl>
                                          <p:spTgt spid="3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6" nodeType="clickEffect">
                                  <p:stCondLst>
                                    <p:cond delay="0"/>
                                  </p:stCondLst>
                                  <p:iterate>
                                    <p:tmAbs val="0"/>
                                  </p:iterate>
                                  <p:childTnLst>
                                    <p:set>
                                      <p:cBhvr>
                                        <p:cTn id="36" fill="hold"/>
                                        <p:tgtEl>
                                          <p:spTgt spid="363"/>
                                        </p:tgtEl>
                                        <p:attrNameLst>
                                          <p:attrName>style.visibility</p:attrName>
                                        </p:attrNameLst>
                                      </p:cBhvr>
                                      <p:to>
                                        <p:strVal val="visible"/>
                                      </p:to>
                                    </p:set>
                                    <p:animEffect transition="in" filter="fade">
                                      <p:cBhvr>
                                        <p:cTn id="37" dur="1000"/>
                                        <p:tgtEl>
                                          <p:spTgt spid="363"/>
                                        </p:tgtEl>
                                      </p:cBhvr>
                                    </p:animEffect>
                                  </p:childTnLst>
                                </p:cTn>
                              </p:par>
                            </p:childTnLst>
                          </p:cTn>
                        </p:par>
                        <p:par>
                          <p:cTn id="38" fill="hold">
                            <p:stCondLst>
                              <p:cond delay="1000"/>
                            </p:stCondLst>
                            <p:childTnLst>
                              <p:par>
                                <p:cTn id="39" presetID="22" presetClass="entr" presetSubtype="8" fill="hold" grpId="7" nodeType="afterEffect">
                                  <p:stCondLst>
                                    <p:cond delay="0"/>
                                  </p:stCondLst>
                                  <p:iterate>
                                    <p:tmAbs val="0"/>
                                  </p:iterate>
                                  <p:childTnLst>
                                    <p:set>
                                      <p:cBhvr>
                                        <p:cTn id="40" fill="hold"/>
                                        <p:tgtEl>
                                          <p:spTgt spid="366"/>
                                        </p:tgtEl>
                                        <p:attrNameLst>
                                          <p:attrName>style.visibility</p:attrName>
                                        </p:attrNameLst>
                                      </p:cBhvr>
                                      <p:to>
                                        <p:strVal val="visible"/>
                                      </p:to>
                                    </p:set>
                                    <p:animEffect transition="in" filter="wipe(left)">
                                      <p:cBhvr>
                                        <p:cTn id="41" dur="500"/>
                                        <p:tgtEl>
                                          <p:spTgt spid="36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8" nodeType="clickEffect">
                                  <p:stCondLst>
                                    <p:cond delay="0"/>
                                  </p:stCondLst>
                                  <p:iterate>
                                    <p:tmAbs val="0"/>
                                  </p:iterate>
                                  <p:childTnLst>
                                    <p:set>
                                      <p:cBhvr>
                                        <p:cTn id="45" fill="hold"/>
                                        <p:tgtEl>
                                          <p:spTgt spid="355"/>
                                        </p:tgtEl>
                                        <p:attrNameLst>
                                          <p:attrName>style.visibility</p:attrName>
                                        </p:attrNameLst>
                                      </p:cBhvr>
                                      <p:to>
                                        <p:strVal val="visible"/>
                                      </p:to>
                                    </p:set>
                                    <p:animEffect transition="in" filter="fade">
                                      <p:cBhvr>
                                        <p:cTn id="46" dur="500"/>
                                        <p:tgtEl>
                                          <p:spTgt spid="355"/>
                                        </p:tgtEl>
                                      </p:cBhvr>
                                    </p:animEffect>
                                  </p:childTnLst>
                                </p:cTn>
                              </p:par>
                            </p:childTnLst>
                          </p:cTn>
                        </p:par>
                        <p:par>
                          <p:cTn id="47" fill="hold">
                            <p:stCondLst>
                              <p:cond delay="500"/>
                            </p:stCondLst>
                            <p:childTnLst>
                              <p:par>
                                <p:cTn id="48" presetID="22" presetClass="entr" presetSubtype="8" fill="hold" grpId="9" nodeType="afterEffect">
                                  <p:stCondLst>
                                    <p:cond delay="0"/>
                                  </p:stCondLst>
                                  <p:iterate>
                                    <p:tmAbs val="0"/>
                                  </p:iterate>
                                  <p:childTnLst>
                                    <p:set>
                                      <p:cBhvr>
                                        <p:cTn id="49" fill="hold"/>
                                        <p:tgtEl>
                                          <p:spTgt spid="365"/>
                                        </p:tgtEl>
                                        <p:attrNameLst>
                                          <p:attrName>style.visibility</p:attrName>
                                        </p:attrNameLst>
                                      </p:cBhvr>
                                      <p:to>
                                        <p:strVal val="visible"/>
                                      </p:to>
                                    </p:set>
                                    <p:animEffect transition="in" filter="wipe(left)">
                                      <p:cBhvr>
                                        <p:cTn id="50" dur="500"/>
                                        <p:tgtEl>
                                          <p:spTgt spid="36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10" nodeType="clickEffect">
                                  <p:stCondLst>
                                    <p:cond delay="0"/>
                                  </p:stCondLst>
                                  <p:iterate>
                                    <p:tmAbs val="0"/>
                                  </p:iterate>
                                  <p:childTnLst>
                                    <p:set>
                                      <p:cBhvr>
                                        <p:cTn id="54" fill="hold"/>
                                        <p:tgtEl>
                                          <p:spTgt spid="364"/>
                                        </p:tgtEl>
                                        <p:attrNameLst>
                                          <p:attrName>style.visibility</p:attrName>
                                        </p:attrNameLst>
                                      </p:cBhvr>
                                      <p:to>
                                        <p:strVal val="visible"/>
                                      </p:to>
                                    </p:set>
                                    <p:animEffect transition="in" filter="wipe(left)">
                                      <p:cBhvr>
                                        <p:cTn id="55"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1" animBg="1" advAuto="0"/>
      <p:bldP spid="350" grpId="2" animBg="1" advAuto="0"/>
      <p:bldP spid="351" grpId="5" animBg="1" advAuto="0"/>
      <p:bldP spid="354" grpId="4" animBg="1" advAuto="0"/>
      <p:bldP spid="355" grpId="8" animBg="1" advAuto="0"/>
      <p:bldP spid="358" grpId="3" animBg="1" advAuto="0"/>
      <p:bldP spid="363" grpId="6" animBg="1" advAuto="0"/>
      <p:bldP spid="364" grpId="10" animBg="1" advAuto="0"/>
      <p:bldP spid="365" grpId="9" animBg="1" advAuto="0"/>
      <p:bldP spid="366" grpId="7"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70" name="Imagen 7"/>
          <p:cNvGrpSpPr/>
          <p:nvPr/>
        </p:nvGrpSpPr>
        <p:grpSpPr>
          <a:xfrm>
            <a:off x="113684" y="1494539"/>
            <a:ext cx="2722695" cy="1706330"/>
            <a:chOff x="0" y="0"/>
            <a:chExt cx="2722693" cy="1706329"/>
          </a:xfrm>
        </p:grpSpPr>
        <p:sp>
          <p:nvSpPr>
            <p:cNvPr id="368" name="Shape"/>
            <p:cNvSpPr/>
            <p:nvPr/>
          </p:nvSpPr>
          <p:spPr>
            <a:xfrm>
              <a:off x="0" y="0"/>
              <a:ext cx="2722694" cy="1706330"/>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253" y="0"/>
                    <a:pt x="564" y="0"/>
                  </a:cubicBezTo>
                  <a:lnTo>
                    <a:pt x="21036" y="0"/>
                  </a:lnTo>
                  <a:lnTo>
                    <a:pt x="21036" y="0"/>
                  </a:lnTo>
                  <a:cubicBezTo>
                    <a:pt x="21347" y="0"/>
                    <a:pt x="21600" y="403"/>
                    <a:pt x="21600" y="900"/>
                  </a:cubicBezTo>
                  <a:lnTo>
                    <a:pt x="21600" y="20700"/>
                  </a:lnTo>
                  <a:lnTo>
                    <a:pt x="21600" y="20700"/>
                  </a:lnTo>
                  <a:cubicBezTo>
                    <a:pt x="21600" y="21197"/>
                    <a:pt x="21347" y="21600"/>
                    <a:pt x="21036" y="21600"/>
                  </a:cubicBezTo>
                  <a:lnTo>
                    <a:pt x="564" y="21600"/>
                  </a:lnTo>
                  <a:lnTo>
                    <a:pt x="564" y="21600"/>
                  </a:lnTo>
                  <a:cubicBezTo>
                    <a:pt x="253"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69" name="image22.jpeg" descr="image22.jpeg"/>
            <p:cNvPicPr>
              <a:picLocks noChangeAspect="1"/>
            </p:cNvPicPr>
            <p:nvPr/>
          </p:nvPicPr>
          <p:blipFill>
            <a:blip r:embed="rId3"/>
            <a:srcRect r="4" b="9"/>
            <a:stretch>
              <a:fillRect/>
            </a:stretch>
          </p:blipFill>
          <p:spPr>
            <a:xfrm>
              <a:off x="0" y="0"/>
              <a:ext cx="2722563" cy="1706166"/>
            </a:xfrm>
            <a:custGeom>
              <a:avLst/>
              <a:gdLst/>
              <a:ahLst/>
              <a:cxnLst>
                <a:cxn ang="0">
                  <a:pos x="wd2" y="hd2"/>
                </a:cxn>
                <a:cxn ang="5400000">
                  <a:pos x="wd2" y="hd2"/>
                </a:cxn>
                <a:cxn ang="10800000">
                  <a:pos x="wd2" y="hd2"/>
                </a:cxn>
                <a:cxn ang="16200000">
                  <a:pos x="wd2" y="hd2"/>
                </a:cxn>
              </a:cxnLst>
              <a:rect l="0" t="0" r="r" b="b"/>
              <a:pathLst>
                <a:path w="21600" h="21600" extrusionOk="0">
                  <a:moveTo>
                    <a:pt x="564" y="0"/>
                  </a:moveTo>
                  <a:cubicBezTo>
                    <a:pt x="252" y="0"/>
                    <a:pt x="0" y="402"/>
                    <a:pt x="0" y="899"/>
                  </a:cubicBezTo>
                  <a:lnTo>
                    <a:pt x="0" y="20701"/>
                  </a:lnTo>
                  <a:cubicBezTo>
                    <a:pt x="0" y="21198"/>
                    <a:pt x="252" y="21600"/>
                    <a:pt x="564" y="21600"/>
                  </a:cubicBezTo>
                  <a:lnTo>
                    <a:pt x="21036" y="21600"/>
                  </a:lnTo>
                  <a:cubicBezTo>
                    <a:pt x="21348" y="21600"/>
                    <a:pt x="21600" y="21198"/>
                    <a:pt x="21600" y="20701"/>
                  </a:cubicBezTo>
                  <a:lnTo>
                    <a:pt x="21600" y="899"/>
                  </a:lnTo>
                  <a:cubicBezTo>
                    <a:pt x="21600" y="402"/>
                    <a:pt x="21348" y="0"/>
                    <a:pt x="21036" y="0"/>
                  </a:cubicBezTo>
                  <a:lnTo>
                    <a:pt x="564" y="0"/>
                  </a:lnTo>
                  <a:close/>
                </a:path>
              </a:pathLst>
            </a:custGeom>
            <a:ln w="38100" cap="sq">
              <a:solidFill>
                <a:srgbClr val="29FFFF"/>
              </a:solidFill>
              <a:prstDash val="solid"/>
              <a:miter lim="800000"/>
            </a:ln>
            <a:effectLst>
              <a:reflection stA="33000" endPos="40000" dir="5400000" sy="-100000" algn="bl" rotWithShape="0"/>
            </a:effectLst>
          </p:spPr>
        </p:pic>
      </p:grpSp>
      <p:grpSp>
        <p:nvGrpSpPr>
          <p:cNvPr id="374" name="Imagen 3"/>
          <p:cNvGrpSpPr/>
          <p:nvPr/>
        </p:nvGrpSpPr>
        <p:grpSpPr>
          <a:xfrm>
            <a:off x="113684" y="3642047"/>
            <a:ext cx="2722695" cy="1702109"/>
            <a:chOff x="0" y="0"/>
            <a:chExt cx="2722693" cy="1702107"/>
          </a:xfrm>
        </p:grpSpPr>
        <p:sp>
          <p:nvSpPr>
            <p:cNvPr id="371" name="Shape"/>
            <p:cNvSpPr/>
            <p:nvPr/>
          </p:nvSpPr>
          <p:spPr>
            <a:xfrm>
              <a:off x="-1" y="0"/>
              <a:ext cx="2722695" cy="1702108"/>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252" y="0"/>
                    <a:pt x="563" y="0"/>
                  </a:cubicBezTo>
                  <a:lnTo>
                    <a:pt x="21037" y="0"/>
                  </a:lnTo>
                  <a:lnTo>
                    <a:pt x="21037" y="0"/>
                  </a:lnTo>
                  <a:cubicBezTo>
                    <a:pt x="21348" y="0"/>
                    <a:pt x="21600" y="403"/>
                    <a:pt x="21600" y="900"/>
                  </a:cubicBezTo>
                  <a:lnTo>
                    <a:pt x="21600" y="20700"/>
                  </a:lnTo>
                  <a:lnTo>
                    <a:pt x="21600" y="20700"/>
                  </a:lnTo>
                  <a:cubicBezTo>
                    <a:pt x="21600" y="21197"/>
                    <a:pt x="21348" y="21600"/>
                    <a:pt x="21037" y="21600"/>
                  </a:cubicBezTo>
                  <a:lnTo>
                    <a:pt x="563" y="21600"/>
                  </a:lnTo>
                  <a:lnTo>
                    <a:pt x="563" y="21600"/>
                  </a:lnTo>
                  <a:cubicBezTo>
                    <a:pt x="252"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72" name="image23.jpeg" descr="image23.jpeg"/>
            <p:cNvPicPr>
              <a:picLocks noChangeAspect="1"/>
            </p:cNvPicPr>
            <p:nvPr/>
          </p:nvPicPr>
          <p:blipFill>
            <a:blip r:embed="rId4"/>
            <a:srcRect r="4"/>
            <a:stretch>
              <a:fillRect/>
            </a:stretch>
          </p:blipFill>
          <p:spPr>
            <a:xfrm>
              <a:off x="0" y="12303"/>
              <a:ext cx="2722563" cy="1689805"/>
            </a:xfrm>
            <a:custGeom>
              <a:avLst/>
              <a:gdLst/>
              <a:ahLst/>
              <a:cxnLst>
                <a:cxn ang="0">
                  <a:pos x="wd2" y="hd2"/>
                </a:cxn>
                <a:cxn ang="5400000">
                  <a:pos x="wd2" y="hd2"/>
                </a:cxn>
                <a:cxn ang="10800000">
                  <a:pos x="wd2" y="hd2"/>
                </a:cxn>
                <a:cxn ang="16200000">
                  <a:pos x="wd2" y="hd2"/>
                </a:cxn>
              </a:cxnLst>
              <a:rect l="0" t="0" r="r" b="b"/>
              <a:pathLst>
                <a:path w="21600" h="21600" extrusionOk="0">
                  <a:moveTo>
                    <a:pt x="264" y="0"/>
                  </a:moveTo>
                  <a:cubicBezTo>
                    <a:pt x="109" y="161"/>
                    <a:pt x="0" y="430"/>
                    <a:pt x="0" y="751"/>
                  </a:cubicBezTo>
                  <a:lnTo>
                    <a:pt x="0" y="20692"/>
                  </a:lnTo>
                  <a:cubicBezTo>
                    <a:pt x="0" y="21193"/>
                    <a:pt x="253" y="21600"/>
                    <a:pt x="564" y="21600"/>
                  </a:cubicBezTo>
                  <a:lnTo>
                    <a:pt x="21040" y="21600"/>
                  </a:lnTo>
                  <a:cubicBezTo>
                    <a:pt x="21350" y="21600"/>
                    <a:pt x="21600" y="21193"/>
                    <a:pt x="21600" y="20692"/>
                  </a:cubicBezTo>
                  <a:lnTo>
                    <a:pt x="21600" y="751"/>
                  </a:lnTo>
                  <a:cubicBezTo>
                    <a:pt x="21600" y="432"/>
                    <a:pt x="21493" y="162"/>
                    <a:pt x="21339" y="0"/>
                  </a:cubicBezTo>
                  <a:lnTo>
                    <a:pt x="264" y="0"/>
                  </a:lnTo>
                  <a:close/>
                </a:path>
              </a:pathLst>
            </a:custGeom>
            <a:ln w="12700" cap="flat">
              <a:noFill/>
              <a:miter lim="400000"/>
            </a:ln>
            <a:effectLst>
              <a:reflection stA="33000" endPos="40000" dir="5400000" sy="-100000" algn="bl" rotWithShape="0"/>
            </a:effectLst>
          </p:spPr>
        </p:pic>
        <p:sp>
          <p:nvSpPr>
            <p:cNvPr id="373" name="Shape"/>
            <p:cNvSpPr/>
            <p:nvPr/>
          </p:nvSpPr>
          <p:spPr>
            <a:xfrm>
              <a:off x="0" y="0"/>
              <a:ext cx="2722694" cy="1702108"/>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252" y="0"/>
                    <a:pt x="563" y="0"/>
                  </a:cubicBezTo>
                  <a:lnTo>
                    <a:pt x="21037" y="0"/>
                  </a:lnTo>
                  <a:lnTo>
                    <a:pt x="21037" y="0"/>
                  </a:lnTo>
                  <a:cubicBezTo>
                    <a:pt x="21348" y="0"/>
                    <a:pt x="21600" y="403"/>
                    <a:pt x="21600" y="900"/>
                  </a:cubicBezTo>
                  <a:lnTo>
                    <a:pt x="21600" y="20700"/>
                  </a:lnTo>
                  <a:lnTo>
                    <a:pt x="21600" y="20700"/>
                  </a:lnTo>
                  <a:cubicBezTo>
                    <a:pt x="21600" y="21197"/>
                    <a:pt x="21348" y="21600"/>
                    <a:pt x="21037" y="21600"/>
                  </a:cubicBezTo>
                  <a:lnTo>
                    <a:pt x="563" y="21600"/>
                  </a:lnTo>
                  <a:lnTo>
                    <a:pt x="563" y="21600"/>
                  </a:lnTo>
                  <a:cubicBezTo>
                    <a:pt x="252" y="21600"/>
                    <a:pt x="0" y="21197"/>
                    <a:pt x="0" y="20700"/>
                  </a:cubicBezTo>
                  <a:close/>
                </a:path>
              </a:pathLst>
            </a:custGeom>
            <a:noFill/>
            <a:ln w="38100" cap="sq">
              <a:solidFill>
                <a:srgbClr val="29FFFF"/>
              </a:solidFill>
              <a:prstDash val="solid"/>
              <a:miter lim="800000"/>
            </a:ln>
            <a:effectLst/>
          </p:spPr>
          <p:txBody>
            <a:bodyPr wrap="square" lIns="45719" tIns="45719" rIns="45719" bIns="45719" numCol="1" anchor="ctr">
              <a:noAutofit/>
            </a:bodyPr>
            <a:lstStyle/>
            <a:p>
              <a:endParaRPr/>
            </a:p>
          </p:txBody>
        </p:sp>
      </p:grpSp>
      <p:sp>
        <p:nvSpPr>
          <p:cNvPr id="375" name="CuadroTexto 2"/>
          <p:cNvSpPr txBox="1"/>
          <p:nvPr/>
        </p:nvSpPr>
        <p:spPr>
          <a:xfrm>
            <a:off x="45719" y="-63501"/>
            <a:ext cx="9504845"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spc="600">
                <a:ln w="13461" cap="flat">
                  <a:solidFill>
                    <a:srgbClr val="FFFFFF"/>
                  </a:solidFill>
                  <a:prstDash val="solid"/>
                  <a:round/>
                </a:ln>
                <a:solidFill>
                  <a:srgbClr val="262626"/>
                </a:solidFill>
                <a:effectLst>
                  <a:outerShdw dist="38100" dir="2700000" rotWithShape="0">
                    <a:schemeClr val="accent5"/>
                  </a:outerShdw>
                </a:effectLst>
              </a:defRPr>
            </a:lvl1pPr>
          </a:lstStyle>
          <a:p>
            <a:r>
              <a:t>Ri-Korinth Ro</a:t>
            </a:r>
          </a:p>
        </p:txBody>
      </p:sp>
      <p:sp>
        <p:nvSpPr>
          <p:cNvPr id="376" name="CuadroTexto 4"/>
          <p:cNvSpPr txBox="1"/>
          <p:nvPr/>
        </p:nvSpPr>
        <p:spPr>
          <a:xfrm>
            <a:off x="501759" y="676328"/>
            <a:ext cx="8592764" cy="646331"/>
          </a:xfrm>
          <a:prstGeom prst="rect">
            <a:avLst/>
          </a:prstGeom>
          <a:solidFill>
            <a:srgbClr val="DDFFFF"/>
          </a:solidFill>
          <a:ln w="1905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b="1">
                <a:solidFill>
                  <a:srgbClr val="99004C"/>
                </a:solidFill>
                <a:latin typeface="Comic Sans MS"/>
                <a:ea typeface="Comic Sans MS"/>
                <a:cs typeface="Comic Sans MS"/>
                <a:sym typeface="Comic Sans MS"/>
              </a:defRPr>
            </a:pPr>
            <a:r>
              <a:rPr dirty="0"/>
              <a:t>“</a:t>
            </a:r>
            <a:r>
              <a:rPr dirty="0" err="1"/>
              <a:t>Juõn</a:t>
            </a:r>
            <a:r>
              <a:rPr dirty="0"/>
              <a:t> </a:t>
            </a:r>
            <a:r>
              <a:rPr dirty="0" err="1"/>
              <a:t>Boñ</a:t>
            </a:r>
            <a:r>
              <a:rPr dirty="0"/>
              <a:t> </a:t>
            </a:r>
            <a:r>
              <a:rPr dirty="0" err="1"/>
              <a:t>eo</a:t>
            </a:r>
            <a:r>
              <a:rPr dirty="0"/>
              <a:t> </a:t>
            </a:r>
            <a:r>
              <a:rPr dirty="0" err="1"/>
              <a:t>Irooj</a:t>
            </a:r>
            <a:r>
              <a:rPr dirty="0"/>
              <a:t> ear </a:t>
            </a:r>
            <a:r>
              <a:rPr dirty="0" err="1"/>
              <a:t>ba</a:t>
            </a:r>
            <a:r>
              <a:rPr dirty="0"/>
              <a:t> </a:t>
            </a:r>
            <a:r>
              <a:rPr dirty="0" err="1"/>
              <a:t>ñan</a:t>
            </a:r>
            <a:r>
              <a:rPr dirty="0"/>
              <a:t> Paul </a:t>
            </a:r>
            <a:r>
              <a:rPr dirty="0" err="1"/>
              <a:t>ilo</a:t>
            </a:r>
            <a:r>
              <a:rPr dirty="0"/>
              <a:t> </a:t>
            </a:r>
            <a:r>
              <a:rPr dirty="0" err="1"/>
              <a:t>juon</a:t>
            </a:r>
            <a:r>
              <a:rPr dirty="0"/>
              <a:t> </a:t>
            </a:r>
            <a:r>
              <a:rPr dirty="0" err="1"/>
              <a:t>visōn</a:t>
            </a:r>
            <a:r>
              <a:rPr dirty="0"/>
              <a:t>, ‘</a:t>
            </a:r>
            <a:r>
              <a:rPr dirty="0" err="1"/>
              <a:t>Kwōn</a:t>
            </a:r>
            <a:r>
              <a:rPr dirty="0"/>
              <a:t> jab </a:t>
            </a:r>
            <a:r>
              <a:rPr dirty="0" err="1"/>
              <a:t>mijak</a:t>
            </a:r>
            <a:r>
              <a:rPr dirty="0"/>
              <a:t>, a </a:t>
            </a:r>
            <a:r>
              <a:rPr dirty="0" err="1"/>
              <a:t>kōnono</a:t>
            </a:r>
            <a:r>
              <a:rPr dirty="0"/>
              <a:t>, </a:t>
            </a:r>
            <a:r>
              <a:rPr dirty="0" err="1"/>
              <a:t>im</a:t>
            </a:r>
            <a:r>
              <a:rPr dirty="0"/>
              <a:t> jab </a:t>
            </a:r>
            <a:r>
              <a:rPr dirty="0" err="1"/>
              <a:t>ikōñ</a:t>
            </a:r>
            <a:r>
              <a:rPr dirty="0"/>
              <a:t>’ ” </a:t>
            </a:r>
            <a:r>
              <a:rPr sz="1400" dirty="0"/>
              <a:t>(</a:t>
            </a:r>
            <a:r>
              <a:rPr sz="1400" dirty="0" err="1"/>
              <a:t>Jerbal</a:t>
            </a:r>
            <a:r>
              <a:rPr sz="1400" dirty="0"/>
              <a:t> 18:9)</a:t>
            </a:r>
          </a:p>
        </p:txBody>
      </p:sp>
      <p:sp>
        <p:nvSpPr>
          <p:cNvPr id="377" name="CuadroTexto 5"/>
          <p:cNvSpPr txBox="1"/>
          <p:nvPr/>
        </p:nvSpPr>
        <p:spPr>
          <a:xfrm>
            <a:off x="3043713" y="1364723"/>
            <a:ext cx="6982471"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Ri Jew ro ilo Korint rar kajekdon nan in kwalok eo an, im ej kamakit Paul bwe en etal jen imõn jar eo im jino kwelok ibben ri ailiñ ro jet ilo juõn em iturin wot jikin jar eo (Jerbal 18:4-7).</a:t>
            </a:r>
          </a:p>
        </p:txBody>
      </p:sp>
      <p:grpSp>
        <p:nvGrpSpPr>
          <p:cNvPr id="380" name="Imagen 9"/>
          <p:cNvGrpSpPr/>
          <p:nvPr/>
        </p:nvGrpSpPr>
        <p:grpSpPr>
          <a:xfrm>
            <a:off x="10006351" y="139889"/>
            <a:ext cx="2085362" cy="2696224"/>
            <a:chOff x="0" y="0"/>
            <a:chExt cx="2085360" cy="2696223"/>
          </a:xfrm>
        </p:grpSpPr>
        <p:sp>
          <p:nvSpPr>
            <p:cNvPr id="378" name="Shape"/>
            <p:cNvSpPr/>
            <p:nvPr/>
          </p:nvSpPr>
          <p:spPr>
            <a:xfrm>
              <a:off x="0" y="-1"/>
              <a:ext cx="2085361" cy="2696225"/>
            </a:xfrm>
            <a:custGeom>
              <a:avLst/>
              <a:gdLst/>
              <a:ahLst/>
              <a:cxnLst>
                <a:cxn ang="0">
                  <a:pos x="wd2" y="hd2"/>
                </a:cxn>
                <a:cxn ang="5400000">
                  <a:pos x="wd2" y="hd2"/>
                </a:cxn>
                <a:cxn ang="10800000">
                  <a:pos x="wd2" y="hd2"/>
                </a:cxn>
                <a:cxn ang="16200000">
                  <a:pos x="wd2" y="hd2"/>
                </a:cxn>
              </a:cxnLst>
              <a:rect l="0" t="0" r="r" b="b"/>
              <a:pathLst>
                <a:path w="21600" h="21600" extrusionOk="0">
                  <a:moveTo>
                    <a:pt x="0" y="696"/>
                  </a:moveTo>
                  <a:lnTo>
                    <a:pt x="0" y="696"/>
                  </a:lnTo>
                  <a:cubicBezTo>
                    <a:pt x="0" y="312"/>
                    <a:pt x="403" y="0"/>
                    <a:pt x="900" y="0"/>
                  </a:cubicBezTo>
                  <a:lnTo>
                    <a:pt x="20700" y="0"/>
                  </a:lnTo>
                  <a:lnTo>
                    <a:pt x="20700" y="0"/>
                  </a:lnTo>
                  <a:cubicBezTo>
                    <a:pt x="21197" y="0"/>
                    <a:pt x="21600" y="312"/>
                    <a:pt x="21600" y="696"/>
                  </a:cubicBezTo>
                  <a:lnTo>
                    <a:pt x="21600" y="20904"/>
                  </a:lnTo>
                  <a:lnTo>
                    <a:pt x="21600" y="20904"/>
                  </a:lnTo>
                  <a:cubicBezTo>
                    <a:pt x="21600" y="21288"/>
                    <a:pt x="21197" y="21600"/>
                    <a:pt x="20700" y="21600"/>
                  </a:cubicBezTo>
                  <a:lnTo>
                    <a:pt x="900" y="21600"/>
                  </a:lnTo>
                  <a:lnTo>
                    <a:pt x="900" y="21600"/>
                  </a:lnTo>
                  <a:cubicBezTo>
                    <a:pt x="403" y="21600"/>
                    <a:pt x="0" y="21288"/>
                    <a:pt x="0" y="20904"/>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79" name="image24.jpeg" descr="image24.jpeg"/>
            <p:cNvPicPr>
              <a:picLocks noChangeAspect="1"/>
            </p:cNvPicPr>
            <p:nvPr/>
          </p:nvPicPr>
          <p:blipFill>
            <a:blip r:embed="rId5"/>
            <a:srcRect r="8"/>
            <a:stretch>
              <a:fillRect/>
            </a:stretch>
          </p:blipFill>
          <p:spPr>
            <a:xfrm>
              <a:off x="0" y="0"/>
              <a:ext cx="2085182" cy="2696224"/>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grpSp>
      <p:pic>
        <p:nvPicPr>
          <p:cNvPr id="381" name="Imagen 11" descr="Imagen 11"/>
          <p:cNvPicPr>
            <a:picLocks noChangeAspect="1"/>
          </p:cNvPicPr>
          <p:nvPr/>
        </p:nvPicPr>
        <p:blipFill>
          <a:blip r:embed="rId6"/>
          <a:stretch>
            <a:fillRect/>
          </a:stretch>
        </p:blipFill>
        <p:spPr>
          <a:xfrm>
            <a:off x="9962932" y="2966929"/>
            <a:ext cx="2136858" cy="2849144"/>
          </a:xfrm>
          <a:prstGeom prst="rect">
            <a:avLst/>
          </a:prstGeom>
          <a:ln w="38100" cap="sq">
            <a:solidFill>
              <a:srgbClr val="FFC000"/>
            </a:solidFill>
            <a:miter/>
          </a:ln>
          <a:effectLst>
            <a:outerShdw blurRad="50800" dist="38100" dir="2700000" rotWithShape="0">
              <a:srgbClr val="000000">
                <a:alpha val="43000"/>
              </a:srgbClr>
            </a:outerShdw>
          </a:effectLst>
        </p:spPr>
      </p:pic>
      <p:sp>
        <p:nvSpPr>
          <p:cNvPr id="382" name="CuadroTexto 13"/>
          <p:cNvSpPr txBox="1"/>
          <p:nvPr/>
        </p:nvSpPr>
        <p:spPr>
          <a:xfrm>
            <a:off x="2983726" y="4547315"/>
            <a:ext cx="6930230"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ien eo, Jesus ear walok ilo juõn vision ilo boñ ñan rejañ Paul bwe en wõnmanlok ilo jerbal eo an ibwiljin Ri Corinth ro, im kamol ñan e bwe elõñ ro renaj kar bõk nan ko an. (Jerbal 18:9-10).</a:t>
            </a:r>
          </a:p>
        </p:txBody>
      </p:sp>
      <p:sp>
        <p:nvSpPr>
          <p:cNvPr id="383" name="CuadroTexto 15"/>
          <p:cNvSpPr txBox="1"/>
          <p:nvPr/>
        </p:nvSpPr>
        <p:spPr>
          <a:xfrm>
            <a:off x="138405" y="5831637"/>
            <a:ext cx="11596704"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 Kin visōn in ear bok kajoor, im Paul ear bed wot ilo Korinth iumin juon yio im jimettan (Jerbal 18:11). Eliktata, dri Jew ro rar bõklok Paul iman jikin ekajet ko (Jerbal 18:12-13). Ilo ien eo ear etal jen Corinth, emoj an jutak juon kabuñ elap (Jerbal 18:18).</a:t>
            </a:r>
          </a:p>
        </p:txBody>
      </p:sp>
      <p:sp>
        <p:nvSpPr>
          <p:cNvPr id="384" name="CuadroTexto 17"/>
          <p:cNvSpPr txBox="1"/>
          <p:nvPr/>
        </p:nvSpPr>
        <p:spPr>
          <a:xfrm>
            <a:off x="2899616" y="2712011"/>
            <a:ext cx="6930229" cy="179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spcBef>
                <a:spcPts val="200"/>
              </a:spcBef>
              <a:defRPr sz="2000" b="1"/>
            </a:pPr>
            <a:r>
              <a:t>“Jerbal in nana eo ear walok ibwiljin ri aelōñ ko, im kōjekdoon im kajjirere eo ear bōke jān ri Jew ro, ear kōmman bwe en lukkun eñtan ilo jitõb. Ear pere kin mālōtlōt im lemnak eo ñan kajjieon̄ kalōk bar juon mon kabun̄ jān kein jerbal in ekkal ear loe ie”  </a:t>
            </a:r>
          </a:p>
          <a:p>
            <a:pPr lvl="6">
              <a:lnSpc>
                <a:spcPct val="90000"/>
              </a:lnSpc>
              <a:spcBef>
                <a:spcPts val="200"/>
              </a:spcBef>
              <a:defRPr sz="2000" b="1"/>
            </a:pPr>
            <a:r>
              <a:rPr sz="1600"/>
              <a:t>(EGW The Acts of the Apostle p. 250)</a:t>
            </a:r>
            <a:r>
              <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375"/>
                                        </p:tgtEl>
                                        <p:attrNameLst>
                                          <p:attrName>style.visibility</p:attrName>
                                        </p:attrNameLst>
                                      </p:cBhvr>
                                      <p:to>
                                        <p:strVal val="visible"/>
                                      </p:to>
                                    </p:set>
                                    <p:anim calcmode="lin" valueType="num">
                                      <p:cBhvr>
                                        <p:cTn id="7" dur="800" fill="hold"/>
                                        <p:tgtEl>
                                          <p:spTgt spid="375"/>
                                        </p:tgtEl>
                                        <p:attrNameLst>
                                          <p:attrName>ppt_w</p:attrName>
                                        </p:attrNameLst>
                                      </p:cBhvr>
                                      <p:tavLst>
                                        <p:tav tm="0">
                                          <p:val>
                                            <p:fltVal val="0"/>
                                          </p:val>
                                        </p:tav>
                                        <p:tav tm="100000">
                                          <p:val>
                                            <p:strVal val="#ppt_w"/>
                                          </p:val>
                                        </p:tav>
                                      </p:tavLst>
                                    </p:anim>
                                    <p:anim calcmode="lin" valueType="num">
                                      <p:cBhvr>
                                        <p:cTn id="8" dur="800" fill="hold"/>
                                        <p:tgtEl>
                                          <p:spTgt spid="375"/>
                                        </p:tgtEl>
                                        <p:attrNameLst>
                                          <p:attrName>ppt_h</p:attrName>
                                        </p:attrNameLst>
                                      </p:cBhvr>
                                      <p:tavLst>
                                        <p:tav tm="0">
                                          <p:val>
                                            <p:fltVal val="0"/>
                                          </p:val>
                                        </p:tav>
                                        <p:tav tm="100000">
                                          <p:val>
                                            <p:strVal val="#ppt_h"/>
                                          </p:val>
                                        </p:tav>
                                      </p:tavLst>
                                    </p:anim>
                                    <p:anim calcmode="lin" valueType="num">
                                      <p:cBhvr>
                                        <p:cTn id="9" dur="800" fill="hold"/>
                                        <p:tgtEl>
                                          <p:spTgt spid="375"/>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37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0" presetClass="entr" fill="hold" grpId="2" nodeType="afterEffect">
                                  <p:stCondLst>
                                    <p:cond delay="0"/>
                                  </p:stCondLst>
                                  <p:iterate>
                                    <p:tmAbs val="0"/>
                                  </p:iterate>
                                  <p:childTnLst>
                                    <p:set>
                                      <p:cBhvr>
                                        <p:cTn id="13" fill="hold"/>
                                        <p:tgtEl>
                                          <p:spTgt spid="376"/>
                                        </p:tgtEl>
                                        <p:attrNameLst>
                                          <p:attrName>style.visibility</p:attrName>
                                        </p:attrNameLst>
                                      </p:cBhvr>
                                      <p:to>
                                        <p:strVal val="visible"/>
                                      </p:to>
                                    </p:set>
                                    <p:animEffect transition="in" filter="fade">
                                      <p:cBhvr>
                                        <p:cTn id="14" dur="500"/>
                                        <p:tgtEl>
                                          <p:spTgt spid="376"/>
                                        </p:tgtEl>
                                      </p:cBhvr>
                                    </p:animEffect>
                                  </p:childTnLst>
                                </p:cTn>
                              </p:par>
                            </p:childTnLst>
                          </p:cTn>
                        </p:par>
                        <p:par>
                          <p:cTn id="15" fill="hold">
                            <p:stCondLst>
                              <p:cond delay="1300"/>
                            </p:stCondLst>
                            <p:childTnLst>
                              <p:par>
                                <p:cTn id="16" presetID="10" presetClass="entr" fill="hold" grpId="3" nodeType="afterEffect">
                                  <p:stCondLst>
                                    <p:cond delay="0"/>
                                  </p:stCondLst>
                                  <p:iterate>
                                    <p:tmAbs val="0"/>
                                  </p:iterate>
                                  <p:childTnLst>
                                    <p:set>
                                      <p:cBhvr>
                                        <p:cTn id="17" fill="hold"/>
                                        <p:tgtEl>
                                          <p:spTgt spid="380"/>
                                        </p:tgtEl>
                                        <p:attrNameLst>
                                          <p:attrName>style.visibility</p:attrName>
                                        </p:attrNameLst>
                                      </p:cBhvr>
                                      <p:to>
                                        <p:strVal val="visible"/>
                                      </p:to>
                                    </p:set>
                                    <p:animEffect transition="in" filter="fade">
                                      <p:cBhvr>
                                        <p:cTn id="18" dur="500"/>
                                        <p:tgtEl>
                                          <p:spTgt spid="38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4" nodeType="clickEffect">
                                  <p:stCondLst>
                                    <p:cond delay="0"/>
                                  </p:stCondLst>
                                  <p:iterate>
                                    <p:tmAbs val="0"/>
                                  </p:iterate>
                                  <p:childTnLst>
                                    <p:set>
                                      <p:cBhvr>
                                        <p:cTn id="22" fill="hold"/>
                                        <p:tgtEl>
                                          <p:spTgt spid="370"/>
                                        </p:tgtEl>
                                        <p:attrNameLst>
                                          <p:attrName>style.visibility</p:attrName>
                                        </p:attrNameLst>
                                      </p:cBhvr>
                                      <p:to>
                                        <p:strVal val="visible"/>
                                      </p:to>
                                    </p:set>
                                    <p:anim calcmode="lin" valueType="num">
                                      <p:cBhvr>
                                        <p:cTn id="23" dur="1000" fill="hold"/>
                                        <p:tgtEl>
                                          <p:spTgt spid="370"/>
                                        </p:tgtEl>
                                        <p:attrNameLst>
                                          <p:attrName>ppt_x</p:attrName>
                                        </p:attrNameLst>
                                      </p:cBhvr>
                                      <p:tavLst>
                                        <p:tav tm="0">
                                          <p:val>
                                            <p:strVal val="#ppt_x"/>
                                          </p:val>
                                        </p:tav>
                                        <p:tav tm="100000">
                                          <p:val>
                                            <p:strVal val="#ppt_x"/>
                                          </p:val>
                                        </p:tav>
                                      </p:tavLst>
                                    </p:anim>
                                    <p:anim calcmode="lin" valueType="num">
                                      <p:cBhvr>
                                        <p:cTn id="24" dur="1000" fill="hold"/>
                                        <p:tgtEl>
                                          <p:spTgt spid="37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5" nodeType="afterEffect">
                                  <p:stCondLst>
                                    <p:cond delay="500"/>
                                  </p:stCondLst>
                                  <p:iterate>
                                    <p:tmAbs val="0"/>
                                  </p:iterate>
                                  <p:childTnLst>
                                    <p:set>
                                      <p:cBhvr>
                                        <p:cTn id="27" fill="hold"/>
                                        <p:tgtEl>
                                          <p:spTgt spid="374"/>
                                        </p:tgtEl>
                                        <p:attrNameLst>
                                          <p:attrName>style.visibility</p:attrName>
                                        </p:attrNameLst>
                                      </p:cBhvr>
                                      <p:to>
                                        <p:strVal val="visible"/>
                                      </p:to>
                                    </p:set>
                                    <p:anim calcmode="lin" valueType="num">
                                      <p:cBhvr>
                                        <p:cTn id="28" dur="1000" fill="hold"/>
                                        <p:tgtEl>
                                          <p:spTgt spid="374"/>
                                        </p:tgtEl>
                                        <p:attrNameLst>
                                          <p:attrName>ppt_x</p:attrName>
                                        </p:attrNameLst>
                                      </p:cBhvr>
                                      <p:tavLst>
                                        <p:tav tm="0">
                                          <p:val>
                                            <p:strVal val="#ppt_x"/>
                                          </p:val>
                                        </p:tav>
                                        <p:tav tm="100000">
                                          <p:val>
                                            <p:strVal val="#ppt_x"/>
                                          </p:val>
                                        </p:tav>
                                      </p:tavLst>
                                    </p:anim>
                                    <p:anim calcmode="lin" valueType="num">
                                      <p:cBhvr>
                                        <p:cTn id="29" dur="1000" fill="hold"/>
                                        <p:tgtEl>
                                          <p:spTgt spid="374"/>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6" nodeType="afterEffect">
                                  <p:stCondLst>
                                    <p:cond delay="0"/>
                                  </p:stCondLst>
                                  <p:iterate>
                                    <p:tmAbs val="0"/>
                                  </p:iterate>
                                  <p:childTnLst>
                                    <p:set>
                                      <p:cBhvr>
                                        <p:cTn id="32" fill="hold"/>
                                        <p:tgtEl>
                                          <p:spTgt spid="377"/>
                                        </p:tgtEl>
                                        <p:attrNameLst>
                                          <p:attrName>style.visibility</p:attrName>
                                        </p:attrNameLst>
                                      </p:cBhvr>
                                      <p:to>
                                        <p:strVal val="visible"/>
                                      </p:to>
                                    </p:set>
                                    <p:animEffect transition="in" filter="wipe(left)">
                                      <p:cBhvr>
                                        <p:cTn id="33" dur="500"/>
                                        <p:tgtEl>
                                          <p:spTgt spid="37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7" nodeType="clickEffect">
                                  <p:stCondLst>
                                    <p:cond delay="0"/>
                                  </p:stCondLst>
                                  <p:iterate>
                                    <p:tmAbs val="0"/>
                                  </p:iterate>
                                  <p:childTnLst>
                                    <p:set>
                                      <p:cBhvr>
                                        <p:cTn id="37" fill="hold"/>
                                        <p:tgtEl>
                                          <p:spTgt spid="384"/>
                                        </p:tgtEl>
                                        <p:attrNameLst>
                                          <p:attrName>style.visibility</p:attrName>
                                        </p:attrNameLst>
                                      </p:cBhvr>
                                      <p:to>
                                        <p:strVal val="visible"/>
                                      </p:to>
                                    </p:set>
                                    <p:animEffect transition="in" filter="wipe(left)">
                                      <p:cBhvr>
                                        <p:cTn id="38" dur="500"/>
                                        <p:tgtEl>
                                          <p:spTgt spid="38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8" nodeType="clickEffect">
                                  <p:stCondLst>
                                    <p:cond delay="0"/>
                                  </p:stCondLst>
                                  <p:iterate>
                                    <p:tmAbs val="0"/>
                                  </p:iterate>
                                  <p:childTnLst>
                                    <p:set>
                                      <p:cBhvr>
                                        <p:cTn id="42" fill="hold"/>
                                        <p:tgtEl>
                                          <p:spTgt spid="382"/>
                                        </p:tgtEl>
                                        <p:attrNameLst>
                                          <p:attrName>style.visibility</p:attrName>
                                        </p:attrNameLst>
                                      </p:cBhvr>
                                      <p:to>
                                        <p:strVal val="visible"/>
                                      </p:to>
                                    </p:set>
                                    <p:animEffect transition="in" filter="wipe(left)">
                                      <p:cBhvr>
                                        <p:cTn id="43" dur="500"/>
                                        <p:tgtEl>
                                          <p:spTgt spid="382"/>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9" fill="hold" grpId="9" nodeType="clickEffect">
                                  <p:stCondLst>
                                    <p:cond delay="0"/>
                                  </p:stCondLst>
                                  <p:iterate>
                                    <p:tmAbs val="0"/>
                                  </p:iterate>
                                  <p:childTnLst>
                                    <p:set>
                                      <p:cBhvr>
                                        <p:cTn id="47" fill="hold"/>
                                        <p:tgtEl>
                                          <p:spTgt spid="381"/>
                                        </p:tgtEl>
                                        <p:attrNameLst>
                                          <p:attrName>style.visibility</p:attrName>
                                        </p:attrNameLst>
                                      </p:cBhvr>
                                      <p:to>
                                        <p:strVal val="visible"/>
                                      </p:to>
                                    </p:set>
                                    <p:anim calcmode="lin" valueType="num">
                                      <p:cBhvr>
                                        <p:cTn id="48" dur="1000" fill="hold"/>
                                        <p:tgtEl>
                                          <p:spTgt spid="381"/>
                                        </p:tgtEl>
                                        <p:attrNameLst>
                                          <p:attrName>ppt_w</p:attrName>
                                        </p:attrNameLst>
                                      </p:cBhvr>
                                      <p:tavLst>
                                        <p:tav tm="0">
                                          <p:val>
                                            <p:fltVal val="0"/>
                                          </p:val>
                                        </p:tav>
                                        <p:tav tm="100000">
                                          <p:val>
                                            <p:strVal val="#ppt_w"/>
                                          </p:val>
                                        </p:tav>
                                      </p:tavLst>
                                    </p:anim>
                                    <p:anim calcmode="lin" valueType="num">
                                      <p:cBhvr>
                                        <p:cTn id="49" dur="1000" fill="hold"/>
                                        <p:tgtEl>
                                          <p:spTgt spid="381"/>
                                        </p:tgtEl>
                                        <p:attrNameLst>
                                          <p:attrName>ppt_h</p:attrName>
                                        </p:attrNameLst>
                                      </p:cBhvr>
                                      <p:tavLst>
                                        <p:tav tm="0">
                                          <p:val>
                                            <p:fltVal val="0"/>
                                          </p:val>
                                        </p:tav>
                                        <p:tav tm="100000">
                                          <p:val>
                                            <p:strVal val="#ppt_h"/>
                                          </p:val>
                                        </p:tav>
                                      </p:tavLst>
                                    </p:anim>
                                    <p:anim calcmode="lin" valueType="num">
                                      <p:cBhvr>
                                        <p:cTn id="50" dur="1000" fill="hold"/>
                                        <p:tgtEl>
                                          <p:spTgt spid="381"/>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381"/>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1000"/>
                            </p:stCondLst>
                            <p:childTnLst>
                              <p:par>
                                <p:cTn id="53" presetID="22" presetClass="entr" presetSubtype="8" fill="hold" grpId="10" nodeType="afterEffect">
                                  <p:stCondLst>
                                    <p:cond delay="0"/>
                                  </p:stCondLst>
                                  <p:iterate>
                                    <p:tmAbs val="0"/>
                                  </p:iterate>
                                  <p:childTnLst>
                                    <p:set>
                                      <p:cBhvr>
                                        <p:cTn id="54" fill="hold"/>
                                        <p:tgtEl>
                                          <p:spTgt spid="383"/>
                                        </p:tgtEl>
                                        <p:attrNameLst>
                                          <p:attrName>style.visibility</p:attrName>
                                        </p:attrNameLst>
                                      </p:cBhvr>
                                      <p:to>
                                        <p:strVal val="visible"/>
                                      </p:to>
                                    </p:set>
                                    <p:animEffect transition="in" filter="wipe(left)">
                                      <p:cBhvr>
                                        <p:cTn id="55"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4" animBg="1" advAuto="0"/>
      <p:bldP spid="374" grpId="5" animBg="1" advAuto="0"/>
      <p:bldP spid="375" grpId="1" animBg="1" advAuto="0"/>
      <p:bldP spid="376" grpId="2" animBg="1" advAuto="0"/>
      <p:bldP spid="377" grpId="6" animBg="1" advAuto="0"/>
      <p:bldP spid="380" grpId="3" animBg="1" advAuto="0"/>
      <p:bldP spid="381" grpId="9" animBg="1" advAuto="0"/>
      <p:bldP spid="382" grpId="8" animBg="1" advAuto="0"/>
      <p:bldP spid="383" grpId="10" animBg="1" advAuto="0"/>
      <p:bldP spid="384"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a:extLst>
            <a:ext uri="{FF2B5EF4-FFF2-40B4-BE49-F238E27FC236}">
              <a16:creationId xmlns:a16="http://schemas.microsoft.com/office/drawing/2014/main" id="{4FF2D98A-9179-6CAC-4635-0FBADDFB3555}"/>
            </a:ext>
          </a:extLst>
        </p:cNvPr>
        <p:cNvGrpSpPr/>
        <p:nvPr/>
      </p:nvGrpSpPr>
      <p:grpSpPr>
        <a:xfrm>
          <a:off x="0" y="0"/>
          <a:ext cx="0" cy="0"/>
          <a:chOff x="0" y="0"/>
          <a:chExt cx="0" cy="0"/>
        </a:xfrm>
      </p:grpSpPr>
      <p:sp>
        <p:nvSpPr>
          <p:cNvPr id="386" name="CuadroTexto 2">
            <a:extLst>
              <a:ext uri="{FF2B5EF4-FFF2-40B4-BE49-F238E27FC236}">
                <a16:creationId xmlns:a16="http://schemas.microsoft.com/office/drawing/2014/main" id="{ACFBD617-7054-00E3-D77E-3BFE7505524C}"/>
              </a:ext>
            </a:extLst>
          </p:cNvPr>
          <p:cNvSpPr txBox="1"/>
          <p:nvPr/>
        </p:nvSpPr>
        <p:spPr>
          <a:xfrm>
            <a:off x="45720" y="-1"/>
            <a:ext cx="8359387" cy="548641"/>
          </a:xfrm>
          <a:prstGeom prst="rect">
            <a:avLst/>
          </a:prstGeom>
          <a:ln w="12700">
            <a:miter lim="400000"/>
          </a:ln>
          <a:effectLst>
            <a:outerShdw blurRad="50800" dist="12700"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000" b="1">
                <a:ln w="6600" cap="flat">
                  <a:solidFill>
                    <a:schemeClr val="accent2"/>
                  </a:solidFill>
                  <a:prstDash val="solid"/>
                  <a:round/>
                </a:ln>
                <a:solidFill>
                  <a:srgbClr val="FFFFFF"/>
                </a:solidFill>
                <a:effectLst>
                  <a:outerShdw dist="38100" dir="2700000" rotWithShape="0">
                    <a:schemeClr val="accent2"/>
                  </a:outerShdw>
                </a:effectLst>
              </a:defRPr>
            </a:lvl1pPr>
          </a:lstStyle>
          <a:p>
            <a:r>
              <a:t>LETA KO ÑAN RI-TOMAK RO ILO KORINT</a:t>
            </a:r>
          </a:p>
        </p:txBody>
      </p:sp>
      <p:sp>
        <p:nvSpPr>
          <p:cNvPr id="387" name="CuadroTexto 4">
            <a:extLst>
              <a:ext uri="{FF2B5EF4-FFF2-40B4-BE49-F238E27FC236}">
                <a16:creationId xmlns:a16="http://schemas.microsoft.com/office/drawing/2014/main" id="{F51F1127-A340-5815-8221-4D15F620EBF4}"/>
              </a:ext>
            </a:extLst>
          </p:cNvPr>
          <p:cNvSpPr txBox="1"/>
          <p:nvPr/>
        </p:nvSpPr>
        <p:spPr>
          <a:xfrm>
            <a:off x="111165" y="686077"/>
            <a:ext cx="8216819" cy="726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b="1">
                <a:solidFill>
                  <a:srgbClr val="D6EBFF"/>
                </a:solidFill>
                <a:effectLst>
                  <a:outerShdw blurRad="38100" dist="38100" dir="2700000" rotWithShape="0">
                    <a:srgbClr val="000000">
                      <a:alpha val="43137"/>
                    </a:srgbClr>
                  </a:outerShdw>
                </a:effectLst>
                <a:latin typeface="Comic Sans MS"/>
                <a:ea typeface="Comic Sans MS"/>
                <a:cs typeface="Comic Sans MS"/>
                <a:sym typeface="Comic Sans MS"/>
              </a:defRPr>
            </a:pPr>
            <a:r>
              <a:t>“Bwe emwij kwalok ñan ña kin kom, ro jeiū im jatū, jen armij ro an Chloe, bwe ewor akwāāl ippemi” </a:t>
            </a:r>
            <a:r>
              <a:rPr sz="1400"/>
              <a:t>(1 Corinthians 1:11)</a:t>
            </a:r>
          </a:p>
        </p:txBody>
      </p:sp>
      <p:pic>
        <p:nvPicPr>
          <p:cNvPr id="407" name="Imagen 6" descr="Imagen 6">
            <a:extLst>
              <a:ext uri="{FF2B5EF4-FFF2-40B4-BE49-F238E27FC236}">
                <a16:creationId xmlns:a16="http://schemas.microsoft.com/office/drawing/2014/main" id="{2C13D819-D478-0AB4-040E-069F0CA98E09}"/>
              </a:ext>
            </a:extLst>
          </p:cNvPr>
          <p:cNvPicPr>
            <a:picLocks noChangeAspect="1"/>
          </p:cNvPicPr>
          <p:nvPr/>
        </p:nvPicPr>
        <p:blipFill>
          <a:blip r:embed="rId3"/>
          <a:stretch>
            <a:fillRect/>
          </a:stretch>
        </p:blipFill>
        <p:spPr>
          <a:xfrm>
            <a:off x="8450826" y="3747435"/>
            <a:ext cx="3652685" cy="1522655"/>
          </a:xfrm>
          <a:prstGeom prst="rect">
            <a:avLst/>
          </a:prstGeom>
          <a:ln w="57150" cap="sq">
            <a:solidFill>
              <a:srgbClr val="BF9900"/>
            </a:solidFill>
            <a:miter/>
          </a:ln>
        </p:spPr>
      </p:pic>
      <p:pic>
        <p:nvPicPr>
          <p:cNvPr id="408" name="Imagen 10" descr="Imagen 10">
            <a:extLst>
              <a:ext uri="{FF2B5EF4-FFF2-40B4-BE49-F238E27FC236}">
                <a16:creationId xmlns:a16="http://schemas.microsoft.com/office/drawing/2014/main" id="{AEAF23D3-D7C2-1173-2194-14F35E8F64C7}"/>
              </a:ext>
            </a:extLst>
          </p:cNvPr>
          <p:cNvPicPr>
            <a:picLocks noChangeAspect="1"/>
          </p:cNvPicPr>
          <p:nvPr/>
        </p:nvPicPr>
        <p:blipFill>
          <a:blip r:embed="rId4"/>
          <a:stretch>
            <a:fillRect/>
          </a:stretch>
        </p:blipFill>
        <p:spPr>
          <a:xfrm>
            <a:off x="8450826" y="1895379"/>
            <a:ext cx="3652685" cy="1736318"/>
          </a:xfrm>
          <a:prstGeom prst="rect">
            <a:avLst/>
          </a:prstGeom>
          <a:ln w="57150" cap="sq">
            <a:solidFill>
              <a:srgbClr val="BF9900"/>
            </a:solidFill>
            <a:miter/>
          </a:ln>
        </p:spPr>
      </p:pic>
      <p:pic>
        <p:nvPicPr>
          <p:cNvPr id="409" name="Imagen 8" descr="Imagen 8">
            <a:extLst>
              <a:ext uri="{FF2B5EF4-FFF2-40B4-BE49-F238E27FC236}">
                <a16:creationId xmlns:a16="http://schemas.microsoft.com/office/drawing/2014/main" id="{551C9EBD-CB4A-1CA8-0635-9D01DCC7855A}"/>
              </a:ext>
            </a:extLst>
          </p:cNvPr>
          <p:cNvPicPr>
            <a:picLocks noChangeAspect="1"/>
          </p:cNvPicPr>
          <p:nvPr/>
        </p:nvPicPr>
        <p:blipFill>
          <a:blip r:embed="rId5"/>
          <a:stretch>
            <a:fillRect/>
          </a:stretch>
        </p:blipFill>
        <p:spPr>
          <a:xfrm>
            <a:off x="8450826" y="115740"/>
            <a:ext cx="3652685" cy="1663900"/>
          </a:xfrm>
          <a:prstGeom prst="rect">
            <a:avLst/>
          </a:prstGeom>
          <a:ln w="57150" cap="sq">
            <a:solidFill>
              <a:srgbClr val="0073E6"/>
            </a:solidFill>
            <a:miter/>
          </a:ln>
        </p:spPr>
      </p:pic>
      <p:pic>
        <p:nvPicPr>
          <p:cNvPr id="410" name="Imagen 12" descr="Imagen 12">
            <a:extLst>
              <a:ext uri="{FF2B5EF4-FFF2-40B4-BE49-F238E27FC236}">
                <a16:creationId xmlns:a16="http://schemas.microsoft.com/office/drawing/2014/main" id="{1DAC3EEB-BD74-72B6-B87A-6F9AAD4A8024}"/>
              </a:ext>
            </a:extLst>
          </p:cNvPr>
          <p:cNvPicPr>
            <a:picLocks noChangeAspect="1"/>
          </p:cNvPicPr>
          <p:nvPr/>
        </p:nvPicPr>
        <p:blipFill>
          <a:blip r:embed="rId6"/>
          <a:stretch>
            <a:fillRect/>
          </a:stretch>
        </p:blipFill>
        <p:spPr>
          <a:xfrm>
            <a:off x="8450826" y="5385830"/>
            <a:ext cx="3652685" cy="1356431"/>
          </a:xfrm>
          <a:prstGeom prst="rect">
            <a:avLst/>
          </a:prstGeom>
          <a:ln w="57150" cap="sq">
            <a:solidFill>
              <a:srgbClr val="0FD60F"/>
            </a:solidFill>
            <a:miter/>
          </a:ln>
          <a:effectLst>
            <a:outerShdw blurRad="63500" dist="50800" dir="2700000" rotWithShape="0">
              <a:srgbClr val="000000">
                <a:alpha val="40000"/>
              </a:srgbClr>
            </a:outerShdw>
          </a:effectLst>
        </p:spPr>
      </p:pic>
      <p:graphicFrame>
        <p:nvGraphicFramePr>
          <p:cNvPr id="2" name="Diagrama 1">
            <a:extLst>
              <a:ext uri="{FF2B5EF4-FFF2-40B4-BE49-F238E27FC236}">
                <a16:creationId xmlns:a16="http://schemas.microsoft.com/office/drawing/2014/main" id="{C1869C5F-6FB3-7547-9364-4A656C734F16}"/>
              </a:ext>
            </a:extLst>
          </p:cNvPr>
          <p:cNvGraphicFramePr/>
          <p:nvPr>
            <p:extLst>
              <p:ext uri="{D42A27DB-BD31-4B8C-83A1-F6EECF244321}">
                <p14:modId xmlns:p14="http://schemas.microsoft.com/office/powerpoint/2010/main" val="2060950444"/>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3657044"/>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0" nodeType="afterEffect">
                                  <p:stCondLst>
                                    <p:cond delay="0"/>
                                  </p:stCondLst>
                                  <p:iterate>
                                    <p:tmAbs val="0"/>
                                  </p:iterate>
                                  <p:childTnLst>
                                    <p:set>
                                      <p:cBhvr>
                                        <p:cTn id="6" fill="hold"/>
                                        <p:tgtEl>
                                          <p:spTgt spid="386"/>
                                        </p:tgtEl>
                                        <p:attrNameLst>
                                          <p:attrName>style.visibility</p:attrName>
                                        </p:attrNameLst>
                                      </p:cBhvr>
                                      <p:to>
                                        <p:strVal val="visible"/>
                                      </p:to>
                                    </p:set>
                                    <p:anim calcmode="lin" valueType="num">
                                      <p:cBhvr>
                                        <p:cTn id="7" dur="800" fill="hold"/>
                                        <p:tgtEl>
                                          <p:spTgt spid="386"/>
                                        </p:tgtEl>
                                        <p:attrNameLst>
                                          <p:attrName>ppt_w</p:attrName>
                                        </p:attrNameLst>
                                      </p:cBhvr>
                                      <p:tavLst>
                                        <p:tav tm="0">
                                          <p:val>
                                            <p:fltVal val="0"/>
                                          </p:val>
                                        </p:tav>
                                        <p:tav tm="100000">
                                          <p:val>
                                            <p:strVal val="#ppt_w"/>
                                          </p:val>
                                        </p:tav>
                                      </p:tavLst>
                                    </p:anim>
                                    <p:anim calcmode="lin" valueType="num">
                                      <p:cBhvr>
                                        <p:cTn id="8" dur="800" fill="hold"/>
                                        <p:tgtEl>
                                          <p:spTgt spid="386"/>
                                        </p:tgtEl>
                                        <p:attrNameLst>
                                          <p:attrName>ppt_h</p:attrName>
                                        </p:attrNameLst>
                                      </p:cBhvr>
                                      <p:tavLst>
                                        <p:tav tm="0">
                                          <p:val>
                                            <p:fltVal val="0"/>
                                          </p:val>
                                        </p:tav>
                                        <p:tav tm="100000">
                                          <p:val>
                                            <p:strVal val="#ppt_h"/>
                                          </p:val>
                                        </p:tav>
                                      </p:tavLst>
                                    </p:anim>
                                    <p:anim calcmode="lin" valueType="num">
                                      <p:cBhvr>
                                        <p:cTn id="9" dur="800" fill="hold"/>
                                        <p:tgtEl>
                                          <p:spTgt spid="386"/>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38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 presetClass="entr" presetSubtype="1" fill="hold" grpId="0" nodeType="afterEffect">
                                  <p:stCondLst>
                                    <p:cond delay="0"/>
                                  </p:stCondLst>
                                  <p:iterate>
                                    <p:tmAbs val="0"/>
                                  </p:iterate>
                                  <p:childTnLst>
                                    <p:set>
                                      <p:cBhvr>
                                        <p:cTn id="13" fill="hold"/>
                                        <p:tgtEl>
                                          <p:spTgt spid="387"/>
                                        </p:tgtEl>
                                        <p:attrNameLst>
                                          <p:attrName>style.visibility</p:attrName>
                                        </p:attrNameLst>
                                      </p:cBhvr>
                                      <p:to>
                                        <p:strVal val="visible"/>
                                      </p:to>
                                    </p:set>
                                    <p:anim calcmode="lin" valueType="num">
                                      <p:cBhvr>
                                        <p:cTn id="14" dur="456" fill="hold"/>
                                        <p:tgtEl>
                                          <p:spTgt spid="387"/>
                                        </p:tgtEl>
                                        <p:attrNameLst>
                                          <p:attrName>ppt_x</p:attrName>
                                        </p:attrNameLst>
                                      </p:cBhvr>
                                      <p:tavLst>
                                        <p:tav tm="0">
                                          <p:val>
                                            <p:strVal val="#ppt_x"/>
                                          </p:val>
                                        </p:tav>
                                        <p:tav tm="100000">
                                          <p:val>
                                            <p:strVal val="#ppt_x"/>
                                          </p:val>
                                        </p:tav>
                                      </p:tavLst>
                                    </p:anim>
                                    <p:anim calcmode="lin" valueType="num">
                                      <p:cBhvr>
                                        <p:cTn id="15" dur="456" fill="hold"/>
                                        <p:tgtEl>
                                          <p:spTgt spid="38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409"/>
                                        </p:tgtEl>
                                        <p:attrNameLst>
                                          <p:attrName>style.visibility</p:attrName>
                                        </p:attrNameLst>
                                      </p:cBhvr>
                                      <p:to>
                                        <p:strVal val="visible"/>
                                      </p:to>
                                    </p:set>
                                    <p:animEffect transition="in" filter="fade">
                                      <p:cBhvr>
                                        <p:cTn id="20" dur="1000"/>
                                        <p:tgtEl>
                                          <p:spTgt spid="409"/>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24"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26" dur="500"/>
                                        <p:tgtEl>
                                          <p:spTgt spid="2">
                                            <p:graphicEl>
                                              <a:dgm id="{4F3DFAC6-32B5-4FF7-80EC-1BCA53706CDB}"/>
                                            </p:graphicEl>
                                          </p:spTgt>
                                        </p:tgtEl>
                                      </p:cBhvr>
                                    </p:animEffect>
                                    <p:anim calcmode="lin" valueType="num">
                                      <p:cBhvr>
                                        <p:cTn id="27"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28"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31"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41F364DF-B52E-469E-8669-659447B5C1C5}"/>
                                            </p:graphicEl>
                                          </p:spTgt>
                                        </p:tgtEl>
                                      </p:cBhvr>
                                    </p:animEffect>
                                    <p:anim calcmode="lin" valueType="num">
                                      <p:cBhvr>
                                        <p:cTn id="34"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fill="hold" grpId="0" nodeType="clickEffect">
                                  <p:stCondLst>
                                    <p:cond delay="0"/>
                                  </p:stCondLst>
                                  <p:iterate>
                                    <p:tmAbs val="0"/>
                                  </p:iterate>
                                  <p:childTnLst>
                                    <p:set>
                                      <p:cBhvr>
                                        <p:cTn id="39" fill="hold"/>
                                        <p:tgtEl>
                                          <p:spTgt spid="408"/>
                                        </p:tgtEl>
                                        <p:attrNameLst>
                                          <p:attrName>style.visibility</p:attrName>
                                        </p:attrNameLst>
                                      </p:cBhvr>
                                      <p:to>
                                        <p:strVal val="visible"/>
                                      </p:to>
                                    </p:set>
                                    <p:animEffect transition="in" filter="fade">
                                      <p:cBhvr>
                                        <p:cTn id="40" dur="1000"/>
                                        <p:tgtEl>
                                          <p:spTgt spid="408"/>
                                        </p:tgtEl>
                                      </p:cBhvr>
                                    </p:animEffect>
                                  </p:childTnLst>
                                </p:cTn>
                              </p:par>
                            </p:childTnLst>
                          </p:cTn>
                        </p:par>
                        <p:par>
                          <p:cTn id="41" fill="hold">
                            <p:stCondLst>
                              <p:cond delay="1000"/>
                            </p:stCondLst>
                            <p:childTnLst>
                              <p:par>
                                <p:cTn id="42" presetID="10" presetClass="entr" fill="hold" grpId="0" nodeType="afterEffect">
                                  <p:stCondLst>
                                    <p:cond delay="0"/>
                                  </p:stCondLst>
                                  <p:iterate>
                                    <p:tmAbs val="0"/>
                                  </p:iterate>
                                  <p:childTnLst>
                                    <p:set>
                                      <p:cBhvr>
                                        <p:cTn id="43" fill="hold"/>
                                        <p:tgtEl>
                                          <p:spTgt spid="407"/>
                                        </p:tgtEl>
                                        <p:attrNameLst>
                                          <p:attrName>style.visibility</p:attrName>
                                        </p:attrNameLst>
                                      </p:cBhvr>
                                      <p:to>
                                        <p:strVal val="visible"/>
                                      </p:to>
                                    </p:set>
                                    <p:animEffect transition="in" filter="fade">
                                      <p:cBhvr>
                                        <p:cTn id="44" dur="1000"/>
                                        <p:tgtEl>
                                          <p:spTgt spid="407"/>
                                        </p:tgtEl>
                                      </p:cBhvr>
                                    </p:animEffect>
                                  </p:childTnLst>
                                </p:cTn>
                              </p:par>
                            </p:childTnLst>
                          </p:cTn>
                        </p:par>
                        <p:par>
                          <p:cTn id="45" fill="hold">
                            <p:stCondLst>
                              <p:cond delay="2000"/>
                            </p:stCondLst>
                            <p:childTnLst>
                              <p:par>
                                <p:cTn id="46" presetID="53" presetClass="entr" presetSubtype="528" fill="hold" grpId="0" nodeType="afterEffect">
                                  <p:stCondLst>
                                    <p:cond delay="0"/>
                                  </p:stCondLst>
                                  <p:childTnLst>
                                    <p:set>
                                      <p:cBhvr>
                                        <p:cTn id="4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4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2F0E2FE6-2CF5-496B-BA7C-3E702B20CEB1}"/>
                                            </p:graphicEl>
                                          </p:spTgt>
                                        </p:tgtEl>
                                      </p:cBhvr>
                                    </p:animEffect>
                                    <p:anim calcmode="lin" valueType="num">
                                      <p:cBhvr>
                                        <p:cTn id="5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5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5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4356964C-7D4C-4136-BFD4-003022A3A988}"/>
                                            </p:graphicEl>
                                          </p:spTgt>
                                        </p:tgtEl>
                                      </p:cBhvr>
                                    </p:animEffect>
                                    <p:anim calcmode="lin" valueType="num">
                                      <p:cBhvr>
                                        <p:cTn id="5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5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fill="hold" grpId="0" nodeType="clickEffect">
                                  <p:stCondLst>
                                    <p:cond delay="0"/>
                                  </p:stCondLst>
                                  <p:iterate>
                                    <p:tmAbs val="0"/>
                                  </p:iterate>
                                  <p:childTnLst>
                                    <p:set>
                                      <p:cBhvr>
                                        <p:cTn id="63" fill="hold"/>
                                        <p:tgtEl>
                                          <p:spTgt spid="410"/>
                                        </p:tgtEl>
                                        <p:attrNameLst>
                                          <p:attrName>style.visibility</p:attrName>
                                        </p:attrNameLst>
                                      </p:cBhvr>
                                      <p:to>
                                        <p:strVal val="visible"/>
                                      </p:to>
                                    </p:set>
                                    <p:animEffect transition="in" filter="fade">
                                      <p:cBhvr>
                                        <p:cTn id="64" dur="1000"/>
                                        <p:tgtEl>
                                          <p:spTgt spid="410"/>
                                        </p:tgtEl>
                                      </p:cBhvr>
                                    </p:animEffect>
                                  </p:childTnLst>
                                </p:cTn>
                              </p:par>
                            </p:childTnLst>
                          </p:cTn>
                        </p:par>
                        <p:par>
                          <p:cTn id="65" fill="hold">
                            <p:stCondLst>
                              <p:cond delay="1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68"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60E5BAA-BA57-4680-A2E7-E8124F89EBA6}"/>
                                            </p:graphicEl>
                                          </p:spTgt>
                                        </p:tgtEl>
                                      </p:cBhvr>
                                    </p:animEffect>
                                    <p:anim calcmode="lin" valueType="num">
                                      <p:cBhvr>
                                        <p:cTn id="71"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75"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F2165CA-3783-4C74-A25A-6E59360B8C21}"/>
                                            </p:graphicEl>
                                          </p:spTgt>
                                        </p:tgtEl>
                                      </p:cBhvr>
                                    </p:animEffect>
                                    <p:anim calcmode="lin" valueType="num">
                                      <p:cBhvr>
                                        <p:cTn id="78"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advAuto="0"/>
      <p:bldP spid="387" grpId="0" animBg="1" advAuto="0"/>
      <p:bldP spid="407" grpId="0" animBg="1" advAuto="0"/>
      <p:bldP spid="408" grpId="0" animBg="1" advAuto="0"/>
      <p:bldP spid="409" grpId="0" animBg="1" advAuto="0"/>
      <p:bldP spid="410" grpId="0" animBg="1" advAuto="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2" name="CuadroTexto 2"/>
          <p:cNvSpPr txBox="1"/>
          <p:nvPr/>
        </p:nvSpPr>
        <p:spPr>
          <a:xfrm>
            <a:off x="1468774" y="667370"/>
            <a:ext cx="9060169" cy="496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400" b="1">
                <a:latin typeface="Constantia"/>
                <a:ea typeface="Constantia"/>
                <a:cs typeface="Constantia"/>
                <a:sym typeface="Constantia"/>
              </a:defRPr>
            </a:lvl1pPr>
          </a:lstStyle>
          <a:p>
            <a:r>
              <a:t>“Ri jilek ro an Anij ilo jikin kwelok ko relap rej aikuij jab inebata kin nana, ekajet eo ejjab jimwe, armij ro rejjab wānōk, me rej kir ir ñan jelmae ilo air kajeoñ in kwalok Naan eo emõn kin lomor. Irooj enaj kar kamõnõnõik kajjojo ri jerbal rot in kin ejja ennan eo wõt ear lelok ñan ri jilek Paul ilo Korint eo enana: “Kwon jab mijak, a kwon konono, im jab ikõñ: bwe Ña ibbam, im ejelok armij e naj jumae yuk bwe en kokkure yuk: bwe elõñ armij ro Aõ ilo jikin kwelok in.” Jerbal 18:9,10… […] Ilo jikin kwelok ko otemjej, meñe eobrak kin kowadoñ im bwid, ewor elōn ro ilo katakin ir kin jimwe remaroñ katak ñan erom ri kalor ro an Jisōs. Taujin armij ro remaroñ in bōk mol eo ñan lomoren im tellok ir ñan bōk Kraist einwot juon Ri Lomor make”</a:t>
            </a:r>
          </a:p>
        </p:txBody>
      </p:sp>
      <p:sp>
        <p:nvSpPr>
          <p:cNvPr id="413" name="CuadroTexto 3"/>
          <p:cNvSpPr txBox="1"/>
          <p:nvPr/>
        </p:nvSpPr>
        <p:spPr>
          <a:xfrm>
            <a:off x="7021385" y="6000443"/>
            <a:ext cx="3389571"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1600" b="1"/>
            </a:lvl1pPr>
          </a:lstStyle>
          <a:p>
            <a:r>
              <a:t>EGW (Prophets and Kings, p. 277)</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412"/>
                                        </p:tgtEl>
                                        <p:attrNameLst>
                                          <p:attrName>style.visibility</p:attrName>
                                        </p:attrNameLst>
                                      </p:cBhvr>
                                      <p:to>
                                        <p:strVal val="visible"/>
                                      </p:to>
                                    </p:set>
                                    <p:animEffect transition="in" filter="fade">
                                      <p:cBhvr>
                                        <p:cTn id="7" dur="500"/>
                                        <p:tgtEl>
                                          <p:spTgt spid="412"/>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413"/>
                                        </p:tgtEl>
                                        <p:attrNameLst>
                                          <p:attrName>style.visibility</p:attrName>
                                        </p:attrNameLst>
                                      </p:cBhvr>
                                      <p:to>
                                        <p:strVal val="visible"/>
                                      </p:to>
                                    </p:set>
                                    <p:animEffect transition="in" filter="fade">
                                      <p:cBhvr>
                                        <p:cTn id="11"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animBg="1" advAuto="0"/>
      <p:bldP spid="413" grpId="2" animBg="1" advAuto="0"/>
    </p:bldLst>
  </p:timing>
</p:sld>
</file>

<file path=ppt/theme/theme1.xml><?xml version="1.0" encoding="utf-8"?>
<a:theme xmlns:a="http://schemas.openxmlformats.org/drawingml/2006/main" name="1_Tema de Office">
  <a:themeElements>
    <a:clrScheme name="1_Tema de Office">
      <a:dk1>
        <a:srgbClr val="000000"/>
      </a:dk1>
      <a:lt1>
        <a:srgbClr val="FFFFFF"/>
      </a:lt1>
      <a:dk2>
        <a:srgbClr val="A7A7A7"/>
      </a:dk2>
      <a:lt2>
        <a:srgbClr val="535353"/>
      </a:lt2>
      <a:accent1>
        <a:srgbClr val="3399FF"/>
      </a:accent1>
      <a:accent2>
        <a:srgbClr val="FFCC00"/>
      </a:accent2>
      <a:accent3>
        <a:srgbClr val="FF66CC"/>
      </a:accent3>
      <a:accent4>
        <a:srgbClr val="00CC00"/>
      </a:accent4>
      <a:accent5>
        <a:srgbClr val="8D30F4"/>
      </a:accent5>
      <a:accent6>
        <a:srgbClr val="CC0066"/>
      </a:accent6>
      <a:hlink>
        <a:srgbClr val="0000FF"/>
      </a:hlink>
      <a:folHlink>
        <a:srgbClr val="FF00FF"/>
      </a:folHlink>
    </a:clrScheme>
    <a:fontScheme name="1_Tema de Office">
      <a:majorFont>
        <a:latin typeface="Aptos"/>
        <a:ea typeface="Aptos"/>
        <a:cs typeface="Aptos"/>
      </a:majorFont>
      <a:minorFont>
        <a:latin typeface="Helvetica"/>
        <a:ea typeface="Helvetica"/>
        <a:cs typeface="Helvetica"/>
      </a:minorFont>
    </a:fontScheme>
    <a:fmtScheme name="1_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e Office">
  <a:themeElements>
    <a:clrScheme name="1_Tema de Office">
      <a:dk1>
        <a:srgbClr val="000000"/>
      </a:dk1>
      <a:lt1>
        <a:srgbClr val="FFFFFF"/>
      </a:lt1>
      <a:dk2>
        <a:srgbClr val="A7A7A7"/>
      </a:dk2>
      <a:lt2>
        <a:srgbClr val="535353"/>
      </a:lt2>
      <a:accent1>
        <a:srgbClr val="3399FF"/>
      </a:accent1>
      <a:accent2>
        <a:srgbClr val="FFCC00"/>
      </a:accent2>
      <a:accent3>
        <a:srgbClr val="FF66CC"/>
      </a:accent3>
      <a:accent4>
        <a:srgbClr val="00CC00"/>
      </a:accent4>
      <a:accent5>
        <a:srgbClr val="8D30F4"/>
      </a:accent5>
      <a:accent6>
        <a:srgbClr val="CC0066"/>
      </a:accent6>
      <a:hlink>
        <a:srgbClr val="0000FF"/>
      </a:hlink>
      <a:folHlink>
        <a:srgbClr val="FF00FF"/>
      </a:folHlink>
    </a:clrScheme>
    <a:fontScheme name="1_Tema de Office">
      <a:majorFont>
        <a:latin typeface="Aptos"/>
        <a:ea typeface="Aptos"/>
        <a:cs typeface="Aptos"/>
      </a:majorFont>
      <a:minorFont>
        <a:latin typeface="Helvetica"/>
        <a:ea typeface="Helvetica"/>
        <a:cs typeface="Helvetica"/>
      </a:minorFont>
    </a:fontScheme>
    <a:fmtScheme name="1_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Aptos</vt:lpstr>
      <vt:lpstr>Aptos Display</vt:lpstr>
      <vt:lpstr>Arial</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Sergio</cp:lastModifiedBy>
  <cp:revision>1</cp:revision>
  <dcterms:modified xsi:type="dcterms:W3CDTF">2026-06-25T18:55:52Z</dcterms:modified>
</cp:coreProperties>
</file>