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2"/>
  </p:notesMasterIdLst>
  <p:sldIdLst>
    <p:sldId id="256" r:id="rId3"/>
    <p:sldId id="257" r:id="rId4"/>
    <p:sldId id="265" r:id="rId5"/>
    <p:sldId id="259" r:id="rId6"/>
    <p:sldId id="278" r:id="rId7"/>
    <p:sldId id="260" r:id="rId8"/>
    <p:sldId id="262" r:id="rId9"/>
    <p:sldId id="263" r:id="rId10"/>
    <p:sldId id="264"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a:tcStyle>
        <a:tcBdr/>
        <a:fill>
          <a:solidFill>
            <a:srgbClr val="E7E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EC"/>
          </a:solidFill>
        </a:fill>
      </a:tcStyle>
    </a:wholeTbl>
    <a:band2H>
      <a:tcTxStyle/>
      <a:tcStyle>
        <a:tcBdr/>
        <a:fill>
          <a:solidFill>
            <a:srgbClr val="FFEA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AD2"/>
          </a:solidFill>
        </a:fill>
      </a:tcStyle>
    </a:wholeTbl>
    <a:band2H>
      <a:tcTxStyle/>
      <a:tcStyle>
        <a:tcBdr/>
        <a:fill>
          <a:solidFill>
            <a:srgbClr val="F6E6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xfrm>
          <a:off x="313848" y="71653"/>
          <a:ext cx="4393882"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Melelet</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An</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Anij</a:t>
          </a: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a:xfrm>
          <a:off x="313848" y="661333"/>
          <a:ext cx="4393882" cy="383760"/>
        </a:xfrm>
        <a:prstGeom prst="roundRect">
          <a:avLst/>
        </a:prstGeom>
        <a:gradFill rotWithShape="0">
          <a:gsLst>
            <a:gs pos="0">
              <a:srgbClr val="FF66CC">
                <a:hueOff val="0"/>
                <a:satOff val="0"/>
                <a:lumOff val="0"/>
                <a:alphaOff val="0"/>
                <a:satMod val="103000"/>
                <a:lumMod val="102000"/>
                <a:tint val="94000"/>
              </a:srgbClr>
            </a:gs>
            <a:gs pos="50000">
              <a:srgbClr val="FF66CC">
                <a:hueOff val="0"/>
                <a:satOff val="0"/>
                <a:lumOff val="0"/>
                <a:alphaOff val="0"/>
                <a:satMod val="110000"/>
                <a:lumMod val="100000"/>
                <a:shade val="100000"/>
              </a:srgbClr>
            </a:gs>
            <a:gs pos="100000">
              <a:srgbClr val="FF66CC">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Bwebwe</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ilo</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Debwāāl</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eo</a:t>
          </a:r>
          <a:endParaRPr lang="es-ES" sz="20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a:xfrm>
          <a:off x="313848" y="1251013"/>
          <a:ext cx="4393882" cy="383760"/>
        </a:xfrm>
        <a:prstGeom prst="roundRect">
          <a:avLst/>
        </a:prstGeom>
        <a:gradFill rotWithShape="0">
          <a:gsLst>
            <a:gs pos="0">
              <a:srgbClr val="00CC00">
                <a:hueOff val="0"/>
                <a:satOff val="0"/>
                <a:lumOff val="0"/>
                <a:alphaOff val="0"/>
                <a:satMod val="103000"/>
                <a:lumMod val="102000"/>
                <a:tint val="94000"/>
              </a:srgbClr>
            </a:gs>
            <a:gs pos="50000">
              <a:srgbClr val="00CC00">
                <a:hueOff val="0"/>
                <a:satOff val="0"/>
                <a:lumOff val="0"/>
                <a:alphaOff val="0"/>
                <a:satMod val="110000"/>
                <a:lumMod val="100000"/>
                <a:shade val="100000"/>
              </a:srgbClr>
            </a:gs>
            <a:gs pos="100000">
              <a:srgbClr val="00CC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Kajoor</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An</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Anij</a:t>
          </a: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a:xfrm>
          <a:off x="313848" y="1840694"/>
          <a:ext cx="4393882" cy="383760"/>
        </a:xfrm>
        <a:prstGeom prst="round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Nan in Katak Jen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Debwāāl</a:t>
          </a:r>
          <a:r>
            <a:rPr lang="es-ES" sz="2000" b="1"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dirty="0" err="1">
              <a:solidFill>
                <a:sysClr val="window" lastClr="FFFFFF"/>
              </a:solidFill>
              <a:effectLst>
                <a:outerShdw blurRad="38100" dist="38100" dir="2700000" algn="tl">
                  <a:srgbClr val="000000"/>
                </a:outerShdw>
              </a:effectLst>
              <a:latin typeface="Aptos" panose="02110004020202020204"/>
              <a:ea typeface="+mn-ea"/>
              <a:cs typeface="+mn-cs"/>
            </a:rPr>
            <a:t>Eo</a:t>
          </a:r>
          <a:endParaRPr lang="es-ES" sz="20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a:xfrm>
          <a:off x="313848" y="2430373"/>
          <a:ext cx="4393882" cy="383760"/>
        </a:xfrm>
        <a:prstGeom prst="roundRect">
          <a:avLst/>
        </a:prstGeom>
        <a:gradFill rotWithShape="0">
          <a:gsLst>
            <a:gs pos="0">
              <a:srgbClr val="CC0066">
                <a:hueOff val="0"/>
                <a:satOff val="0"/>
                <a:lumOff val="0"/>
                <a:alphaOff val="0"/>
                <a:satMod val="103000"/>
                <a:lumMod val="102000"/>
                <a:tint val="94000"/>
              </a:srgbClr>
            </a:gs>
            <a:gs pos="50000">
              <a:srgbClr val="CC0066">
                <a:hueOff val="0"/>
                <a:satOff val="0"/>
                <a:lumOff val="0"/>
                <a:alphaOff val="0"/>
                <a:satMod val="110000"/>
                <a:lumMod val="100000"/>
                <a:shade val="100000"/>
              </a:srgbClr>
            </a:gs>
            <a:gs pos="100000">
              <a:srgbClr val="CC0066">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de-DE" sz="2000" b="1" dirty="0">
              <a:solidFill>
                <a:sysClr val="window" lastClr="FFFFFF"/>
              </a:solidFill>
              <a:effectLst>
                <a:outerShdw blurRad="38100" dist="38100" dir="2700000" algn="tl">
                  <a:srgbClr val="000000"/>
                </a:outerShdw>
              </a:effectLst>
              <a:latin typeface="Aptos" panose="02110004020202020204"/>
              <a:ea typeface="+mn-ea"/>
              <a:cs typeface="+mn-cs"/>
            </a:rPr>
            <a:t>Bwebwe im mōjno eo an Anij</a:t>
          </a:r>
          <a:endParaRPr lang="es-ES" sz="2000" b="1" dirty="0">
            <a:solidFill>
              <a:sysClr val="window" lastClr="FFFFFF"/>
            </a:solidFill>
            <a:effectLst>
              <a:outerShdw blurRad="38100" dist="38100" dir="2700000" algn="tl">
                <a:srgbClr val="000000"/>
              </a:outerShdw>
            </a:effectLst>
            <a:latin typeface="Aptos" panose="02110004020202020204"/>
            <a:ea typeface="+mn-ea"/>
            <a:cs typeface="+mn-cs"/>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xfrm>
          <a:off x="0" y="263533"/>
          <a:ext cx="6276975" cy="327600"/>
        </a:xfrm>
        <a:prstGeom prst="rect">
          <a:avLst/>
        </a:prstGeom>
        <a:solidFill>
          <a:srgbClr val="FFCC00">
            <a:lumMod val="20000"/>
            <a:lumOff val="80000"/>
            <a:alpha val="90000"/>
          </a:srgbClr>
        </a:solidFill>
        <a:ln w="12700" cap="flat" cmpd="sng" algn="ctr">
          <a:solidFill>
            <a:srgbClr val="FFCC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xfrm>
          <a:off x="0" y="853213"/>
          <a:ext cx="6276975" cy="327600"/>
        </a:xfrm>
        <a:prstGeom prst="rect">
          <a:avLst/>
        </a:prstGeom>
        <a:solidFill>
          <a:srgbClr val="FF66CC">
            <a:lumMod val="20000"/>
            <a:lumOff val="80000"/>
            <a:alpha val="90000"/>
          </a:srgbClr>
        </a:solidFill>
        <a:ln w="12700" cap="flat" cmpd="sng" algn="ctr">
          <a:solidFill>
            <a:srgbClr val="FF66CC">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xfrm>
          <a:off x="0" y="1442893"/>
          <a:ext cx="6276975" cy="327600"/>
        </a:xfrm>
        <a:prstGeom prst="rect">
          <a:avLst/>
        </a:prstGeom>
        <a:solidFill>
          <a:srgbClr val="00CC00">
            <a:lumMod val="20000"/>
            <a:lumOff val="80000"/>
            <a:alpha val="90000"/>
          </a:srgbClr>
        </a:solidFill>
        <a:ln w="12700" cap="flat" cmpd="sng" algn="ctr">
          <a:solidFill>
            <a:srgbClr val="00CC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xfrm>
          <a:off x="0" y="2032574"/>
          <a:ext cx="6276975" cy="327600"/>
        </a:xfrm>
        <a:prstGeom prst="rect">
          <a:avLst/>
        </a:prstGeom>
        <a:solidFill>
          <a:srgbClr val="8D30F4">
            <a:lumMod val="20000"/>
            <a:lumOff val="80000"/>
            <a:alpha val="90000"/>
          </a:srgbClr>
        </a:solidFill>
        <a:ln w="12700" cap="flat" cmpd="sng" algn="ctr">
          <a:solidFill>
            <a:srgbClr val="8D30F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xfrm>
          <a:off x="0" y="2622254"/>
          <a:ext cx="6276975" cy="327600"/>
        </a:xfrm>
        <a:prstGeom prst="rect">
          <a:avLst/>
        </a:prstGeom>
        <a:solidFill>
          <a:srgbClr val="CC0066">
            <a:lumMod val="20000"/>
            <a:lumOff val="80000"/>
            <a:alpha val="90000"/>
          </a:srgbClr>
        </a:solidFill>
        <a:ln w="12700" cap="flat" cmpd="sng" algn="ctr">
          <a:solidFill>
            <a:srgbClr val="CC0066">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s-ES" sz="1800" b="1" dirty="0"/>
            <a:t>“</a:t>
          </a:r>
          <a:r>
            <a:rPr lang="es-ES" sz="1800" b="1" dirty="0" err="1"/>
            <a:t>Naan</a:t>
          </a:r>
          <a:r>
            <a:rPr lang="es-ES" sz="1800" b="1" dirty="0"/>
            <a:t> </a:t>
          </a:r>
          <a:r>
            <a:rPr lang="es-ES" sz="1800" b="1" dirty="0" err="1"/>
            <a:t>eo</a:t>
          </a:r>
          <a:r>
            <a:rPr lang="es-ES" sz="1800" b="1" dirty="0"/>
            <a:t> </a:t>
          </a:r>
          <a:r>
            <a:rPr lang="es-ES" sz="1800" b="1" dirty="0" err="1"/>
            <a:t>kin</a:t>
          </a:r>
          <a:r>
            <a:rPr lang="es-ES" sz="1800" b="1" dirty="0"/>
            <a:t> </a:t>
          </a:r>
          <a:r>
            <a:rPr lang="es-ES" sz="1800" b="1" dirty="0" err="1"/>
            <a:t>debwāāl</a:t>
          </a:r>
          <a:r>
            <a:rPr lang="es-ES" sz="1800" b="1" dirty="0"/>
            <a:t> </a:t>
          </a:r>
          <a:r>
            <a:rPr lang="es-ES" sz="1800" b="1" dirty="0" err="1"/>
            <a:t>eo</a:t>
          </a:r>
          <a:r>
            <a:rPr lang="es-ES" sz="1800" b="1" dirty="0"/>
            <a:t> </a:t>
          </a:r>
          <a:r>
            <a:rPr lang="es-ES" sz="1800" b="1" dirty="0" err="1"/>
            <a:t>ej</a:t>
          </a:r>
          <a:r>
            <a:rPr lang="es-ES" sz="1800" b="1" dirty="0"/>
            <a:t> </a:t>
          </a:r>
          <a:r>
            <a:rPr lang="es-ES" sz="1800" b="1" dirty="0" err="1"/>
            <a:t>menin</a:t>
          </a:r>
          <a:r>
            <a:rPr lang="es-ES" sz="1800" b="1" dirty="0"/>
            <a:t> </a:t>
          </a:r>
          <a:r>
            <a:rPr lang="es-ES" sz="1800" b="1" dirty="0" err="1"/>
            <a:t>bwebwe</a:t>
          </a:r>
          <a:r>
            <a:rPr lang="es-ES" sz="1800" b="1" dirty="0"/>
            <a:t> </a:t>
          </a:r>
          <a:r>
            <a:rPr lang="es-ES" sz="1800" b="1" dirty="0" err="1"/>
            <a:t>ñan</a:t>
          </a:r>
          <a:r>
            <a:rPr lang="es-ES" sz="1800" b="1" dirty="0"/>
            <a:t> ro </a:t>
          </a:r>
          <a:r>
            <a:rPr lang="es-ES" sz="1800" b="1" dirty="0" err="1"/>
            <a:t>rej</a:t>
          </a:r>
          <a:r>
            <a:rPr lang="es-ES" sz="1800" b="1" dirty="0"/>
            <a:t> </a:t>
          </a:r>
          <a:r>
            <a:rPr lang="es-ES" sz="1800" b="1" dirty="0" err="1"/>
            <a:t>jako</a:t>
          </a:r>
          <a:r>
            <a:rPr lang="es-ES" sz="1800" b="1" dirty="0"/>
            <a:t>” (1 </a:t>
          </a:r>
          <a:r>
            <a:rPr lang="es-ES" sz="1800" b="1" dirty="0" err="1"/>
            <a:t>Korinth</a:t>
          </a:r>
          <a:r>
            <a:rPr lang="es-ES" sz="1800" b="1" dirty="0"/>
            <a:t> 1:18)</a:t>
          </a:r>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s-ES" sz="1800" b="1" dirty="0"/>
            <a:t>“Ear </a:t>
          </a:r>
          <a:r>
            <a:rPr lang="es-ES" sz="1800" b="1" dirty="0" err="1"/>
            <a:t>kabuñburuen</a:t>
          </a:r>
          <a:r>
            <a:rPr lang="es-ES" sz="1800" b="1" dirty="0"/>
            <a:t> Anij </a:t>
          </a:r>
          <a:r>
            <a:rPr lang="es-ES" sz="1800" b="1" dirty="0" err="1"/>
            <a:t>bwe</a:t>
          </a:r>
          <a:r>
            <a:rPr lang="es-ES" sz="1800" b="1" dirty="0"/>
            <a:t> en </a:t>
          </a:r>
          <a:r>
            <a:rPr lang="es-ES" sz="1800" b="1" dirty="0" err="1"/>
            <a:t>lomoren</a:t>
          </a:r>
          <a:r>
            <a:rPr lang="es-ES" sz="1800" b="1" dirty="0"/>
            <a:t> ro </a:t>
          </a:r>
          <a:r>
            <a:rPr lang="es-ES" sz="1800" b="1" dirty="0" err="1"/>
            <a:t>rej</a:t>
          </a:r>
          <a:r>
            <a:rPr lang="es-ES" sz="1800" b="1" dirty="0"/>
            <a:t> </a:t>
          </a:r>
          <a:r>
            <a:rPr lang="es-ES" sz="1800" b="1" dirty="0" err="1"/>
            <a:t>tõmak</a:t>
          </a:r>
          <a:r>
            <a:rPr lang="es-ES" sz="1800" b="1" dirty="0"/>
            <a:t> </a:t>
          </a:r>
          <a:r>
            <a:rPr lang="es-ES" sz="1800" b="1" dirty="0" err="1"/>
            <a:t>kin</a:t>
          </a:r>
          <a:r>
            <a:rPr lang="es-ES" sz="1800" b="1" dirty="0"/>
            <a:t> </a:t>
          </a:r>
          <a:r>
            <a:rPr lang="es-ES" sz="1800" b="1" dirty="0" err="1"/>
            <a:t>nan</a:t>
          </a:r>
          <a:r>
            <a:rPr lang="es-ES" sz="1800" b="1" dirty="0"/>
            <a:t> in </a:t>
          </a:r>
          <a:r>
            <a:rPr lang="es-ES" sz="1800" b="1" dirty="0" err="1"/>
            <a:t>bwebwe</a:t>
          </a:r>
          <a:r>
            <a:rPr lang="es-ES" sz="1800" b="1" dirty="0"/>
            <a:t> </a:t>
          </a:r>
          <a:r>
            <a:rPr lang="es-ES" sz="1800" b="1" dirty="0" err="1"/>
            <a:t>eo</a:t>
          </a:r>
          <a:r>
            <a:rPr lang="es-ES" sz="1800" b="1" dirty="0"/>
            <a:t> </a:t>
          </a:r>
          <a:r>
            <a:rPr lang="es-ES" sz="1800" b="1" dirty="0" err="1"/>
            <a:t>an</a:t>
          </a:r>
          <a:r>
            <a:rPr lang="es-ES" sz="1800" b="1" dirty="0"/>
            <a:t>” (1 Kor. 1:21)</a:t>
          </a:r>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s-ES" sz="1800" b="1" dirty="0"/>
            <a:t>“</a:t>
          </a:r>
          <a:r>
            <a:rPr lang="es-ES" sz="1800" b="1" dirty="0" err="1"/>
            <a:t>Kraist</a:t>
          </a:r>
          <a:r>
            <a:rPr lang="es-ES" sz="1800" b="1" dirty="0"/>
            <a:t> </a:t>
          </a:r>
          <a:r>
            <a:rPr lang="es-ES" sz="1800" b="1" dirty="0" err="1"/>
            <a:t>eo</a:t>
          </a:r>
          <a:r>
            <a:rPr lang="es-ES" sz="1800" b="1" dirty="0"/>
            <a:t> me </a:t>
          </a:r>
          <a:r>
            <a:rPr lang="es-ES" sz="1800" b="1" dirty="0" err="1"/>
            <a:t>ear</a:t>
          </a:r>
          <a:r>
            <a:rPr lang="es-ES" sz="1800" b="1" dirty="0"/>
            <a:t> </a:t>
          </a:r>
          <a:r>
            <a:rPr lang="es-ES" sz="1800" b="1" dirty="0" err="1"/>
            <a:t>mij</a:t>
          </a:r>
          <a:r>
            <a:rPr lang="es-ES" sz="1800" b="1" dirty="0"/>
            <a:t> Ilo </a:t>
          </a:r>
          <a:r>
            <a:rPr lang="es-ES" sz="1800" b="1" dirty="0" err="1"/>
            <a:t>Debwāāl</a:t>
          </a:r>
          <a:r>
            <a:rPr lang="es-ES" sz="1800" b="1" dirty="0"/>
            <a:t>, […] </a:t>
          </a:r>
          <a:r>
            <a:rPr lang="es-ES" sz="1800" b="1" dirty="0" err="1"/>
            <a:t>men</a:t>
          </a:r>
          <a:r>
            <a:rPr lang="es-ES" sz="1800" b="1" dirty="0"/>
            <a:t> in </a:t>
          </a:r>
          <a:r>
            <a:rPr lang="es-ES" sz="1800" b="1" dirty="0" err="1"/>
            <a:t>bwebwe</a:t>
          </a:r>
          <a:r>
            <a:rPr lang="es-ES" sz="1800" b="1" dirty="0"/>
            <a:t> </a:t>
          </a:r>
          <a:r>
            <a:rPr lang="es-ES" sz="1800" b="1" dirty="0" err="1"/>
            <a:t>ñan</a:t>
          </a:r>
          <a:r>
            <a:rPr lang="es-ES" sz="1800" b="1" dirty="0"/>
            <a:t> ro </a:t>
          </a:r>
          <a:r>
            <a:rPr lang="es-ES" sz="1800" b="1" dirty="0" err="1"/>
            <a:t>ri</a:t>
          </a:r>
          <a:r>
            <a:rPr lang="es-ES" sz="1800" b="1" dirty="0"/>
            <a:t> </a:t>
          </a:r>
          <a:r>
            <a:rPr lang="es-ES" sz="1800" b="1" dirty="0" err="1"/>
            <a:t>aelōñ</a:t>
          </a:r>
          <a:r>
            <a:rPr lang="es-ES" sz="1800" b="1" dirty="0"/>
            <a:t> </a:t>
          </a:r>
          <a:r>
            <a:rPr lang="es-ES" sz="1800" b="1" dirty="0" err="1"/>
            <a:t>ko</a:t>
          </a:r>
          <a:r>
            <a:rPr lang="es-ES" sz="1800" b="1" dirty="0"/>
            <a:t>” (1 Kor. 1:23)</a:t>
          </a:r>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s-ES" sz="1800" b="1" dirty="0"/>
            <a:t>“</a:t>
          </a:r>
          <a:r>
            <a:rPr lang="es-ES" sz="1800" b="1" dirty="0" err="1"/>
            <a:t>Ñan</a:t>
          </a:r>
          <a:r>
            <a:rPr lang="es-ES" sz="1800" b="1" dirty="0"/>
            <a:t> </a:t>
          </a:r>
          <a:r>
            <a:rPr lang="es-ES" sz="1800" b="1" dirty="0" err="1"/>
            <a:t>armij</a:t>
          </a:r>
          <a:r>
            <a:rPr lang="es-ES" sz="1800" b="1" dirty="0"/>
            <a:t> </a:t>
          </a:r>
          <a:r>
            <a:rPr lang="es-ES" sz="1800" b="1" dirty="0" err="1"/>
            <a:t>eo</a:t>
          </a:r>
          <a:r>
            <a:rPr lang="es-ES" sz="1800" b="1" dirty="0"/>
            <a:t> […] </a:t>
          </a:r>
          <a:r>
            <a:rPr lang="es-ES" sz="1800" b="1" dirty="0" err="1"/>
            <a:t>men</a:t>
          </a:r>
          <a:r>
            <a:rPr lang="es-ES" sz="1800" b="1" dirty="0"/>
            <a:t> </a:t>
          </a:r>
          <a:r>
            <a:rPr lang="es-ES" sz="1800" b="1" dirty="0" err="1"/>
            <a:t>ko</a:t>
          </a:r>
          <a:r>
            <a:rPr lang="es-ES" sz="1800" b="1" dirty="0"/>
            <a:t> </a:t>
          </a:r>
          <a:r>
            <a:rPr lang="es-ES" sz="1800" b="1" dirty="0" err="1"/>
            <a:t>an</a:t>
          </a:r>
          <a:r>
            <a:rPr lang="es-ES" sz="1800" b="1" dirty="0"/>
            <a:t> </a:t>
          </a:r>
          <a:r>
            <a:rPr lang="es-ES" sz="1800" b="1" dirty="0" err="1"/>
            <a:t>Jitõb</a:t>
          </a:r>
          <a:r>
            <a:rPr lang="es-ES" sz="1800" b="1" dirty="0"/>
            <a:t> </a:t>
          </a:r>
          <a:r>
            <a:rPr lang="es-ES" sz="1800" b="1" dirty="0" err="1"/>
            <a:t>an</a:t>
          </a:r>
          <a:r>
            <a:rPr lang="es-ES" sz="1800" b="1" dirty="0"/>
            <a:t> Anij […] </a:t>
          </a:r>
          <a:r>
            <a:rPr lang="es-ES" sz="1800" b="1" dirty="0" err="1"/>
            <a:t>rej</a:t>
          </a:r>
          <a:r>
            <a:rPr lang="es-ES" sz="1800" b="1" dirty="0"/>
            <a:t> </a:t>
          </a:r>
          <a:r>
            <a:rPr lang="es-ES" sz="1800" b="1" dirty="0" err="1"/>
            <a:t>menin</a:t>
          </a:r>
          <a:r>
            <a:rPr lang="es-ES" sz="1800" b="1" dirty="0"/>
            <a:t> </a:t>
          </a:r>
          <a:r>
            <a:rPr lang="es-ES" sz="1800" b="1" dirty="0" err="1"/>
            <a:t>bwebwe</a:t>
          </a:r>
          <a:r>
            <a:rPr lang="es-ES" sz="1800" b="1" dirty="0"/>
            <a:t>” (1 Kor. 2:14)</a:t>
          </a:r>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s-ES" sz="1800" b="1" dirty="0"/>
            <a:t>“</a:t>
          </a:r>
          <a:r>
            <a:rPr lang="es-ES" sz="1800" b="1" dirty="0" err="1"/>
            <a:t>Bwe</a:t>
          </a:r>
          <a:r>
            <a:rPr lang="es-ES" sz="1800" b="1" dirty="0"/>
            <a:t> </a:t>
          </a:r>
          <a:r>
            <a:rPr lang="es-ES" sz="1800" b="1" dirty="0" err="1"/>
            <a:t>mālōtlōt</a:t>
          </a:r>
          <a:r>
            <a:rPr lang="es-ES" sz="1800" b="1" dirty="0"/>
            <a:t> </a:t>
          </a:r>
          <a:r>
            <a:rPr lang="es-ES" sz="1800" b="1" dirty="0" err="1"/>
            <a:t>an</a:t>
          </a:r>
          <a:r>
            <a:rPr lang="es-ES" sz="1800" b="1" dirty="0"/>
            <a:t> </a:t>
          </a:r>
          <a:r>
            <a:rPr lang="es-ES" sz="1800" b="1" dirty="0" err="1"/>
            <a:t>laḷ</a:t>
          </a:r>
          <a:r>
            <a:rPr lang="es-ES" sz="1800" b="1" dirty="0"/>
            <a:t> in </a:t>
          </a:r>
          <a:r>
            <a:rPr lang="es-ES" sz="1800" b="1" dirty="0" err="1"/>
            <a:t>ej</a:t>
          </a:r>
          <a:r>
            <a:rPr lang="es-ES" sz="1800" b="1" dirty="0"/>
            <a:t> </a:t>
          </a:r>
          <a:r>
            <a:rPr lang="es-ES" sz="1800" b="1" dirty="0" err="1"/>
            <a:t>men</a:t>
          </a:r>
          <a:r>
            <a:rPr lang="es-ES" sz="1800" b="1" dirty="0"/>
            <a:t> in </a:t>
          </a:r>
          <a:r>
            <a:rPr lang="es-ES" sz="1800" b="1" dirty="0" err="1"/>
            <a:t>bwebwe</a:t>
          </a:r>
          <a:r>
            <a:rPr lang="es-ES" sz="1800" b="1" dirty="0"/>
            <a:t> </a:t>
          </a:r>
          <a:r>
            <a:rPr lang="es-ES" sz="1800" b="1" dirty="0" err="1"/>
            <a:t>iṃaan</a:t>
          </a:r>
          <a:r>
            <a:rPr lang="es-ES" sz="1800" b="1" dirty="0"/>
            <a:t> </a:t>
          </a:r>
          <a:r>
            <a:rPr lang="es-ES" sz="1800" b="1" dirty="0" err="1"/>
            <a:t>mejān</a:t>
          </a:r>
          <a:r>
            <a:rPr lang="es-ES" sz="1800" b="1" dirty="0"/>
            <a:t> Anij.” (1 </a:t>
          </a:r>
          <a:r>
            <a:rPr lang="es-ES" sz="1800" b="1" dirty="0" err="1"/>
            <a:t>Korinth</a:t>
          </a:r>
          <a:r>
            <a:rPr lang="es-ES" sz="1800" b="1" dirty="0"/>
            <a:t> 3:19)</a:t>
          </a:r>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42305"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42305"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42305"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42305"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LinFactX="-1113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42305"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s-ES" sz="2000" b="1" kern="1200" dirty="0" err="1">
              <a:solidFill>
                <a:prstClr val="black">
                  <a:hueOff val="0"/>
                  <a:satOff val="0"/>
                  <a:lumOff val="0"/>
                  <a:alphaOff val="0"/>
                </a:prstClr>
              </a:solidFill>
              <a:latin typeface="Aptos" panose="02110004020202020204"/>
              <a:ea typeface="+mn-ea"/>
              <a:cs typeface="+mn-cs"/>
            </a:rPr>
            <a:t>Eo</a:t>
          </a:r>
          <a:r>
            <a:rPr lang="es-ES" sz="2000" b="1" kern="1200" dirty="0">
              <a:solidFill>
                <a:prstClr val="black">
                  <a:hueOff val="0"/>
                  <a:satOff val="0"/>
                  <a:lumOff val="0"/>
                  <a:alphaOff val="0"/>
                </a:prstClr>
              </a:solidFill>
              <a:latin typeface="Aptos" panose="02110004020202020204"/>
              <a:ea typeface="+mn-ea"/>
              <a:cs typeface="+mn-cs"/>
            </a:rPr>
            <a:t> enana tata </a:t>
          </a:r>
          <a:r>
            <a:rPr lang="es-ES" sz="2000" b="1" kern="1200" dirty="0" err="1">
              <a:solidFill>
                <a:prstClr val="black">
                  <a:hueOff val="0"/>
                  <a:satOff val="0"/>
                  <a:lumOff val="0"/>
                  <a:alphaOff val="0"/>
                </a:prstClr>
              </a:solidFill>
              <a:latin typeface="Aptos" panose="02110004020202020204"/>
              <a:ea typeface="+mn-ea"/>
              <a:cs typeface="+mn-cs"/>
            </a:rPr>
            <a:t>an</a:t>
          </a:r>
          <a:r>
            <a:rPr lang="es-ES" sz="2000" b="1" kern="1200" dirty="0">
              <a:solidFill>
                <a:prstClr val="black">
                  <a:hueOff val="0"/>
                  <a:satOff val="0"/>
                  <a:lumOff val="0"/>
                  <a:alphaOff val="0"/>
                </a:prstClr>
              </a:solidFill>
              <a:latin typeface="Aptos" panose="02110004020202020204"/>
              <a:ea typeface="+mn-ea"/>
              <a:cs typeface="+mn-cs"/>
            </a:rPr>
            <a:t> </a:t>
          </a:r>
          <a:r>
            <a:rPr lang="es-ES" sz="2000" b="1" kern="1200" dirty="0" err="1">
              <a:solidFill>
                <a:prstClr val="black">
                  <a:hueOff val="0"/>
                  <a:satOff val="0"/>
                  <a:lumOff val="0"/>
                  <a:alphaOff val="0"/>
                </a:prstClr>
              </a:solidFill>
              <a:latin typeface="Aptos" panose="02110004020202020204"/>
              <a:ea typeface="+mn-ea"/>
              <a:cs typeface="+mn-cs"/>
            </a:rPr>
            <a:t>armij</a:t>
          </a:r>
          <a:endParaRPr lang="es-ES" sz="2000" b="1" kern="120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s-ES" sz="2000" b="1" dirty="0"/>
            <a:t>Nana/</a:t>
          </a:r>
          <a:r>
            <a:rPr lang="es-ES" sz="2000" b="1" dirty="0" err="1"/>
            <a:t>bwebwe</a:t>
          </a:r>
          <a:endParaRPr lang="es-ES" sz="2000" b="1" dirty="0"/>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s-ES" sz="2000" b="1" dirty="0" err="1"/>
            <a:t>Kokkure</a:t>
          </a:r>
          <a:r>
            <a:rPr lang="es-ES" sz="2000" b="1" dirty="0"/>
            <a:t> e </a:t>
          </a:r>
          <a:r>
            <a:rPr lang="es-ES" sz="2000" b="1" dirty="0" err="1"/>
            <a:t>make</a:t>
          </a:r>
          <a:endParaRPr lang="es-ES" sz="2000" b="1"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Aptos" panose="02110004020202020204"/>
              <a:ea typeface="+mn-ea"/>
              <a:cs typeface="+mn-cs"/>
            </a:rPr>
            <a:t>Men </a:t>
          </a:r>
          <a:r>
            <a:rPr lang="es-ES" sz="2000" b="1" kern="1200" dirty="0" err="1">
              <a:solidFill>
                <a:prstClr val="black">
                  <a:hueOff val="0"/>
                  <a:satOff val="0"/>
                  <a:lumOff val="0"/>
                  <a:alphaOff val="0"/>
                </a:prstClr>
              </a:solidFill>
              <a:latin typeface="Aptos" panose="02110004020202020204"/>
              <a:ea typeface="+mn-ea"/>
              <a:cs typeface="+mn-cs"/>
            </a:rPr>
            <a:t>eo</a:t>
          </a:r>
          <a:r>
            <a:rPr lang="es-ES" sz="2000" b="1" kern="1200" dirty="0">
              <a:solidFill>
                <a:prstClr val="black">
                  <a:hueOff val="0"/>
                  <a:satOff val="0"/>
                  <a:lumOff val="0"/>
                  <a:alphaOff val="0"/>
                </a:prstClr>
              </a:solidFill>
              <a:latin typeface="Aptos" panose="02110004020202020204"/>
              <a:ea typeface="+mn-ea"/>
              <a:cs typeface="+mn-cs"/>
            </a:rPr>
            <a:t> </a:t>
          </a:r>
          <a:r>
            <a:rPr lang="es-ES" sz="2000" b="1" kern="1200" dirty="0" err="1">
              <a:solidFill>
                <a:prstClr val="black">
                  <a:hueOff val="0"/>
                  <a:satOff val="0"/>
                  <a:lumOff val="0"/>
                  <a:alphaOff val="0"/>
                </a:prstClr>
              </a:solidFill>
              <a:latin typeface="Aptos" panose="02110004020202020204"/>
              <a:ea typeface="+mn-ea"/>
              <a:cs typeface="+mn-cs"/>
            </a:rPr>
            <a:t>emman</a:t>
          </a:r>
          <a:r>
            <a:rPr lang="es-ES" sz="2000" b="1" kern="1200" dirty="0">
              <a:solidFill>
                <a:prstClr val="black">
                  <a:hueOff val="0"/>
                  <a:satOff val="0"/>
                  <a:lumOff val="0"/>
                  <a:alphaOff val="0"/>
                </a:prstClr>
              </a:solidFill>
              <a:latin typeface="Aptos" panose="02110004020202020204"/>
              <a:ea typeface="+mn-ea"/>
              <a:cs typeface="+mn-cs"/>
            </a:rPr>
            <a:t> tata </a:t>
          </a:r>
          <a:r>
            <a:rPr lang="es-ES" sz="2000" b="1" kern="1200" dirty="0" err="1">
              <a:solidFill>
                <a:prstClr val="black">
                  <a:hueOff val="0"/>
                  <a:satOff val="0"/>
                  <a:lumOff val="0"/>
                  <a:alphaOff val="0"/>
                </a:prstClr>
              </a:solidFill>
              <a:latin typeface="Aptos" panose="02110004020202020204"/>
              <a:ea typeface="+mn-ea"/>
              <a:cs typeface="+mn-cs"/>
            </a:rPr>
            <a:t>an</a:t>
          </a:r>
          <a:r>
            <a:rPr lang="es-ES" sz="2000" b="1" kern="1200" dirty="0">
              <a:solidFill>
                <a:prstClr val="black">
                  <a:hueOff val="0"/>
                  <a:satOff val="0"/>
                  <a:lumOff val="0"/>
                  <a:alphaOff val="0"/>
                </a:prstClr>
              </a:solidFill>
              <a:latin typeface="Aptos" panose="02110004020202020204"/>
              <a:ea typeface="+mn-ea"/>
              <a:cs typeface="+mn-cs"/>
            </a:rPr>
            <a:t> Anij</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s-ES" sz="2000" b="1" dirty="0" err="1"/>
            <a:t>Kajoor</a:t>
          </a:r>
          <a:endParaRPr lang="es-ES" sz="2000" b="1"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s-ES" sz="2000" b="1" dirty="0" err="1"/>
            <a:t>Jolok</a:t>
          </a:r>
          <a:r>
            <a:rPr lang="es-ES" sz="2000" b="1" dirty="0"/>
            <a:t> </a:t>
          </a:r>
          <a:r>
            <a:rPr lang="es-ES" sz="2000" b="1" dirty="0" err="1"/>
            <a:t>bwid</a:t>
          </a:r>
          <a:endParaRPr lang="es-ES" sz="2000" b="1"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s-ES" sz="2000" b="1" dirty="0" err="1"/>
            <a:t>Mij</a:t>
          </a:r>
          <a:r>
            <a:rPr lang="es-ES" sz="2000" b="1" dirty="0"/>
            <a:t>/Jako</a:t>
          </a: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s-ES" sz="2000" b="1" dirty="0" err="1"/>
            <a:t>Lomoor</a:t>
          </a:r>
          <a:endParaRPr lang="es-ES" sz="2000" b="1"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s-ES" sz="2000" b="1" dirty="0" err="1"/>
            <a:t>Kōjekdọọn</a:t>
          </a:r>
          <a:endParaRPr lang="es-ES" sz="2000" b="1"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s-ES" sz="2000" b="1" dirty="0" err="1"/>
            <a:t>Bók</a:t>
          </a:r>
          <a:r>
            <a:rPr lang="es-ES" sz="2000" b="1" dirty="0"/>
            <a:t> </a:t>
          </a:r>
          <a:r>
            <a:rPr lang="es-ES" sz="2000" b="1" dirty="0" err="1"/>
            <a:t>armij</a:t>
          </a:r>
          <a:endParaRPr lang="es-ES" sz="2000" b="1"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rgbClr val="FFCC00">
            <a:lumMod val="20000"/>
            <a:lumOff val="80000"/>
            <a:alpha val="90000"/>
          </a:srgbClr>
        </a:solidFill>
        <a:ln w="12700" cap="flat" cmpd="sng" algn="ctr">
          <a:solidFill>
            <a:srgbClr val="FFCC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4393882"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Melelet</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An</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Anij</a:t>
          </a:r>
        </a:p>
      </dsp:txBody>
      <dsp:txXfrm>
        <a:off x="332582" y="90387"/>
        <a:ext cx="4356414" cy="346292"/>
      </dsp:txXfrm>
    </dsp:sp>
    <dsp:sp modelId="{D325A0F0-F704-4EA1-A386-70342098AE22}">
      <dsp:nvSpPr>
        <dsp:cNvPr id="0" name=""/>
        <dsp:cNvSpPr/>
      </dsp:nvSpPr>
      <dsp:spPr>
        <a:xfrm>
          <a:off x="0" y="853213"/>
          <a:ext cx="6276975" cy="327600"/>
        </a:xfrm>
        <a:prstGeom prst="rect">
          <a:avLst/>
        </a:prstGeom>
        <a:solidFill>
          <a:srgbClr val="FF66CC">
            <a:lumMod val="20000"/>
            <a:lumOff val="80000"/>
            <a:alpha val="90000"/>
          </a:srgbClr>
        </a:solidFill>
        <a:ln w="12700" cap="flat" cmpd="sng" algn="ctr">
          <a:solidFill>
            <a:srgbClr val="FF66CC">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4393882" cy="383760"/>
        </a:xfrm>
        <a:prstGeom prst="roundRect">
          <a:avLst/>
        </a:prstGeom>
        <a:gradFill rotWithShape="0">
          <a:gsLst>
            <a:gs pos="0">
              <a:srgbClr val="FF66CC">
                <a:hueOff val="0"/>
                <a:satOff val="0"/>
                <a:lumOff val="0"/>
                <a:alphaOff val="0"/>
                <a:satMod val="103000"/>
                <a:lumMod val="102000"/>
                <a:tint val="94000"/>
              </a:srgbClr>
            </a:gs>
            <a:gs pos="50000">
              <a:srgbClr val="FF66CC">
                <a:hueOff val="0"/>
                <a:satOff val="0"/>
                <a:lumOff val="0"/>
                <a:alphaOff val="0"/>
                <a:satMod val="110000"/>
                <a:lumMod val="100000"/>
                <a:shade val="100000"/>
              </a:srgbClr>
            </a:gs>
            <a:gs pos="100000">
              <a:srgbClr val="FF66CC">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Bwebwe</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ilo</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Debwāāl</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eo</a:t>
          </a:r>
          <a:endPar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332582" y="680067"/>
        <a:ext cx="4356414" cy="346292"/>
      </dsp:txXfrm>
    </dsp:sp>
    <dsp:sp modelId="{B90D3791-A324-4080-A53E-50098A2FF061}">
      <dsp:nvSpPr>
        <dsp:cNvPr id="0" name=""/>
        <dsp:cNvSpPr/>
      </dsp:nvSpPr>
      <dsp:spPr>
        <a:xfrm>
          <a:off x="0" y="1442893"/>
          <a:ext cx="6276975" cy="327600"/>
        </a:xfrm>
        <a:prstGeom prst="rect">
          <a:avLst/>
        </a:prstGeom>
        <a:solidFill>
          <a:srgbClr val="00CC00">
            <a:lumMod val="20000"/>
            <a:lumOff val="80000"/>
            <a:alpha val="90000"/>
          </a:srgbClr>
        </a:solidFill>
        <a:ln w="12700" cap="flat" cmpd="sng" algn="ctr">
          <a:solidFill>
            <a:srgbClr val="00CC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4393882" cy="383760"/>
        </a:xfrm>
        <a:prstGeom prst="roundRect">
          <a:avLst/>
        </a:prstGeom>
        <a:gradFill rotWithShape="0">
          <a:gsLst>
            <a:gs pos="0">
              <a:srgbClr val="00CC00">
                <a:hueOff val="0"/>
                <a:satOff val="0"/>
                <a:lumOff val="0"/>
                <a:alphaOff val="0"/>
                <a:satMod val="103000"/>
                <a:lumMod val="102000"/>
                <a:tint val="94000"/>
              </a:srgbClr>
            </a:gs>
            <a:gs pos="50000">
              <a:srgbClr val="00CC00">
                <a:hueOff val="0"/>
                <a:satOff val="0"/>
                <a:lumOff val="0"/>
                <a:alphaOff val="0"/>
                <a:satMod val="110000"/>
                <a:lumMod val="100000"/>
                <a:shade val="100000"/>
              </a:srgbClr>
            </a:gs>
            <a:gs pos="100000">
              <a:srgbClr val="00CC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Kajoor</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Eo</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An</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Anij</a:t>
          </a:r>
        </a:p>
      </dsp:txBody>
      <dsp:txXfrm>
        <a:off x="332582" y="1269747"/>
        <a:ext cx="4356414" cy="346292"/>
      </dsp:txXfrm>
    </dsp:sp>
    <dsp:sp modelId="{33F2D34D-9362-4621-96F3-9613C460E57F}">
      <dsp:nvSpPr>
        <dsp:cNvPr id="0" name=""/>
        <dsp:cNvSpPr/>
      </dsp:nvSpPr>
      <dsp:spPr>
        <a:xfrm>
          <a:off x="0" y="2032574"/>
          <a:ext cx="6276975" cy="327600"/>
        </a:xfrm>
        <a:prstGeom prst="rect">
          <a:avLst/>
        </a:prstGeom>
        <a:solidFill>
          <a:srgbClr val="8D30F4">
            <a:lumMod val="20000"/>
            <a:lumOff val="80000"/>
            <a:alpha val="90000"/>
          </a:srgbClr>
        </a:solidFill>
        <a:ln w="12700" cap="flat" cmpd="sng" algn="ctr">
          <a:solidFill>
            <a:srgbClr val="8D30F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4393882" cy="383760"/>
        </a:xfrm>
        <a:prstGeom prst="round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Nan in Katak Jen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Debwāāl</a:t>
          </a:r>
          <a:r>
            <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rPr>
            <a:t> </a:t>
          </a:r>
          <a:r>
            <a:rPr lang="es-ES" sz="2000" b="1" kern="1200" dirty="0" err="1">
              <a:solidFill>
                <a:sysClr val="window" lastClr="FFFFFF"/>
              </a:solidFill>
              <a:effectLst>
                <a:outerShdw blurRad="38100" dist="38100" dir="2700000" algn="tl">
                  <a:srgbClr val="000000"/>
                </a:outerShdw>
              </a:effectLst>
              <a:latin typeface="Aptos" panose="02110004020202020204"/>
              <a:ea typeface="+mn-ea"/>
              <a:cs typeface="+mn-cs"/>
            </a:rPr>
            <a:t>Eo</a:t>
          </a:r>
          <a:endPar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332582" y="1859428"/>
        <a:ext cx="4356414" cy="346292"/>
      </dsp:txXfrm>
    </dsp:sp>
    <dsp:sp modelId="{76FEF27D-7DF4-410C-8F1B-C5FE8476228B}">
      <dsp:nvSpPr>
        <dsp:cNvPr id="0" name=""/>
        <dsp:cNvSpPr/>
      </dsp:nvSpPr>
      <dsp:spPr>
        <a:xfrm>
          <a:off x="0" y="2622254"/>
          <a:ext cx="6276975" cy="327600"/>
        </a:xfrm>
        <a:prstGeom prst="rect">
          <a:avLst/>
        </a:prstGeom>
        <a:solidFill>
          <a:srgbClr val="CC0066">
            <a:lumMod val="20000"/>
            <a:lumOff val="80000"/>
            <a:alpha val="90000"/>
          </a:srgbClr>
        </a:solidFill>
        <a:ln w="12700" cap="flat" cmpd="sng" algn="ctr">
          <a:solidFill>
            <a:srgbClr val="CC0066">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4393882" cy="383760"/>
        </a:xfrm>
        <a:prstGeom prst="roundRect">
          <a:avLst/>
        </a:prstGeom>
        <a:gradFill rotWithShape="0">
          <a:gsLst>
            <a:gs pos="0">
              <a:srgbClr val="CC0066">
                <a:hueOff val="0"/>
                <a:satOff val="0"/>
                <a:lumOff val="0"/>
                <a:alphaOff val="0"/>
                <a:satMod val="103000"/>
                <a:lumMod val="102000"/>
                <a:tint val="94000"/>
              </a:srgbClr>
            </a:gs>
            <a:gs pos="50000">
              <a:srgbClr val="CC0066">
                <a:hueOff val="0"/>
                <a:satOff val="0"/>
                <a:lumOff val="0"/>
                <a:alphaOff val="0"/>
                <a:satMod val="110000"/>
                <a:lumMod val="100000"/>
                <a:shade val="100000"/>
              </a:srgbClr>
            </a:gs>
            <a:gs pos="100000">
              <a:srgbClr val="CC0066">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de-DE" sz="2000" b="1" kern="1200" dirty="0">
              <a:solidFill>
                <a:sysClr val="window" lastClr="FFFFFF"/>
              </a:solidFill>
              <a:effectLst>
                <a:outerShdw blurRad="38100" dist="38100" dir="2700000" algn="tl">
                  <a:srgbClr val="000000"/>
                </a:outerShdw>
              </a:effectLst>
              <a:latin typeface="Aptos" panose="02110004020202020204"/>
              <a:ea typeface="+mn-ea"/>
              <a:cs typeface="+mn-cs"/>
            </a:rPr>
            <a:t>Bwebwe im mōjno eo an Anij</a:t>
          </a:r>
          <a:endParaRPr lang="es-ES" sz="2000" b="1" kern="1200" dirty="0">
            <a:solidFill>
              <a:sysClr val="window" lastClr="FFFFFF"/>
            </a:solidFill>
            <a:effectLst>
              <a:outerShdw blurRad="38100" dist="38100" dir="2700000" algn="tl">
                <a:srgbClr val="000000"/>
              </a:outerShdw>
            </a:effectLst>
            <a:latin typeface="Aptos" panose="02110004020202020204"/>
            <a:ea typeface="+mn-ea"/>
            <a:cs typeface="+mn-cs"/>
          </a:endParaRPr>
        </a:p>
      </dsp:txBody>
      <dsp:txXfrm>
        <a:off x="332582" y="2449107"/>
        <a:ext cx="4356414"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298097" y="1361"/>
          <a:ext cx="5255981" cy="543285"/>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74"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t>
          </a:r>
          <a:r>
            <a:rPr lang="es-ES" sz="1800" b="1" kern="1200" dirty="0" err="1"/>
            <a:t>Naan</a:t>
          </a:r>
          <a:r>
            <a:rPr lang="es-ES" sz="1800" b="1" kern="1200" dirty="0"/>
            <a:t> </a:t>
          </a:r>
          <a:r>
            <a:rPr lang="es-ES" sz="1800" b="1" kern="1200" dirty="0" err="1"/>
            <a:t>eo</a:t>
          </a:r>
          <a:r>
            <a:rPr lang="es-ES" sz="1800" b="1" kern="1200" dirty="0"/>
            <a:t> </a:t>
          </a:r>
          <a:r>
            <a:rPr lang="es-ES" sz="1800" b="1" kern="1200" dirty="0" err="1"/>
            <a:t>kin</a:t>
          </a:r>
          <a:r>
            <a:rPr lang="es-ES" sz="1800" b="1" kern="1200" dirty="0"/>
            <a:t> </a:t>
          </a:r>
          <a:r>
            <a:rPr lang="es-ES" sz="1800" b="1" kern="1200" dirty="0" err="1"/>
            <a:t>debwāāl</a:t>
          </a:r>
          <a:r>
            <a:rPr lang="es-ES" sz="1800" b="1" kern="1200" dirty="0"/>
            <a:t> </a:t>
          </a:r>
          <a:r>
            <a:rPr lang="es-ES" sz="1800" b="1" kern="1200" dirty="0" err="1"/>
            <a:t>eo</a:t>
          </a:r>
          <a:r>
            <a:rPr lang="es-ES" sz="1800" b="1" kern="1200" dirty="0"/>
            <a:t> </a:t>
          </a:r>
          <a:r>
            <a:rPr lang="es-ES" sz="1800" b="1" kern="1200" dirty="0" err="1"/>
            <a:t>ej</a:t>
          </a:r>
          <a:r>
            <a:rPr lang="es-ES" sz="1800" b="1" kern="1200" dirty="0"/>
            <a:t> </a:t>
          </a:r>
          <a:r>
            <a:rPr lang="es-ES" sz="1800" b="1" kern="1200" dirty="0" err="1"/>
            <a:t>menin</a:t>
          </a:r>
          <a:r>
            <a:rPr lang="es-ES" sz="1800" b="1" kern="1200" dirty="0"/>
            <a:t> </a:t>
          </a:r>
          <a:r>
            <a:rPr lang="es-ES" sz="1800" b="1" kern="1200" dirty="0" err="1"/>
            <a:t>bwebwe</a:t>
          </a:r>
          <a:r>
            <a:rPr lang="es-ES" sz="1800" b="1" kern="1200" dirty="0"/>
            <a:t> </a:t>
          </a:r>
          <a:r>
            <a:rPr lang="es-ES" sz="1800" b="1" kern="1200" dirty="0" err="1"/>
            <a:t>ñan</a:t>
          </a:r>
          <a:r>
            <a:rPr lang="es-ES" sz="1800" b="1" kern="1200" dirty="0"/>
            <a:t> ro </a:t>
          </a:r>
          <a:r>
            <a:rPr lang="es-ES" sz="1800" b="1" kern="1200" dirty="0" err="1"/>
            <a:t>rej</a:t>
          </a:r>
          <a:r>
            <a:rPr lang="es-ES" sz="1800" b="1" kern="1200" dirty="0"/>
            <a:t> </a:t>
          </a:r>
          <a:r>
            <a:rPr lang="es-ES" sz="1800" b="1" kern="1200" dirty="0" err="1"/>
            <a:t>jako</a:t>
          </a:r>
          <a:r>
            <a:rPr lang="es-ES" sz="1800" b="1" kern="1200" dirty="0"/>
            <a:t>” (1 </a:t>
          </a:r>
          <a:r>
            <a:rPr lang="es-ES" sz="1800" b="1" kern="1200" dirty="0" err="1"/>
            <a:t>Korinth</a:t>
          </a:r>
          <a:r>
            <a:rPr lang="es-ES" sz="1800" b="1" kern="1200" dirty="0"/>
            <a:t> 1:18)</a:t>
          </a:r>
        </a:p>
      </dsp:txBody>
      <dsp:txXfrm rot="10800000">
        <a:off x="433918" y="1361"/>
        <a:ext cx="5120160" cy="543285"/>
      </dsp:txXfrm>
    </dsp:sp>
    <dsp:sp modelId="{7942F575-A43E-45B0-9800-AD4DDCBA2EBD}">
      <dsp:nvSpPr>
        <dsp:cNvPr id="0" name=""/>
        <dsp:cNvSpPr/>
      </dsp:nvSpPr>
      <dsp:spPr>
        <a:xfrm>
          <a:off x="54885" y="1361"/>
          <a:ext cx="543285" cy="543285"/>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298097" y="706821"/>
          <a:ext cx="5255981" cy="543285"/>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74"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“Ear </a:t>
          </a:r>
          <a:r>
            <a:rPr lang="es-ES" sz="1800" b="1" kern="1200" dirty="0" err="1"/>
            <a:t>kabuñburuen</a:t>
          </a:r>
          <a:r>
            <a:rPr lang="es-ES" sz="1800" b="1" kern="1200" dirty="0"/>
            <a:t> Anij </a:t>
          </a:r>
          <a:r>
            <a:rPr lang="es-ES" sz="1800" b="1" kern="1200" dirty="0" err="1"/>
            <a:t>bwe</a:t>
          </a:r>
          <a:r>
            <a:rPr lang="es-ES" sz="1800" b="1" kern="1200" dirty="0"/>
            <a:t> en </a:t>
          </a:r>
          <a:r>
            <a:rPr lang="es-ES" sz="1800" b="1" kern="1200" dirty="0" err="1"/>
            <a:t>lomoren</a:t>
          </a:r>
          <a:r>
            <a:rPr lang="es-ES" sz="1800" b="1" kern="1200" dirty="0"/>
            <a:t> ro </a:t>
          </a:r>
          <a:r>
            <a:rPr lang="es-ES" sz="1800" b="1" kern="1200" dirty="0" err="1"/>
            <a:t>rej</a:t>
          </a:r>
          <a:r>
            <a:rPr lang="es-ES" sz="1800" b="1" kern="1200" dirty="0"/>
            <a:t> </a:t>
          </a:r>
          <a:r>
            <a:rPr lang="es-ES" sz="1800" b="1" kern="1200" dirty="0" err="1"/>
            <a:t>tõmak</a:t>
          </a:r>
          <a:r>
            <a:rPr lang="es-ES" sz="1800" b="1" kern="1200" dirty="0"/>
            <a:t> </a:t>
          </a:r>
          <a:r>
            <a:rPr lang="es-ES" sz="1800" b="1" kern="1200" dirty="0" err="1"/>
            <a:t>kin</a:t>
          </a:r>
          <a:r>
            <a:rPr lang="es-ES" sz="1800" b="1" kern="1200" dirty="0"/>
            <a:t> </a:t>
          </a:r>
          <a:r>
            <a:rPr lang="es-ES" sz="1800" b="1" kern="1200" dirty="0" err="1"/>
            <a:t>nan</a:t>
          </a:r>
          <a:r>
            <a:rPr lang="es-ES" sz="1800" b="1" kern="1200" dirty="0"/>
            <a:t> in </a:t>
          </a:r>
          <a:r>
            <a:rPr lang="es-ES" sz="1800" b="1" kern="1200" dirty="0" err="1"/>
            <a:t>bwebwe</a:t>
          </a:r>
          <a:r>
            <a:rPr lang="es-ES" sz="1800" b="1" kern="1200" dirty="0"/>
            <a:t> </a:t>
          </a:r>
          <a:r>
            <a:rPr lang="es-ES" sz="1800" b="1" kern="1200" dirty="0" err="1"/>
            <a:t>eo</a:t>
          </a:r>
          <a:r>
            <a:rPr lang="es-ES" sz="1800" b="1" kern="1200" dirty="0"/>
            <a:t> </a:t>
          </a:r>
          <a:r>
            <a:rPr lang="es-ES" sz="1800" b="1" kern="1200" dirty="0" err="1"/>
            <a:t>an</a:t>
          </a:r>
          <a:r>
            <a:rPr lang="es-ES" sz="1800" b="1" kern="1200" dirty="0"/>
            <a:t>” (1 Kor. 1:21)</a:t>
          </a:r>
        </a:p>
      </dsp:txBody>
      <dsp:txXfrm rot="10800000">
        <a:off x="433918" y="706821"/>
        <a:ext cx="5120160" cy="543285"/>
      </dsp:txXfrm>
    </dsp:sp>
    <dsp:sp modelId="{AACB4B34-B920-43F8-A145-6153CD808008}">
      <dsp:nvSpPr>
        <dsp:cNvPr id="0" name=""/>
        <dsp:cNvSpPr/>
      </dsp:nvSpPr>
      <dsp:spPr>
        <a:xfrm>
          <a:off x="54885" y="706821"/>
          <a:ext cx="543285" cy="543285"/>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298097" y="1412282"/>
          <a:ext cx="5255981" cy="543285"/>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74"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t>
          </a:r>
          <a:r>
            <a:rPr lang="es-ES" sz="1800" b="1" kern="1200" dirty="0" err="1"/>
            <a:t>Kraist</a:t>
          </a:r>
          <a:r>
            <a:rPr lang="es-ES" sz="1800" b="1" kern="1200" dirty="0"/>
            <a:t> </a:t>
          </a:r>
          <a:r>
            <a:rPr lang="es-ES" sz="1800" b="1" kern="1200" dirty="0" err="1"/>
            <a:t>eo</a:t>
          </a:r>
          <a:r>
            <a:rPr lang="es-ES" sz="1800" b="1" kern="1200" dirty="0"/>
            <a:t> me </a:t>
          </a:r>
          <a:r>
            <a:rPr lang="es-ES" sz="1800" b="1" kern="1200" dirty="0" err="1"/>
            <a:t>ear</a:t>
          </a:r>
          <a:r>
            <a:rPr lang="es-ES" sz="1800" b="1" kern="1200" dirty="0"/>
            <a:t> </a:t>
          </a:r>
          <a:r>
            <a:rPr lang="es-ES" sz="1800" b="1" kern="1200" dirty="0" err="1"/>
            <a:t>mij</a:t>
          </a:r>
          <a:r>
            <a:rPr lang="es-ES" sz="1800" b="1" kern="1200" dirty="0"/>
            <a:t> Ilo </a:t>
          </a:r>
          <a:r>
            <a:rPr lang="es-ES" sz="1800" b="1" kern="1200" dirty="0" err="1"/>
            <a:t>Debwāāl</a:t>
          </a:r>
          <a:r>
            <a:rPr lang="es-ES" sz="1800" b="1" kern="1200" dirty="0"/>
            <a:t>, […] </a:t>
          </a:r>
          <a:r>
            <a:rPr lang="es-ES" sz="1800" b="1" kern="1200" dirty="0" err="1"/>
            <a:t>men</a:t>
          </a:r>
          <a:r>
            <a:rPr lang="es-ES" sz="1800" b="1" kern="1200" dirty="0"/>
            <a:t> in </a:t>
          </a:r>
          <a:r>
            <a:rPr lang="es-ES" sz="1800" b="1" kern="1200" dirty="0" err="1"/>
            <a:t>bwebwe</a:t>
          </a:r>
          <a:r>
            <a:rPr lang="es-ES" sz="1800" b="1" kern="1200" dirty="0"/>
            <a:t> </a:t>
          </a:r>
          <a:r>
            <a:rPr lang="es-ES" sz="1800" b="1" kern="1200" dirty="0" err="1"/>
            <a:t>ñan</a:t>
          </a:r>
          <a:r>
            <a:rPr lang="es-ES" sz="1800" b="1" kern="1200" dirty="0"/>
            <a:t> ro </a:t>
          </a:r>
          <a:r>
            <a:rPr lang="es-ES" sz="1800" b="1" kern="1200" dirty="0" err="1"/>
            <a:t>ri</a:t>
          </a:r>
          <a:r>
            <a:rPr lang="es-ES" sz="1800" b="1" kern="1200" dirty="0"/>
            <a:t> </a:t>
          </a:r>
          <a:r>
            <a:rPr lang="es-ES" sz="1800" b="1" kern="1200" dirty="0" err="1"/>
            <a:t>aelōñ</a:t>
          </a:r>
          <a:r>
            <a:rPr lang="es-ES" sz="1800" b="1" kern="1200" dirty="0"/>
            <a:t> </a:t>
          </a:r>
          <a:r>
            <a:rPr lang="es-ES" sz="1800" b="1" kern="1200" dirty="0" err="1"/>
            <a:t>ko</a:t>
          </a:r>
          <a:r>
            <a:rPr lang="es-ES" sz="1800" b="1" kern="1200" dirty="0"/>
            <a:t>” (1 Kor. 1:23)</a:t>
          </a:r>
        </a:p>
      </dsp:txBody>
      <dsp:txXfrm rot="10800000">
        <a:off x="433918" y="1412282"/>
        <a:ext cx="5120160" cy="543285"/>
      </dsp:txXfrm>
    </dsp:sp>
    <dsp:sp modelId="{39D982C7-D34F-432B-B9F2-59999BDDC9C0}">
      <dsp:nvSpPr>
        <dsp:cNvPr id="0" name=""/>
        <dsp:cNvSpPr/>
      </dsp:nvSpPr>
      <dsp:spPr>
        <a:xfrm>
          <a:off x="54885" y="1412282"/>
          <a:ext cx="543285" cy="543285"/>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298097" y="2117742"/>
          <a:ext cx="5255981" cy="79200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74"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t>
          </a:r>
          <a:r>
            <a:rPr lang="es-ES" sz="1800" b="1" kern="1200" dirty="0" err="1"/>
            <a:t>Ñan</a:t>
          </a:r>
          <a:r>
            <a:rPr lang="es-ES" sz="1800" b="1" kern="1200" dirty="0"/>
            <a:t> </a:t>
          </a:r>
          <a:r>
            <a:rPr lang="es-ES" sz="1800" b="1" kern="1200" dirty="0" err="1"/>
            <a:t>armij</a:t>
          </a:r>
          <a:r>
            <a:rPr lang="es-ES" sz="1800" b="1" kern="1200" dirty="0"/>
            <a:t> </a:t>
          </a:r>
          <a:r>
            <a:rPr lang="es-ES" sz="1800" b="1" kern="1200" dirty="0" err="1"/>
            <a:t>eo</a:t>
          </a:r>
          <a:r>
            <a:rPr lang="es-ES" sz="1800" b="1" kern="1200" dirty="0"/>
            <a:t> […] </a:t>
          </a:r>
          <a:r>
            <a:rPr lang="es-ES" sz="1800" b="1" kern="1200" dirty="0" err="1"/>
            <a:t>men</a:t>
          </a:r>
          <a:r>
            <a:rPr lang="es-ES" sz="1800" b="1" kern="1200" dirty="0"/>
            <a:t> </a:t>
          </a:r>
          <a:r>
            <a:rPr lang="es-ES" sz="1800" b="1" kern="1200" dirty="0" err="1"/>
            <a:t>ko</a:t>
          </a:r>
          <a:r>
            <a:rPr lang="es-ES" sz="1800" b="1" kern="1200" dirty="0"/>
            <a:t> </a:t>
          </a:r>
          <a:r>
            <a:rPr lang="es-ES" sz="1800" b="1" kern="1200" dirty="0" err="1"/>
            <a:t>an</a:t>
          </a:r>
          <a:r>
            <a:rPr lang="es-ES" sz="1800" b="1" kern="1200" dirty="0"/>
            <a:t> </a:t>
          </a:r>
          <a:r>
            <a:rPr lang="es-ES" sz="1800" b="1" kern="1200" dirty="0" err="1"/>
            <a:t>Jitõb</a:t>
          </a:r>
          <a:r>
            <a:rPr lang="es-ES" sz="1800" b="1" kern="1200" dirty="0"/>
            <a:t> </a:t>
          </a:r>
          <a:r>
            <a:rPr lang="es-ES" sz="1800" b="1" kern="1200" dirty="0" err="1"/>
            <a:t>an</a:t>
          </a:r>
          <a:r>
            <a:rPr lang="es-ES" sz="1800" b="1" kern="1200" dirty="0"/>
            <a:t> Anij […] </a:t>
          </a:r>
          <a:r>
            <a:rPr lang="es-ES" sz="1800" b="1" kern="1200" dirty="0" err="1"/>
            <a:t>rej</a:t>
          </a:r>
          <a:r>
            <a:rPr lang="es-ES" sz="1800" b="1" kern="1200" dirty="0"/>
            <a:t> </a:t>
          </a:r>
          <a:r>
            <a:rPr lang="es-ES" sz="1800" b="1" kern="1200" dirty="0" err="1"/>
            <a:t>menin</a:t>
          </a:r>
          <a:r>
            <a:rPr lang="es-ES" sz="1800" b="1" kern="1200" dirty="0"/>
            <a:t> </a:t>
          </a:r>
          <a:r>
            <a:rPr lang="es-ES" sz="1800" b="1" kern="1200" dirty="0" err="1"/>
            <a:t>bwebwe</a:t>
          </a:r>
          <a:r>
            <a:rPr lang="es-ES" sz="1800" b="1" kern="1200" dirty="0"/>
            <a:t>” (1 Kor. 2:14)</a:t>
          </a:r>
        </a:p>
      </dsp:txBody>
      <dsp:txXfrm rot="10800000">
        <a:off x="496097" y="2117742"/>
        <a:ext cx="5057981" cy="792001"/>
      </dsp:txXfrm>
    </dsp:sp>
    <dsp:sp modelId="{66A9998C-B03C-4000-A764-1A37BBE8B347}">
      <dsp:nvSpPr>
        <dsp:cNvPr id="0" name=""/>
        <dsp:cNvSpPr/>
      </dsp:nvSpPr>
      <dsp:spPr>
        <a:xfrm>
          <a:off x="54885" y="2242100"/>
          <a:ext cx="543285" cy="543285"/>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298097" y="3071918"/>
          <a:ext cx="5255981" cy="543285"/>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74"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t>
          </a:r>
          <a:r>
            <a:rPr lang="es-ES" sz="1800" b="1" kern="1200" dirty="0" err="1"/>
            <a:t>Bwe</a:t>
          </a:r>
          <a:r>
            <a:rPr lang="es-ES" sz="1800" b="1" kern="1200" dirty="0"/>
            <a:t> </a:t>
          </a:r>
          <a:r>
            <a:rPr lang="es-ES" sz="1800" b="1" kern="1200" dirty="0" err="1"/>
            <a:t>mālōtlōt</a:t>
          </a:r>
          <a:r>
            <a:rPr lang="es-ES" sz="1800" b="1" kern="1200" dirty="0"/>
            <a:t> </a:t>
          </a:r>
          <a:r>
            <a:rPr lang="es-ES" sz="1800" b="1" kern="1200" dirty="0" err="1"/>
            <a:t>an</a:t>
          </a:r>
          <a:r>
            <a:rPr lang="es-ES" sz="1800" b="1" kern="1200" dirty="0"/>
            <a:t> </a:t>
          </a:r>
          <a:r>
            <a:rPr lang="es-ES" sz="1800" b="1" kern="1200" dirty="0" err="1"/>
            <a:t>laḷ</a:t>
          </a:r>
          <a:r>
            <a:rPr lang="es-ES" sz="1800" b="1" kern="1200" dirty="0"/>
            <a:t> in </a:t>
          </a:r>
          <a:r>
            <a:rPr lang="es-ES" sz="1800" b="1" kern="1200" dirty="0" err="1"/>
            <a:t>ej</a:t>
          </a:r>
          <a:r>
            <a:rPr lang="es-ES" sz="1800" b="1" kern="1200" dirty="0"/>
            <a:t> </a:t>
          </a:r>
          <a:r>
            <a:rPr lang="es-ES" sz="1800" b="1" kern="1200" dirty="0" err="1"/>
            <a:t>men</a:t>
          </a:r>
          <a:r>
            <a:rPr lang="es-ES" sz="1800" b="1" kern="1200" dirty="0"/>
            <a:t> in </a:t>
          </a:r>
          <a:r>
            <a:rPr lang="es-ES" sz="1800" b="1" kern="1200" dirty="0" err="1"/>
            <a:t>bwebwe</a:t>
          </a:r>
          <a:r>
            <a:rPr lang="es-ES" sz="1800" b="1" kern="1200" dirty="0"/>
            <a:t> </a:t>
          </a:r>
          <a:r>
            <a:rPr lang="es-ES" sz="1800" b="1" kern="1200" dirty="0" err="1"/>
            <a:t>iṃaan</a:t>
          </a:r>
          <a:r>
            <a:rPr lang="es-ES" sz="1800" b="1" kern="1200" dirty="0"/>
            <a:t> </a:t>
          </a:r>
          <a:r>
            <a:rPr lang="es-ES" sz="1800" b="1" kern="1200" dirty="0" err="1"/>
            <a:t>mejān</a:t>
          </a:r>
          <a:r>
            <a:rPr lang="es-ES" sz="1800" b="1" kern="1200" dirty="0"/>
            <a:t> Anij.” (1 </a:t>
          </a:r>
          <a:r>
            <a:rPr lang="es-ES" sz="1800" b="1" kern="1200" dirty="0" err="1"/>
            <a:t>Korinth</a:t>
          </a:r>
          <a:r>
            <a:rPr lang="es-ES" sz="1800" b="1" kern="1200" dirty="0"/>
            <a:t> 3:19)</a:t>
          </a:r>
        </a:p>
      </dsp:txBody>
      <dsp:txXfrm rot="10800000">
        <a:off x="433918" y="3071918"/>
        <a:ext cx="5120160" cy="543285"/>
      </dsp:txXfrm>
    </dsp:sp>
    <dsp:sp modelId="{B7F53545-1615-4EC4-91E7-460EA1C6E685}">
      <dsp:nvSpPr>
        <dsp:cNvPr id="0" name=""/>
        <dsp:cNvSpPr/>
      </dsp:nvSpPr>
      <dsp:spPr>
        <a:xfrm>
          <a:off x="54885" y="3071918"/>
          <a:ext cx="543285" cy="543285"/>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prstClr val="black">
                  <a:hueOff val="0"/>
                  <a:satOff val="0"/>
                  <a:lumOff val="0"/>
                  <a:alphaOff val="0"/>
                </a:prstClr>
              </a:solidFill>
              <a:latin typeface="Aptos" panose="02110004020202020204"/>
              <a:ea typeface="+mn-ea"/>
              <a:cs typeface="+mn-cs"/>
            </a:rPr>
            <a:t>Eo</a:t>
          </a:r>
          <a:r>
            <a:rPr lang="es-ES" sz="2000" b="1" kern="1200" dirty="0">
              <a:solidFill>
                <a:prstClr val="black">
                  <a:hueOff val="0"/>
                  <a:satOff val="0"/>
                  <a:lumOff val="0"/>
                  <a:alphaOff val="0"/>
                </a:prstClr>
              </a:solidFill>
              <a:latin typeface="Aptos" panose="02110004020202020204"/>
              <a:ea typeface="+mn-ea"/>
              <a:cs typeface="+mn-cs"/>
            </a:rPr>
            <a:t> enana tata </a:t>
          </a:r>
          <a:r>
            <a:rPr lang="es-ES" sz="2000" b="1" kern="1200" dirty="0" err="1">
              <a:solidFill>
                <a:prstClr val="black">
                  <a:hueOff val="0"/>
                  <a:satOff val="0"/>
                  <a:lumOff val="0"/>
                  <a:alphaOff val="0"/>
                </a:prstClr>
              </a:solidFill>
              <a:latin typeface="Aptos" panose="02110004020202020204"/>
              <a:ea typeface="+mn-ea"/>
              <a:cs typeface="+mn-cs"/>
            </a:rPr>
            <a:t>an</a:t>
          </a:r>
          <a:r>
            <a:rPr lang="es-ES" sz="2000" b="1" kern="1200" dirty="0">
              <a:solidFill>
                <a:prstClr val="black">
                  <a:hueOff val="0"/>
                  <a:satOff val="0"/>
                  <a:lumOff val="0"/>
                  <a:alphaOff val="0"/>
                </a:prstClr>
              </a:solidFill>
              <a:latin typeface="Aptos" panose="02110004020202020204"/>
              <a:ea typeface="+mn-ea"/>
              <a:cs typeface="+mn-cs"/>
            </a:rPr>
            <a:t> </a:t>
          </a:r>
          <a:r>
            <a:rPr lang="es-ES" sz="2000" b="1" kern="1200" dirty="0" err="1">
              <a:solidFill>
                <a:prstClr val="black">
                  <a:hueOff val="0"/>
                  <a:satOff val="0"/>
                  <a:lumOff val="0"/>
                  <a:alphaOff val="0"/>
                </a:prstClr>
              </a:solidFill>
              <a:latin typeface="Aptos" panose="02110004020202020204"/>
              <a:ea typeface="+mn-ea"/>
              <a:cs typeface="+mn-cs"/>
            </a:rPr>
            <a:t>armij</a:t>
          </a:r>
          <a:endParaRPr lang="es-ES" sz="2000" b="1" kern="1200" dirty="0">
            <a:solidFill>
              <a:prstClr val="black">
                <a:hueOff val="0"/>
                <a:satOff val="0"/>
                <a:lumOff val="0"/>
                <a:alphaOff val="0"/>
              </a:prstClr>
            </a:solidFill>
            <a:latin typeface="Aptos" panose="02110004020202020204"/>
            <a:ea typeface="+mn-ea"/>
            <a:cs typeface="+mn-cs"/>
          </a:endParaRP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a:t>Nana/</a:t>
          </a:r>
          <a:r>
            <a:rPr lang="es-ES" sz="2000" b="1" kern="1200" dirty="0" err="1"/>
            <a:t>bwebwe</a:t>
          </a:r>
          <a:endParaRPr lang="es-ES" sz="2000" b="1" kern="1200" dirty="0"/>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Kōjekdọọn</a:t>
          </a:r>
          <a:endParaRPr lang="es-ES" sz="2000" b="1" kern="120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Kokkure</a:t>
          </a:r>
          <a:r>
            <a:rPr lang="es-ES" sz="2000" b="1" kern="1200" dirty="0"/>
            <a:t> e </a:t>
          </a:r>
          <a:r>
            <a:rPr lang="es-ES" sz="2000" b="1" kern="1200" dirty="0" err="1"/>
            <a:t>make</a:t>
          </a:r>
          <a:endParaRPr lang="es-ES" sz="2000" b="1" kern="120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Mij</a:t>
          </a:r>
          <a:r>
            <a:rPr lang="es-ES" sz="2000" b="1" kern="1200" dirty="0"/>
            <a:t>/Jako</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Aptos" panose="02110004020202020204"/>
              <a:ea typeface="+mn-ea"/>
              <a:cs typeface="+mn-cs"/>
            </a:rPr>
            <a:t>Men </a:t>
          </a:r>
          <a:r>
            <a:rPr lang="es-ES" sz="2000" b="1" kern="1200" dirty="0" err="1">
              <a:solidFill>
                <a:prstClr val="black">
                  <a:hueOff val="0"/>
                  <a:satOff val="0"/>
                  <a:lumOff val="0"/>
                  <a:alphaOff val="0"/>
                </a:prstClr>
              </a:solidFill>
              <a:latin typeface="Aptos" panose="02110004020202020204"/>
              <a:ea typeface="+mn-ea"/>
              <a:cs typeface="+mn-cs"/>
            </a:rPr>
            <a:t>eo</a:t>
          </a:r>
          <a:r>
            <a:rPr lang="es-ES" sz="2000" b="1" kern="1200" dirty="0">
              <a:solidFill>
                <a:prstClr val="black">
                  <a:hueOff val="0"/>
                  <a:satOff val="0"/>
                  <a:lumOff val="0"/>
                  <a:alphaOff val="0"/>
                </a:prstClr>
              </a:solidFill>
              <a:latin typeface="Aptos" panose="02110004020202020204"/>
              <a:ea typeface="+mn-ea"/>
              <a:cs typeface="+mn-cs"/>
            </a:rPr>
            <a:t> </a:t>
          </a:r>
          <a:r>
            <a:rPr lang="es-ES" sz="2000" b="1" kern="1200" dirty="0" err="1">
              <a:solidFill>
                <a:prstClr val="black">
                  <a:hueOff val="0"/>
                  <a:satOff val="0"/>
                  <a:lumOff val="0"/>
                  <a:alphaOff val="0"/>
                </a:prstClr>
              </a:solidFill>
              <a:latin typeface="Aptos" panose="02110004020202020204"/>
              <a:ea typeface="+mn-ea"/>
              <a:cs typeface="+mn-cs"/>
            </a:rPr>
            <a:t>emman</a:t>
          </a:r>
          <a:r>
            <a:rPr lang="es-ES" sz="2000" b="1" kern="1200" dirty="0">
              <a:solidFill>
                <a:prstClr val="black">
                  <a:hueOff val="0"/>
                  <a:satOff val="0"/>
                  <a:lumOff val="0"/>
                  <a:alphaOff val="0"/>
                </a:prstClr>
              </a:solidFill>
              <a:latin typeface="Aptos" panose="02110004020202020204"/>
              <a:ea typeface="+mn-ea"/>
              <a:cs typeface="+mn-cs"/>
            </a:rPr>
            <a:t> tata </a:t>
          </a:r>
          <a:r>
            <a:rPr lang="es-ES" sz="2000" b="1" kern="1200" dirty="0" err="1">
              <a:solidFill>
                <a:prstClr val="black">
                  <a:hueOff val="0"/>
                  <a:satOff val="0"/>
                  <a:lumOff val="0"/>
                  <a:alphaOff val="0"/>
                </a:prstClr>
              </a:solidFill>
              <a:latin typeface="Aptos" panose="02110004020202020204"/>
              <a:ea typeface="+mn-ea"/>
              <a:cs typeface="+mn-cs"/>
            </a:rPr>
            <a:t>an</a:t>
          </a:r>
          <a:r>
            <a:rPr lang="es-ES" sz="2000" b="1" kern="1200" dirty="0">
              <a:solidFill>
                <a:prstClr val="black">
                  <a:hueOff val="0"/>
                  <a:satOff val="0"/>
                  <a:lumOff val="0"/>
                  <a:alphaOff val="0"/>
                </a:prstClr>
              </a:solidFill>
              <a:latin typeface="Aptos" panose="02110004020202020204"/>
              <a:ea typeface="+mn-ea"/>
              <a:cs typeface="+mn-cs"/>
            </a:rPr>
            <a:t> Anij</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Kajoor</a:t>
          </a:r>
          <a:endParaRPr lang="es-ES" sz="2000" b="1" kern="120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Bók</a:t>
          </a:r>
          <a:r>
            <a:rPr lang="es-ES" sz="2000" b="1" kern="1200" dirty="0"/>
            <a:t> </a:t>
          </a:r>
          <a:r>
            <a:rPr lang="es-ES" sz="2000" b="1" kern="1200" dirty="0" err="1"/>
            <a:t>armij</a:t>
          </a:r>
          <a:endParaRPr lang="es-ES" sz="2000" b="1" kern="120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Jolok</a:t>
          </a:r>
          <a:r>
            <a:rPr lang="es-ES" sz="2000" b="1" kern="1200" dirty="0"/>
            <a:t> </a:t>
          </a:r>
          <a:r>
            <a:rPr lang="es-ES" sz="2000" b="1" kern="1200" dirty="0" err="1"/>
            <a:t>bwid</a:t>
          </a:r>
          <a:endParaRPr lang="es-ES" sz="2000" b="1" kern="120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s-ES" sz="2000" b="1" kern="1200" dirty="0" err="1"/>
            <a:t>Lomoor</a:t>
          </a:r>
          <a:endParaRPr lang="es-ES" sz="2000" b="1" kern="120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2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4"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5621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6235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01625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86928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49901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1107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41116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15555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9210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2294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37890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39723936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5" name="CuadroTexto 3"/>
          <p:cNvSpPr txBox="1"/>
          <p:nvPr/>
        </p:nvSpPr>
        <p:spPr>
          <a:xfrm>
            <a:off x="4295775" y="238125"/>
            <a:ext cx="7850505" cy="830997"/>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defPPr>
              <a:defRPr lang="es-ES"/>
            </a:defPPr>
            <a:lvl1pPr algn="ctr" eaLnBrk="1" hangingPunct="1">
              <a:defRPr sz="4800" b="1" kern="120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lvl1pPr>
            <a:lvl2pPr marL="457200" eaLnBrk="1" hangingPunct="1">
              <a:defRPr kern="1200">
                <a:solidFill>
                  <a:schemeClr val="tx1"/>
                </a:solidFill>
              </a:defRPr>
            </a:lvl2pPr>
            <a:lvl3pPr marL="914400" eaLnBrk="1" hangingPunct="1">
              <a:defRPr kern="1200">
                <a:solidFill>
                  <a:schemeClr val="tx1"/>
                </a:solidFill>
              </a:defRPr>
            </a:lvl3pPr>
            <a:lvl4pPr marL="1371600" eaLnBrk="1" hangingPunct="1">
              <a:defRPr kern="1200">
                <a:solidFill>
                  <a:schemeClr val="tx1"/>
                </a:solidFill>
              </a:defRPr>
            </a:lvl4pPr>
            <a:lvl5pPr marL="1828800" eaLnBrk="1" hangingPunct="1">
              <a:defRPr kern="1200">
                <a:solidFill>
                  <a:schemeClr val="tx1"/>
                </a:solidFill>
              </a:defRPr>
            </a:lvl5pPr>
            <a:lvl6pPr marL="2286000" eaLnBrk="1" hangingPunct="1">
              <a:defRPr kern="1200">
                <a:solidFill>
                  <a:schemeClr val="tx1"/>
                </a:solidFill>
              </a:defRPr>
            </a:lvl6pPr>
            <a:lvl7pPr marL="2743200" eaLnBrk="1" hangingPunct="1">
              <a:defRPr kern="1200">
                <a:solidFill>
                  <a:schemeClr val="tx1"/>
                </a:solidFill>
              </a:defRPr>
            </a:lvl7pPr>
            <a:lvl8pPr marL="3200400" eaLnBrk="1" hangingPunct="1">
              <a:defRPr kern="1200">
                <a:solidFill>
                  <a:schemeClr val="tx1"/>
                </a:solidFill>
              </a:defRPr>
            </a:lvl8pPr>
            <a:lvl9pPr marL="3657600" eaLnBrk="1" hangingPunct="1">
              <a:defRPr kern="1200">
                <a:solidFill>
                  <a:schemeClr val="tx1"/>
                </a:solidFill>
              </a:defRPr>
            </a:lvl9pPr>
          </a:lstStyle>
          <a:p>
            <a:r>
              <a:rPr dirty="0"/>
              <a:t>NAAN </a:t>
            </a:r>
            <a:r>
              <a:rPr dirty="0" err="1"/>
              <a:t>EO</a:t>
            </a:r>
            <a:r>
              <a:rPr dirty="0"/>
              <a:t> KIN </a:t>
            </a:r>
            <a:r>
              <a:rPr dirty="0" err="1"/>
              <a:t>DEBWĀĀL</a:t>
            </a:r>
            <a:r>
              <a:rPr dirty="0"/>
              <a:t> </a:t>
            </a:r>
            <a:r>
              <a:rPr dirty="0" err="1"/>
              <a:t>EO</a:t>
            </a:r>
            <a:endParaRPr dirty="0"/>
          </a:p>
        </p:txBody>
      </p:sp>
      <p:sp>
        <p:nvSpPr>
          <p:cNvPr id="176" name="CuadroTexto 4"/>
          <p:cNvSpPr txBox="1"/>
          <p:nvPr/>
        </p:nvSpPr>
        <p:spPr>
          <a:xfrm>
            <a:off x="2493645" y="6505575"/>
            <a:ext cx="5347335"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b="1">
                <a:solidFill>
                  <a:srgbClr val="EBD4B3"/>
                </a:solidFill>
                <a:effectLst>
                  <a:outerShdw blurRad="38100" dist="38100" dir="2700000" rotWithShape="0">
                    <a:srgbClr val="000000"/>
                  </a:outerShdw>
                </a:effectLst>
              </a:defRPr>
            </a:lvl1pPr>
          </a:lstStyle>
          <a:p>
            <a:r>
              <a:t>Katak 2 an July 11, 2026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8" name="CuadroTexto 1"/>
          <p:cNvSpPr txBox="1"/>
          <p:nvPr/>
        </p:nvSpPr>
        <p:spPr>
          <a:xfrm>
            <a:off x="45719" y="119360"/>
            <a:ext cx="5614037" cy="1508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b="1">
                <a:solidFill>
                  <a:srgbClr val="FCE996"/>
                </a:solidFill>
                <a:latin typeface="Comic Sans MS"/>
                <a:ea typeface="Comic Sans MS"/>
                <a:cs typeface="Comic Sans MS"/>
                <a:sym typeface="Comic Sans MS"/>
              </a:defRPr>
            </a:pPr>
            <a:r>
              <a:rPr sz="2400" b="1" kern="1200" dirty="0">
                <a:solidFill>
                  <a:srgbClr val="FCE996"/>
                </a:solidFill>
                <a:effectLst>
                  <a:glow rad="127000">
                    <a:srgbClr val="030303"/>
                  </a:glow>
                </a:effectLst>
                <a:latin typeface="Comic Sans MS" panose="030F0702030302020204" pitchFamily="66" charset="0"/>
              </a:rPr>
              <a:t>“</a:t>
            </a:r>
            <a:r>
              <a:rPr sz="2400" b="1" kern="1200" dirty="0" err="1">
                <a:solidFill>
                  <a:srgbClr val="FCE996"/>
                </a:solidFill>
                <a:effectLst>
                  <a:glow rad="127000">
                    <a:srgbClr val="030303"/>
                  </a:glow>
                </a:effectLst>
                <a:latin typeface="Comic Sans MS" panose="030F0702030302020204" pitchFamily="66" charset="0"/>
              </a:rPr>
              <a:t>Bwe</a:t>
            </a:r>
            <a:r>
              <a:rPr sz="2400" b="1" kern="1200" dirty="0">
                <a:solidFill>
                  <a:srgbClr val="FCE996"/>
                </a:solidFill>
                <a:effectLst>
                  <a:glow rad="127000">
                    <a:srgbClr val="030303"/>
                  </a:glow>
                </a:effectLst>
                <a:latin typeface="Comic Sans MS" panose="030F0702030302020204" pitchFamily="66" charset="0"/>
              </a:rPr>
              <a:t> naan </a:t>
            </a:r>
            <a:r>
              <a:rPr sz="2400" b="1" kern="1200" dirty="0" err="1">
                <a:solidFill>
                  <a:srgbClr val="FCE996"/>
                </a:solidFill>
                <a:effectLst>
                  <a:glow rad="127000">
                    <a:srgbClr val="030303"/>
                  </a:glow>
                </a:effectLst>
                <a:latin typeface="Comic Sans MS" panose="030F0702030302020204" pitchFamily="66" charset="0"/>
              </a:rPr>
              <a:t>eo</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kōn</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debwāāl</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ej</a:t>
            </a:r>
            <a:r>
              <a:rPr sz="2400" b="1" kern="1200" dirty="0">
                <a:solidFill>
                  <a:srgbClr val="FCE996"/>
                </a:solidFill>
                <a:effectLst>
                  <a:glow rad="127000">
                    <a:srgbClr val="030303"/>
                  </a:glow>
                </a:effectLst>
                <a:latin typeface="Comic Sans MS" panose="030F0702030302020204" pitchFamily="66" charset="0"/>
              </a:rPr>
              <a:t> men in </a:t>
            </a:r>
            <a:r>
              <a:rPr sz="2400" b="1" kern="1200" dirty="0" err="1">
                <a:solidFill>
                  <a:srgbClr val="FCE996"/>
                </a:solidFill>
                <a:effectLst>
                  <a:glow rad="127000">
                    <a:srgbClr val="030303"/>
                  </a:glow>
                </a:effectLst>
                <a:latin typeface="Comic Sans MS" panose="030F0702030302020204" pitchFamily="66" charset="0"/>
              </a:rPr>
              <a:t>bwebwe</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ñan</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ro</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rej</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mij</a:t>
            </a:r>
            <a:r>
              <a:rPr sz="2400" b="1" kern="1200" dirty="0">
                <a:solidFill>
                  <a:srgbClr val="FCE996"/>
                </a:solidFill>
                <a:effectLst>
                  <a:glow rad="127000">
                    <a:srgbClr val="030303"/>
                  </a:glow>
                </a:effectLst>
                <a:latin typeface="Comic Sans MS" panose="030F0702030302020204" pitchFamily="66" charset="0"/>
              </a:rPr>
              <a:t>, a </a:t>
            </a:r>
            <a:r>
              <a:rPr sz="2400" b="1" kern="1200" dirty="0" err="1">
                <a:solidFill>
                  <a:srgbClr val="FCE996"/>
                </a:solidFill>
                <a:effectLst>
                  <a:glow rad="127000">
                    <a:srgbClr val="030303"/>
                  </a:glow>
                </a:effectLst>
                <a:latin typeface="Comic Sans MS" panose="030F0702030302020204" pitchFamily="66" charset="0"/>
              </a:rPr>
              <a:t>ñan</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kōj</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ro</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rej</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bōk</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lo̧mo̧o̧r</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ej</a:t>
            </a:r>
            <a:r>
              <a:rPr sz="2400" b="1" kern="1200" dirty="0">
                <a:solidFill>
                  <a:srgbClr val="FCE996"/>
                </a:solidFill>
                <a:effectLst>
                  <a:glow rad="127000">
                    <a:srgbClr val="030303"/>
                  </a:glow>
                </a:effectLst>
                <a:latin typeface="Comic Sans MS" panose="030F0702030302020204" pitchFamily="66" charset="0"/>
              </a:rPr>
              <a:t> </a:t>
            </a:r>
            <a:r>
              <a:rPr sz="2400" b="1" kern="1200" dirty="0" err="1">
                <a:solidFill>
                  <a:srgbClr val="FCE996"/>
                </a:solidFill>
                <a:effectLst>
                  <a:glow rad="127000">
                    <a:srgbClr val="030303"/>
                  </a:glow>
                </a:effectLst>
                <a:latin typeface="Comic Sans MS" panose="030F0702030302020204" pitchFamily="66" charset="0"/>
              </a:rPr>
              <a:t>kajoor</a:t>
            </a:r>
            <a:r>
              <a:rPr sz="2400" b="1" kern="1200" dirty="0">
                <a:solidFill>
                  <a:srgbClr val="FCE996"/>
                </a:solidFill>
                <a:effectLst>
                  <a:glow rad="127000">
                    <a:srgbClr val="030303"/>
                  </a:glow>
                </a:effectLst>
                <a:latin typeface="Comic Sans MS" panose="030F0702030302020204" pitchFamily="66" charset="0"/>
              </a:rPr>
              <a:t> an Anij”</a:t>
            </a:r>
          </a:p>
          <a:p>
            <a:pPr algn="ctr">
              <a:defRPr sz="2400" b="1">
                <a:solidFill>
                  <a:srgbClr val="FCE996"/>
                </a:solidFill>
                <a:latin typeface="Comic Sans MS"/>
                <a:ea typeface="Comic Sans MS"/>
                <a:cs typeface="Comic Sans MS"/>
                <a:sym typeface="Comic Sans MS"/>
              </a:defRPr>
            </a:pPr>
            <a:r>
              <a:rPr sz="2000" b="1" kern="1200" dirty="0">
                <a:solidFill>
                  <a:srgbClr val="FCE996"/>
                </a:solidFill>
                <a:effectLst>
                  <a:glow rad="127000">
                    <a:srgbClr val="030303"/>
                  </a:glow>
                </a:effectLst>
                <a:latin typeface="Comic Sans MS" panose="030F0702030302020204" pitchFamily="66" charset="0"/>
              </a:rPr>
              <a:t>(1 Corinthians 1:18, NIV)</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a:extLst>
            <a:ext uri="{FF2B5EF4-FFF2-40B4-BE49-F238E27FC236}">
              <a16:creationId xmlns:a16="http://schemas.microsoft.com/office/drawing/2014/main" id="{AD5036F3-BF77-0E87-B58F-E17451B4185D}"/>
            </a:ext>
          </a:extLst>
        </p:cNvPr>
        <p:cNvGrpSpPr/>
        <p:nvPr/>
      </p:nvGrpSpPr>
      <p:grpSpPr>
        <a:xfrm>
          <a:off x="0" y="0"/>
          <a:ext cx="0" cy="0"/>
          <a:chOff x="0" y="0"/>
          <a:chExt cx="0" cy="0"/>
        </a:xfrm>
      </p:grpSpPr>
      <p:sp>
        <p:nvSpPr>
          <p:cNvPr id="201" name="CuadroTexto 2">
            <a:extLst>
              <a:ext uri="{FF2B5EF4-FFF2-40B4-BE49-F238E27FC236}">
                <a16:creationId xmlns:a16="http://schemas.microsoft.com/office/drawing/2014/main" id="{A48ECCFA-4220-D4BB-FB99-DE6C6E4DB217}"/>
              </a:ext>
            </a:extLst>
          </p:cNvPr>
          <p:cNvSpPr txBox="1"/>
          <p:nvPr/>
        </p:nvSpPr>
        <p:spPr>
          <a:xfrm>
            <a:off x="185420" y="105012"/>
            <a:ext cx="7595235"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1 Korint 1:17-31 ej konono kin wewein an debwāāl eo jelet mour an armij.</a:t>
            </a:r>
          </a:p>
        </p:txBody>
      </p:sp>
      <p:pic>
        <p:nvPicPr>
          <p:cNvPr id="202" name="Imagen 6" descr="Imagen 6">
            <a:extLst>
              <a:ext uri="{FF2B5EF4-FFF2-40B4-BE49-F238E27FC236}">
                <a16:creationId xmlns:a16="http://schemas.microsoft.com/office/drawing/2014/main" id="{C06A0DF2-07B1-8CC9-B372-F42664D9A145}"/>
              </a:ext>
            </a:extLst>
          </p:cNvPr>
          <p:cNvPicPr>
            <a:picLocks noChangeAspect="1"/>
          </p:cNvPicPr>
          <p:nvPr/>
        </p:nvPicPr>
        <p:blipFill>
          <a:blip r:embed="rId3"/>
          <a:stretch>
            <a:fillRect/>
          </a:stretch>
        </p:blipFill>
        <p:spPr>
          <a:xfrm>
            <a:off x="266699" y="3617417"/>
            <a:ext cx="5297988" cy="3021509"/>
          </a:xfrm>
          <a:prstGeom prst="rect">
            <a:avLst/>
          </a:prstGeom>
          <a:effectLst>
            <a:innerShdw blurRad="114300">
              <a:prstClr val="black"/>
            </a:innerShdw>
          </a:effectLst>
        </p:spPr>
      </p:pic>
      <p:pic>
        <p:nvPicPr>
          <p:cNvPr id="203" name="Imagen 8" descr="Imagen 8">
            <a:extLst>
              <a:ext uri="{FF2B5EF4-FFF2-40B4-BE49-F238E27FC236}">
                <a16:creationId xmlns:a16="http://schemas.microsoft.com/office/drawing/2014/main" id="{EB5F1B16-8BD8-C413-A3B4-D102E22B9671}"/>
              </a:ext>
            </a:extLst>
          </p:cNvPr>
          <p:cNvPicPr>
            <a:picLocks noChangeAspect="1"/>
          </p:cNvPicPr>
          <p:nvPr/>
        </p:nvPicPr>
        <p:blipFill>
          <a:blip r:embed="rId4"/>
          <a:srcRect/>
          <a:stretch>
            <a:fillRect/>
          </a:stretch>
        </p:blipFill>
        <p:spPr>
          <a:xfrm>
            <a:off x="9850177" y="227806"/>
            <a:ext cx="2177560" cy="3087688"/>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204" name="Imagen 10" descr="Imagen 10">
            <a:extLst>
              <a:ext uri="{FF2B5EF4-FFF2-40B4-BE49-F238E27FC236}">
                <a16:creationId xmlns:a16="http://schemas.microsoft.com/office/drawing/2014/main" id="{F912071F-ED7E-3687-3B92-04730F1E3009}"/>
              </a:ext>
            </a:extLst>
          </p:cNvPr>
          <p:cNvPicPr>
            <a:picLocks noChangeAspect="1"/>
          </p:cNvPicPr>
          <p:nvPr/>
        </p:nvPicPr>
        <p:blipFill>
          <a:blip r:embed="rId5"/>
          <a:stretch>
            <a:fillRect/>
          </a:stretch>
        </p:blipFill>
        <p:spPr>
          <a:xfrm>
            <a:off x="7797630" y="114300"/>
            <a:ext cx="1867260"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205" name="CuadroTexto 4">
            <a:extLst>
              <a:ext uri="{FF2B5EF4-FFF2-40B4-BE49-F238E27FC236}">
                <a16:creationId xmlns:a16="http://schemas.microsoft.com/office/drawing/2014/main" id="{687DB221-BF57-3882-1BF8-658FEF17B070}"/>
              </a:ext>
            </a:extLst>
          </p:cNvPr>
          <p:cNvSpPr txBox="1"/>
          <p:nvPr/>
        </p:nvSpPr>
        <p:spPr>
          <a:xfrm>
            <a:off x="134620" y="1813173"/>
            <a:ext cx="7595235"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Kar lomoren jen juon eo ear mij ion juon debwāāl innem bar jerkakpeje? Ñan armij ej bwebwe, ejelok melele, im mōjno. Ak ñan kij ro rar kabellok buruõd ñan kir eo an Jitõb Kwojarjar, debwããl eo ej “kajur eo an Anij, […] meletlet, wãnik, kokwojarjar, im Lomor” (1 Cor. 1:18, 30).</a:t>
            </a:r>
          </a:p>
        </p:txBody>
      </p:sp>
      <p:sp>
        <p:nvSpPr>
          <p:cNvPr id="206" name="CuadroTexto 7">
            <a:extLst>
              <a:ext uri="{FF2B5EF4-FFF2-40B4-BE49-F238E27FC236}">
                <a16:creationId xmlns:a16="http://schemas.microsoft.com/office/drawing/2014/main" id="{F2BA7A9E-D158-E2C2-57C3-8016D4A6BD7B}"/>
              </a:ext>
            </a:extLst>
          </p:cNvPr>
          <p:cNvSpPr txBox="1"/>
          <p:nvPr/>
        </p:nvSpPr>
        <p:spPr>
          <a:xfrm>
            <a:off x="198120" y="812899"/>
            <a:ext cx="7595235"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000" b="1"/>
            </a:lvl1pPr>
          </a:lstStyle>
          <a:p>
            <a:r>
              <a:t>ñan ro rej tõmak, debwāāl eo ej juon kakōlle in lomor. Ak ñan armij ro rar mour ilo ebeben eo kein kajuõn, debwããl eo ear kõkkar wõt kin mij eo ekajjookok an juõn ri nana.</a:t>
            </a:r>
          </a:p>
        </p:txBody>
      </p:sp>
      <p:graphicFrame>
        <p:nvGraphicFramePr>
          <p:cNvPr id="2" name="Diagrama 1">
            <a:extLst>
              <a:ext uri="{FF2B5EF4-FFF2-40B4-BE49-F238E27FC236}">
                <a16:creationId xmlns:a16="http://schemas.microsoft.com/office/drawing/2014/main" id="{9E8D7616-A620-4C3D-07A8-156B851FD4B7}"/>
              </a:ext>
            </a:extLst>
          </p:cNvPr>
          <p:cNvGraphicFramePr/>
          <p:nvPr>
            <p:extLst>
              <p:ext uri="{D42A27DB-BD31-4B8C-83A1-F6EECF244321}">
                <p14:modId xmlns:p14="http://schemas.microsoft.com/office/powerpoint/2010/main" val="1188528598"/>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75735458"/>
      </p:ext>
    </p:extLst>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01"/>
                                        </p:tgtEl>
                                        <p:attrNameLst>
                                          <p:attrName>style.visibility</p:attrName>
                                        </p:attrNameLst>
                                      </p:cBhvr>
                                      <p:to>
                                        <p:strVal val="visible"/>
                                      </p:to>
                                    </p:set>
                                    <p:animEffect transition="in" filter="wipe(left)">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iterate>
                                    <p:tmAbs val="0"/>
                                  </p:iterate>
                                  <p:childTnLst>
                                    <p:set>
                                      <p:cBhvr>
                                        <p:cTn id="11" fill="hold"/>
                                        <p:tgtEl>
                                          <p:spTgt spid="204"/>
                                        </p:tgtEl>
                                        <p:attrNameLst>
                                          <p:attrName>style.visibility</p:attrName>
                                        </p:attrNameLst>
                                      </p:cBhvr>
                                      <p:to>
                                        <p:strVal val="visible"/>
                                      </p:to>
                                    </p:set>
                                    <p:anim calcmode="lin" valueType="num">
                                      <p:cBhvr>
                                        <p:cTn id="12" dur="500" fill="hold"/>
                                        <p:tgtEl>
                                          <p:spTgt spid="204"/>
                                        </p:tgtEl>
                                        <p:attrNameLst>
                                          <p:attrName>ppt_w</p:attrName>
                                        </p:attrNameLst>
                                      </p:cBhvr>
                                      <p:tavLst>
                                        <p:tav tm="0">
                                          <p:val>
                                            <p:fltVal val="0"/>
                                          </p:val>
                                        </p:tav>
                                        <p:tav tm="100000">
                                          <p:val>
                                            <p:strVal val="#ppt_w"/>
                                          </p:val>
                                        </p:tav>
                                      </p:tavLst>
                                    </p:anim>
                                    <p:anim calcmode="lin" valueType="num">
                                      <p:cBhvr>
                                        <p:cTn id="13" dur="500" fill="hold"/>
                                        <p:tgtEl>
                                          <p:spTgt spid="204"/>
                                        </p:tgtEl>
                                        <p:attrNameLst>
                                          <p:attrName>ppt_h</p:attrName>
                                        </p:attrNameLst>
                                      </p:cBhvr>
                                      <p:tavLst>
                                        <p:tav tm="0">
                                          <p:val>
                                            <p:fltVal val="0"/>
                                          </p:val>
                                        </p:tav>
                                        <p:tav tm="100000">
                                          <p:val>
                                            <p:strVal val="#ppt_h"/>
                                          </p:val>
                                        </p:tav>
                                      </p:tavLst>
                                    </p:anim>
                                    <p:anim calcmode="lin" valueType="num">
                                      <p:cBhvr>
                                        <p:cTn id="14" dur="500" fill="hold"/>
                                        <p:tgtEl>
                                          <p:spTgt spid="204"/>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20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500"/>
                            </p:stCondLst>
                            <p:childTnLst>
                              <p:par>
                                <p:cTn id="17" presetID="15" presetClass="entr" presetSubtype="0" fill="hold" grpId="0" nodeType="afterEffect">
                                  <p:stCondLst>
                                    <p:cond delay="0"/>
                                  </p:stCondLst>
                                  <p:iterate>
                                    <p:tmAbs val="0"/>
                                  </p:iterate>
                                  <p:childTnLst>
                                    <p:set>
                                      <p:cBhvr>
                                        <p:cTn id="18" fill="hold"/>
                                        <p:tgtEl>
                                          <p:spTgt spid="203"/>
                                        </p:tgtEl>
                                        <p:attrNameLst>
                                          <p:attrName>style.visibility</p:attrName>
                                        </p:attrNameLst>
                                      </p:cBhvr>
                                      <p:to>
                                        <p:strVal val="visible"/>
                                      </p:to>
                                    </p:set>
                                    <p:anim calcmode="lin" valueType="num">
                                      <p:cBhvr>
                                        <p:cTn id="19" dur="500" fill="hold"/>
                                        <p:tgtEl>
                                          <p:spTgt spid="203"/>
                                        </p:tgtEl>
                                        <p:attrNameLst>
                                          <p:attrName>ppt_w</p:attrName>
                                        </p:attrNameLst>
                                      </p:cBhvr>
                                      <p:tavLst>
                                        <p:tav tm="0">
                                          <p:val>
                                            <p:fltVal val="0"/>
                                          </p:val>
                                        </p:tav>
                                        <p:tav tm="100000">
                                          <p:val>
                                            <p:strVal val="#ppt_w"/>
                                          </p:val>
                                        </p:tav>
                                      </p:tavLst>
                                    </p:anim>
                                    <p:anim calcmode="lin" valueType="num">
                                      <p:cBhvr>
                                        <p:cTn id="20" dur="500" fill="hold"/>
                                        <p:tgtEl>
                                          <p:spTgt spid="203"/>
                                        </p:tgtEl>
                                        <p:attrNameLst>
                                          <p:attrName>ppt_h</p:attrName>
                                        </p:attrNameLst>
                                      </p:cBhvr>
                                      <p:tavLst>
                                        <p:tav tm="0">
                                          <p:val>
                                            <p:fltVal val="0"/>
                                          </p:val>
                                        </p:tav>
                                        <p:tav tm="100000">
                                          <p:val>
                                            <p:strVal val="#ppt_h"/>
                                          </p:val>
                                        </p:tav>
                                      </p:tavLst>
                                    </p:anim>
                                    <p:anim calcmode="lin" valueType="num">
                                      <p:cBhvr>
                                        <p:cTn id="21" dur="500" fill="hold"/>
                                        <p:tgtEl>
                                          <p:spTgt spid="203"/>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203"/>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2" presetClass="entr" presetSubtype="8" fill="hold" grpId="0" nodeType="afterEffect">
                                  <p:stCondLst>
                                    <p:cond delay="0"/>
                                  </p:stCondLst>
                                  <p:iterate>
                                    <p:tmAbs val="0"/>
                                  </p:iterate>
                                  <p:childTnLst>
                                    <p:set>
                                      <p:cBhvr>
                                        <p:cTn id="25" fill="hold"/>
                                        <p:tgtEl>
                                          <p:spTgt spid="206"/>
                                        </p:tgtEl>
                                        <p:attrNameLst>
                                          <p:attrName>style.visibility</p:attrName>
                                        </p:attrNameLst>
                                      </p:cBhvr>
                                      <p:to>
                                        <p:strVal val="visible"/>
                                      </p:to>
                                    </p:set>
                                    <p:animEffect transition="in" filter="wipe(left)">
                                      <p:cBhvr>
                                        <p:cTn id="26" dur="500"/>
                                        <p:tgtEl>
                                          <p:spTgt spid="20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202"/>
                                        </p:tgtEl>
                                        <p:attrNameLst>
                                          <p:attrName>style.visibility</p:attrName>
                                        </p:attrNameLst>
                                      </p:cBhvr>
                                      <p:to>
                                        <p:strVal val="visible"/>
                                      </p:to>
                                    </p:set>
                                    <p:animEffect transition="in" filter="box(out)">
                                      <p:cBhvr>
                                        <p:cTn id="31" dur="500"/>
                                        <p:tgtEl>
                                          <p:spTgt spid="202"/>
                                        </p:tgtEl>
                                      </p:cBhvr>
                                    </p:animEffect>
                                  </p:childTnLst>
                                </p:cTn>
                              </p:par>
                            </p:childTnLst>
                          </p:cTn>
                        </p:par>
                        <p:par>
                          <p:cTn id="32" fill="hold">
                            <p:stCondLst>
                              <p:cond delay="500"/>
                            </p:stCondLst>
                            <p:childTnLst>
                              <p:par>
                                <p:cTn id="33" presetID="22" presetClass="entr" presetSubtype="8" fill="hold" grpId="0" nodeType="afterEffect">
                                  <p:stCondLst>
                                    <p:cond delay="0"/>
                                  </p:stCondLst>
                                  <p:iterate>
                                    <p:tmAbs val="0"/>
                                  </p:iterate>
                                  <p:childTnLst>
                                    <p:set>
                                      <p:cBhvr>
                                        <p:cTn id="34" fill="hold"/>
                                        <p:tgtEl>
                                          <p:spTgt spid="205"/>
                                        </p:tgtEl>
                                        <p:attrNameLst>
                                          <p:attrName>style.visibility</p:attrName>
                                        </p:attrNameLst>
                                      </p:cBhvr>
                                      <p:to>
                                        <p:strVal val="visible"/>
                                      </p:to>
                                    </p:set>
                                    <p:animEffect transition="in" filter="wipe(left)">
                                      <p:cBhvr>
                                        <p:cTn id="35" dur="500"/>
                                        <p:tgtEl>
                                          <p:spTgt spid="20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graphicEl>
                                              <a:dgm id="{E6D94AC3-BB28-4770-A51E-188281BF4ACB}"/>
                                            </p:graphicEl>
                                          </p:spTgt>
                                        </p:tgtEl>
                                        <p:attrNameLst>
                                          <p:attrName>style.visibility</p:attrName>
                                        </p:attrNameLst>
                                      </p:cBhvr>
                                      <p:to>
                                        <p:strVal val="visible"/>
                                      </p:to>
                                    </p:set>
                                    <p:anim calcmode="lin" valueType="num">
                                      <p:cBhvr>
                                        <p:cTn id="40" dur="1000" fill="hold"/>
                                        <p:tgtEl>
                                          <p:spTgt spid="2">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1" dur="1000" fill="hold"/>
                                        <p:tgtEl>
                                          <p:spTgt spid="2">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2" dur="1000" fill="hold"/>
                                        <p:tgtEl>
                                          <p:spTgt spid="2">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3" dur="1000"/>
                                        <p:tgtEl>
                                          <p:spTgt spid="2">
                                            <p:graphicEl>
                                              <a:dgm id="{E6D94AC3-BB28-4770-A51E-188281BF4ACB}"/>
                                            </p:graphic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2">
                                            <p:graphicEl>
                                              <a:dgm id="{C53C5037-72AE-49B9-B45E-EAFE0CDBB614}"/>
                                            </p:graphicEl>
                                          </p:spTgt>
                                        </p:tgtEl>
                                        <p:attrNameLst>
                                          <p:attrName>style.visibility</p:attrName>
                                        </p:attrNameLst>
                                      </p:cBhvr>
                                      <p:to>
                                        <p:strVal val="visible"/>
                                      </p:to>
                                    </p:set>
                                    <p:anim calcmode="lin" valueType="num">
                                      <p:cBhvr>
                                        <p:cTn id="46" dur="1000" fill="hold"/>
                                        <p:tgtEl>
                                          <p:spTgt spid="2">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7" dur="1000" fill="hold"/>
                                        <p:tgtEl>
                                          <p:spTgt spid="2">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8" dur="1000" fill="hold"/>
                                        <p:tgtEl>
                                          <p:spTgt spid="2">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9" dur="1000"/>
                                        <p:tgtEl>
                                          <p:spTgt spid="2">
                                            <p:graphicEl>
                                              <a:dgm id="{C53C5037-72AE-49B9-B45E-EAFE0CDBB614}"/>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
                                            <p:graphicEl>
                                              <a:dgm id="{C0886489-0DF4-43DF-8C49-C1E8AE258AAD}"/>
                                            </p:graphicEl>
                                          </p:spTgt>
                                        </p:tgtEl>
                                        <p:attrNameLst>
                                          <p:attrName>style.visibility</p:attrName>
                                        </p:attrNameLst>
                                      </p:cBhvr>
                                      <p:to>
                                        <p:strVal val="visible"/>
                                      </p:to>
                                    </p:set>
                                    <p:anim calcmode="lin" valueType="num">
                                      <p:cBhvr>
                                        <p:cTn id="54" dur="1000" fill="hold"/>
                                        <p:tgtEl>
                                          <p:spTgt spid="2">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5" dur="1000" fill="hold"/>
                                        <p:tgtEl>
                                          <p:spTgt spid="2">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6" dur="1000" fill="hold"/>
                                        <p:tgtEl>
                                          <p:spTgt spid="2">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7" dur="1000"/>
                                        <p:tgtEl>
                                          <p:spTgt spid="2">
                                            <p:graphicEl>
                                              <a:dgm id="{C0886489-0DF4-43DF-8C49-C1E8AE258AAD}"/>
                                            </p:graphic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
                                            <p:graphicEl>
                                              <a:dgm id="{D325A0F0-F704-4EA1-A386-70342098AE22}"/>
                                            </p:graphicEl>
                                          </p:spTgt>
                                        </p:tgtEl>
                                        <p:attrNameLst>
                                          <p:attrName>style.visibility</p:attrName>
                                        </p:attrNameLst>
                                      </p:cBhvr>
                                      <p:to>
                                        <p:strVal val="visible"/>
                                      </p:to>
                                    </p:set>
                                    <p:anim calcmode="lin" valueType="num">
                                      <p:cBhvr>
                                        <p:cTn id="60" dur="1000" fill="hold"/>
                                        <p:tgtEl>
                                          <p:spTgt spid="2">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1" dur="1000" fill="hold"/>
                                        <p:tgtEl>
                                          <p:spTgt spid="2">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2" dur="1000" fill="hold"/>
                                        <p:tgtEl>
                                          <p:spTgt spid="2">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3" dur="1000"/>
                                        <p:tgtEl>
                                          <p:spTgt spid="2">
                                            <p:graphicEl>
                                              <a:dgm id="{D325A0F0-F704-4EA1-A386-70342098AE2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
                                            <p:graphicEl>
                                              <a:dgm id="{A06E1619-19B5-4DBE-B0E3-64804E6C4469}"/>
                                            </p:graphicEl>
                                          </p:spTgt>
                                        </p:tgtEl>
                                        <p:attrNameLst>
                                          <p:attrName>style.visibility</p:attrName>
                                        </p:attrNameLst>
                                      </p:cBhvr>
                                      <p:to>
                                        <p:strVal val="visible"/>
                                      </p:to>
                                    </p:set>
                                    <p:anim calcmode="lin" valueType="num">
                                      <p:cBhvr>
                                        <p:cTn id="68" dur="1000" fill="hold"/>
                                        <p:tgtEl>
                                          <p:spTgt spid="2">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9" dur="1000" fill="hold"/>
                                        <p:tgtEl>
                                          <p:spTgt spid="2">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70" dur="1000" fill="hold"/>
                                        <p:tgtEl>
                                          <p:spTgt spid="2">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1" dur="1000"/>
                                        <p:tgtEl>
                                          <p:spTgt spid="2">
                                            <p:graphicEl>
                                              <a:dgm id="{A06E1619-19B5-4DBE-B0E3-64804E6C4469}"/>
                                            </p:graphicEl>
                                          </p:spTgt>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2">
                                            <p:graphicEl>
                                              <a:dgm id="{B90D3791-A324-4080-A53E-50098A2FF061}"/>
                                            </p:graphicEl>
                                          </p:spTgt>
                                        </p:tgtEl>
                                        <p:attrNameLst>
                                          <p:attrName>style.visibility</p:attrName>
                                        </p:attrNameLst>
                                      </p:cBhvr>
                                      <p:to>
                                        <p:strVal val="visible"/>
                                      </p:to>
                                    </p:set>
                                    <p:anim calcmode="lin" valueType="num">
                                      <p:cBhvr>
                                        <p:cTn id="74" dur="1000" fill="hold"/>
                                        <p:tgtEl>
                                          <p:spTgt spid="2">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5" dur="1000" fill="hold"/>
                                        <p:tgtEl>
                                          <p:spTgt spid="2">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6" dur="1000" fill="hold"/>
                                        <p:tgtEl>
                                          <p:spTgt spid="2">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7" dur="1000"/>
                                        <p:tgtEl>
                                          <p:spTgt spid="2">
                                            <p:graphicEl>
                                              <a:dgm id="{B90D3791-A324-4080-A53E-50098A2FF06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
                                            <p:graphicEl>
                                              <a:dgm id="{4C752FFD-46F4-4865-9930-403A34454E3B}"/>
                                            </p:graphicEl>
                                          </p:spTgt>
                                        </p:tgtEl>
                                        <p:attrNameLst>
                                          <p:attrName>style.visibility</p:attrName>
                                        </p:attrNameLst>
                                      </p:cBhvr>
                                      <p:to>
                                        <p:strVal val="visible"/>
                                      </p:to>
                                    </p:set>
                                    <p:anim calcmode="lin" valueType="num">
                                      <p:cBhvr>
                                        <p:cTn id="82" dur="1000" fill="hold"/>
                                        <p:tgtEl>
                                          <p:spTgt spid="2">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3" dur="1000" fill="hold"/>
                                        <p:tgtEl>
                                          <p:spTgt spid="2">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4" dur="1000" fill="hold"/>
                                        <p:tgtEl>
                                          <p:spTgt spid="2">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5" dur="1000"/>
                                        <p:tgtEl>
                                          <p:spTgt spid="2">
                                            <p:graphicEl>
                                              <a:dgm id="{4C752FFD-46F4-4865-9930-403A34454E3B}"/>
                                            </p:graphicEl>
                                          </p:spTgt>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
                                            <p:graphicEl>
                                              <a:dgm id="{33F2D34D-9362-4621-96F3-9613C460E57F}"/>
                                            </p:graphicEl>
                                          </p:spTgt>
                                        </p:tgtEl>
                                        <p:attrNameLst>
                                          <p:attrName>style.visibility</p:attrName>
                                        </p:attrNameLst>
                                      </p:cBhvr>
                                      <p:to>
                                        <p:strVal val="visible"/>
                                      </p:to>
                                    </p:set>
                                    <p:anim calcmode="lin" valueType="num">
                                      <p:cBhvr>
                                        <p:cTn id="88" dur="1000" fill="hold"/>
                                        <p:tgtEl>
                                          <p:spTgt spid="2">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9" dur="1000" fill="hold"/>
                                        <p:tgtEl>
                                          <p:spTgt spid="2">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90" dur="1000" fill="hold"/>
                                        <p:tgtEl>
                                          <p:spTgt spid="2">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1" dur="1000"/>
                                        <p:tgtEl>
                                          <p:spTgt spid="2">
                                            <p:graphicEl>
                                              <a:dgm id="{33F2D34D-9362-4621-96F3-9613C460E57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2">
                                            <p:graphicEl>
                                              <a:dgm id="{9993B59B-517C-4403-BA7A-17285E2A6420}"/>
                                            </p:graphicEl>
                                          </p:spTgt>
                                        </p:tgtEl>
                                        <p:attrNameLst>
                                          <p:attrName>style.visibility</p:attrName>
                                        </p:attrNameLst>
                                      </p:cBhvr>
                                      <p:to>
                                        <p:strVal val="visible"/>
                                      </p:to>
                                    </p:set>
                                    <p:anim calcmode="lin" valueType="num">
                                      <p:cBhvr>
                                        <p:cTn id="96" dur="1000" fill="hold"/>
                                        <p:tgtEl>
                                          <p:spTgt spid="2">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7" dur="1000" fill="hold"/>
                                        <p:tgtEl>
                                          <p:spTgt spid="2">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8" dur="1000" fill="hold"/>
                                        <p:tgtEl>
                                          <p:spTgt spid="2">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9" dur="1000"/>
                                        <p:tgtEl>
                                          <p:spTgt spid="2">
                                            <p:graphicEl>
                                              <a:dgm id="{9993B59B-517C-4403-BA7A-17285E2A6420}"/>
                                            </p:graphicEl>
                                          </p:spTgt>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
                                            <p:graphicEl>
                                              <a:dgm id="{76FEF27D-7DF4-410C-8F1B-C5FE8476228B}"/>
                                            </p:graphicEl>
                                          </p:spTgt>
                                        </p:tgtEl>
                                        <p:attrNameLst>
                                          <p:attrName>style.visibility</p:attrName>
                                        </p:attrNameLst>
                                      </p:cBhvr>
                                      <p:to>
                                        <p:strVal val="visible"/>
                                      </p:to>
                                    </p:set>
                                    <p:anim calcmode="lin" valueType="num">
                                      <p:cBhvr>
                                        <p:cTn id="102" dur="1000" fill="hold"/>
                                        <p:tgtEl>
                                          <p:spTgt spid="2">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3" dur="1000" fill="hold"/>
                                        <p:tgtEl>
                                          <p:spTgt spid="2">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4" dur="1000" fill="hold"/>
                                        <p:tgtEl>
                                          <p:spTgt spid="2">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5" dur="1000"/>
                                        <p:tgtEl>
                                          <p:spTgt spid="2">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advAuto="0"/>
      <p:bldP spid="202" grpId="0" animBg="1" advAuto="0"/>
      <p:bldP spid="203" grpId="0" animBg="1" advAuto="0"/>
      <p:bldP spid="204" grpId="0" animBg="1" advAuto="0"/>
      <p:bldP spid="205" grpId="0" animBg="1" advAuto="0"/>
      <p:bldP spid="206" grpId="0" animBg="1" advAuto="0"/>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8" name="CuadroTexto 2"/>
          <p:cNvSpPr txBox="1"/>
          <p:nvPr/>
        </p:nvSpPr>
        <p:spPr>
          <a:xfrm>
            <a:off x="3116081" y="-1"/>
            <a:ext cx="5959838"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100" b="1">
                <a:ln w="9525" cap="flat">
                  <a:solidFill>
                    <a:srgbClr val="FFFFFF"/>
                  </a:solidFill>
                  <a:prstDash val="solid"/>
                  <a:round/>
                </a:ln>
                <a:solidFill>
                  <a:srgbClr val="7030A0"/>
                </a:solidFill>
                <a:effectLst>
                  <a:outerShdw blurRad="12700" dist="38100" dir="2700000" rotWithShape="0">
                    <a:srgbClr val="680BD0"/>
                  </a:outerShdw>
                </a:effectLst>
              </a:defRPr>
            </a:lvl1pPr>
          </a:lstStyle>
          <a:p>
            <a:r>
              <a:t>MELETLET EO AN ANIJ</a:t>
            </a:r>
          </a:p>
        </p:txBody>
      </p:sp>
      <p:sp>
        <p:nvSpPr>
          <p:cNvPr id="209" name="CuadroTexto 4"/>
          <p:cNvSpPr txBox="1"/>
          <p:nvPr/>
        </p:nvSpPr>
        <p:spPr>
          <a:xfrm>
            <a:off x="2830216" y="792206"/>
            <a:ext cx="6068406" cy="861774"/>
          </a:xfrm>
          <a:prstGeom prst="rect">
            <a:avLst/>
          </a:prstGeom>
          <a:gradFill>
            <a:gsLst>
              <a:gs pos="0">
                <a:schemeClr val="accent4">
                  <a:satOff val="-33034"/>
                  <a:lumOff val="36291"/>
                </a:schemeClr>
              </a:gs>
              <a:gs pos="50000">
                <a:srgbClr val="8DE28D"/>
              </a:gs>
              <a:gs pos="100000">
                <a:schemeClr val="accent4">
                  <a:satOff val="-38632"/>
                  <a:lumOff val="27159"/>
                </a:schemeClr>
              </a:gs>
            </a:gsLst>
            <a:lin ang="5400000"/>
          </a:gradFill>
          <a:ln w="38100">
            <a:solidFill>
              <a:schemeClr val="accent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006600"/>
                </a:solidFill>
                <a:latin typeface="Comic Sans MS"/>
                <a:ea typeface="Comic Sans MS"/>
                <a:cs typeface="Comic Sans MS"/>
                <a:sym typeface="Comic Sans MS"/>
              </a:defRPr>
            </a:pPr>
            <a:r>
              <a:rPr dirty="0"/>
              <a:t>“A </a:t>
            </a:r>
            <a:r>
              <a:rPr dirty="0" err="1"/>
              <a:t>ñan</a:t>
            </a:r>
            <a:r>
              <a:rPr dirty="0"/>
              <a:t> </a:t>
            </a:r>
            <a:r>
              <a:rPr dirty="0" err="1"/>
              <a:t>ro</a:t>
            </a:r>
            <a:r>
              <a:rPr dirty="0"/>
              <a:t> Anij ear </a:t>
            </a:r>
            <a:r>
              <a:rPr dirty="0" err="1"/>
              <a:t>kūr</a:t>
            </a:r>
            <a:r>
              <a:rPr dirty="0"/>
              <a:t> er, </a:t>
            </a:r>
            <a:r>
              <a:rPr dirty="0" err="1"/>
              <a:t>ri</a:t>
            </a:r>
            <a:r>
              <a:rPr dirty="0"/>
              <a:t> Ju </a:t>
            </a:r>
            <a:r>
              <a:rPr dirty="0" err="1"/>
              <a:t>ro</a:t>
            </a:r>
            <a:r>
              <a:rPr dirty="0"/>
              <a:t> </a:t>
            </a:r>
            <a:r>
              <a:rPr dirty="0" err="1"/>
              <a:t>im</a:t>
            </a:r>
            <a:r>
              <a:rPr dirty="0"/>
              <a:t> </a:t>
            </a:r>
            <a:r>
              <a:rPr dirty="0" err="1"/>
              <a:t>ri</a:t>
            </a:r>
            <a:r>
              <a:rPr dirty="0"/>
              <a:t> Grik </a:t>
            </a:r>
            <a:r>
              <a:rPr dirty="0" err="1"/>
              <a:t>ro</a:t>
            </a:r>
            <a:r>
              <a:rPr dirty="0"/>
              <a:t>, </a:t>
            </a:r>
            <a:r>
              <a:rPr dirty="0" err="1"/>
              <a:t>Kraist</a:t>
            </a:r>
            <a:r>
              <a:rPr dirty="0"/>
              <a:t> </a:t>
            </a:r>
            <a:r>
              <a:rPr dirty="0" err="1"/>
              <a:t>ej</a:t>
            </a:r>
            <a:r>
              <a:rPr dirty="0"/>
              <a:t> </a:t>
            </a:r>
            <a:r>
              <a:rPr dirty="0" err="1"/>
              <a:t>kajoor</a:t>
            </a:r>
            <a:r>
              <a:rPr dirty="0"/>
              <a:t> an Anij </a:t>
            </a:r>
            <a:r>
              <a:rPr dirty="0" err="1"/>
              <a:t>im</a:t>
            </a:r>
            <a:r>
              <a:rPr dirty="0"/>
              <a:t> </a:t>
            </a:r>
            <a:r>
              <a:rPr dirty="0" err="1"/>
              <a:t>mālōtlōt</a:t>
            </a:r>
            <a:r>
              <a:rPr dirty="0"/>
              <a:t> an Anij.”</a:t>
            </a:r>
            <a:endParaRPr lang="es-ES" dirty="0"/>
          </a:p>
          <a:p>
            <a:pPr algn="ctr">
              <a:defRPr b="1">
                <a:solidFill>
                  <a:srgbClr val="006600"/>
                </a:solidFill>
                <a:latin typeface="Comic Sans MS"/>
                <a:ea typeface="Comic Sans MS"/>
                <a:cs typeface="Comic Sans MS"/>
                <a:sym typeface="Comic Sans MS"/>
              </a:defRPr>
            </a:pPr>
            <a:r>
              <a:rPr sz="1400" dirty="0"/>
              <a:t>(1 </a:t>
            </a:r>
            <a:r>
              <a:rPr sz="1400" dirty="0" err="1"/>
              <a:t>Korinth</a:t>
            </a:r>
            <a:r>
              <a:rPr sz="1400" dirty="0"/>
              <a:t> 1:24)</a:t>
            </a:r>
          </a:p>
        </p:txBody>
      </p:sp>
      <p:sp>
        <p:nvSpPr>
          <p:cNvPr id="210" name="CuadroTexto 5"/>
          <p:cNvSpPr txBox="1"/>
          <p:nvPr/>
        </p:nvSpPr>
        <p:spPr>
          <a:xfrm>
            <a:off x="2860197" y="1832577"/>
            <a:ext cx="6282413"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Athens, Paul ej kajerbal meletlet an armij ñan kajeoñ in kareel ri meletlet ro. Jen ien eo, ear bebe in kajerbal wõt meletlet eo jen Anij.</a:t>
            </a:r>
          </a:p>
        </p:txBody>
      </p:sp>
      <p:grpSp>
        <p:nvGrpSpPr>
          <p:cNvPr id="213" name="Imagen 3"/>
          <p:cNvGrpSpPr/>
          <p:nvPr/>
        </p:nvGrpSpPr>
        <p:grpSpPr>
          <a:xfrm>
            <a:off x="118979" y="424847"/>
            <a:ext cx="2530805" cy="3374405"/>
            <a:chOff x="0" y="0"/>
            <a:chExt cx="2530803" cy="3374403"/>
          </a:xfrm>
        </p:grpSpPr>
        <p:sp>
          <p:nvSpPr>
            <p:cNvPr id="211" name="Shape"/>
            <p:cNvSpPr/>
            <p:nvPr/>
          </p:nvSpPr>
          <p:spPr>
            <a:xfrm>
              <a:off x="0" y="-1"/>
              <a:ext cx="2530804" cy="33744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2700"/>
                  </a:lnTo>
                  <a:lnTo>
                    <a:pt x="21600" y="21600"/>
                  </a:lnTo>
                  <a:lnTo>
                    <a:pt x="21600" y="21600"/>
                  </a:lnTo>
                  <a:lnTo>
                    <a:pt x="3600" y="21600"/>
                  </a:lnTo>
                  <a:lnTo>
                    <a:pt x="0" y="18900"/>
                  </a:lnTo>
                  <a:lnTo>
                    <a:pt x="0" y="0"/>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12" name="image8.jpeg" descr="image8.jpeg"/>
            <p:cNvPicPr>
              <a:picLocks noChangeAspect="1"/>
            </p:cNvPicPr>
            <p:nvPr/>
          </p:nvPicPr>
          <p:blipFill>
            <a:blip r:embed="rId3"/>
            <a:srcRect b="5"/>
            <a:stretch>
              <a:fillRect/>
            </a:stretch>
          </p:blipFill>
          <p:spPr>
            <a:xfrm>
              <a:off x="0" y="0"/>
              <a:ext cx="2530804" cy="337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02"/>
                  </a:lnTo>
                  <a:lnTo>
                    <a:pt x="3601" y="21600"/>
                  </a:lnTo>
                  <a:lnTo>
                    <a:pt x="21600" y="21600"/>
                  </a:lnTo>
                  <a:lnTo>
                    <a:pt x="21600" y="2701"/>
                  </a:lnTo>
                  <a:lnTo>
                    <a:pt x="17999" y="0"/>
                  </a:lnTo>
                  <a:lnTo>
                    <a:pt x="0" y="0"/>
                  </a:lnTo>
                  <a:close/>
                </a:path>
              </a:pathLst>
            </a:custGeom>
            <a:ln w="88900" cap="sq">
              <a:solidFill>
                <a:srgbClr val="544129"/>
              </a:solidFill>
              <a:prstDash val="solid"/>
              <a:miter lim="800000"/>
            </a:ln>
            <a:effectLst>
              <a:outerShdw blurRad="88900" rotWithShape="0">
                <a:srgbClr val="000000">
                  <a:alpha val="45000"/>
                </a:srgbClr>
              </a:outerShdw>
            </a:effectLst>
          </p:spPr>
        </p:pic>
      </p:grpSp>
      <p:grpSp>
        <p:nvGrpSpPr>
          <p:cNvPr id="216" name="Imagen 7"/>
          <p:cNvGrpSpPr/>
          <p:nvPr/>
        </p:nvGrpSpPr>
        <p:grpSpPr>
          <a:xfrm>
            <a:off x="8192314" y="4389862"/>
            <a:ext cx="3855306" cy="2151799"/>
            <a:chOff x="0" y="0"/>
            <a:chExt cx="3855304" cy="2151798"/>
          </a:xfrm>
        </p:grpSpPr>
        <p:sp>
          <p:nvSpPr>
            <p:cNvPr id="214" name="Shape"/>
            <p:cNvSpPr/>
            <p:nvPr/>
          </p:nvSpPr>
          <p:spPr>
            <a:xfrm>
              <a:off x="-1" y="-1"/>
              <a:ext cx="3855306" cy="2151800"/>
            </a:xfrm>
            <a:custGeom>
              <a:avLst/>
              <a:gdLst/>
              <a:ahLst/>
              <a:cxnLst>
                <a:cxn ang="0">
                  <a:pos x="wd2" y="hd2"/>
                </a:cxn>
                <a:cxn ang="5400000">
                  <a:pos x="wd2" y="hd2"/>
                </a:cxn>
                <a:cxn ang="10800000">
                  <a:pos x="wd2" y="hd2"/>
                </a:cxn>
                <a:cxn ang="16200000">
                  <a:pos x="wd2" y="hd2"/>
                </a:cxn>
              </a:cxnLst>
              <a:rect l="0" t="0" r="r" b="b"/>
              <a:pathLst>
                <a:path w="21600" h="21600" extrusionOk="0">
                  <a:moveTo>
                    <a:pt x="2216" y="0"/>
                  </a:moveTo>
                  <a:lnTo>
                    <a:pt x="19591" y="0"/>
                  </a:lnTo>
                  <a:lnTo>
                    <a:pt x="21600" y="3600"/>
                  </a:lnTo>
                  <a:lnTo>
                    <a:pt x="21600" y="17629"/>
                  </a:lnTo>
                  <a:lnTo>
                    <a:pt x="19384" y="21600"/>
                  </a:lnTo>
                  <a:lnTo>
                    <a:pt x="2009" y="21600"/>
                  </a:lnTo>
                  <a:lnTo>
                    <a:pt x="0" y="18000"/>
                  </a:lnTo>
                  <a:lnTo>
                    <a:pt x="0" y="3971"/>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15" name="image9.jpeg" descr="image9.jpeg"/>
            <p:cNvPicPr>
              <a:picLocks noChangeAspect="1"/>
            </p:cNvPicPr>
            <p:nvPr/>
          </p:nvPicPr>
          <p:blipFill>
            <a:blip r:embed="rId4"/>
            <a:srcRect r="1"/>
            <a:stretch>
              <a:fillRect/>
            </a:stretch>
          </p:blipFill>
          <p:spPr>
            <a:xfrm>
              <a:off x="0" y="0"/>
              <a:ext cx="3855244" cy="2151799"/>
            </a:xfrm>
            <a:custGeom>
              <a:avLst/>
              <a:gdLst/>
              <a:ahLst/>
              <a:cxnLst>
                <a:cxn ang="0">
                  <a:pos x="wd2" y="hd2"/>
                </a:cxn>
                <a:cxn ang="5400000">
                  <a:pos x="wd2" y="hd2"/>
                </a:cxn>
                <a:cxn ang="10800000">
                  <a:pos x="wd2" y="hd2"/>
                </a:cxn>
                <a:cxn ang="16200000">
                  <a:pos x="wd2" y="hd2"/>
                </a:cxn>
              </a:cxnLst>
              <a:rect l="0" t="0" r="r" b="b"/>
              <a:pathLst>
                <a:path w="21600" h="21600" extrusionOk="0">
                  <a:moveTo>
                    <a:pt x="2217" y="0"/>
                  </a:moveTo>
                  <a:lnTo>
                    <a:pt x="0" y="3972"/>
                  </a:lnTo>
                  <a:lnTo>
                    <a:pt x="0" y="17999"/>
                  </a:lnTo>
                  <a:lnTo>
                    <a:pt x="2010" y="21600"/>
                  </a:lnTo>
                  <a:lnTo>
                    <a:pt x="19385" y="21600"/>
                  </a:lnTo>
                  <a:lnTo>
                    <a:pt x="21600" y="17628"/>
                  </a:lnTo>
                  <a:lnTo>
                    <a:pt x="21600" y="3601"/>
                  </a:lnTo>
                  <a:lnTo>
                    <a:pt x="19590" y="0"/>
                  </a:lnTo>
                  <a:lnTo>
                    <a:pt x="2217" y="0"/>
                  </a:lnTo>
                  <a:close/>
                </a:path>
              </a:pathLst>
            </a:custGeom>
            <a:ln w="88900" cap="sq">
              <a:solidFill>
                <a:srgbClr val="7030A0"/>
              </a:solidFill>
              <a:prstDash val="solid"/>
              <a:miter lim="800000"/>
            </a:ln>
            <a:effectLst>
              <a:outerShdw blurRad="88900" rotWithShape="0">
                <a:srgbClr val="000000">
                  <a:alpha val="45000"/>
                </a:srgbClr>
              </a:outerShdw>
            </a:effectLst>
          </p:spPr>
        </p:pic>
      </p:grpSp>
      <p:grpSp>
        <p:nvGrpSpPr>
          <p:cNvPr id="219" name="Imagen 13"/>
          <p:cNvGrpSpPr/>
          <p:nvPr/>
        </p:nvGrpSpPr>
        <p:grpSpPr>
          <a:xfrm>
            <a:off x="9353023" y="437026"/>
            <a:ext cx="2707298" cy="3609730"/>
            <a:chOff x="0" y="0"/>
            <a:chExt cx="2707296" cy="3609728"/>
          </a:xfrm>
        </p:grpSpPr>
        <p:sp>
          <p:nvSpPr>
            <p:cNvPr id="217" name="Shape"/>
            <p:cNvSpPr/>
            <p:nvPr/>
          </p:nvSpPr>
          <p:spPr>
            <a:xfrm>
              <a:off x="0" y="-1"/>
              <a:ext cx="2707297" cy="3609730"/>
            </a:xfrm>
            <a:custGeom>
              <a:avLst/>
              <a:gdLst/>
              <a:ahLst/>
              <a:cxnLst>
                <a:cxn ang="0">
                  <a:pos x="wd2" y="hd2"/>
                </a:cxn>
                <a:cxn ang="5400000">
                  <a:pos x="wd2" y="hd2"/>
                </a:cxn>
                <a:cxn ang="10800000">
                  <a:pos x="wd2" y="hd2"/>
                </a:cxn>
                <a:cxn ang="16200000">
                  <a:pos x="wd2" y="hd2"/>
                </a:cxn>
              </a:cxnLst>
              <a:rect l="0" t="0" r="r" b="b"/>
              <a:pathLst>
                <a:path w="21600" h="21600" extrusionOk="0">
                  <a:moveTo>
                    <a:pt x="3586" y="0"/>
                  </a:moveTo>
                  <a:lnTo>
                    <a:pt x="21600" y="0"/>
                  </a:lnTo>
                  <a:lnTo>
                    <a:pt x="21600" y="0"/>
                  </a:lnTo>
                  <a:lnTo>
                    <a:pt x="21600" y="18910"/>
                  </a:lnTo>
                  <a:lnTo>
                    <a:pt x="18014" y="21600"/>
                  </a:lnTo>
                  <a:lnTo>
                    <a:pt x="0" y="21600"/>
                  </a:lnTo>
                  <a:lnTo>
                    <a:pt x="0" y="21600"/>
                  </a:lnTo>
                  <a:lnTo>
                    <a:pt x="0" y="2690"/>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18" name="image10.jpeg" descr="image10.jpeg"/>
            <p:cNvPicPr>
              <a:picLocks noChangeAspect="1"/>
            </p:cNvPicPr>
            <p:nvPr/>
          </p:nvPicPr>
          <p:blipFill>
            <a:blip r:embed="rId5"/>
            <a:srcRect b="4"/>
            <a:stretch>
              <a:fillRect/>
            </a:stretch>
          </p:blipFill>
          <p:spPr>
            <a:xfrm>
              <a:off x="0" y="0"/>
              <a:ext cx="2707297" cy="3609579"/>
            </a:xfrm>
            <a:custGeom>
              <a:avLst/>
              <a:gdLst/>
              <a:ahLst/>
              <a:cxnLst>
                <a:cxn ang="0">
                  <a:pos x="wd2" y="hd2"/>
                </a:cxn>
                <a:cxn ang="5400000">
                  <a:pos x="wd2" y="hd2"/>
                </a:cxn>
                <a:cxn ang="10800000">
                  <a:pos x="wd2" y="hd2"/>
                </a:cxn>
                <a:cxn ang="16200000">
                  <a:pos x="wd2" y="hd2"/>
                </a:cxn>
              </a:cxnLst>
              <a:rect l="0" t="0" r="r" b="b"/>
              <a:pathLst>
                <a:path w="21600" h="21600" extrusionOk="0">
                  <a:moveTo>
                    <a:pt x="3587" y="0"/>
                  </a:moveTo>
                  <a:lnTo>
                    <a:pt x="0" y="2691"/>
                  </a:lnTo>
                  <a:lnTo>
                    <a:pt x="0" y="21600"/>
                  </a:lnTo>
                  <a:lnTo>
                    <a:pt x="18013" y="21600"/>
                  </a:lnTo>
                  <a:lnTo>
                    <a:pt x="21600" y="18912"/>
                  </a:lnTo>
                  <a:lnTo>
                    <a:pt x="21600" y="0"/>
                  </a:lnTo>
                  <a:lnTo>
                    <a:pt x="3587" y="0"/>
                  </a:lnTo>
                  <a:close/>
                </a:path>
              </a:pathLst>
            </a:custGeom>
            <a:ln w="88900" cap="sq">
              <a:solidFill>
                <a:srgbClr val="004D4D"/>
              </a:solidFill>
              <a:prstDash val="solid"/>
              <a:miter lim="800000"/>
            </a:ln>
            <a:effectLst>
              <a:outerShdw blurRad="88900" rotWithShape="0">
                <a:srgbClr val="000000">
                  <a:alpha val="45000"/>
                </a:srgbClr>
              </a:outerShdw>
            </a:effectLst>
          </p:spPr>
        </p:pic>
      </p:grpSp>
      <p:sp>
        <p:nvSpPr>
          <p:cNvPr id="220" name="CuadroTexto 6"/>
          <p:cNvSpPr txBox="1"/>
          <p:nvPr/>
        </p:nvSpPr>
        <p:spPr>
          <a:xfrm>
            <a:off x="390125" y="4666205"/>
            <a:ext cx="756470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Mālōtlōt eo an Anij ej kakkure “mālōtlōt an ro ri mālōtlōt”; ej jolok “meļeļe eo an ro mālōtlōt” ( 1 Kor. 1:19 ); im “ekar kōmman bwebwe … mālōtlōt an lal” ( 1 Kor. 1:20 ).</a:t>
            </a:r>
          </a:p>
        </p:txBody>
      </p:sp>
      <p:sp>
        <p:nvSpPr>
          <p:cNvPr id="221" name="CuadroTexto 10"/>
          <p:cNvSpPr txBox="1"/>
          <p:nvPr/>
        </p:nvSpPr>
        <p:spPr>
          <a:xfrm>
            <a:off x="390125" y="4179442"/>
            <a:ext cx="707937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Ta en meletlet eo an Anij Paul ej kwalok kake?</a:t>
            </a:r>
          </a:p>
        </p:txBody>
      </p:sp>
      <p:sp>
        <p:nvSpPr>
          <p:cNvPr id="222" name="CuadroTexto 14"/>
          <p:cNvSpPr txBox="1"/>
          <p:nvPr/>
        </p:nvSpPr>
        <p:spPr>
          <a:xfrm>
            <a:off x="390123" y="5768521"/>
            <a:ext cx="715558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000" b="1"/>
            </a:pPr>
            <a:r>
              <a:t>Oktak jen aolep lemnok ko an armij, meletlet eo an Anij ej bed ilo “lomoren ro rej tõmak kin nan in bwebwe ko an”</a:t>
            </a:r>
            <a:br/>
            <a:r>
              <a:t>(1 Korinth 1:21).</a:t>
            </a:r>
          </a:p>
        </p:txBody>
      </p:sp>
      <p:sp>
        <p:nvSpPr>
          <p:cNvPr id="223" name="CuadroTexto 8"/>
          <p:cNvSpPr txBox="1"/>
          <p:nvPr/>
        </p:nvSpPr>
        <p:spPr>
          <a:xfrm>
            <a:off x="2860197" y="2829062"/>
            <a:ext cx="6200903"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000" b="1"/>
            </a:pPr>
            <a:r>
              <a:t>Anij make ear jilkinlok Paul bwe en kwalok naan ko An “ilo an jab kajerbal nan in meletlet an armij, bwe debwāāl eo an Kraist en jab jako jen kajur eo an” (1 Kor. 1:17 </a:t>
            </a:r>
            <a:r>
              <a:rPr sz="1600"/>
              <a:t>NIV</a:t>
            </a:r>
            <a:r>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08"/>
                                        </p:tgtEl>
                                        <p:attrNameLst>
                                          <p:attrName>style.visibility</p:attrName>
                                        </p:attrNameLst>
                                      </p:cBhvr>
                                      <p:to>
                                        <p:strVal val="visible"/>
                                      </p:to>
                                    </p:set>
                                    <p:anim calcmode="lin" valueType="num">
                                      <p:cBhvr>
                                        <p:cTn id="7" dur="800" fill="hold"/>
                                        <p:tgtEl>
                                          <p:spTgt spid="208"/>
                                        </p:tgtEl>
                                        <p:attrNameLst>
                                          <p:attrName>ppt_w</p:attrName>
                                        </p:attrNameLst>
                                      </p:cBhvr>
                                      <p:tavLst>
                                        <p:tav tm="0">
                                          <p:val>
                                            <p:fltVal val="0"/>
                                          </p:val>
                                        </p:tav>
                                        <p:tav tm="100000">
                                          <p:val>
                                            <p:strVal val="#ppt_w"/>
                                          </p:val>
                                        </p:tav>
                                      </p:tavLst>
                                    </p:anim>
                                    <p:anim calcmode="lin" valueType="num">
                                      <p:cBhvr>
                                        <p:cTn id="8" dur="800" fill="hold"/>
                                        <p:tgtEl>
                                          <p:spTgt spid="208"/>
                                        </p:tgtEl>
                                        <p:attrNameLst>
                                          <p:attrName>ppt_h</p:attrName>
                                        </p:attrNameLst>
                                      </p:cBhvr>
                                      <p:tavLst>
                                        <p:tav tm="0">
                                          <p:val>
                                            <p:fltVal val="0"/>
                                          </p:val>
                                        </p:tav>
                                        <p:tav tm="100000">
                                          <p:val>
                                            <p:strVal val="#ppt_h"/>
                                          </p:val>
                                        </p:tav>
                                      </p:tavLst>
                                    </p:anim>
                                    <p:anim calcmode="lin" valueType="num">
                                      <p:cBhvr>
                                        <p:cTn id="9" dur="800" fill="hold"/>
                                        <p:tgtEl>
                                          <p:spTgt spid="208"/>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0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0" presetClass="entr" fill="hold" grpId="2" nodeType="afterEffect">
                                  <p:stCondLst>
                                    <p:cond delay="0"/>
                                  </p:stCondLst>
                                  <p:iterate>
                                    <p:tmAbs val="0"/>
                                  </p:iterate>
                                  <p:childTnLst>
                                    <p:set>
                                      <p:cBhvr>
                                        <p:cTn id="13" fill="hold"/>
                                        <p:tgtEl>
                                          <p:spTgt spid="209"/>
                                        </p:tgtEl>
                                        <p:attrNameLst>
                                          <p:attrName>style.visibility</p:attrName>
                                        </p:attrNameLst>
                                      </p:cBhvr>
                                      <p:to>
                                        <p:strVal val="visible"/>
                                      </p:to>
                                    </p:set>
                                    <p:animEffect transition="in" filter="fade">
                                      <p:cBhvr>
                                        <p:cTn id="14" dur="500"/>
                                        <p:tgtEl>
                                          <p:spTgt spid="20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3" nodeType="clickEffect">
                                  <p:stCondLst>
                                    <p:cond delay="0"/>
                                  </p:stCondLst>
                                  <p:iterate>
                                    <p:tmAbs val="0"/>
                                  </p:iterate>
                                  <p:childTnLst>
                                    <p:set>
                                      <p:cBhvr>
                                        <p:cTn id="18" fill="hold"/>
                                        <p:tgtEl>
                                          <p:spTgt spid="213"/>
                                        </p:tgtEl>
                                        <p:attrNameLst>
                                          <p:attrName>style.visibility</p:attrName>
                                        </p:attrNameLst>
                                      </p:cBhvr>
                                      <p:to>
                                        <p:strVal val="visible"/>
                                      </p:to>
                                    </p:set>
                                    <p:animEffect transition="in" filter="strips(downRight)">
                                      <p:cBhvr>
                                        <p:cTn id="19" dur="500"/>
                                        <p:tgtEl>
                                          <p:spTgt spid="213"/>
                                        </p:tgtEl>
                                      </p:cBhvr>
                                    </p:animEffect>
                                  </p:childTnLst>
                                </p:cTn>
                              </p:par>
                            </p:childTnLst>
                          </p:cTn>
                        </p:par>
                        <p:par>
                          <p:cTn id="20" fill="hold">
                            <p:stCondLst>
                              <p:cond delay="500"/>
                            </p:stCondLst>
                            <p:childTnLst>
                              <p:par>
                                <p:cTn id="21" presetID="22" presetClass="entr" presetSubtype="8" fill="hold" grpId="4" nodeType="afterEffect">
                                  <p:stCondLst>
                                    <p:cond delay="0"/>
                                  </p:stCondLst>
                                  <p:iterate>
                                    <p:tmAbs val="0"/>
                                  </p:iterate>
                                  <p:childTnLst>
                                    <p:set>
                                      <p:cBhvr>
                                        <p:cTn id="22" fill="hold"/>
                                        <p:tgtEl>
                                          <p:spTgt spid="210"/>
                                        </p:tgtEl>
                                        <p:attrNameLst>
                                          <p:attrName>style.visibility</p:attrName>
                                        </p:attrNameLst>
                                      </p:cBhvr>
                                      <p:to>
                                        <p:strVal val="visible"/>
                                      </p:to>
                                    </p:set>
                                    <p:animEffect transition="in" filter="wipe(left)">
                                      <p:cBhvr>
                                        <p:cTn id="23" dur="500"/>
                                        <p:tgtEl>
                                          <p:spTgt spid="210"/>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5" nodeType="clickEffect">
                                  <p:stCondLst>
                                    <p:cond delay="0"/>
                                  </p:stCondLst>
                                  <p:iterate>
                                    <p:tmAbs val="0"/>
                                  </p:iterate>
                                  <p:childTnLst>
                                    <p:set>
                                      <p:cBhvr>
                                        <p:cTn id="27" fill="hold"/>
                                        <p:tgtEl>
                                          <p:spTgt spid="219"/>
                                        </p:tgtEl>
                                        <p:attrNameLst>
                                          <p:attrName>style.visibility</p:attrName>
                                        </p:attrNameLst>
                                      </p:cBhvr>
                                      <p:to>
                                        <p:strVal val="visible"/>
                                      </p:to>
                                    </p:set>
                                    <p:animEffect transition="in" filter="strips(downLeft)">
                                      <p:cBhvr>
                                        <p:cTn id="28" dur="500"/>
                                        <p:tgtEl>
                                          <p:spTgt spid="219"/>
                                        </p:tgtEl>
                                      </p:cBhvr>
                                    </p:animEffect>
                                  </p:childTnLst>
                                </p:cTn>
                              </p:par>
                            </p:childTnLst>
                          </p:cTn>
                        </p:par>
                        <p:par>
                          <p:cTn id="29" fill="hold">
                            <p:stCondLst>
                              <p:cond delay="500"/>
                            </p:stCondLst>
                            <p:childTnLst>
                              <p:par>
                                <p:cTn id="30" presetID="22" presetClass="entr" presetSubtype="8" fill="hold" grpId="6" nodeType="afterEffect">
                                  <p:stCondLst>
                                    <p:cond delay="0"/>
                                  </p:stCondLst>
                                  <p:iterate>
                                    <p:tmAbs val="0"/>
                                  </p:iterate>
                                  <p:childTnLst>
                                    <p:set>
                                      <p:cBhvr>
                                        <p:cTn id="31" fill="hold"/>
                                        <p:tgtEl>
                                          <p:spTgt spid="223"/>
                                        </p:tgtEl>
                                        <p:attrNameLst>
                                          <p:attrName>style.visibility</p:attrName>
                                        </p:attrNameLst>
                                      </p:cBhvr>
                                      <p:to>
                                        <p:strVal val="visible"/>
                                      </p:to>
                                    </p:set>
                                    <p:animEffect transition="in" filter="wipe(left)">
                                      <p:cBhvr>
                                        <p:cTn id="32" dur="500"/>
                                        <p:tgtEl>
                                          <p:spTgt spid="223"/>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9" fill="hold" grpId="7" nodeType="clickEffect">
                                  <p:stCondLst>
                                    <p:cond delay="0"/>
                                  </p:stCondLst>
                                  <p:iterate>
                                    <p:tmAbs val="0"/>
                                  </p:iterate>
                                  <p:childTnLst>
                                    <p:set>
                                      <p:cBhvr>
                                        <p:cTn id="36" fill="hold"/>
                                        <p:tgtEl>
                                          <p:spTgt spid="221"/>
                                        </p:tgtEl>
                                        <p:attrNameLst>
                                          <p:attrName>style.visibility</p:attrName>
                                        </p:attrNameLst>
                                      </p:cBhvr>
                                      <p:to>
                                        <p:strVal val="visible"/>
                                      </p:to>
                                    </p:set>
                                    <p:anim calcmode="lin" valueType="num">
                                      <p:cBhvr>
                                        <p:cTn id="37" dur="1000" fill="hold"/>
                                        <p:tgtEl>
                                          <p:spTgt spid="221"/>
                                        </p:tgtEl>
                                        <p:attrNameLst>
                                          <p:attrName>ppt_w</p:attrName>
                                        </p:attrNameLst>
                                      </p:cBhvr>
                                      <p:tavLst>
                                        <p:tav tm="0">
                                          <p:val>
                                            <p:fltVal val="0"/>
                                          </p:val>
                                        </p:tav>
                                        <p:tav tm="100000">
                                          <p:val>
                                            <p:strVal val="#ppt_w"/>
                                          </p:val>
                                        </p:tav>
                                      </p:tavLst>
                                    </p:anim>
                                    <p:anim calcmode="lin" valueType="num">
                                      <p:cBhvr>
                                        <p:cTn id="38" dur="1000" fill="hold"/>
                                        <p:tgtEl>
                                          <p:spTgt spid="221"/>
                                        </p:tgtEl>
                                        <p:attrNameLst>
                                          <p:attrName>ppt_h</p:attrName>
                                        </p:attrNameLst>
                                      </p:cBhvr>
                                      <p:tavLst>
                                        <p:tav tm="0">
                                          <p:val>
                                            <p:fltVal val="0"/>
                                          </p:val>
                                        </p:tav>
                                        <p:tav tm="100000">
                                          <p:val>
                                            <p:strVal val="#ppt_h"/>
                                          </p:val>
                                        </p:tav>
                                      </p:tavLst>
                                    </p:anim>
                                    <p:anim calcmode="lin" valueType="num">
                                      <p:cBhvr>
                                        <p:cTn id="39" dur="1000" fill="hold"/>
                                        <p:tgtEl>
                                          <p:spTgt spid="22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8" nodeType="clickEffect">
                                  <p:stCondLst>
                                    <p:cond delay="0"/>
                                  </p:stCondLst>
                                  <p:iterate>
                                    <p:tmAbs val="0"/>
                                  </p:iterate>
                                  <p:childTnLst>
                                    <p:set>
                                      <p:cBhvr>
                                        <p:cTn id="44" fill="hold"/>
                                        <p:tgtEl>
                                          <p:spTgt spid="220"/>
                                        </p:tgtEl>
                                        <p:attrNameLst>
                                          <p:attrName>style.visibility</p:attrName>
                                        </p:attrNameLst>
                                      </p:cBhvr>
                                      <p:to>
                                        <p:strVal val="visible"/>
                                      </p:to>
                                    </p:set>
                                    <p:animEffect transition="in" filter="wipe(left)">
                                      <p:cBhvr>
                                        <p:cTn id="45" dur="500"/>
                                        <p:tgtEl>
                                          <p:spTgt spid="2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grpId="9" nodeType="clickEffect">
                                  <p:stCondLst>
                                    <p:cond delay="0"/>
                                  </p:stCondLst>
                                  <p:iterate>
                                    <p:tmAbs val="0"/>
                                  </p:iterate>
                                  <p:childTnLst>
                                    <p:set>
                                      <p:cBhvr>
                                        <p:cTn id="49" fill="hold"/>
                                        <p:tgtEl>
                                          <p:spTgt spid="216"/>
                                        </p:tgtEl>
                                        <p:attrNameLst>
                                          <p:attrName>style.visibility</p:attrName>
                                        </p:attrNameLst>
                                      </p:cBhvr>
                                      <p:to>
                                        <p:strVal val="visible"/>
                                      </p:to>
                                    </p:set>
                                    <p:animEffect transition="in" filter="fade">
                                      <p:cBhvr>
                                        <p:cTn id="50" dur="1000"/>
                                        <p:tgtEl>
                                          <p:spTgt spid="216"/>
                                        </p:tgtEl>
                                      </p:cBhvr>
                                    </p:animEffect>
                                  </p:childTnLst>
                                </p:cTn>
                              </p:par>
                            </p:childTnLst>
                          </p:cTn>
                        </p:par>
                        <p:par>
                          <p:cTn id="51" fill="hold">
                            <p:stCondLst>
                              <p:cond delay="1000"/>
                            </p:stCondLst>
                            <p:childTnLst>
                              <p:par>
                                <p:cTn id="52" presetID="22" presetClass="entr" presetSubtype="8" fill="hold" grpId="10" nodeType="afterEffect">
                                  <p:stCondLst>
                                    <p:cond delay="0"/>
                                  </p:stCondLst>
                                  <p:iterate>
                                    <p:tmAbs val="0"/>
                                  </p:iterate>
                                  <p:childTnLst>
                                    <p:set>
                                      <p:cBhvr>
                                        <p:cTn id="53" fill="hold"/>
                                        <p:tgtEl>
                                          <p:spTgt spid="222"/>
                                        </p:tgtEl>
                                        <p:attrNameLst>
                                          <p:attrName>style.visibility</p:attrName>
                                        </p:attrNameLst>
                                      </p:cBhvr>
                                      <p:to>
                                        <p:strVal val="visible"/>
                                      </p:to>
                                    </p:set>
                                    <p:animEffect transition="in" filter="wipe(left)">
                                      <p:cBhvr>
                                        <p:cTn id="54"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P spid="209" grpId="2" animBg="1" advAuto="0"/>
      <p:bldP spid="210" grpId="4" animBg="1" advAuto="0"/>
      <p:bldP spid="213" grpId="3" animBg="1" advAuto="0"/>
      <p:bldP spid="216" grpId="9" animBg="1" advAuto="0"/>
      <p:bldP spid="219" grpId="5" animBg="1" advAuto="0"/>
      <p:bldP spid="220" grpId="8" animBg="1" advAuto="0"/>
      <p:bldP spid="221" grpId="7" animBg="1" advAuto="0"/>
      <p:bldP spid="222" grpId="10" animBg="1" advAuto="0"/>
      <p:bldP spid="223"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hangingPunct="1"/>
            <a:r>
              <a:rPr lang="es-ES" sz="4000" b="1" kern="1200" dirty="0" err="1">
                <a:ln/>
                <a:solidFill>
                  <a:srgbClr val="FF66CC"/>
                </a:solidFill>
              </a:rPr>
              <a:t>BWEBWE</a:t>
            </a:r>
            <a:r>
              <a:rPr lang="es-ES" sz="4000" b="1" kern="1200" dirty="0">
                <a:ln/>
                <a:solidFill>
                  <a:srgbClr val="FF66CC"/>
                </a:solidFill>
              </a:rPr>
              <a:t> ILO </a:t>
            </a:r>
            <a:r>
              <a:rPr lang="es-ES" sz="4000" b="1" kern="1200" dirty="0" err="1">
                <a:ln/>
                <a:solidFill>
                  <a:srgbClr val="FF66CC"/>
                </a:solidFill>
              </a:rPr>
              <a:t>DEBWĀĀL</a:t>
            </a:r>
            <a:r>
              <a:rPr lang="es-ES" sz="4000" b="1" kern="1200" dirty="0">
                <a:ln/>
                <a:solidFill>
                  <a:srgbClr val="FF66CC"/>
                </a:solidFill>
              </a:rPr>
              <a:t> </a:t>
            </a:r>
            <a:r>
              <a:rPr lang="es-ES" sz="4000" b="1" kern="1200" dirty="0" err="1">
                <a:ln/>
                <a:solidFill>
                  <a:srgbClr val="FF66CC"/>
                </a:solidFill>
              </a:rPr>
              <a:t>EO</a:t>
            </a:r>
            <a:endParaRPr lang="es-ES" sz="4000" b="1" kern="1200" dirty="0">
              <a:ln/>
              <a:solidFill>
                <a:srgbClr val="FF66CC"/>
              </a:solidFill>
            </a:endParaRP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494057"/>
            <a:ext cx="6572250" cy="861774"/>
          </a:xfrm>
          <a:prstGeom prst="rect">
            <a:avLst/>
          </a:prstGeom>
          <a:noFill/>
        </p:spPr>
        <p:txBody>
          <a:bodyPr wrap="square">
            <a:spAutoFit/>
            <a:scene3d>
              <a:camera prst="orthographicFront"/>
              <a:lightRig rig="threePt" dir="t"/>
            </a:scene3d>
            <a:sp3d extrusionH="57150">
              <a:bevelT w="38100" h="38100"/>
            </a:sp3d>
          </a:bodyPr>
          <a:lstStyle/>
          <a:p>
            <a:pPr lvl="0" algn="ctr" hangingPunct="1"/>
            <a:r>
              <a:rPr kumimoji="0" lang="es-ES" sz="1800" b="1" i="0" u="none" strike="noStrike" kern="1200" cap="none" spc="0" normalizeH="0" baseline="0" noProof="0" dirty="0">
                <a:ln>
                  <a:noFill/>
                </a:ln>
                <a:solidFill>
                  <a:srgbClr val="3399FF">
                    <a:lumMod val="50000"/>
                  </a:srgbClr>
                </a:solidFill>
                <a:effectLst/>
                <a:uLnTx/>
                <a:uFillTx/>
                <a:latin typeface="Comic Sans MS" panose="030F0702030302020204" pitchFamily="66" charset="0"/>
                <a:ea typeface="+mn-ea"/>
                <a:cs typeface="+mn-cs"/>
              </a:rPr>
              <a:t>“</a:t>
            </a:r>
            <a:r>
              <a:rPr lang="es-ES" b="1" kern="1200" dirty="0">
                <a:solidFill>
                  <a:srgbClr val="3399FF">
                    <a:lumMod val="50000"/>
                  </a:srgbClr>
                </a:solidFill>
                <a:latin typeface="Comic Sans MS" panose="030F0702030302020204" pitchFamily="66" charset="0"/>
              </a:rPr>
              <a:t>a </a:t>
            </a:r>
            <a:r>
              <a:rPr lang="es-ES" b="1" kern="1200" dirty="0" err="1">
                <a:solidFill>
                  <a:srgbClr val="3399FF">
                    <a:lumMod val="50000"/>
                  </a:srgbClr>
                </a:solidFill>
                <a:latin typeface="Comic Sans MS" panose="030F0702030302020204" pitchFamily="66" charset="0"/>
              </a:rPr>
              <a:t>kim</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kwalok</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kin</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Kraist</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eo</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emwij</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debwāāl</a:t>
            </a:r>
            <a:r>
              <a:rPr lang="es-ES" b="1" kern="1200" dirty="0">
                <a:solidFill>
                  <a:srgbClr val="3399FF">
                    <a:lumMod val="50000"/>
                  </a:srgbClr>
                </a:solidFill>
                <a:latin typeface="Comic Sans MS" panose="030F0702030302020204" pitchFamily="66" charset="0"/>
              </a:rPr>
              <a:t> e: </a:t>
            </a:r>
            <a:r>
              <a:rPr lang="es-ES" b="1" kern="1200" dirty="0" err="1">
                <a:solidFill>
                  <a:srgbClr val="3399FF">
                    <a:lumMod val="50000"/>
                  </a:srgbClr>
                </a:solidFill>
                <a:latin typeface="Comic Sans MS" panose="030F0702030302020204" pitchFamily="66" charset="0"/>
              </a:rPr>
              <a:t>men</a:t>
            </a:r>
            <a:r>
              <a:rPr lang="es-ES" b="1" kern="1200" dirty="0">
                <a:solidFill>
                  <a:srgbClr val="3399FF">
                    <a:lumMod val="50000"/>
                  </a:srgbClr>
                </a:solidFill>
                <a:latin typeface="Comic Sans MS" panose="030F0702030302020204" pitchFamily="66" charset="0"/>
              </a:rPr>
              <a:t> in </a:t>
            </a:r>
            <a:r>
              <a:rPr lang="es-ES" b="1" kern="1200" dirty="0" err="1">
                <a:solidFill>
                  <a:srgbClr val="3399FF">
                    <a:lumMod val="50000"/>
                  </a:srgbClr>
                </a:solidFill>
                <a:latin typeface="Comic Sans MS" panose="030F0702030302020204" pitchFamily="66" charset="0"/>
              </a:rPr>
              <a:t>ḷōkatip</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ñan</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ri</a:t>
            </a:r>
            <a:r>
              <a:rPr lang="es-ES" b="1" kern="1200" dirty="0">
                <a:solidFill>
                  <a:srgbClr val="3399FF">
                    <a:lumMod val="50000"/>
                  </a:srgbClr>
                </a:solidFill>
                <a:latin typeface="Comic Sans MS" panose="030F0702030302020204" pitchFamily="66" charset="0"/>
              </a:rPr>
              <a:t> Ju ro </a:t>
            </a:r>
            <a:r>
              <a:rPr lang="es-ES" b="1" kern="1200" dirty="0" err="1">
                <a:solidFill>
                  <a:srgbClr val="3399FF">
                    <a:lumMod val="50000"/>
                  </a:srgbClr>
                </a:solidFill>
                <a:latin typeface="Comic Sans MS" panose="030F0702030302020204" pitchFamily="66" charset="0"/>
              </a:rPr>
              <a:t>im</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bwebwe</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ñan</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ri</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aelōñ</a:t>
            </a:r>
            <a:r>
              <a:rPr lang="es-ES" b="1" kern="1200" dirty="0">
                <a:solidFill>
                  <a:srgbClr val="3399FF">
                    <a:lumMod val="50000"/>
                  </a:srgbClr>
                </a:solidFill>
                <a:latin typeface="Comic Sans MS" panose="030F0702030302020204" pitchFamily="66" charset="0"/>
              </a:rPr>
              <a:t> </a:t>
            </a:r>
            <a:r>
              <a:rPr lang="es-ES" b="1" kern="1200" dirty="0" err="1">
                <a:solidFill>
                  <a:srgbClr val="3399FF">
                    <a:lumMod val="50000"/>
                  </a:srgbClr>
                </a:solidFill>
                <a:latin typeface="Comic Sans MS" panose="030F0702030302020204" pitchFamily="66" charset="0"/>
              </a:rPr>
              <a:t>ko</a:t>
            </a:r>
            <a:r>
              <a:rPr kumimoji="0" lang="es-ES" sz="1800" b="1" i="0" u="none" strike="noStrike" kern="1200" cap="none" spc="0" normalizeH="0" baseline="0" noProof="0" dirty="0">
                <a:ln>
                  <a:noFill/>
                </a:ln>
                <a:solidFill>
                  <a:srgbClr val="3399FF">
                    <a:lumMod val="50000"/>
                  </a:srgbClr>
                </a:solidFill>
                <a:effectLst/>
                <a:uLnTx/>
                <a:uFillTx/>
                <a:latin typeface="Comic Sans MS" panose="030F0702030302020204" pitchFamily="66" charset="0"/>
                <a:ea typeface="+mn-ea"/>
                <a:cs typeface="+mn-cs"/>
              </a:rPr>
              <a:t>”</a:t>
            </a:r>
          </a:p>
          <a:p>
            <a:pPr lvl="0" algn="ctr" hangingPunct="1"/>
            <a:r>
              <a:rPr kumimoji="0" lang="es-ES" sz="1400" b="1" i="0" u="none" strike="noStrike" kern="1200" cap="none" spc="0" normalizeH="0" baseline="0" noProof="0" dirty="0">
                <a:ln>
                  <a:noFill/>
                </a:ln>
                <a:solidFill>
                  <a:srgbClr val="3399FF">
                    <a:lumMod val="50000"/>
                  </a:srgbClr>
                </a:solidFill>
                <a:effectLst/>
                <a:uLnTx/>
                <a:uFillTx/>
                <a:latin typeface="Comic Sans MS" panose="030F0702030302020204" pitchFamily="66" charset="0"/>
                <a:ea typeface="+mn-ea"/>
                <a:cs typeface="+mn-cs"/>
              </a:rPr>
              <a:t>(</a:t>
            </a:r>
            <a:r>
              <a:rPr lang="es-ES" sz="1400" b="1" kern="1200" dirty="0">
                <a:solidFill>
                  <a:srgbClr val="3399FF">
                    <a:lumMod val="50000"/>
                  </a:srgbClr>
                </a:solidFill>
                <a:latin typeface="Comic Sans MS" panose="030F0702030302020204" pitchFamily="66" charset="0"/>
              </a:rPr>
              <a:t>1 Corinthians 1:23</a:t>
            </a:r>
            <a:r>
              <a:rPr kumimoji="0" lang="es-ES" sz="1400" b="1" i="0" u="none" strike="noStrike" kern="1200" cap="none" spc="0" normalizeH="0" baseline="0" noProof="0" dirty="0">
                <a:ln>
                  <a:noFill/>
                </a:ln>
                <a:solidFill>
                  <a:srgbClr val="3399FF">
                    <a:lumMod val="50000"/>
                  </a:srgbClr>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lvl="0" hangingPunct="1">
              <a:spcBef>
                <a:spcPts val="600"/>
              </a:spcBef>
            </a:pPr>
            <a:r>
              <a:rPr lang="lv-LV" sz="2000" b="1" kern="1200" dirty="0">
                <a:solidFill>
                  <a:prstClr val="black"/>
                </a:solidFill>
              </a:rPr>
              <a:t>Naan in Greek eo </a:t>
            </a:r>
            <a:r>
              <a:rPr lang="lv-LV" sz="2000" b="1" i="1" kern="1200" dirty="0">
                <a:solidFill>
                  <a:prstClr val="black"/>
                </a:solidFill>
              </a:rPr>
              <a:t>mōria</a:t>
            </a:r>
            <a:r>
              <a:rPr lang="lv-LV" sz="2000" b="1" kern="1200" dirty="0">
                <a:solidFill>
                  <a:prstClr val="black"/>
                </a:solidFill>
              </a:rPr>
              <a:t> (bwebwe, nana, menin bwebwe) ej kōjerbale ļalem alen ilo 1 Korint:</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3866732706"/>
              </p:ext>
            </p:extLst>
          </p:nvPr>
        </p:nvGraphicFramePr>
        <p:xfrm>
          <a:off x="37095" y="3152417"/>
          <a:ext cx="5554079"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323439"/>
          </a:xfrm>
          <a:prstGeom prst="rect">
            <a:avLst/>
          </a:prstGeom>
          <a:noFill/>
        </p:spPr>
        <p:txBody>
          <a:bodyPr wrap="square" rtlCol="0">
            <a:spAutoFit/>
          </a:bodyPr>
          <a:lstStyle/>
          <a:p>
            <a:pPr lvl="0" hangingPunct="1">
              <a:spcBef>
                <a:spcPts val="600"/>
              </a:spcBef>
            </a:pPr>
            <a:r>
              <a:rPr lang="es-ES" sz="2000" b="1" kern="1200" dirty="0" err="1">
                <a:solidFill>
                  <a:prstClr val="black"/>
                </a:solidFill>
              </a:rPr>
              <a:t>Debwāāl</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ej</a:t>
            </a:r>
            <a:r>
              <a:rPr lang="es-ES" sz="2000" b="1" kern="1200" dirty="0">
                <a:solidFill>
                  <a:prstClr val="black"/>
                </a:solidFill>
              </a:rPr>
              <a:t> </a:t>
            </a:r>
            <a:r>
              <a:rPr lang="es-ES" sz="2000" b="1" kern="1200" dirty="0" err="1">
                <a:solidFill>
                  <a:prstClr val="black"/>
                </a:solidFill>
              </a:rPr>
              <a:t>menin</a:t>
            </a:r>
            <a:r>
              <a:rPr lang="es-ES" sz="2000" b="1" kern="1200" dirty="0">
                <a:solidFill>
                  <a:prstClr val="black"/>
                </a:solidFill>
              </a:rPr>
              <a:t> </a:t>
            </a:r>
            <a:r>
              <a:rPr lang="es-ES" sz="2000" b="1" kern="1200" dirty="0" err="1">
                <a:solidFill>
                  <a:prstClr val="black"/>
                </a:solidFill>
              </a:rPr>
              <a:t>bwebwe</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ro </a:t>
            </a:r>
            <a:r>
              <a:rPr lang="es-ES" sz="2000" b="1" kern="1200" dirty="0" err="1">
                <a:solidFill>
                  <a:prstClr val="black"/>
                </a:solidFill>
              </a:rPr>
              <a:t>rej</a:t>
            </a:r>
            <a:r>
              <a:rPr lang="es-ES" sz="2000" b="1" kern="1200" dirty="0">
                <a:solidFill>
                  <a:prstClr val="black"/>
                </a:solidFill>
              </a:rPr>
              <a:t> </a:t>
            </a:r>
            <a:r>
              <a:rPr lang="es-ES" sz="2000" b="1" kern="1200" dirty="0" err="1">
                <a:solidFill>
                  <a:prstClr val="black"/>
                </a:solidFill>
              </a:rPr>
              <a:t>jako</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ro </a:t>
            </a:r>
            <a:r>
              <a:rPr lang="es-ES" sz="2000" b="1" kern="1200" dirty="0" err="1">
                <a:solidFill>
                  <a:prstClr val="black"/>
                </a:solidFill>
              </a:rPr>
              <a:t>rejjab</a:t>
            </a:r>
            <a:r>
              <a:rPr lang="es-ES" sz="2000" b="1" kern="1200" dirty="0">
                <a:solidFill>
                  <a:prstClr val="black"/>
                </a:solidFill>
              </a:rPr>
              <a:t> </a:t>
            </a:r>
            <a:r>
              <a:rPr lang="es-ES" sz="2000" b="1" kern="1200" dirty="0" err="1">
                <a:solidFill>
                  <a:prstClr val="black"/>
                </a:solidFill>
              </a:rPr>
              <a:t>jelā</a:t>
            </a:r>
            <a:r>
              <a:rPr lang="es-ES" sz="2000" b="1" kern="1200" dirty="0">
                <a:solidFill>
                  <a:prstClr val="black"/>
                </a:solidFill>
              </a:rPr>
              <a:t> Anij (</a:t>
            </a:r>
            <a:r>
              <a:rPr lang="es-ES" sz="2000" b="1" kern="1200" dirty="0" err="1">
                <a:solidFill>
                  <a:prstClr val="black"/>
                </a:solidFill>
              </a:rPr>
              <a:t>ri</a:t>
            </a:r>
            <a:r>
              <a:rPr lang="es-ES" sz="2000" b="1" kern="1200" dirty="0">
                <a:solidFill>
                  <a:prstClr val="black"/>
                </a:solidFill>
              </a:rPr>
              <a:t> </a:t>
            </a:r>
            <a:r>
              <a:rPr lang="es-ES" sz="2000" b="1" kern="1200" dirty="0" err="1">
                <a:solidFill>
                  <a:prstClr val="black"/>
                </a:solidFill>
              </a:rPr>
              <a:t>aelōñ</a:t>
            </a:r>
            <a:r>
              <a:rPr lang="es-ES" sz="2000" b="1" kern="1200" dirty="0">
                <a:solidFill>
                  <a:prstClr val="black"/>
                </a:solidFill>
              </a:rPr>
              <a:t> </a:t>
            </a:r>
            <a:r>
              <a:rPr lang="es-ES" sz="2000" b="1" kern="1200" dirty="0" err="1">
                <a:solidFill>
                  <a:prstClr val="black"/>
                </a:solidFill>
              </a:rPr>
              <a:t>ko</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ro </a:t>
            </a:r>
            <a:r>
              <a:rPr lang="es-ES" sz="2000" b="1" kern="1200" dirty="0" err="1">
                <a:solidFill>
                  <a:prstClr val="black"/>
                </a:solidFill>
              </a:rPr>
              <a:t>rej</a:t>
            </a:r>
            <a:r>
              <a:rPr lang="es-ES" sz="2000" b="1" kern="1200" dirty="0">
                <a:solidFill>
                  <a:prstClr val="black"/>
                </a:solidFill>
              </a:rPr>
              <a:t> </a:t>
            </a:r>
            <a:r>
              <a:rPr lang="es-ES" sz="2000" b="1" kern="1200" dirty="0" err="1">
                <a:solidFill>
                  <a:prstClr val="black"/>
                </a:solidFill>
              </a:rPr>
              <a:t>lemnok</a:t>
            </a:r>
            <a:r>
              <a:rPr lang="es-ES" sz="2000" b="1" kern="1200" dirty="0">
                <a:solidFill>
                  <a:prstClr val="black"/>
                </a:solidFill>
              </a:rPr>
              <a:t> </a:t>
            </a:r>
            <a:r>
              <a:rPr lang="es-ES" sz="2000" b="1" kern="1200" dirty="0" err="1">
                <a:solidFill>
                  <a:prstClr val="black"/>
                </a:solidFill>
              </a:rPr>
              <a:t>wōt</a:t>
            </a:r>
            <a:r>
              <a:rPr lang="es-ES" sz="2000" b="1" kern="1200" dirty="0">
                <a:solidFill>
                  <a:prstClr val="black"/>
                </a:solidFill>
              </a:rPr>
              <a:t> </a:t>
            </a:r>
            <a:r>
              <a:rPr lang="es-ES" sz="2000" b="1" kern="1200" dirty="0" err="1">
                <a:solidFill>
                  <a:prstClr val="black"/>
                </a:solidFill>
              </a:rPr>
              <a:t>kin</a:t>
            </a:r>
            <a:r>
              <a:rPr lang="es-ES" sz="2000" b="1" kern="1200" dirty="0">
                <a:solidFill>
                  <a:prstClr val="black"/>
                </a:solidFill>
              </a:rPr>
              <a:t> </a:t>
            </a:r>
            <a:r>
              <a:rPr lang="es-ES" sz="2000" b="1" kern="1200" dirty="0" err="1">
                <a:solidFill>
                  <a:prstClr val="black"/>
                </a:solidFill>
              </a:rPr>
              <a:t>lal</a:t>
            </a:r>
            <a:r>
              <a:rPr lang="es-ES" sz="2000" b="1" kern="1200" dirty="0">
                <a:solidFill>
                  <a:prstClr val="black"/>
                </a:solidFill>
              </a:rPr>
              <a:t> in (</a:t>
            </a:r>
            <a:r>
              <a:rPr lang="es-ES" sz="2000" b="1" kern="1200" dirty="0" err="1">
                <a:solidFill>
                  <a:prstClr val="black"/>
                </a:solidFill>
              </a:rPr>
              <a:t>armej</a:t>
            </a:r>
            <a:r>
              <a:rPr lang="es-ES" sz="2000" b="1" kern="1200" dirty="0">
                <a:solidFill>
                  <a:prstClr val="black"/>
                </a:solidFill>
              </a:rPr>
              <a:t> in </a:t>
            </a:r>
            <a:r>
              <a:rPr lang="es-ES" sz="2000" b="1" kern="1200" dirty="0" err="1">
                <a:solidFill>
                  <a:prstClr val="black"/>
                </a:solidFill>
              </a:rPr>
              <a:t>kanniōk</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ro </a:t>
            </a:r>
            <a:r>
              <a:rPr lang="es-ES" sz="2000" b="1" kern="1200" dirty="0" err="1">
                <a:solidFill>
                  <a:prstClr val="black"/>
                </a:solidFill>
              </a:rPr>
              <a:t>rej</a:t>
            </a:r>
            <a:r>
              <a:rPr lang="es-ES" sz="2000" b="1" kern="1200" dirty="0">
                <a:solidFill>
                  <a:prstClr val="black"/>
                </a:solidFill>
              </a:rPr>
              <a:t> </a:t>
            </a:r>
            <a:r>
              <a:rPr lang="es-ES" sz="2000" b="1" kern="1200" dirty="0" err="1">
                <a:solidFill>
                  <a:prstClr val="black"/>
                </a:solidFill>
              </a:rPr>
              <a:t>iroij</a:t>
            </a:r>
            <a:r>
              <a:rPr lang="es-ES" sz="2000" b="1" kern="1200" dirty="0">
                <a:solidFill>
                  <a:prstClr val="black"/>
                </a:solidFill>
              </a:rPr>
              <a:t> ir </a:t>
            </a:r>
            <a:r>
              <a:rPr lang="es-ES" sz="2000" b="1" kern="1200" dirty="0" err="1">
                <a:solidFill>
                  <a:prstClr val="black"/>
                </a:solidFill>
              </a:rPr>
              <a:t>kin</a:t>
            </a:r>
            <a:r>
              <a:rPr lang="es-ES" sz="2000" b="1" kern="1200" dirty="0">
                <a:solidFill>
                  <a:prstClr val="black"/>
                </a:solidFill>
              </a:rPr>
              <a:t> </a:t>
            </a:r>
            <a:r>
              <a:rPr lang="es-ES" sz="2000" b="1" kern="1200" dirty="0" err="1">
                <a:solidFill>
                  <a:prstClr val="black"/>
                </a:solidFill>
              </a:rPr>
              <a:t>meletlet</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air </a:t>
            </a:r>
            <a:r>
              <a:rPr lang="es-ES" sz="2000" b="1" kern="1200" dirty="0" err="1">
                <a:solidFill>
                  <a:prstClr val="black"/>
                </a:solidFill>
              </a:rPr>
              <a:t>make</a:t>
            </a:r>
            <a:r>
              <a:rPr lang="es-ES" sz="2000" b="1" kern="1200" dirty="0">
                <a:solidFill>
                  <a:prstClr val="black"/>
                </a:solidFill>
              </a:rPr>
              <a:t>.</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6055892" y="1455887"/>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lvl="0" hangingPunct="1">
              <a:spcBef>
                <a:spcPts val="600"/>
              </a:spcBef>
              <a:defRPr/>
            </a:pPr>
            <a:r>
              <a:rPr lang="lv-LV" sz="2000" b="1" kern="1200" dirty="0">
                <a:solidFill>
                  <a:prstClr val="black"/>
                </a:solidFill>
              </a:rPr>
              <a:t>Ak debwāāl eo ej juon menin jeraam̧m̧an n̄an ro rej bōk lo̧mo̧o̧r, meļeļein, n̄an ro rej m̧ōņōņō in lo debwāāl eo jān ļōmņak im meletlet eo an Anij.</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lvl="0" algn="ctr" hangingPunct="1"/>
            <a:r>
              <a:rPr lang="es-ES" sz="4400" b="1" kern="1200" spc="600" dirty="0" err="1">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KAJOOR</a:t>
            </a:r>
            <a:r>
              <a:rPr lang="es-ES" sz="4400" b="1" kern="1200" spc="600" dirty="0">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 </a:t>
            </a:r>
            <a:r>
              <a:rPr lang="es-ES" sz="4400" b="1" kern="1200" spc="600" dirty="0" err="1">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EO</a:t>
            </a:r>
            <a:r>
              <a:rPr lang="es-ES" sz="4400" b="1" kern="1200" spc="600" dirty="0">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 </a:t>
            </a:r>
            <a:r>
              <a:rPr lang="es-ES" sz="4400" b="1" kern="1200" spc="600" dirty="0" err="1">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AN</a:t>
            </a:r>
            <a:r>
              <a:rPr lang="es-ES" sz="4400" b="1" kern="1200" spc="600" dirty="0">
                <a:ln w="0"/>
                <a:gradFill>
                  <a:gsLst>
                    <a:gs pos="0">
                      <a:srgbClr val="8D30F4">
                        <a:lumMod val="50000"/>
                      </a:srgbClr>
                    </a:gs>
                    <a:gs pos="50000">
                      <a:srgbClr val="8D30F4"/>
                    </a:gs>
                    <a:gs pos="100000">
                      <a:srgbClr val="8D30F4">
                        <a:lumMod val="60000"/>
                        <a:lumOff val="40000"/>
                      </a:srgbClr>
                    </a:gs>
                  </a:gsLst>
                  <a:lin ang="5400000"/>
                </a:gradFill>
                <a:effectLst>
                  <a:reflection blurRad="6350" stA="53000" endA="300" endPos="35500" dir="5400000" sy="-90000" algn="bl" rotWithShape="0"/>
                </a:effectLst>
              </a:rPr>
              <a:t> ANIJ</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lvl="0" algn="ctr" hangingPunct="1"/>
            <a:r>
              <a:rPr kumimoji="0" lang="es-ES" sz="1800" b="1" i="0" u="none" strike="noStrike" kern="1200" cap="none" spc="0" normalizeH="0" baseline="0" noProof="0" dirty="0">
                <a:ln>
                  <a:noFill/>
                </a:ln>
                <a:solidFill>
                  <a:srgbClr val="00CC00">
                    <a:lumMod val="50000"/>
                  </a:srgbClr>
                </a:solidFill>
                <a:effectLst/>
                <a:uLnTx/>
                <a:uFillTx/>
                <a:latin typeface="Comic Sans MS" panose="030F0702030302020204" pitchFamily="66" charset="0"/>
                <a:ea typeface="+mn-ea"/>
                <a:cs typeface="+mn-cs"/>
              </a:rPr>
              <a:t>“</a:t>
            </a:r>
            <a:r>
              <a:rPr lang="es-ES" b="1" kern="1200" dirty="0" err="1">
                <a:solidFill>
                  <a:srgbClr val="00CC00">
                    <a:lumMod val="50000"/>
                  </a:srgbClr>
                </a:solidFill>
                <a:latin typeface="Comic Sans MS" panose="030F0702030302020204" pitchFamily="66" charset="0"/>
              </a:rPr>
              <a:t>Bwe</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naan</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kōn</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debwāāl</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eo</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ej</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men</a:t>
            </a:r>
            <a:r>
              <a:rPr lang="es-ES" b="1" kern="1200" dirty="0">
                <a:solidFill>
                  <a:srgbClr val="00CC00">
                    <a:lumMod val="50000"/>
                  </a:srgbClr>
                </a:solidFill>
                <a:latin typeface="Comic Sans MS" panose="030F0702030302020204" pitchFamily="66" charset="0"/>
              </a:rPr>
              <a:t> in </a:t>
            </a:r>
            <a:r>
              <a:rPr lang="es-ES" b="1" kern="1200" dirty="0" err="1">
                <a:solidFill>
                  <a:srgbClr val="00CC00">
                    <a:lumMod val="50000"/>
                  </a:srgbClr>
                </a:solidFill>
                <a:latin typeface="Comic Sans MS" panose="030F0702030302020204" pitchFamily="66" charset="0"/>
              </a:rPr>
              <a:t>bwebwe</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ñan</a:t>
            </a:r>
            <a:r>
              <a:rPr lang="es-ES" b="1" kern="1200" dirty="0">
                <a:solidFill>
                  <a:srgbClr val="00CC00">
                    <a:lumMod val="50000"/>
                  </a:srgbClr>
                </a:solidFill>
                <a:latin typeface="Comic Sans MS" panose="030F0702030302020204" pitchFamily="66" charset="0"/>
              </a:rPr>
              <a:t> ro </a:t>
            </a:r>
            <a:r>
              <a:rPr lang="es-ES" b="1" kern="1200" dirty="0" err="1">
                <a:solidFill>
                  <a:srgbClr val="00CC00">
                    <a:lumMod val="50000"/>
                  </a:srgbClr>
                </a:solidFill>
                <a:latin typeface="Comic Sans MS" panose="030F0702030302020204" pitchFamily="66" charset="0"/>
              </a:rPr>
              <a:t>rej</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jako</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ak</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ñan</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kōj</a:t>
            </a:r>
            <a:r>
              <a:rPr lang="es-ES" b="1" kern="1200" dirty="0">
                <a:solidFill>
                  <a:srgbClr val="00CC00">
                    <a:lumMod val="50000"/>
                  </a:srgbClr>
                </a:solidFill>
                <a:latin typeface="Comic Sans MS" panose="030F0702030302020204" pitchFamily="66" charset="0"/>
              </a:rPr>
              <a:t> ro </a:t>
            </a:r>
            <a:r>
              <a:rPr lang="es-ES" b="1" kern="1200" dirty="0" err="1">
                <a:solidFill>
                  <a:srgbClr val="00CC00">
                    <a:lumMod val="50000"/>
                  </a:srgbClr>
                </a:solidFill>
                <a:latin typeface="Comic Sans MS" panose="030F0702030302020204" pitchFamily="66" charset="0"/>
              </a:rPr>
              <a:t>rej</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bōk</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lo̧mo̧o̧r</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ej</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kajoor</a:t>
            </a:r>
            <a:r>
              <a:rPr lang="es-ES" b="1" kern="1200" dirty="0">
                <a:solidFill>
                  <a:srgbClr val="00CC00">
                    <a:lumMod val="50000"/>
                  </a:srgbClr>
                </a:solidFill>
                <a:latin typeface="Comic Sans MS" panose="030F0702030302020204" pitchFamily="66" charset="0"/>
              </a:rPr>
              <a:t> </a:t>
            </a:r>
            <a:r>
              <a:rPr lang="es-ES" b="1" kern="1200" dirty="0" err="1">
                <a:solidFill>
                  <a:srgbClr val="00CC00">
                    <a:lumMod val="50000"/>
                  </a:srgbClr>
                </a:solidFill>
                <a:latin typeface="Comic Sans MS" panose="030F0702030302020204" pitchFamily="66" charset="0"/>
              </a:rPr>
              <a:t>an</a:t>
            </a:r>
            <a:r>
              <a:rPr lang="es-ES" b="1" kern="1200" dirty="0">
                <a:solidFill>
                  <a:srgbClr val="00CC00">
                    <a:lumMod val="50000"/>
                  </a:srgbClr>
                </a:solidFill>
                <a:latin typeface="Comic Sans MS" panose="030F0702030302020204" pitchFamily="66" charset="0"/>
              </a:rPr>
              <a:t> Anij</a:t>
            </a:r>
            <a:r>
              <a:rPr kumimoji="0" lang="es-ES" sz="1800" b="1" i="0" u="none" strike="noStrike" kern="1200" cap="none" spc="0" normalizeH="0" baseline="0" noProof="0" dirty="0">
                <a:ln>
                  <a:noFill/>
                </a:ln>
                <a:solidFill>
                  <a:srgbClr val="00CC00">
                    <a:lumMod val="50000"/>
                  </a:srgbClr>
                </a:solidFill>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rgbClr val="00CC00">
                    <a:lumMod val="50000"/>
                  </a:srgbClr>
                </a:solidFill>
                <a:effectLst/>
                <a:uLnTx/>
                <a:uFillTx/>
                <a:latin typeface="Comic Sans MS" panose="030F0702030302020204" pitchFamily="66" charset="0"/>
                <a:ea typeface="+mn-ea"/>
                <a:cs typeface="+mn-cs"/>
              </a:rPr>
              <a:t>(</a:t>
            </a:r>
            <a:r>
              <a:rPr lang="es-ES" sz="1400" b="1" kern="1200" dirty="0">
                <a:solidFill>
                  <a:srgbClr val="00CC00">
                    <a:lumMod val="50000"/>
                  </a:srgbClr>
                </a:solidFill>
                <a:latin typeface="Comic Sans MS" panose="030F0702030302020204" pitchFamily="66" charset="0"/>
              </a:rPr>
              <a:t>1 </a:t>
            </a:r>
            <a:r>
              <a:rPr lang="es-ES" sz="1400" b="1" kern="1200" dirty="0" err="1">
                <a:solidFill>
                  <a:srgbClr val="00CC00">
                    <a:lumMod val="50000"/>
                  </a:srgbClr>
                </a:solidFill>
                <a:latin typeface="Comic Sans MS" panose="030F0702030302020204" pitchFamily="66" charset="0"/>
              </a:rPr>
              <a:t>Korinth</a:t>
            </a:r>
            <a:r>
              <a:rPr lang="es-ES" sz="1400" b="1" kern="1200" dirty="0">
                <a:solidFill>
                  <a:srgbClr val="00CC00">
                    <a:lumMod val="50000"/>
                  </a:srgbClr>
                </a:solidFill>
                <a:latin typeface="Comic Sans MS" panose="030F0702030302020204" pitchFamily="66" charset="0"/>
              </a:rPr>
              <a:t> 1:18</a:t>
            </a:r>
            <a:r>
              <a:rPr kumimoji="0" lang="es-ES" sz="1400" b="1" i="0" u="none" strike="noStrike" kern="1200" cap="none" spc="0" normalizeH="0" baseline="0" noProof="0" dirty="0">
                <a:ln>
                  <a:noFill/>
                </a:ln>
                <a:solidFill>
                  <a:srgbClr val="00CC00">
                    <a:lumMod val="50000"/>
                  </a:srgbClr>
                </a:solidFill>
                <a:effectLst/>
                <a:uLnTx/>
                <a:uFillTx/>
                <a:latin typeface="Comic Sans MS" panose="030F0702030302020204" pitchFamily="66" charset="0"/>
                <a:ea typeface="+mn-ea"/>
                <a:cs typeface="+mn-cs"/>
              </a:rPr>
              <a:t>)</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3" y="1426963"/>
            <a:ext cx="6581775" cy="707886"/>
          </a:xfrm>
          <a:prstGeom prst="rect">
            <a:avLst/>
          </a:prstGeom>
          <a:noFill/>
        </p:spPr>
        <p:txBody>
          <a:bodyPr wrap="square">
            <a:spAutoFit/>
          </a:bodyPr>
          <a:lstStyle/>
          <a:p>
            <a:pPr lvl="0" hangingPunct="1"/>
            <a:r>
              <a:rPr lang="es-ES" sz="2000" b="1" kern="1200" dirty="0" err="1">
                <a:solidFill>
                  <a:prstClr val="black"/>
                </a:solidFill>
              </a:rPr>
              <a:t>Ewor</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Debwāāl</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kajoor</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a:t>
            </a:r>
            <a:r>
              <a:rPr lang="es-ES" sz="2000" b="1" kern="1200" dirty="0" err="1">
                <a:solidFill>
                  <a:prstClr val="black"/>
                </a:solidFill>
              </a:rPr>
              <a:t>kwalok</a:t>
            </a:r>
            <a:r>
              <a:rPr lang="es-ES" sz="2000" b="1" kern="1200" dirty="0">
                <a:solidFill>
                  <a:prstClr val="black"/>
                </a:solidFill>
              </a:rPr>
              <a:t> nana tata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armej</a:t>
            </a:r>
            <a:r>
              <a:rPr lang="es-ES" sz="2000" b="1" kern="1200" dirty="0">
                <a:solidFill>
                  <a:prstClr val="black"/>
                </a:solidFill>
              </a:rPr>
              <a:t> </a:t>
            </a:r>
            <a:r>
              <a:rPr lang="es-ES" sz="2000" b="1" kern="1200" dirty="0" err="1">
                <a:solidFill>
                  <a:prstClr val="black"/>
                </a:solidFill>
              </a:rPr>
              <a:t>im</a:t>
            </a:r>
            <a:r>
              <a:rPr lang="es-ES" sz="2000" b="1" kern="1200" dirty="0">
                <a:solidFill>
                  <a:prstClr val="black"/>
                </a:solidFill>
              </a:rPr>
              <a:t> </a:t>
            </a:r>
            <a:r>
              <a:rPr lang="es-ES" sz="2000" b="1" kern="1200" dirty="0" err="1">
                <a:solidFill>
                  <a:prstClr val="black"/>
                </a:solidFill>
              </a:rPr>
              <a:t>em̧m̧an</a:t>
            </a:r>
            <a:r>
              <a:rPr lang="es-ES" sz="2000" b="1" kern="1200" dirty="0">
                <a:solidFill>
                  <a:prstClr val="black"/>
                </a:solidFill>
              </a:rPr>
              <a:t> tata </a:t>
            </a:r>
            <a:r>
              <a:rPr lang="es-ES" sz="2000" b="1" kern="1200" dirty="0" err="1">
                <a:solidFill>
                  <a:prstClr val="black"/>
                </a:solidFill>
              </a:rPr>
              <a:t>an</a:t>
            </a:r>
            <a:r>
              <a:rPr lang="es-ES" sz="2000" b="1" kern="1200" dirty="0">
                <a:solidFill>
                  <a:prstClr val="black"/>
                </a:solidFill>
              </a:rPr>
              <a:t> Anij (1 Kor. 1:18).</a:t>
            </a:r>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842849541"/>
              </p:ext>
            </p:extLst>
          </p:nvPr>
        </p:nvGraphicFramePr>
        <p:xfrm>
          <a:off x="1199148" y="2134849"/>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04774" y="4723151"/>
            <a:ext cx="6581776" cy="1015663"/>
          </a:xfrm>
          <a:prstGeom prst="rect">
            <a:avLst/>
          </a:prstGeom>
          <a:noFill/>
        </p:spPr>
        <p:txBody>
          <a:bodyPr wrap="square">
            <a:spAutoFit/>
          </a:bodyPr>
          <a:lstStyle/>
          <a:p>
            <a:pPr lvl="0" hangingPunct="1">
              <a:spcBef>
                <a:spcPts val="600"/>
              </a:spcBef>
            </a:pPr>
            <a:r>
              <a:rPr lang="es-ES" sz="2000" b="1" kern="1200" dirty="0">
                <a:solidFill>
                  <a:prstClr val="black"/>
                </a:solidFill>
              </a:rPr>
              <a:t>Ro </a:t>
            </a:r>
            <a:r>
              <a:rPr lang="es-ES" sz="2000" b="1" kern="1200" dirty="0" err="1">
                <a:solidFill>
                  <a:prstClr val="black"/>
                </a:solidFill>
              </a:rPr>
              <a:t>rej</a:t>
            </a:r>
            <a:r>
              <a:rPr lang="es-ES" sz="2000" b="1" kern="1200" dirty="0">
                <a:solidFill>
                  <a:prstClr val="black"/>
                </a:solidFill>
              </a:rPr>
              <a:t> </a:t>
            </a:r>
            <a:r>
              <a:rPr lang="es-ES" sz="2000" b="1" kern="1200" dirty="0" err="1">
                <a:solidFill>
                  <a:prstClr val="black"/>
                </a:solidFill>
              </a:rPr>
              <a:t>kajekdon</a:t>
            </a:r>
            <a:r>
              <a:rPr lang="es-ES" sz="2000" b="1" kern="1200" dirty="0">
                <a:solidFill>
                  <a:prstClr val="black"/>
                </a:solidFill>
              </a:rPr>
              <a:t> </a:t>
            </a:r>
            <a:r>
              <a:rPr lang="es-ES" sz="2000" b="1" kern="1200" dirty="0" err="1">
                <a:solidFill>
                  <a:prstClr val="black"/>
                </a:solidFill>
              </a:rPr>
              <a:t>debwāāl</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rej</a:t>
            </a:r>
            <a:r>
              <a:rPr lang="es-ES" sz="2000" b="1" kern="1200" dirty="0">
                <a:solidFill>
                  <a:prstClr val="black"/>
                </a:solidFill>
              </a:rPr>
              <a:t> </a:t>
            </a:r>
            <a:r>
              <a:rPr lang="es-ES" sz="2000" b="1" kern="1200" dirty="0" err="1">
                <a:solidFill>
                  <a:prstClr val="black"/>
                </a:solidFill>
              </a:rPr>
              <a:t>bōk</a:t>
            </a:r>
            <a:r>
              <a:rPr lang="es-ES" sz="2000" b="1" kern="1200" dirty="0">
                <a:solidFill>
                  <a:prstClr val="black"/>
                </a:solidFill>
              </a:rPr>
              <a:t> </a:t>
            </a:r>
            <a:r>
              <a:rPr lang="es-ES" sz="2000" b="1" kern="1200" dirty="0" err="1">
                <a:solidFill>
                  <a:prstClr val="black"/>
                </a:solidFill>
              </a:rPr>
              <a:t>tokjen</a:t>
            </a:r>
            <a:r>
              <a:rPr lang="es-ES" sz="2000" b="1" kern="1200" dirty="0">
                <a:solidFill>
                  <a:prstClr val="black"/>
                </a:solidFill>
              </a:rPr>
              <a:t> </a:t>
            </a:r>
            <a:r>
              <a:rPr lang="es-ES" sz="2000" b="1" kern="1200" dirty="0" err="1">
                <a:solidFill>
                  <a:prstClr val="black"/>
                </a:solidFill>
              </a:rPr>
              <a:t>ko</a:t>
            </a:r>
            <a:r>
              <a:rPr lang="es-ES" sz="2000" b="1" kern="1200" dirty="0">
                <a:solidFill>
                  <a:prstClr val="black"/>
                </a:solidFill>
              </a:rPr>
              <a:t> </a:t>
            </a:r>
            <a:r>
              <a:rPr lang="es-ES" sz="2000" b="1" kern="1200" dirty="0" err="1">
                <a:solidFill>
                  <a:prstClr val="black"/>
                </a:solidFill>
              </a:rPr>
              <a:t>jen</a:t>
            </a:r>
            <a:r>
              <a:rPr lang="es-ES" sz="2000" b="1" kern="1200" dirty="0">
                <a:solidFill>
                  <a:prstClr val="black"/>
                </a:solidFill>
              </a:rPr>
              <a:t> </a:t>
            </a:r>
            <a:r>
              <a:rPr lang="es-ES" sz="2000" b="1" kern="1200" dirty="0" err="1">
                <a:solidFill>
                  <a:prstClr val="black"/>
                </a:solidFill>
              </a:rPr>
              <a:t>jerbal</a:t>
            </a:r>
            <a:r>
              <a:rPr lang="es-ES" sz="2000" b="1" kern="1200" dirty="0">
                <a:solidFill>
                  <a:prstClr val="black"/>
                </a:solidFill>
              </a:rPr>
              <a:t> </a:t>
            </a:r>
            <a:r>
              <a:rPr lang="es-ES" sz="2000" b="1" kern="1200" dirty="0" err="1">
                <a:solidFill>
                  <a:prstClr val="black"/>
                </a:solidFill>
              </a:rPr>
              <a:t>ko</a:t>
            </a:r>
            <a:r>
              <a:rPr lang="es-ES" sz="2000" b="1" kern="1200" dirty="0">
                <a:solidFill>
                  <a:prstClr val="black"/>
                </a:solidFill>
              </a:rPr>
              <a:t> air </a:t>
            </a:r>
            <a:r>
              <a:rPr lang="es-ES" sz="2000" b="1" kern="1200" dirty="0" err="1">
                <a:solidFill>
                  <a:prstClr val="black"/>
                </a:solidFill>
              </a:rPr>
              <a:t>rebōd</a:t>
            </a:r>
            <a:r>
              <a:rPr lang="es-ES" sz="2000" b="1" kern="1200" dirty="0">
                <a:solidFill>
                  <a:prstClr val="black"/>
                </a:solidFill>
              </a:rPr>
              <a:t>, </a:t>
            </a:r>
            <a:r>
              <a:rPr lang="es-ES" sz="2000" b="1" kern="1200" dirty="0" err="1">
                <a:solidFill>
                  <a:prstClr val="black"/>
                </a:solidFill>
              </a:rPr>
              <a:t>im</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me </a:t>
            </a:r>
            <a:r>
              <a:rPr lang="es-ES" sz="2000" b="1" kern="1200" dirty="0" err="1">
                <a:solidFill>
                  <a:prstClr val="black"/>
                </a:solidFill>
              </a:rPr>
              <a:t>emoj</a:t>
            </a:r>
            <a:r>
              <a:rPr lang="es-ES" sz="2000" b="1" kern="1200" dirty="0">
                <a:solidFill>
                  <a:prstClr val="black"/>
                </a:solidFill>
              </a:rPr>
              <a:t> </a:t>
            </a:r>
            <a:r>
              <a:rPr lang="es-ES" sz="2000" b="1" kern="1200" dirty="0" err="1">
                <a:solidFill>
                  <a:prstClr val="black"/>
                </a:solidFill>
              </a:rPr>
              <a:t>aer</a:t>
            </a:r>
            <a:r>
              <a:rPr lang="es-ES" sz="2000" b="1" kern="1200" dirty="0">
                <a:solidFill>
                  <a:prstClr val="black"/>
                </a:solidFill>
              </a:rPr>
              <a:t> </a:t>
            </a:r>
            <a:r>
              <a:rPr lang="es-ES" sz="2000" b="1" kern="1200" dirty="0" err="1">
                <a:solidFill>
                  <a:prstClr val="black"/>
                </a:solidFill>
              </a:rPr>
              <a:t>kajekdon</a:t>
            </a:r>
            <a:r>
              <a:rPr lang="es-ES" sz="2000" b="1" kern="1200" dirty="0">
                <a:solidFill>
                  <a:prstClr val="black"/>
                </a:solidFill>
              </a:rPr>
              <a:t> E </a:t>
            </a:r>
            <a:r>
              <a:rPr lang="es-ES" sz="2000" b="1" kern="1200" dirty="0" err="1">
                <a:solidFill>
                  <a:prstClr val="black"/>
                </a:solidFill>
              </a:rPr>
              <a:t>enaj</a:t>
            </a:r>
            <a:r>
              <a:rPr lang="es-ES" sz="2000" b="1" kern="1200" dirty="0">
                <a:solidFill>
                  <a:prstClr val="black"/>
                </a:solidFill>
              </a:rPr>
              <a:t> </a:t>
            </a:r>
            <a:r>
              <a:rPr lang="es-ES" sz="2000" b="1" kern="1200" dirty="0" err="1">
                <a:solidFill>
                  <a:prstClr val="black"/>
                </a:solidFill>
              </a:rPr>
              <a:t>kokkure</a:t>
            </a:r>
            <a:r>
              <a:rPr lang="es-ES" sz="2000" b="1" kern="1200" dirty="0">
                <a:solidFill>
                  <a:prstClr val="black"/>
                </a:solidFill>
              </a:rPr>
              <a:t> ir.</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2" y="5738814"/>
            <a:ext cx="7115178" cy="1015663"/>
          </a:xfrm>
          <a:prstGeom prst="rect">
            <a:avLst/>
          </a:prstGeom>
          <a:noFill/>
        </p:spPr>
        <p:txBody>
          <a:bodyPr wrap="square">
            <a:spAutoFit/>
          </a:bodyPr>
          <a:lstStyle/>
          <a:p>
            <a:pPr lvl="0" hangingPunct="1">
              <a:spcBef>
                <a:spcPts val="600"/>
              </a:spcBef>
              <a:defRPr/>
            </a:pPr>
            <a:r>
              <a:rPr lang="es-ES" sz="2000" b="1" kern="1200" dirty="0" err="1">
                <a:solidFill>
                  <a:prstClr val="black"/>
                </a:solidFill>
              </a:rPr>
              <a:t>Kajoor</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Anij, </a:t>
            </a:r>
            <a:r>
              <a:rPr lang="es-ES" sz="2000" b="1" kern="1200" dirty="0" err="1">
                <a:solidFill>
                  <a:prstClr val="black"/>
                </a:solidFill>
              </a:rPr>
              <a:t>kar</a:t>
            </a:r>
            <a:r>
              <a:rPr lang="es-ES" sz="2000" b="1" kern="1200" dirty="0">
                <a:solidFill>
                  <a:prstClr val="black"/>
                </a:solidFill>
              </a:rPr>
              <a:t> </a:t>
            </a:r>
            <a:r>
              <a:rPr lang="es-ES" sz="2000" b="1" kern="1200" dirty="0" err="1">
                <a:solidFill>
                  <a:prstClr val="black"/>
                </a:solidFill>
              </a:rPr>
              <a:t>kwalok</a:t>
            </a:r>
            <a:r>
              <a:rPr lang="es-ES" sz="2000" b="1" kern="1200" dirty="0">
                <a:solidFill>
                  <a:prstClr val="black"/>
                </a:solidFill>
              </a:rPr>
              <a:t> ion </a:t>
            </a:r>
            <a:r>
              <a:rPr lang="es-ES" sz="2000" b="1" kern="1200" dirty="0" err="1">
                <a:solidFill>
                  <a:prstClr val="black"/>
                </a:solidFill>
              </a:rPr>
              <a:t>debwāāl</a:t>
            </a:r>
            <a:r>
              <a:rPr lang="es-ES" sz="2000" b="1" kern="1200" dirty="0">
                <a:solidFill>
                  <a:prstClr val="black"/>
                </a:solidFill>
              </a:rPr>
              <a:t> </a:t>
            </a:r>
            <a:r>
              <a:rPr lang="es-ES" sz="2000" b="1" kern="1200" dirty="0" err="1">
                <a:solidFill>
                  <a:prstClr val="black"/>
                </a:solidFill>
              </a:rPr>
              <a:t>eo</a:t>
            </a:r>
            <a:r>
              <a:rPr lang="es-ES" sz="2000" b="1" kern="1200" dirty="0">
                <a:solidFill>
                  <a:prstClr val="black"/>
                </a:solidFill>
              </a:rPr>
              <a:t>, </a:t>
            </a:r>
            <a:r>
              <a:rPr lang="es-ES" sz="2000" b="1" kern="1200" dirty="0" err="1">
                <a:solidFill>
                  <a:prstClr val="black"/>
                </a:solidFill>
              </a:rPr>
              <a:t>ej</a:t>
            </a:r>
            <a:r>
              <a:rPr lang="es-ES" sz="2000" b="1" kern="1200" dirty="0">
                <a:solidFill>
                  <a:prstClr val="black"/>
                </a:solidFill>
              </a:rPr>
              <a:t> </a:t>
            </a:r>
            <a:r>
              <a:rPr lang="es-ES" sz="2000" b="1" kern="1200" dirty="0" err="1">
                <a:solidFill>
                  <a:prstClr val="black"/>
                </a:solidFill>
              </a:rPr>
              <a:t>maroñ</a:t>
            </a:r>
            <a:r>
              <a:rPr lang="es-ES" sz="2000" b="1" kern="1200" dirty="0">
                <a:solidFill>
                  <a:prstClr val="black"/>
                </a:solidFill>
              </a:rPr>
              <a:t> in </a:t>
            </a:r>
            <a:r>
              <a:rPr lang="es-ES" sz="2000" b="1" kern="1200" dirty="0" err="1">
                <a:solidFill>
                  <a:prstClr val="black"/>
                </a:solidFill>
              </a:rPr>
              <a:t>kōmman</a:t>
            </a:r>
            <a:r>
              <a:rPr lang="es-ES" sz="2000" b="1" kern="1200" dirty="0">
                <a:solidFill>
                  <a:prstClr val="black"/>
                </a:solidFill>
              </a:rPr>
              <a:t> </a:t>
            </a:r>
            <a:r>
              <a:rPr lang="es-ES" sz="2000" b="1" kern="1200" dirty="0" err="1">
                <a:solidFill>
                  <a:prstClr val="black"/>
                </a:solidFill>
              </a:rPr>
              <a:t>ainemõn</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a:t>
            </a:r>
            <a:r>
              <a:rPr lang="es-ES" sz="2000" b="1" kern="1200" dirty="0" err="1">
                <a:solidFill>
                  <a:prstClr val="black"/>
                </a:solidFill>
              </a:rPr>
              <a:t>armij</a:t>
            </a:r>
            <a:r>
              <a:rPr lang="es-ES" sz="2000" b="1" kern="1200" dirty="0">
                <a:solidFill>
                  <a:prstClr val="black"/>
                </a:solidFill>
              </a:rPr>
              <a:t> </a:t>
            </a:r>
            <a:r>
              <a:rPr lang="es-ES" sz="2000" b="1" kern="1200" dirty="0" err="1">
                <a:solidFill>
                  <a:prstClr val="black"/>
                </a:solidFill>
              </a:rPr>
              <a:t>ibben</a:t>
            </a:r>
            <a:r>
              <a:rPr lang="es-ES" sz="2000" b="1" kern="1200" dirty="0">
                <a:solidFill>
                  <a:prstClr val="black"/>
                </a:solidFill>
              </a:rPr>
              <a:t> Anij </a:t>
            </a:r>
            <a:r>
              <a:rPr lang="es-ES" sz="2000" b="1" kern="1200" dirty="0" err="1">
                <a:solidFill>
                  <a:prstClr val="black"/>
                </a:solidFill>
              </a:rPr>
              <a:t>ilo</a:t>
            </a:r>
            <a:r>
              <a:rPr lang="es-ES" sz="2000" b="1" kern="1200" dirty="0">
                <a:solidFill>
                  <a:prstClr val="black"/>
                </a:solidFill>
              </a:rPr>
              <a:t> </a:t>
            </a:r>
            <a:r>
              <a:rPr lang="es-ES" sz="2000" b="1" kern="1200" dirty="0" err="1">
                <a:solidFill>
                  <a:prstClr val="black"/>
                </a:solidFill>
              </a:rPr>
              <a:t>An</a:t>
            </a:r>
            <a:r>
              <a:rPr lang="es-ES" sz="2000" b="1" kern="1200" dirty="0">
                <a:solidFill>
                  <a:prstClr val="black"/>
                </a:solidFill>
              </a:rPr>
              <a:t> </a:t>
            </a:r>
            <a:r>
              <a:rPr lang="es-ES" sz="2000" b="1" kern="1200" dirty="0" err="1">
                <a:solidFill>
                  <a:prstClr val="black"/>
                </a:solidFill>
              </a:rPr>
              <a:t>jeorlok</a:t>
            </a:r>
            <a:r>
              <a:rPr lang="es-ES" sz="2000" b="1" kern="1200" dirty="0">
                <a:solidFill>
                  <a:prstClr val="black"/>
                </a:solidFill>
              </a:rPr>
              <a:t> </a:t>
            </a:r>
            <a:r>
              <a:rPr lang="es-ES" sz="2000" b="1" kern="1200" dirty="0" err="1">
                <a:solidFill>
                  <a:prstClr val="black"/>
                </a:solidFill>
              </a:rPr>
              <a:t>bwid</a:t>
            </a:r>
            <a:r>
              <a:rPr lang="es-ES" sz="2000" b="1" kern="1200" dirty="0">
                <a:solidFill>
                  <a:prstClr val="black"/>
                </a:solidFill>
              </a:rPr>
              <a:t> </a:t>
            </a:r>
            <a:r>
              <a:rPr lang="es-ES" sz="2000" b="1" kern="1200" dirty="0" err="1">
                <a:solidFill>
                  <a:prstClr val="black"/>
                </a:solidFill>
              </a:rPr>
              <a:t>ko</a:t>
            </a:r>
            <a:r>
              <a:rPr lang="es-ES" sz="2000" b="1" kern="1200" dirty="0">
                <a:solidFill>
                  <a:prstClr val="black"/>
                </a:solidFill>
              </a:rPr>
              <a:t> </a:t>
            </a:r>
            <a:r>
              <a:rPr lang="es-ES" sz="2000" b="1" kern="1200" dirty="0" err="1">
                <a:solidFill>
                  <a:prstClr val="black"/>
                </a:solidFill>
              </a:rPr>
              <a:t>aer</a:t>
            </a:r>
            <a:r>
              <a:rPr lang="es-ES" sz="2000" b="1" kern="1200" dirty="0">
                <a:solidFill>
                  <a:prstClr val="black"/>
                </a:solidFill>
              </a:rPr>
              <a:t> </a:t>
            </a:r>
            <a:r>
              <a:rPr lang="es-ES" sz="2000" b="1" kern="1200" dirty="0" err="1">
                <a:solidFill>
                  <a:prstClr val="black"/>
                </a:solidFill>
              </a:rPr>
              <a:t>otemjej</a:t>
            </a:r>
            <a:r>
              <a:rPr lang="es-ES" sz="2000" b="1" kern="1200" dirty="0">
                <a:solidFill>
                  <a:prstClr val="black"/>
                </a:solidFill>
              </a:rPr>
              <a:t>, </a:t>
            </a:r>
            <a:r>
              <a:rPr lang="es-ES" sz="2000" b="1" kern="1200" dirty="0" err="1">
                <a:solidFill>
                  <a:prstClr val="black"/>
                </a:solidFill>
              </a:rPr>
              <a:t>im</a:t>
            </a:r>
            <a:r>
              <a:rPr lang="es-ES" sz="2000" b="1" kern="1200" dirty="0">
                <a:solidFill>
                  <a:prstClr val="black"/>
                </a:solidFill>
              </a:rPr>
              <a:t> </a:t>
            </a:r>
            <a:r>
              <a:rPr lang="es-ES" sz="2000" b="1" kern="1200" dirty="0" err="1">
                <a:solidFill>
                  <a:prstClr val="black"/>
                </a:solidFill>
              </a:rPr>
              <a:t>lelok</a:t>
            </a:r>
            <a:r>
              <a:rPr lang="es-ES" sz="2000" b="1" kern="1200" dirty="0">
                <a:solidFill>
                  <a:prstClr val="black"/>
                </a:solidFill>
              </a:rPr>
              <a:t> </a:t>
            </a:r>
            <a:r>
              <a:rPr lang="es-ES" sz="2000" b="1" kern="1200" dirty="0" err="1">
                <a:solidFill>
                  <a:prstClr val="black"/>
                </a:solidFill>
              </a:rPr>
              <a:t>ñan</a:t>
            </a:r>
            <a:r>
              <a:rPr lang="es-ES" sz="2000" b="1" kern="1200" dirty="0">
                <a:solidFill>
                  <a:prstClr val="black"/>
                </a:solidFill>
              </a:rPr>
              <a:t> ir </a:t>
            </a:r>
            <a:r>
              <a:rPr lang="es-ES" sz="2000" b="1" kern="1200" dirty="0" err="1">
                <a:solidFill>
                  <a:prstClr val="black"/>
                </a:solidFill>
              </a:rPr>
              <a:t>mour</a:t>
            </a:r>
            <a:r>
              <a:rPr lang="es-ES" sz="2000" b="1" kern="1200" dirty="0">
                <a:solidFill>
                  <a:prstClr val="black"/>
                </a:solidFill>
              </a:rPr>
              <a:t> </a:t>
            </a:r>
            <a:r>
              <a:rPr lang="es-ES" sz="2000" b="1" kern="1200" dirty="0" err="1">
                <a:solidFill>
                  <a:prstClr val="black"/>
                </a:solidFill>
              </a:rPr>
              <a:t>indeeo</a:t>
            </a:r>
            <a:r>
              <a:rPr lang="es-ES" sz="2000" b="1" kern="1200" dirty="0">
                <a:solidFill>
                  <a:prstClr val="black"/>
                </a:solidFill>
              </a:rPr>
              <a:t> (Col. 1:20; 1P.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42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0" name="CuadroTexto 2"/>
          <p:cNvSpPr txBox="1"/>
          <p:nvPr/>
        </p:nvSpPr>
        <p:spPr>
          <a:xfrm>
            <a:off x="3543362" y="-1"/>
            <a:ext cx="8602917" cy="769441"/>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scene3d>
              <a:camera prst="orthographicFront"/>
              <a:lightRig rig="morning" dir="t"/>
            </a:scene3d>
            <a:sp3d extrusionH="57150">
              <a:bevelT w="38100" h="38100" prst="relaxedInset"/>
            </a:sp3d>
          </a:bodyPr>
          <a:lstStyle>
            <a:defPPr>
              <a:defRPr lang="es-ES"/>
            </a:defPPr>
            <a:lvl1pPr algn="ctr" eaLnBrk="1" hangingPunct="1">
              <a:defRPr sz="4400" b="1" kern="1200">
                <a:ln w="13462">
                  <a:noFill/>
                  <a:prstDash val="solid"/>
                </a:ln>
                <a:solidFill>
                  <a:srgbClr val="0070C0"/>
                </a:solidFill>
                <a:effectLst>
                  <a:outerShdw dist="38100" dir="2700000" algn="bl" rotWithShape="0">
                    <a:srgbClr val="002060"/>
                  </a:outerShdw>
                </a:effectLst>
              </a:defRPr>
            </a:lvl1pPr>
            <a:lvl2pPr marL="457200" eaLnBrk="1" hangingPunct="1">
              <a:defRPr kern="1200">
                <a:solidFill>
                  <a:schemeClr val="tx1"/>
                </a:solidFill>
              </a:defRPr>
            </a:lvl2pPr>
            <a:lvl3pPr marL="914400" eaLnBrk="1" hangingPunct="1">
              <a:defRPr kern="1200">
                <a:solidFill>
                  <a:schemeClr val="tx1"/>
                </a:solidFill>
              </a:defRPr>
            </a:lvl3pPr>
            <a:lvl4pPr marL="1371600" eaLnBrk="1" hangingPunct="1">
              <a:defRPr kern="1200">
                <a:solidFill>
                  <a:schemeClr val="tx1"/>
                </a:solidFill>
              </a:defRPr>
            </a:lvl4pPr>
            <a:lvl5pPr marL="1828800" eaLnBrk="1" hangingPunct="1">
              <a:defRPr kern="1200">
                <a:solidFill>
                  <a:schemeClr val="tx1"/>
                </a:solidFill>
              </a:defRPr>
            </a:lvl5pPr>
            <a:lvl6pPr marL="2286000" eaLnBrk="1" hangingPunct="1">
              <a:defRPr kern="1200">
                <a:solidFill>
                  <a:schemeClr val="tx1"/>
                </a:solidFill>
              </a:defRPr>
            </a:lvl6pPr>
            <a:lvl7pPr marL="2743200" eaLnBrk="1" hangingPunct="1">
              <a:defRPr kern="1200">
                <a:solidFill>
                  <a:schemeClr val="tx1"/>
                </a:solidFill>
              </a:defRPr>
            </a:lvl7pPr>
            <a:lvl8pPr marL="3200400" eaLnBrk="1" hangingPunct="1">
              <a:defRPr kern="1200">
                <a:solidFill>
                  <a:schemeClr val="tx1"/>
                </a:solidFill>
              </a:defRPr>
            </a:lvl8pPr>
            <a:lvl9pPr marL="3657600" eaLnBrk="1" hangingPunct="1">
              <a:defRPr kern="1200">
                <a:solidFill>
                  <a:schemeClr val="tx1"/>
                </a:solidFill>
              </a:defRPr>
            </a:lvl9pPr>
          </a:lstStyle>
          <a:p>
            <a:r>
              <a:rPr dirty="0"/>
              <a:t>NAAN </a:t>
            </a:r>
            <a:r>
              <a:rPr dirty="0" err="1"/>
              <a:t>EO</a:t>
            </a:r>
            <a:r>
              <a:rPr dirty="0"/>
              <a:t> KIN </a:t>
            </a:r>
            <a:r>
              <a:rPr dirty="0" err="1"/>
              <a:t>DEBWĀĀL</a:t>
            </a:r>
            <a:r>
              <a:rPr dirty="0"/>
              <a:t> </a:t>
            </a:r>
            <a:r>
              <a:rPr dirty="0" err="1"/>
              <a:t>EO</a:t>
            </a:r>
            <a:endParaRPr dirty="0"/>
          </a:p>
        </p:txBody>
      </p:sp>
      <p:sp>
        <p:nvSpPr>
          <p:cNvPr id="301" name="CuadroTexto 4"/>
          <p:cNvSpPr txBox="1"/>
          <p:nvPr/>
        </p:nvSpPr>
        <p:spPr>
          <a:xfrm>
            <a:off x="4047082" y="777470"/>
            <a:ext cx="8144917" cy="75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80000"/>
              </a:lnSpc>
              <a:defRPr b="1">
                <a:solidFill>
                  <a:srgbClr val="46078B"/>
                </a:solidFill>
                <a:latin typeface="Comic Sans MS"/>
                <a:ea typeface="Comic Sans MS"/>
                <a:cs typeface="Comic Sans MS"/>
                <a:sym typeface="Comic Sans MS"/>
              </a:defRPr>
            </a:pPr>
            <a:r>
              <a:rPr dirty="0"/>
              <a:t>“</a:t>
            </a:r>
            <a:r>
              <a:rPr dirty="0" err="1"/>
              <a:t>Bwe</a:t>
            </a:r>
            <a:r>
              <a:rPr dirty="0"/>
              <a:t> </a:t>
            </a:r>
            <a:r>
              <a:rPr dirty="0" err="1"/>
              <a:t>ke</a:t>
            </a:r>
            <a:r>
              <a:rPr dirty="0"/>
              <a:t> </a:t>
            </a:r>
            <a:r>
              <a:rPr dirty="0" err="1"/>
              <a:t>ilo</a:t>
            </a:r>
            <a:r>
              <a:rPr dirty="0"/>
              <a:t> </a:t>
            </a:r>
            <a:r>
              <a:rPr dirty="0" err="1"/>
              <a:t>mālōtlōt</a:t>
            </a:r>
            <a:r>
              <a:rPr dirty="0"/>
              <a:t> an Anij </a:t>
            </a:r>
            <a:r>
              <a:rPr dirty="0" err="1"/>
              <a:t>laḷ</a:t>
            </a:r>
            <a:r>
              <a:rPr dirty="0"/>
              <a:t> in ear jab </a:t>
            </a:r>
            <a:r>
              <a:rPr dirty="0" err="1"/>
              <a:t>jeḷā</a:t>
            </a:r>
            <a:r>
              <a:rPr dirty="0"/>
              <a:t> E </a:t>
            </a:r>
            <a:r>
              <a:rPr dirty="0" err="1"/>
              <a:t>kōn</a:t>
            </a:r>
            <a:r>
              <a:rPr dirty="0"/>
              <a:t> </a:t>
            </a:r>
            <a:r>
              <a:rPr dirty="0" err="1"/>
              <a:t>mālōtlōt</a:t>
            </a:r>
            <a:r>
              <a:rPr dirty="0"/>
              <a:t> </a:t>
            </a:r>
            <a:r>
              <a:rPr dirty="0" err="1"/>
              <a:t>eo</a:t>
            </a:r>
            <a:r>
              <a:rPr dirty="0"/>
              <a:t> an, Anij ear </a:t>
            </a:r>
            <a:r>
              <a:rPr dirty="0" err="1"/>
              <a:t>ṃōṇōṇō</a:t>
            </a:r>
            <a:r>
              <a:rPr dirty="0"/>
              <a:t> in </a:t>
            </a:r>
            <a:r>
              <a:rPr dirty="0" err="1"/>
              <a:t>lo̧mọọren</a:t>
            </a:r>
            <a:r>
              <a:rPr dirty="0"/>
              <a:t> </a:t>
            </a:r>
            <a:r>
              <a:rPr dirty="0" err="1"/>
              <a:t>ro</a:t>
            </a:r>
            <a:r>
              <a:rPr dirty="0"/>
              <a:t> </a:t>
            </a:r>
            <a:r>
              <a:rPr dirty="0" err="1"/>
              <a:t>rej</a:t>
            </a:r>
            <a:r>
              <a:rPr dirty="0"/>
              <a:t> </a:t>
            </a:r>
            <a:r>
              <a:rPr dirty="0" err="1"/>
              <a:t>tōmak</a:t>
            </a:r>
            <a:r>
              <a:rPr dirty="0"/>
              <a:t> </a:t>
            </a:r>
            <a:r>
              <a:rPr dirty="0" err="1"/>
              <a:t>kōn</a:t>
            </a:r>
            <a:r>
              <a:rPr dirty="0"/>
              <a:t> men in </a:t>
            </a:r>
            <a:r>
              <a:rPr dirty="0" err="1"/>
              <a:t>bwebwe</a:t>
            </a:r>
            <a:r>
              <a:rPr dirty="0"/>
              <a:t> </a:t>
            </a:r>
            <a:r>
              <a:rPr dirty="0" err="1"/>
              <a:t>eo</a:t>
            </a:r>
            <a:r>
              <a:rPr dirty="0"/>
              <a:t> </a:t>
            </a:r>
            <a:r>
              <a:rPr dirty="0" err="1"/>
              <a:t>kar</a:t>
            </a:r>
            <a:r>
              <a:rPr dirty="0"/>
              <a:t> </a:t>
            </a:r>
            <a:r>
              <a:rPr dirty="0" err="1"/>
              <a:t>kwaḷọk</a:t>
            </a:r>
            <a:r>
              <a:rPr dirty="0"/>
              <a:t> </a:t>
            </a:r>
            <a:r>
              <a:rPr dirty="0" err="1"/>
              <a:t>kake</a:t>
            </a:r>
            <a:r>
              <a:rPr dirty="0"/>
              <a:t>.” </a:t>
            </a:r>
            <a:r>
              <a:rPr sz="1400" dirty="0"/>
              <a:t>(1 </a:t>
            </a:r>
            <a:r>
              <a:rPr sz="1400" dirty="0" err="1"/>
              <a:t>Korinth</a:t>
            </a:r>
            <a:r>
              <a:rPr sz="1400" dirty="0"/>
              <a:t> 1:21)</a:t>
            </a:r>
          </a:p>
        </p:txBody>
      </p:sp>
      <p:sp>
        <p:nvSpPr>
          <p:cNvPr id="302" name="CuadroTexto 5"/>
          <p:cNvSpPr txBox="1"/>
          <p:nvPr/>
        </p:nvSpPr>
        <p:spPr>
          <a:xfrm>
            <a:off x="4047083" y="1585173"/>
            <a:ext cx="8099197"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Etke kwalok nan eo kin debwāāl eo ej juon menin bwebwe                                 (1 Korinth 1:21-24)?</a:t>
            </a:r>
          </a:p>
        </p:txBody>
      </p:sp>
      <p:pic>
        <p:nvPicPr>
          <p:cNvPr id="303" name="Imagen 3" descr="Imagen 3"/>
          <p:cNvPicPr>
            <a:picLocks noChangeAspect="1"/>
          </p:cNvPicPr>
          <p:nvPr/>
        </p:nvPicPr>
        <p:blipFill>
          <a:blip r:embed="rId3"/>
          <a:srcRect b="1"/>
          <a:stretch>
            <a:fillRect/>
          </a:stretch>
        </p:blipFill>
        <p:spPr>
          <a:xfrm>
            <a:off x="95383" y="293113"/>
            <a:ext cx="3447979" cy="22653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4" name="Imagen 9" descr="Imagen 9"/>
          <p:cNvPicPr>
            <a:picLocks noChangeAspect="1"/>
          </p:cNvPicPr>
          <p:nvPr/>
        </p:nvPicPr>
        <p:blipFill>
          <a:blip r:embed="rId4"/>
          <a:srcRect r="4" b="4"/>
          <a:stretch>
            <a:fillRect/>
          </a:stretch>
        </p:blipFill>
        <p:spPr>
          <a:xfrm>
            <a:off x="200024" y="2821962"/>
            <a:ext cx="3448051" cy="2586039"/>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05" name="CuadroTexto 6"/>
          <p:cNvSpPr txBox="1"/>
          <p:nvPr/>
        </p:nvSpPr>
        <p:spPr>
          <a:xfrm>
            <a:off x="3877775" y="6116930"/>
            <a:ext cx="843781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Naan eo kin debwāāl ej kwalok joñan an Anij kar kōnan etal im jerbal bwe in letok lomor ñan kij.</a:t>
            </a:r>
          </a:p>
        </p:txBody>
      </p:sp>
      <p:sp>
        <p:nvSpPr>
          <p:cNvPr id="306" name="CuadroTexto 8"/>
          <p:cNvSpPr txBox="1"/>
          <p:nvPr/>
        </p:nvSpPr>
        <p:spPr>
          <a:xfrm>
            <a:off x="3849678" y="4766821"/>
            <a:ext cx="8296595"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Ak, ñan enjel ro, naan eo kin debwāāl eo ear juon men eo elap an oktak. Jisōs, eo rar jelā kake ilo Lan, ear kōtlok bwe ren mõn e kin an yokwe juon bwij eo ear jolok e. Eñin ej lemnok eo Paul ear kōnaan kwalok Ilo an kwalok nan ko an Anij.</a:t>
            </a:r>
          </a:p>
        </p:txBody>
      </p:sp>
      <p:sp>
        <p:nvSpPr>
          <p:cNvPr id="307" name="CuadroTexto 11"/>
          <p:cNvSpPr txBox="1"/>
          <p:nvPr/>
        </p:nvSpPr>
        <p:spPr>
          <a:xfrm>
            <a:off x="3849678" y="2317101"/>
            <a:ext cx="8296596" cy="252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Ri Jew ro rar kõtmene kin juõn Messiah eo enaj kar lomoren ir jen matõrtõr eo an Ri Rome ro. Ke Jisōs eaar kwaļo̧k ke renaaj kar debwāāl e, rikaļoor ro an make raar lukkuun mijak. Bareinwõt, ñan juõn ri Jew, kinke juõn emaan ej toto ion juõn wijki ej juõn armij eo Anij ear liakelok e (Deuteronomi 21:23). Ñan juon ri ailiñ ko jet, eo ear jab kōtmene juon Ri Lomor, jemlok eo ear einwot juon wōt: eñin un eo eteke an Kraist mij ion debwāāl eo ej juon menin bwebwe ñan ir.</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300"/>
                                        </p:tgtEl>
                                        <p:attrNameLst>
                                          <p:attrName>style.visibility</p:attrName>
                                        </p:attrNameLst>
                                      </p:cBhvr>
                                      <p:to>
                                        <p:strVal val="visible"/>
                                      </p:to>
                                    </p:set>
                                    <p:anim calcmode="lin" valueType="num">
                                      <p:cBhvr>
                                        <p:cTn id="7" dur="800" fill="hold"/>
                                        <p:tgtEl>
                                          <p:spTgt spid="300"/>
                                        </p:tgtEl>
                                        <p:attrNameLst>
                                          <p:attrName>ppt_w</p:attrName>
                                        </p:attrNameLst>
                                      </p:cBhvr>
                                      <p:tavLst>
                                        <p:tav tm="0">
                                          <p:val>
                                            <p:fltVal val="0"/>
                                          </p:val>
                                        </p:tav>
                                        <p:tav tm="100000">
                                          <p:val>
                                            <p:strVal val="#ppt_w"/>
                                          </p:val>
                                        </p:tav>
                                      </p:tavLst>
                                    </p:anim>
                                    <p:anim calcmode="lin" valueType="num">
                                      <p:cBhvr>
                                        <p:cTn id="8" dur="800" fill="hold"/>
                                        <p:tgtEl>
                                          <p:spTgt spid="300"/>
                                        </p:tgtEl>
                                        <p:attrNameLst>
                                          <p:attrName>ppt_h</p:attrName>
                                        </p:attrNameLst>
                                      </p:cBhvr>
                                      <p:tavLst>
                                        <p:tav tm="0">
                                          <p:val>
                                            <p:fltVal val="0"/>
                                          </p:val>
                                        </p:tav>
                                        <p:tav tm="100000">
                                          <p:val>
                                            <p:strVal val="#ppt_h"/>
                                          </p:val>
                                        </p:tav>
                                      </p:tavLst>
                                    </p:anim>
                                    <p:anim calcmode="lin" valueType="num">
                                      <p:cBhvr>
                                        <p:cTn id="9" dur="800" fill="hold"/>
                                        <p:tgtEl>
                                          <p:spTgt spid="300"/>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30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5" presetClass="entr" presetSubtype="0" fill="hold" grpId="2" nodeType="afterEffect">
                                  <p:stCondLst>
                                    <p:cond delay="0"/>
                                  </p:stCondLst>
                                  <p:iterate>
                                    <p:tmAbs val="0"/>
                                  </p:iterate>
                                  <p:childTnLst>
                                    <p:set>
                                      <p:cBhvr>
                                        <p:cTn id="13" fill="hold"/>
                                        <p:tgtEl>
                                          <p:spTgt spid="301"/>
                                        </p:tgtEl>
                                        <p:attrNameLst>
                                          <p:attrName>style.visibility</p:attrName>
                                        </p:attrNameLst>
                                      </p:cBhvr>
                                      <p:to>
                                        <p:strVal val="visible"/>
                                      </p:to>
                                    </p:set>
                                    <p:anim calcmode="lin" valueType="num">
                                      <p:cBhvr>
                                        <p:cTn id="14" dur="1000" fill="hold"/>
                                        <p:tgtEl>
                                          <p:spTgt spid="301"/>
                                        </p:tgtEl>
                                        <p:attrNameLst>
                                          <p:attrName>ppt_w</p:attrName>
                                        </p:attrNameLst>
                                      </p:cBhvr>
                                      <p:tavLst>
                                        <p:tav tm="0">
                                          <p:val>
                                            <p:fltVal val="0"/>
                                          </p:val>
                                        </p:tav>
                                        <p:tav tm="100000">
                                          <p:val>
                                            <p:strVal val="#ppt_w"/>
                                          </p:val>
                                        </p:tav>
                                      </p:tavLst>
                                    </p:anim>
                                    <p:anim calcmode="lin" valueType="num">
                                      <p:cBhvr>
                                        <p:cTn id="15" dur="1000" fill="hold"/>
                                        <p:tgtEl>
                                          <p:spTgt spid="301"/>
                                        </p:tgtEl>
                                        <p:attrNameLst>
                                          <p:attrName>ppt_h</p:attrName>
                                        </p:attrNameLst>
                                      </p:cBhvr>
                                      <p:tavLst>
                                        <p:tav tm="0">
                                          <p:val>
                                            <p:fltVal val="0"/>
                                          </p:val>
                                        </p:tav>
                                        <p:tav tm="100000">
                                          <p:val>
                                            <p:strVal val="#ppt_h"/>
                                          </p:val>
                                        </p:tav>
                                      </p:tavLst>
                                    </p:anim>
                                    <p:anim calcmode="lin" valueType="num">
                                      <p:cBhvr>
                                        <p:cTn id="16" dur="1000" fill="hold"/>
                                        <p:tgtEl>
                                          <p:spTgt spid="30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iterate>
                                    <p:tmAbs val="0"/>
                                  </p:iterate>
                                  <p:childTnLst>
                                    <p:set>
                                      <p:cBhvr>
                                        <p:cTn id="21" fill="hold"/>
                                        <p:tgtEl>
                                          <p:spTgt spid="302"/>
                                        </p:tgtEl>
                                        <p:attrNameLst>
                                          <p:attrName>style.visibility</p:attrName>
                                        </p:attrNameLst>
                                      </p:cBhvr>
                                      <p:to>
                                        <p:strVal val="visible"/>
                                      </p:to>
                                    </p:set>
                                    <p:animEffect transition="in" filter="wipe(left)">
                                      <p:cBhvr>
                                        <p:cTn id="22" dur="500"/>
                                        <p:tgtEl>
                                          <p:spTgt spid="3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4" nodeType="clickEffect">
                                  <p:stCondLst>
                                    <p:cond delay="0"/>
                                  </p:stCondLst>
                                  <p:iterate>
                                    <p:tmAbs val="0"/>
                                  </p:iterate>
                                  <p:childTnLst>
                                    <p:set>
                                      <p:cBhvr>
                                        <p:cTn id="26" fill="hold"/>
                                        <p:tgtEl>
                                          <p:spTgt spid="303"/>
                                        </p:tgtEl>
                                        <p:attrNameLst>
                                          <p:attrName>style.visibility</p:attrName>
                                        </p:attrNameLst>
                                      </p:cBhvr>
                                      <p:to>
                                        <p:strVal val="visible"/>
                                      </p:to>
                                    </p:set>
                                    <p:animEffect transition="in" filter="fade">
                                      <p:cBhvr>
                                        <p:cTn id="27" dur="500"/>
                                        <p:tgtEl>
                                          <p:spTgt spid="303"/>
                                        </p:tgtEl>
                                      </p:cBhvr>
                                    </p:animEffect>
                                  </p:childTnLst>
                                </p:cTn>
                              </p:par>
                            </p:childTnLst>
                          </p:cTn>
                        </p:par>
                        <p:par>
                          <p:cTn id="28" fill="hold">
                            <p:stCondLst>
                              <p:cond delay="500"/>
                            </p:stCondLst>
                            <p:childTnLst>
                              <p:par>
                                <p:cTn id="29" presetID="22" presetClass="entr" presetSubtype="8" fill="hold" grpId="5" nodeType="afterEffect">
                                  <p:stCondLst>
                                    <p:cond delay="0"/>
                                  </p:stCondLst>
                                  <p:iterate>
                                    <p:tmAbs val="0"/>
                                  </p:iterate>
                                  <p:childTnLst>
                                    <p:set>
                                      <p:cBhvr>
                                        <p:cTn id="30" fill="hold"/>
                                        <p:tgtEl>
                                          <p:spTgt spid="307"/>
                                        </p:tgtEl>
                                        <p:attrNameLst>
                                          <p:attrName>style.visibility</p:attrName>
                                        </p:attrNameLst>
                                      </p:cBhvr>
                                      <p:to>
                                        <p:strVal val="visible"/>
                                      </p:to>
                                    </p:set>
                                    <p:animEffect transition="in" filter="wipe(left)">
                                      <p:cBhvr>
                                        <p:cTn id="31" dur="500"/>
                                        <p:tgtEl>
                                          <p:spTgt spid="30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6" nodeType="clickEffect">
                                  <p:stCondLst>
                                    <p:cond delay="0"/>
                                  </p:stCondLst>
                                  <p:iterate>
                                    <p:tmAbs val="0"/>
                                  </p:iterate>
                                  <p:childTnLst>
                                    <p:set>
                                      <p:cBhvr>
                                        <p:cTn id="35" fill="hold"/>
                                        <p:tgtEl>
                                          <p:spTgt spid="304"/>
                                        </p:tgtEl>
                                        <p:attrNameLst>
                                          <p:attrName>style.visibility</p:attrName>
                                        </p:attrNameLst>
                                      </p:cBhvr>
                                      <p:to>
                                        <p:strVal val="visible"/>
                                      </p:to>
                                    </p:set>
                                    <p:anim calcmode="lin" valueType="num">
                                      <p:cBhvr>
                                        <p:cTn id="36" dur="500" fill="hold"/>
                                        <p:tgtEl>
                                          <p:spTgt spid="304"/>
                                        </p:tgtEl>
                                        <p:attrNameLst>
                                          <p:attrName>ppt_w</p:attrName>
                                        </p:attrNameLst>
                                      </p:cBhvr>
                                      <p:tavLst>
                                        <p:tav tm="0">
                                          <p:val>
                                            <p:strVal val="4*#ppt_w"/>
                                          </p:val>
                                        </p:tav>
                                        <p:tav tm="100000">
                                          <p:val>
                                            <p:strVal val="#ppt_w"/>
                                          </p:val>
                                        </p:tav>
                                      </p:tavLst>
                                    </p:anim>
                                    <p:anim calcmode="lin" valueType="num">
                                      <p:cBhvr>
                                        <p:cTn id="37" dur="500" fill="hold"/>
                                        <p:tgtEl>
                                          <p:spTgt spid="30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7" nodeType="afterEffect">
                                  <p:stCondLst>
                                    <p:cond delay="0"/>
                                  </p:stCondLst>
                                  <p:iterate>
                                    <p:tmAbs val="0"/>
                                  </p:iterate>
                                  <p:childTnLst>
                                    <p:set>
                                      <p:cBhvr>
                                        <p:cTn id="40" fill="hold"/>
                                        <p:tgtEl>
                                          <p:spTgt spid="306"/>
                                        </p:tgtEl>
                                        <p:attrNameLst>
                                          <p:attrName>style.visibility</p:attrName>
                                        </p:attrNameLst>
                                      </p:cBhvr>
                                      <p:to>
                                        <p:strVal val="visible"/>
                                      </p:to>
                                    </p:set>
                                    <p:animEffect transition="in" filter="wipe(left)">
                                      <p:cBhvr>
                                        <p:cTn id="41" dur="500"/>
                                        <p:tgtEl>
                                          <p:spTgt spid="30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8" nodeType="clickEffect">
                                  <p:stCondLst>
                                    <p:cond delay="0"/>
                                  </p:stCondLst>
                                  <p:iterate>
                                    <p:tmAbs val="0"/>
                                  </p:iterate>
                                  <p:childTnLst>
                                    <p:set>
                                      <p:cBhvr>
                                        <p:cTn id="45" fill="hold"/>
                                        <p:tgtEl>
                                          <p:spTgt spid="305"/>
                                        </p:tgtEl>
                                        <p:attrNameLst>
                                          <p:attrName>style.visibility</p:attrName>
                                        </p:attrNameLst>
                                      </p:cBhvr>
                                      <p:to>
                                        <p:strVal val="visible"/>
                                      </p:to>
                                    </p:set>
                                    <p:animEffect transition="in" filter="wipe(left)">
                                      <p:cBhvr>
                                        <p:cTn id="46"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1" animBg="1" advAuto="0"/>
      <p:bldP spid="301" grpId="2" animBg="1" advAuto="0"/>
      <p:bldP spid="302" grpId="3" animBg="1" advAuto="0"/>
      <p:bldP spid="303" grpId="4" animBg="1" advAuto="0"/>
      <p:bldP spid="304" grpId="6" animBg="1" advAuto="0"/>
      <p:bldP spid="305" grpId="8" animBg="1" advAuto="0"/>
      <p:bldP spid="306" grpId="7" animBg="1" advAuto="0"/>
      <p:bldP spid="307"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9" name="CuadroTexto 2"/>
          <p:cNvSpPr txBox="1"/>
          <p:nvPr/>
        </p:nvSpPr>
        <p:spPr>
          <a:xfrm>
            <a:off x="45719" y="47624"/>
            <a:ext cx="8796320" cy="548641"/>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scene3d>
              <a:camera prst="orthographicFront"/>
              <a:lightRig rig="threePt" dir="t"/>
            </a:scene3d>
            <a:sp3d extrusionH="57150">
              <a:bevelT h="25400" prst="softRound"/>
            </a:sp3d>
          </a:bodyPr>
          <a:lstStyle>
            <a:defPPr>
              <a:defRPr lang="es-ES"/>
            </a:defPPr>
            <a:lvl1pPr algn="ctr" eaLnBrk="1" hangingPunct="1">
              <a:defRPr sz="4000" b="1" kern="1200">
                <a:ln w="6600">
                  <a:solidFill>
                    <a:schemeClr val="accent2"/>
                  </a:solidFill>
                  <a:prstDash val="solid"/>
                </a:ln>
                <a:solidFill>
                  <a:srgbClr val="993300"/>
                </a:solidFill>
                <a:effectLst>
                  <a:outerShdw dist="25400" dir="2700000" algn="tl" rotWithShape="0">
                    <a:schemeClr val="accent2"/>
                  </a:outerShdw>
                </a:effectLst>
              </a:defRPr>
            </a:lvl1pPr>
            <a:lvl2pPr marL="457200" eaLnBrk="1" hangingPunct="1">
              <a:defRPr kern="1200">
                <a:solidFill>
                  <a:schemeClr val="tx1"/>
                </a:solidFill>
              </a:defRPr>
            </a:lvl2pPr>
            <a:lvl3pPr marL="914400" eaLnBrk="1" hangingPunct="1">
              <a:defRPr kern="1200">
                <a:solidFill>
                  <a:schemeClr val="tx1"/>
                </a:solidFill>
              </a:defRPr>
            </a:lvl3pPr>
            <a:lvl4pPr marL="1371600" eaLnBrk="1" hangingPunct="1">
              <a:defRPr kern="1200">
                <a:solidFill>
                  <a:schemeClr val="tx1"/>
                </a:solidFill>
              </a:defRPr>
            </a:lvl4pPr>
            <a:lvl5pPr marL="1828800" eaLnBrk="1" hangingPunct="1">
              <a:defRPr kern="1200">
                <a:solidFill>
                  <a:schemeClr val="tx1"/>
                </a:solidFill>
              </a:defRPr>
            </a:lvl5pPr>
            <a:lvl6pPr marL="2286000" eaLnBrk="1" hangingPunct="1">
              <a:defRPr kern="1200">
                <a:solidFill>
                  <a:schemeClr val="tx1"/>
                </a:solidFill>
              </a:defRPr>
            </a:lvl6pPr>
            <a:lvl7pPr marL="2743200" eaLnBrk="1" hangingPunct="1">
              <a:defRPr kern="1200">
                <a:solidFill>
                  <a:schemeClr val="tx1"/>
                </a:solidFill>
              </a:defRPr>
            </a:lvl7pPr>
            <a:lvl8pPr marL="3200400" eaLnBrk="1" hangingPunct="1">
              <a:defRPr kern="1200">
                <a:solidFill>
                  <a:schemeClr val="tx1"/>
                </a:solidFill>
              </a:defRPr>
            </a:lvl8pPr>
            <a:lvl9pPr marL="3657600" eaLnBrk="1" hangingPunct="1">
              <a:defRPr kern="1200">
                <a:solidFill>
                  <a:schemeClr val="tx1"/>
                </a:solidFill>
              </a:defRPr>
            </a:lvl9pPr>
          </a:lstStyle>
          <a:p>
            <a:r>
              <a:rPr dirty="0" err="1"/>
              <a:t>BWEBWE</a:t>
            </a:r>
            <a:r>
              <a:rPr dirty="0"/>
              <a:t> IM </a:t>
            </a:r>
            <a:r>
              <a:rPr dirty="0" err="1"/>
              <a:t>MOJNO</a:t>
            </a:r>
            <a:r>
              <a:rPr dirty="0"/>
              <a:t> </a:t>
            </a:r>
            <a:r>
              <a:rPr dirty="0" err="1"/>
              <a:t>EO</a:t>
            </a:r>
            <a:r>
              <a:rPr dirty="0"/>
              <a:t> AN ANIJ</a:t>
            </a:r>
          </a:p>
        </p:txBody>
      </p:sp>
      <p:sp>
        <p:nvSpPr>
          <p:cNvPr id="311" name="“Bwe bwebwe an Anij ej mālōtlōt jān mālōtlōt an armej, im ṃōjṇọ an Anij e kajoor jān kajoor an armej.” (1 Korinth 1:25)"/>
          <p:cNvSpPr txBox="1"/>
          <p:nvPr/>
        </p:nvSpPr>
        <p:spPr>
          <a:xfrm>
            <a:off x="436799" y="756915"/>
            <a:ext cx="7871290" cy="590349"/>
          </a:xfrm>
          <a:prstGeom prst="rect">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accent2"/>
          </a:lnRef>
          <a:fillRef idx="2">
            <a:schemeClr val="accent2"/>
          </a:fillRef>
          <a:effectRef idx="1">
            <a:schemeClr val="accent2"/>
          </a:effectRef>
          <a:fontRef idx="minor">
            <a:schemeClr val="dk1"/>
          </a:fontRef>
        </p:style>
        <p:txBody>
          <a:bodyPr wrap="square" tIns="0" bIns="36000">
            <a:spAutoFit/>
          </a:bodyPr>
          <a:lstStyle>
            <a:defPPr>
              <a:defRPr lang="es-ES"/>
            </a:defPPr>
            <a:lvl1pPr algn="ctr" eaLnBrk="1" hangingPunct="1">
              <a:defRPr b="1" kern="1200">
                <a:solidFill>
                  <a:schemeClr val="dk1"/>
                </a:solidFill>
                <a:latin typeface="Comic Sans MS" panose="030F0702030302020204" pitchFamily="66" charset="0"/>
              </a:defRPr>
            </a:lvl1pPr>
            <a:lvl2pPr marL="457200" eaLnBrk="1" hangingPunct="1">
              <a:defRPr kern="1200">
                <a:solidFill>
                  <a:schemeClr val="dk1"/>
                </a:solidFill>
              </a:defRPr>
            </a:lvl2pPr>
            <a:lvl3pPr marL="914400" eaLnBrk="1" hangingPunct="1">
              <a:defRPr kern="1200">
                <a:solidFill>
                  <a:schemeClr val="dk1"/>
                </a:solidFill>
              </a:defRPr>
            </a:lvl3pPr>
            <a:lvl4pPr marL="1371600" eaLnBrk="1" hangingPunct="1">
              <a:defRPr kern="1200">
                <a:solidFill>
                  <a:schemeClr val="dk1"/>
                </a:solidFill>
              </a:defRPr>
            </a:lvl4pPr>
            <a:lvl5pPr marL="1828800" eaLnBrk="1" hangingPunct="1">
              <a:defRPr kern="1200">
                <a:solidFill>
                  <a:schemeClr val="dk1"/>
                </a:solidFill>
              </a:defRPr>
            </a:lvl5pPr>
            <a:lvl6pPr marL="2286000" eaLnBrk="1" hangingPunct="1">
              <a:defRPr kern="1200">
                <a:solidFill>
                  <a:schemeClr val="dk1"/>
                </a:solidFill>
              </a:defRPr>
            </a:lvl6pPr>
            <a:lvl7pPr marL="2743200" eaLnBrk="1" hangingPunct="1">
              <a:defRPr kern="1200">
                <a:solidFill>
                  <a:schemeClr val="dk1"/>
                </a:solidFill>
              </a:defRPr>
            </a:lvl7pPr>
            <a:lvl8pPr marL="3200400" eaLnBrk="1" hangingPunct="1">
              <a:defRPr kern="1200">
                <a:solidFill>
                  <a:schemeClr val="dk1"/>
                </a:solidFill>
              </a:defRPr>
            </a:lvl8pPr>
            <a:lvl9pPr marL="3657600" eaLnBrk="1" hangingPunct="1">
              <a:defRPr kern="1200">
                <a:solidFill>
                  <a:schemeClr val="dk1"/>
                </a:solidFill>
              </a:defRPr>
            </a:lvl9pPr>
          </a:lstStyle>
          <a:p>
            <a:r>
              <a:rPr dirty="0"/>
              <a:t>“</a:t>
            </a:r>
            <a:r>
              <a:rPr dirty="0" err="1"/>
              <a:t>Bwe</a:t>
            </a:r>
            <a:r>
              <a:rPr dirty="0"/>
              <a:t> </a:t>
            </a:r>
            <a:r>
              <a:rPr dirty="0" err="1"/>
              <a:t>bwebwe</a:t>
            </a:r>
            <a:r>
              <a:rPr dirty="0"/>
              <a:t> an Anij </a:t>
            </a:r>
            <a:r>
              <a:rPr dirty="0" err="1"/>
              <a:t>ej</a:t>
            </a:r>
            <a:r>
              <a:rPr dirty="0"/>
              <a:t> </a:t>
            </a:r>
            <a:r>
              <a:rPr dirty="0" err="1"/>
              <a:t>mālōtlōt</a:t>
            </a:r>
            <a:r>
              <a:rPr dirty="0"/>
              <a:t> </a:t>
            </a:r>
            <a:r>
              <a:rPr dirty="0" err="1"/>
              <a:t>jān</a:t>
            </a:r>
            <a:r>
              <a:rPr dirty="0"/>
              <a:t> </a:t>
            </a:r>
            <a:r>
              <a:rPr dirty="0" err="1"/>
              <a:t>mālōtlōt</a:t>
            </a:r>
            <a:r>
              <a:rPr dirty="0"/>
              <a:t> an </a:t>
            </a:r>
            <a:r>
              <a:rPr dirty="0" err="1"/>
              <a:t>armej</a:t>
            </a:r>
            <a:r>
              <a:rPr dirty="0"/>
              <a:t>, </a:t>
            </a:r>
            <a:r>
              <a:rPr dirty="0" err="1"/>
              <a:t>im</a:t>
            </a:r>
            <a:r>
              <a:rPr dirty="0"/>
              <a:t> </a:t>
            </a:r>
            <a:r>
              <a:rPr dirty="0" err="1"/>
              <a:t>ṃōjṇọ</a:t>
            </a:r>
            <a:r>
              <a:rPr dirty="0"/>
              <a:t> an Anij e </a:t>
            </a:r>
            <a:r>
              <a:rPr dirty="0" err="1"/>
              <a:t>kajoor</a:t>
            </a:r>
            <a:r>
              <a:rPr dirty="0"/>
              <a:t> </a:t>
            </a:r>
            <a:r>
              <a:rPr dirty="0" err="1"/>
              <a:t>jān</a:t>
            </a:r>
            <a:r>
              <a:rPr dirty="0"/>
              <a:t> </a:t>
            </a:r>
            <a:r>
              <a:rPr dirty="0" err="1"/>
              <a:t>kajoor</a:t>
            </a:r>
            <a:r>
              <a:rPr dirty="0"/>
              <a:t> an </a:t>
            </a:r>
            <a:r>
              <a:rPr dirty="0" err="1"/>
              <a:t>armej</a:t>
            </a:r>
            <a:r>
              <a:rPr dirty="0"/>
              <a:t>.” </a:t>
            </a:r>
            <a:r>
              <a:rPr sz="1400" dirty="0"/>
              <a:t>(1 </a:t>
            </a:r>
            <a:r>
              <a:rPr sz="1400" dirty="0" err="1"/>
              <a:t>Korinth</a:t>
            </a:r>
            <a:r>
              <a:rPr sz="1400" dirty="0"/>
              <a:t> 1:25)</a:t>
            </a:r>
            <a:endParaRPr dirty="0"/>
          </a:p>
        </p:txBody>
      </p:sp>
      <p:sp>
        <p:nvSpPr>
          <p:cNvPr id="313" name="CuadroTexto 5"/>
          <p:cNvSpPr txBox="1"/>
          <p:nvPr/>
        </p:nvSpPr>
        <p:spPr>
          <a:xfrm>
            <a:off x="283844" y="1479637"/>
            <a:ext cx="8133617"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Anij ej ke bwebwe ak mōjno ilo juon wāween? (1 Cor. 1:25)?</a:t>
            </a:r>
          </a:p>
        </p:txBody>
      </p:sp>
      <p:grpSp>
        <p:nvGrpSpPr>
          <p:cNvPr id="317" name="Imagen 3"/>
          <p:cNvGrpSpPr/>
          <p:nvPr/>
        </p:nvGrpSpPr>
        <p:grpSpPr>
          <a:xfrm>
            <a:off x="141872" y="3134057"/>
            <a:ext cx="5878117" cy="3608047"/>
            <a:chOff x="0" y="0"/>
            <a:chExt cx="5878115" cy="3608046"/>
          </a:xfrm>
        </p:grpSpPr>
        <p:sp>
          <p:nvSpPr>
            <p:cNvPr id="314" name="Shape"/>
            <p:cNvSpPr/>
            <p:nvPr/>
          </p:nvSpPr>
          <p:spPr>
            <a:xfrm>
              <a:off x="-1" y="-1"/>
              <a:ext cx="5877930" cy="3608048"/>
            </a:xfrm>
            <a:custGeom>
              <a:avLst/>
              <a:gdLst/>
              <a:ahLst/>
              <a:cxnLst>
                <a:cxn ang="0">
                  <a:pos x="wd2" y="hd2"/>
                </a:cxn>
                <a:cxn ang="5400000">
                  <a:pos x="wd2" y="hd2"/>
                </a:cxn>
                <a:cxn ang="10800000">
                  <a:pos x="wd2" y="hd2"/>
                </a:cxn>
                <a:cxn ang="16200000">
                  <a:pos x="wd2" y="hd2"/>
                </a:cxn>
              </a:cxnLst>
              <a:rect l="0" t="0" r="r" b="b"/>
              <a:pathLst>
                <a:path w="21600" h="21600" extrusionOk="0">
                  <a:moveTo>
                    <a:pt x="0" y="1937"/>
                  </a:moveTo>
                  <a:lnTo>
                    <a:pt x="0" y="1937"/>
                  </a:lnTo>
                  <a:cubicBezTo>
                    <a:pt x="0" y="867"/>
                    <a:pt x="532" y="0"/>
                    <a:pt x="1189" y="0"/>
                  </a:cubicBezTo>
                  <a:lnTo>
                    <a:pt x="20411" y="0"/>
                  </a:lnTo>
                  <a:lnTo>
                    <a:pt x="20411" y="0"/>
                  </a:lnTo>
                  <a:cubicBezTo>
                    <a:pt x="21068" y="0"/>
                    <a:pt x="21600" y="867"/>
                    <a:pt x="21600" y="1937"/>
                  </a:cubicBezTo>
                  <a:lnTo>
                    <a:pt x="21600" y="19663"/>
                  </a:lnTo>
                  <a:lnTo>
                    <a:pt x="21600" y="19663"/>
                  </a:lnTo>
                  <a:cubicBezTo>
                    <a:pt x="21600" y="20733"/>
                    <a:pt x="21068" y="21600"/>
                    <a:pt x="20411" y="21600"/>
                  </a:cubicBezTo>
                  <a:lnTo>
                    <a:pt x="1189" y="21600"/>
                  </a:lnTo>
                  <a:lnTo>
                    <a:pt x="1189" y="21600"/>
                  </a:lnTo>
                  <a:cubicBezTo>
                    <a:pt x="532" y="21600"/>
                    <a:pt x="0" y="20733"/>
                    <a:pt x="0" y="19663"/>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15" name="image20.jpeg" descr="image20.jpeg"/>
            <p:cNvPicPr>
              <a:picLocks noChangeAspect="1"/>
            </p:cNvPicPr>
            <p:nvPr/>
          </p:nvPicPr>
          <p:blipFill>
            <a:blip r:embed="rId3"/>
            <a:srcRect l="1047" r="7854" b="430"/>
            <a:stretch>
              <a:fillRect/>
            </a:stretch>
          </p:blipFill>
          <p:spPr>
            <a:xfrm>
              <a:off x="0" y="15478"/>
              <a:ext cx="5878116" cy="3592513"/>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316" name="Shape"/>
            <p:cNvSpPr/>
            <p:nvPr/>
          </p:nvSpPr>
          <p:spPr>
            <a:xfrm>
              <a:off x="0" y="0"/>
              <a:ext cx="5877929" cy="3608047"/>
            </a:xfrm>
            <a:custGeom>
              <a:avLst/>
              <a:gdLst/>
              <a:ahLst/>
              <a:cxnLst>
                <a:cxn ang="0">
                  <a:pos x="wd2" y="hd2"/>
                </a:cxn>
                <a:cxn ang="5400000">
                  <a:pos x="wd2" y="hd2"/>
                </a:cxn>
                <a:cxn ang="10800000">
                  <a:pos x="wd2" y="hd2"/>
                </a:cxn>
                <a:cxn ang="16200000">
                  <a:pos x="wd2" y="hd2"/>
                </a:cxn>
              </a:cxnLst>
              <a:rect l="0" t="0" r="r" b="b"/>
              <a:pathLst>
                <a:path w="21600" h="21600" extrusionOk="0">
                  <a:moveTo>
                    <a:pt x="0" y="1937"/>
                  </a:moveTo>
                  <a:lnTo>
                    <a:pt x="0" y="1937"/>
                  </a:lnTo>
                  <a:cubicBezTo>
                    <a:pt x="0" y="867"/>
                    <a:pt x="532" y="0"/>
                    <a:pt x="1189" y="0"/>
                  </a:cubicBezTo>
                  <a:lnTo>
                    <a:pt x="20411" y="0"/>
                  </a:lnTo>
                  <a:lnTo>
                    <a:pt x="20411" y="0"/>
                  </a:lnTo>
                  <a:cubicBezTo>
                    <a:pt x="21068" y="0"/>
                    <a:pt x="21600" y="867"/>
                    <a:pt x="21600" y="1937"/>
                  </a:cubicBezTo>
                  <a:lnTo>
                    <a:pt x="21600" y="19663"/>
                  </a:lnTo>
                  <a:lnTo>
                    <a:pt x="21600" y="19663"/>
                  </a:lnTo>
                  <a:cubicBezTo>
                    <a:pt x="21600" y="20733"/>
                    <a:pt x="21068" y="21600"/>
                    <a:pt x="20411" y="21600"/>
                  </a:cubicBezTo>
                  <a:lnTo>
                    <a:pt x="1189" y="21600"/>
                  </a:lnTo>
                  <a:lnTo>
                    <a:pt x="1189" y="21600"/>
                  </a:lnTo>
                  <a:cubicBezTo>
                    <a:pt x="532" y="21600"/>
                    <a:pt x="0" y="20733"/>
                    <a:pt x="0" y="19663"/>
                  </a:cubicBezTo>
                  <a:close/>
                </a:path>
              </a:pathLst>
            </a:custGeom>
            <a:noFill/>
            <a:ln w="76200" cap="sq">
              <a:solidFill>
                <a:srgbClr val="29FFFF"/>
              </a:solidFill>
              <a:prstDash val="solid"/>
              <a:miter lim="800000"/>
            </a:ln>
            <a:effectLst/>
          </p:spPr>
          <p:txBody>
            <a:bodyPr wrap="square" lIns="45719" tIns="45719" rIns="45719" bIns="45719" numCol="1" anchor="ctr">
              <a:noAutofit/>
            </a:bodyPr>
            <a:lstStyle/>
            <a:p>
              <a:endParaRPr/>
            </a:p>
          </p:txBody>
        </p:sp>
      </p:grpSp>
      <p:sp>
        <p:nvSpPr>
          <p:cNvPr id="318" name="CuadroTexto 7"/>
          <p:cNvSpPr txBox="1"/>
          <p:nvPr/>
        </p:nvSpPr>
        <p:spPr>
          <a:xfrm>
            <a:off x="6161771" y="2979037"/>
            <a:ext cx="5984509"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Aolep mālōtlōt ko kar bōk im aini jān armej ro remāletlet tata rejjab maron̄ in kōm̧m̧ane juon karōk in lo̧mo̧o̧r n̄an armej.</a:t>
            </a:r>
          </a:p>
        </p:txBody>
      </p:sp>
      <p:pic>
        <p:nvPicPr>
          <p:cNvPr id="319" name="Imagen 9" descr="Imagen 9"/>
          <p:cNvPicPr>
            <a:picLocks noChangeAspect="1"/>
          </p:cNvPicPr>
          <p:nvPr/>
        </p:nvPicPr>
        <p:blipFill>
          <a:blip r:embed="rId4"/>
          <a:srcRect b="4"/>
          <a:stretch>
            <a:fillRect/>
          </a:stretch>
        </p:blipFill>
        <p:spPr>
          <a:xfrm>
            <a:off x="8887759" y="115894"/>
            <a:ext cx="3161366" cy="160694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0" name="CuadroTexto 11"/>
          <p:cNvSpPr txBox="1"/>
          <p:nvPr/>
        </p:nvSpPr>
        <p:spPr>
          <a:xfrm>
            <a:off x="6217921" y="5734944"/>
            <a:ext cx="4586368"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000" b="1"/>
            </a:pPr>
            <a:r>
              <a:t>Lale bwe ro wōt rej </a:t>
            </a:r>
            <a:r>
              <a:rPr i="1"/>
              <a:t>tõmak</a:t>
            </a:r>
            <a:r>
              <a:t> ilo Jisōs ilo an uwaake kūr eo an Jetōb Kwojarjar rej ro renaaj bōk lo̧mo̧o̧r.</a:t>
            </a:r>
          </a:p>
        </p:txBody>
      </p:sp>
      <p:pic>
        <p:nvPicPr>
          <p:cNvPr id="321" name="Imagen 15" descr="Imagen 15"/>
          <p:cNvPicPr>
            <a:picLocks noChangeAspect="1"/>
          </p:cNvPicPr>
          <p:nvPr/>
        </p:nvPicPr>
        <p:blipFill>
          <a:blip r:embed="rId5"/>
          <a:srcRect r="7" b="14"/>
          <a:stretch>
            <a:fillRect/>
          </a:stretch>
        </p:blipFill>
        <p:spPr>
          <a:xfrm>
            <a:off x="10935803" y="5429250"/>
            <a:ext cx="1113235" cy="1331913"/>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322" name="CuadroTexto 6"/>
          <p:cNvSpPr txBox="1"/>
          <p:nvPr/>
        </p:nvSpPr>
        <p:spPr>
          <a:xfrm>
            <a:off x="283843" y="1813611"/>
            <a:ext cx="11862438"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Emol ke ejjab, kinke ibben Anij ejelok jabrewot me ejjab wãppen. Paul ej baj kōmman juon keidi ilo kõkkar: Elañe Anij ear wõr an lemnak ko rebwebwe, enaj kar meletletlok jen lemnak eo elaptata an meletlet an juõn armij; ak elañe ewor jabdrewot akwāāl ko re mōjņo ilo Anij, renaj kar lukkun kajoor jen akwāāl ko an armij rekajur tata.</a:t>
            </a:r>
          </a:p>
        </p:txBody>
      </p:sp>
      <p:sp>
        <p:nvSpPr>
          <p:cNvPr id="323" name="CuadroTexto 10"/>
          <p:cNvSpPr txBox="1"/>
          <p:nvPr/>
        </p:nvSpPr>
        <p:spPr>
          <a:xfrm>
            <a:off x="6217921" y="4055564"/>
            <a:ext cx="5928360"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Anij wōt ekar maroñ in lelok lomoor, kin kajur in katok eo an Jisōs kar lelok ion debwāāl eo, “ñan ro rej bōk lomor” ( 1 Kor. 1:18 ); “n̄an ro rej tōmak” ( 1 Kor. 1:21 ); im “n̄an ro kar kūr er” ( 1 Kor. 1:24 ).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309"/>
                                        </p:tgtEl>
                                        <p:attrNameLst>
                                          <p:attrName>style.visibility</p:attrName>
                                        </p:attrNameLst>
                                      </p:cBhvr>
                                      <p:to>
                                        <p:strVal val="visible"/>
                                      </p:to>
                                    </p:set>
                                    <p:anim calcmode="lin" valueType="num">
                                      <p:cBhvr>
                                        <p:cTn id="7" dur="800" fill="hold"/>
                                        <p:tgtEl>
                                          <p:spTgt spid="309"/>
                                        </p:tgtEl>
                                        <p:attrNameLst>
                                          <p:attrName>ppt_w</p:attrName>
                                        </p:attrNameLst>
                                      </p:cBhvr>
                                      <p:tavLst>
                                        <p:tav tm="0">
                                          <p:val>
                                            <p:fltVal val="0"/>
                                          </p:val>
                                        </p:tav>
                                        <p:tav tm="100000">
                                          <p:val>
                                            <p:strVal val="#ppt_w"/>
                                          </p:val>
                                        </p:tav>
                                      </p:tavLst>
                                    </p:anim>
                                    <p:anim calcmode="lin" valueType="num">
                                      <p:cBhvr>
                                        <p:cTn id="8" dur="800" fill="hold"/>
                                        <p:tgtEl>
                                          <p:spTgt spid="309"/>
                                        </p:tgtEl>
                                        <p:attrNameLst>
                                          <p:attrName>ppt_h</p:attrName>
                                        </p:attrNameLst>
                                      </p:cBhvr>
                                      <p:tavLst>
                                        <p:tav tm="0">
                                          <p:val>
                                            <p:fltVal val="0"/>
                                          </p:val>
                                        </p:tav>
                                        <p:tav tm="100000">
                                          <p:val>
                                            <p:strVal val="#ppt_h"/>
                                          </p:val>
                                        </p:tav>
                                      </p:tavLst>
                                    </p:anim>
                                    <p:anim calcmode="lin" valueType="num">
                                      <p:cBhvr>
                                        <p:cTn id="9" dur="800" fill="hold"/>
                                        <p:tgtEl>
                                          <p:spTgt spid="309"/>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30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6" presetClass="entr" presetSubtype="37" fill="hold" grpId="0" nodeType="afterEffect">
                                  <p:stCondLst>
                                    <p:cond delay="0"/>
                                  </p:stCondLst>
                                  <p:childTnLst>
                                    <p:set>
                                      <p:cBhvr>
                                        <p:cTn id="13" dur="1" fill="hold">
                                          <p:stCondLst>
                                            <p:cond delay="0"/>
                                          </p:stCondLst>
                                        </p:cTn>
                                        <p:tgtEl>
                                          <p:spTgt spid="311"/>
                                        </p:tgtEl>
                                        <p:attrNameLst>
                                          <p:attrName>style.visibility</p:attrName>
                                        </p:attrNameLst>
                                      </p:cBhvr>
                                      <p:to>
                                        <p:strVal val="visible"/>
                                      </p:to>
                                    </p:set>
                                    <p:animEffect transition="in" filter="barn(outVertical)">
                                      <p:cBhvr>
                                        <p:cTn id="14" dur="500"/>
                                        <p:tgtEl>
                                          <p:spTgt spid="3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3" nodeType="clickEffect">
                                  <p:stCondLst>
                                    <p:cond delay="0"/>
                                  </p:stCondLst>
                                  <p:iterate>
                                    <p:tmAbs val="0"/>
                                  </p:iterate>
                                  <p:childTnLst>
                                    <p:set>
                                      <p:cBhvr>
                                        <p:cTn id="18" fill="hold"/>
                                        <p:tgtEl>
                                          <p:spTgt spid="313"/>
                                        </p:tgtEl>
                                        <p:attrNameLst>
                                          <p:attrName>style.visibility</p:attrName>
                                        </p:attrNameLst>
                                      </p:cBhvr>
                                      <p:to>
                                        <p:strVal val="visible"/>
                                      </p:to>
                                    </p:set>
                                    <p:animEffect transition="in" filter="wipe(left)">
                                      <p:cBhvr>
                                        <p:cTn id="19" dur="500"/>
                                        <p:tgtEl>
                                          <p:spTgt spid="313"/>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4" nodeType="clickEffect">
                                  <p:stCondLst>
                                    <p:cond delay="0"/>
                                  </p:stCondLst>
                                  <p:iterate>
                                    <p:tmAbs val="0"/>
                                  </p:iterate>
                                  <p:childTnLst>
                                    <p:set>
                                      <p:cBhvr>
                                        <p:cTn id="23" fill="hold"/>
                                        <p:tgtEl>
                                          <p:spTgt spid="317"/>
                                        </p:tgtEl>
                                        <p:attrNameLst>
                                          <p:attrName>style.visibility</p:attrName>
                                        </p:attrNameLst>
                                      </p:cBhvr>
                                      <p:to>
                                        <p:strVal val="visible"/>
                                      </p:to>
                                    </p:set>
                                    <p:anim calcmode="lin" valueType="num">
                                      <p:cBhvr>
                                        <p:cTn id="24" dur="1000" fill="hold"/>
                                        <p:tgtEl>
                                          <p:spTgt spid="317"/>
                                        </p:tgtEl>
                                        <p:attrNameLst>
                                          <p:attrName>ppt_w</p:attrName>
                                        </p:attrNameLst>
                                      </p:cBhvr>
                                      <p:tavLst>
                                        <p:tav tm="0">
                                          <p:val>
                                            <p:fltVal val="0"/>
                                          </p:val>
                                        </p:tav>
                                        <p:tav tm="100000">
                                          <p:val>
                                            <p:strVal val="#ppt_w"/>
                                          </p:val>
                                        </p:tav>
                                      </p:tavLst>
                                    </p:anim>
                                    <p:anim calcmode="lin" valueType="num">
                                      <p:cBhvr>
                                        <p:cTn id="25" dur="1000" fill="hold"/>
                                        <p:tgtEl>
                                          <p:spTgt spid="317"/>
                                        </p:tgtEl>
                                        <p:attrNameLst>
                                          <p:attrName>ppt_h</p:attrName>
                                        </p:attrNameLst>
                                      </p:cBhvr>
                                      <p:tavLst>
                                        <p:tav tm="0">
                                          <p:val>
                                            <p:fltVal val="0"/>
                                          </p:val>
                                        </p:tav>
                                        <p:tav tm="100000">
                                          <p:val>
                                            <p:strVal val="#ppt_h"/>
                                          </p:val>
                                        </p:tav>
                                      </p:tavLst>
                                    </p:anim>
                                    <p:anim calcmode="lin" valueType="num">
                                      <p:cBhvr>
                                        <p:cTn id="26" dur="1000" fill="hold"/>
                                        <p:tgtEl>
                                          <p:spTgt spid="31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1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22" presetClass="entr" presetSubtype="8" fill="hold" grpId="5" nodeType="afterEffect">
                                  <p:stCondLst>
                                    <p:cond delay="0"/>
                                  </p:stCondLst>
                                  <p:iterate>
                                    <p:tmAbs val="0"/>
                                  </p:iterate>
                                  <p:childTnLst>
                                    <p:set>
                                      <p:cBhvr>
                                        <p:cTn id="30" fill="hold"/>
                                        <p:tgtEl>
                                          <p:spTgt spid="322"/>
                                        </p:tgtEl>
                                        <p:attrNameLst>
                                          <p:attrName>style.visibility</p:attrName>
                                        </p:attrNameLst>
                                      </p:cBhvr>
                                      <p:to>
                                        <p:strVal val="visible"/>
                                      </p:to>
                                    </p:set>
                                    <p:animEffect transition="in" filter="wipe(left)">
                                      <p:cBhvr>
                                        <p:cTn id="31" dur="500"/>
                                        <p:tgtEl>
                                          <p:spTgt spid="3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6" nodeType="clickEffect">
                                  <p:stCondLst>
                                    <p:cond delay="0"/>
                                  </p:stCondLst>
                                  <p:iterate>
                                    <p:tmAbs val="0"/>
                                  </p:iterate>
                                  <p:childTnLst>
                                    <p:set>
                                      <p:cBhvr>
                                        <p:cTn id="35" fill="hold"/>
                                        <p:tgtEl>
                                          <p:spTgt spid="318"/>
                                        </p:tgtEl>
                                        <p:attrNameLst>
                                          <p:attrName>style.visibility</p:attrName>
                                        </p:attrNameLst>
                                      </p:cBhvr>
                                      <p:to>
                                        <p:strVal val="visible"/>
                                      </p:to>
                                    </p:set>
                                    <p:animEffect transition="in" filter="wipe(left)">
                                      <p:cBhvr>
                                        <p:cTn id="36" dur="500"/>
                                        <p:tgtEl>
                                          <p:spTgt spid="3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fill="hold" grpId="7" nodeType="clickEffect">
                                  <p:stCondLst>
                                    <p:cond delay="0"/>
                                  </p:stCondLst>
                                  <p:iterate>
                                    <p:tmAbs val="0"/>
                                  </p:iterate>
                                  <p:childTnLst>
                                    <p:set>
                                      <p:cBhvr>
                                        <p:cTn id="40" fill="hold"/>
                                        <p:tgtEl>
                                          <p:spTgt spid="319"/>
                                        </p:tgtEl>
                                        <p:attrNameLst>
                                          <p:attrName>style.visibility</p:attrName>
                                        </p:attrNameLst>
                                      </p:cBhvr>
                                      <p:to>
                                        <p:strVal val="visible"/>
                                      </p:to>
                                    </p:set>
                                    <p:animEffect transition="in" filter="fade">
                                      <p:cBhvr>
                                        <p:cTn id="41" dur="1000"/>
                                        <p:tgtEl>
                                          <p:spTgt spid="319"/>
                                        </p:tgtEl>
                                      </p:cBhvr>
                                    </p:animEffect>
                                  </p:childTnLst>
                                </p:cTn>
                              </p:par>
                            </p:childTnLst>
                          </p:cTn>
                        </p:par>
                        <p:par>
                          <p:cTn id="42" fill="hold">
                            <p:stCondLst>
                              <p:cond delay="1000"/>
                            </p:stCondLst>
                            <p:childTnLst>
                              <p:par>
                                <p:cTn id="43" presetID="22" presetClass="entr" presetSubtype="8" fill="hold" grpId="8" nodeType="afterEffect">
                                  <p:stCondLst>
                                    <p:cond delay="0"/>
                                  </p:stCondLst>
                                  <p:iterate>
                                    <p:tmAbs val="0"/>
                                  </p:iterate>
                                  <p:childTnLst>
                                    <p:set>
                                      <p:cBhvr>
                                        <p:cTn id="44" fill="hold"/>
                                        <p:tgtEl>
                                          <p:spTgt spid="323"/>
                                        </p:tgtEl>
                                        <p:attrNameLst>
                                          <p:attrName>style.visibility</p:attrName>
                                        </p:attrNameLst>
                                      </p:cBhvr>
                                      <p:to>
                                        <p:strVal val="visible"/>
                                      </p:to>
                                    </p:set>
                                    <p:animEffect transition="in" filter="wipe(left)">
                                      <p:cBhvr>
                                        <p:cTn id="45" dur="500"/>
                                        <p:tgtEl>
                                          <p:spTgt spid="323"/>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9" nodeType="clickEffect">
                                  <p:stCondLst>
                                    <p:cond delay="0"/>
                                  </p:stCondLst>
                                  <p:iterate>
                                    <p:tmAbs val="0"/>
                                  </p:iterate>
                                  <p:childTnLst>
                                    <p:set>
                                      <p:cBhvr>
                                        <p:cTn id="49" fill="hold"/>
                                        <p:tgtEl>
                                          <p:spTgt spid="321"/>
                                        </p:tgtEl>
                                        <p:attrNameLst>
                                          <p:attrName>style.visibility</p:attrName>
                                        </p:attrNameLst>
                                      </p:cBhvr>
                                      <p:to>
                                        <p:strVal val="visible"/>
                                      </p:to>
                                    </p:set>
                                    <p:anim calcmode="lin" valueType="num">
                                      <p:cBhvr>
                                        <p:cTn id="50" dur="750" fill="hold"/>
                                        <p:tgtEl>
                                          <p:spTgt spid="321"/>
                                        </p:tgtEl>
                                        <p:attrNameLst>
                                          <p:attrName>ppt_w</p:attrName>
                                        </p:attrNameLst>
                                      </p:cBhvr>
                                      <p:tavLst>
                                        <p:tav tm="0">
                                          <p:val>
                                            <p:fltVal val="0"/>
                                          </p:val>
                                        </p:tav>
                                        <p:tav tm="100000">
                                          <p:val>
                                            <p:strVal val="#ppt_w"/>
                                          </p:val>
                                        </p:tav>
                                      </p:tavLst>
                                    </p:anim>
                                    <p:anim calcmode="lin" valueType="num">
                                      <p:cBhvr>
                                        <p:cTn id="51" dur="750" fill="hold"/>
                                        <p:tgtEl>
                                          <p:spTgt spid="321"/>
                                        </p:tgtEl>
                                        <p:attrNameLst>
                                          <p:attrName>ppt_h</p:attrName>
                                        </p:attrNameLst>
                                      </p:cBhvr>
                                      <p:tavLst>
                                        <p:tav tm="0">
                                          <p:val>
                                            <p:fltVal val="0"/>
                                          </p:val>
                                        </p:tav>
                                        <p:tav tm="100000">
                                          <p:val>
                                            <p:strVal val="#ppt_h"/>
                                          </p:val>
                                        </p:tav>
                                      </p:tavLst>
                                    </p:anim>
                                    <p:anim calcmode="lin" valueType="num">
                                      <p:cBhvr>
                                        <p:cTn id="52" dur="750" fill="hold"/>
                                        <p:tgtEl>
                                          <p:spTgt spid="321"/>
                                        </p:tgtEl>
                                        <p:attrNameLst>
                                          <p:attrName>ppt_x</p:attrName>
                                        </p:attrNameLst>
                                      </p:cBhvr>
                                      <p:tavLst>
                                        <p:tav tm="0" fmla="#ppt_x+(cos(-2*pi*(1-$))*-#ppt_x-sin(-2*pi*(1-$))*(1-#ppt_y))*(1-$)">
                                          <p:val>
                                            <p:fltVal val="0"/>
                                          </p:val>
                                        </p:tav>
                                        <p:tav tm="100000">
                                          <p:val>
                                            <p:fltVal val="1"/>
                                          </p:val>
                                        </p:tav>
                                      </p:tavLst>
                                    </p:anim>
                                    <p:anim calcmode="lin" valueType="num">
                                      <p:cBhvr>
                                        <p:cTn id="53" dur="750" fill="hold"/>
                                        <p:tgtEl>
                                          <p:spTgt spid="321"/>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750"/>
                            </p:stCondLst>
                            <p:childTnLst>
                              <p:par>
                                <p:cTn id="55" presetID="22" presetClass="entr" presetSubtype="8" fill="hold" grpId="10" nodeType="afterEffect">
                                  <p:stCondLst>
                                    <p:cond delay="0"/>
                                  </p:stCondLst>
                                  <p:iterate>
                                    <p:tmAbs val="0"/>
                                  </p:iterate>
                                  <p:childTnLst>
                                    <p:set>
                                      <p:cBhvr>
                                        <p:cTn id="56" fill="hold"/>
                                        <p:tgtEl>
                                          <p:spTgt spid="320"/>
                                        </p:tgtEl>
                                        <p:attrNameLst>
                                          <p:attrName>style.visibility</p:attrName>
                                        </p:attrNameLst>
                                      </p:cBhvr>
                                      <p:to>
                                        <p:strVal val="visible"/>
                                      </p:to>
                                    </p:set>
                                    <p:animEffect transition="in" filter="wipe(left)">
                                      <p:cBhvr>
                                        <p:cTn id="57"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animBg="1" advAuto="0"/>
      <p:bldP spid="311" grpId="0" animBg="1"/>
      <p:bldP spid="313" grpId="3" animBg="1" advAuto="0"/>
      <p:bldP spid="317" grpId="4" animBg="1" advAuto="0"/>
      <p:bldP spid="318" grpId="6" animBg="1" advAuto="0"/>
      <p:bldP spid="319" grpId="7" animBg="1" advAuto="0"/>
      <p:bldP spid="320" grpId="10" animBg="1" advAuto="0"/>
      <p:bldP spid="321" grpId="9" animBg="1" advAuto="0"/>
      <p:bldP spid="322" grpId="5" animBg="1" advAuto="0"/>
      <p:bldP spid="323" grpId="8"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5" name="CuadroTexto 2"/>
          <p:cNvSpPr txBox="1"/>
          <p:nvPr/>
        </p:nvSpPr>
        <p:spPr>
          <a:xfrm>
            <a:off x="855043" y="605154"/>
            <a:ext cx="10748851" cy="5416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600"/>
              </a:spcBef>
              <a:defRPr sz="2400" b="1">
                <a:latin typeface="Constantia"/>
                <a:ea typeface="Constantia"/>
                <a:cs typeface="Constantia"/>
                <a:sym typeface="Constantia"/>
              </a:defRPr>
            </a:pPr>
            <a:r>
              <a:rPr dirty="0"/>
              <a:t>“</a:t>
            </a:r>
            <a:r>
              <a:rPr dirty="0" err="1"/>
              <a:t>Ñan</a:t>
            </a:r>
            <a:r>
              <a:rPr dirty="0"/>
              <a:t> </a:t>
            </a:r>
            <a:r>
              <a:rPr dirty="0" err="1"/>
              <a:t>lemnok</a:t>
            </a:r>
            <a:r>
              <a:rPr dirty="0"/>
              <a:t> ko an </a:t>
            </a:r>
            <a:r>
              <a:rPr dirty="0" err="1"/>
              <a:t>armij</a:t>
            </a:r>
            <a:r>
              <a:rPr dirty="0"/>
              <a:t> </a:t>
            </a:r>
            <a:r>
              <a:rPr dirty="0" err="1"/>
              <a:t>ro</a:t>
            </a:r>
            <a:r>
              <a:rPr dirty="0"/>
              <a:t> </a:t>
            </a:r>
            <a:r>
              <a:rPr dirty="0" err="1"/>
              <a:t>rej</a:t>
            </a:r>
            <a:r>
              <a:rPr dirty="0"/>
              <a:t> </a:t>
            </a:r>
            <a:r>
              <a:rPr dirty="0" err="1"/>
              <a:t>mour</a:t>
            </a:r>
            <a:r>
              <a:rPr dirty="0"/>
              <a:t> </a:t>
            </a:r>
            <a:r>
              <a:rPr dirty="0" err="1"/>
              <a:t>ilo</a:t>
            </a:r>
            <a:r>
              <a:rPr dirty="0"/>
              <a:t> tore in ad, </a:t>
            </a:r>
            <a:r>
              <a:rPr dirty="0" err="1"/>
              <a:t>debwāāl</a:t>
            </a:r>
            <a:r>
              <a:rPr dirty="0"/>
              <a:t> </a:t>
            </a:r>
            <a:r>
              <a:rPr dirty="0" err="1"/>
              <a:t>eo</a:t>
            </a:r>
            <a:r>
              <a:rPr dirty="0"/>
              <a:t> </a:t>
            </a:r>
            <a:r>
              <a:rPr dirty="0" err="1"/>
              <a:t>ilo</a:t>
            </a:r>
            <a:r>
              <a:rPr dirty="0"/>
              <a:t> Calvary </a:t>
            </a:r>
            <a:r>
              <a:rPr dirty="0" err="1"/>
              <a:t>ej</a:t>
            </a:r>
            <a:r>
              <a:rPr dirty="0"/>
              <a:t> </a:t>
            </a:r>
            <a:r>
              <a:rPr dirty="0" err="1"/>
              <a:t>obrak</a:t>
            </a:r>
            <a:r>
              <a:rPr dirty="0"/>
              <a:t> kin </a:t>
            </a:r>
            <a:r>
              <a:rPr dirty="0" err="1"/>
              <a:t>ememlokjen</a:t>
            </a:r>
            <a:r>
              <a:rPr dirty="0"/>
              <a:t> ko </a:t>
            </a:r>
            <a:r>
              <a:rPr dirty="0" err="1"/>
              <a:t>rekwojarjar</a:t>
            </a:r>
            <a:r>
              <a:rPr dirty="0"/>
              <a:t>. </a:t>
            </a:r>
            <a:r>
              <a:rPr dirty="0" err="1"/>
              <a:t>Jerbal</a:t>
            </a:r>
            <a:r>
              <a:rPr dirty="0"/>
              <a:t> ko </a:t>
            </a:r>
            <a:r>
              <a:rPr dirty="0" err="1"/>
              <a:t>rekwojarjar</a:t>
            </a:r>
            <a:r>
              <a:rPr dirty="0"/>
              <a:t> </a:t>
            </a:r>
            <a:r>
              <a:rPr dirty="0" err="1"/>
              <a:t>rej</a:t>
            </a:r>
            <a:r>
              <a:rPr dirty="0"/>
              <a:t> </a:t>
            </a:r>
            <a:r>
              <a:rPr dirty="0" err="1"/>
              <a:t>kobalok</a:t>
            </a:r>
            <a:r>
              <a:rPr dirty="0"/>
              <a:t> </a:t>
            </a:r>
            <a:r>
              <a:rPr dirty="0" err="1"/>
              <a:t>ibben</a:t>
            </a:r>
            <a:r>
              <a:rPr dirty="0"/>
              <a:t> ta ko ear bok </a:t>
            </a:r>
            <a:r>
              <a:rPr dirty="0" err="1"/>
              <a:t>jikin</a:t>
            </a:r>
            <a:r>
              <a:rPr dirty="0"/>
              <a:t> </a:t>
            </a:r>
            <a:r>
              <a:rPr dirty="0" err="1"/>
              <a:t>ilo</a:t>
            </a:r>
            <a:r>
              <a:rPr dirty="0"/>
              <a:t> </a:t>
            </a:r>
            <a:r>
              <a:rPr dirty="0" err="1"/>
              <a:t>debwāāl</a:t>
            </a:r>
            <a:r>
              <a:rPr dirty="0"/>
              <a:t> </a:t>
            </a:r>
            <a:r>
              <a:rPr dirty="0" err="1"/>
              <a:t>eo</a:t>
            </a:r>
            <a:r>
              <a:rPr dirty="0"/>
              <a:t>. Ak </a:t>
            </a:r>
            <a:r>
              <a:rPr dirty="0" err="1"/>
              <a:t>ilo</a:t>
            </a:r>
            <a:r>
              <a:rPr dirty="0"/>
              <a:t> </a:t>
            </a:r>
            <a:r>
              <a:rPr dirty="0" err="1"/>
              <a:t>raan</a:t>
            </a:r>
            <a:r>
              <a:rPr dirty="0"/>
              <a:t> ko an Paul </a:t>
            </a:r>
            <a:r>
              <a:rPr dirty="0" err="1"/>
              <a:t>rej</a:t>
            </a:r>
            <a:r>
              <a:rPr dirty="0"/>
              <a:t> </a:t>
            </a:r>
            <a:r>
              <a:rPr dirty="0" err="1"/>
              <a:t>kalimjōk</a:t>
            </a:r>
            <a:r>
              <a:rPr dirty="0"/>
              <a:t> </a:t>
            </a:r>
            <a:r>
              <a:rPr dirty="0" err="1"/>
              <a:t>debwāāl</a:t>
            </a:r>
            <a:r>
              <a:rPr dirty="0"/>
              <a:t> </a:t>
            </a:r>
            <a:r>
              <a:rPr dirty="0" err="1"/>
              <a:t>eo</a:t>
            </a:r>
            <a:r>
              <a:rPr dirty="0"/>
              <a:t> </a:t>
            </a:r>
            <a:r>
              <a:rPr dirty="0" err="1"/>
              <a:t>einwot</a:t>
            </a:r>
            <a:r>
              <a:rPr dirty="0"/>
              <a:t> </a:t>
            </a:r>
            <a:r>
              <a:rPr dirty="0" err="1"/>
              <a:t>en̄jake</a:t>
            </a:r>
            <a:r>
              <a:rPr dirty="0"/>
              <a:t> ko </a:t>
            </a:r>
            <a:r>
              <a:rPr dirty="0" err="1"/>
              <a:t>rekōmetak</a:t>
            </a:r>
            <a:r>
              <a:rPr dirty="0"/>
              <a:t> </a:t>
            </a:r>
            <a:r>
              <a:rPr dirty="0" err="1"/>
              <a:t>im</a:t>
            </a:r>
            <a:r>
              <a:rPr dirty="0"/>
              <a:t> </a:t>
            </a:r>
            <a:r>
              <a:rPr dirty="0" err="1"/>
              <a:t>mijak</a:t>
            </a:r>
            <a:r>
              <a:rPr dirty="0"/>
              <a:t>. </a:t>
            </a:r>
            <a:r>
              <a:rPr dirty="0" err="1"/>
              <a:t>Ñan</a:t>
            </a:r>
            <a:r>
              <a:rPr dirty="0"/>
              <a:t> </a:t>
            </a:r>
            <a:r>
              <a:rPr dirty="0" err="1"/>
              <a:t>kotake</a:t>
            </a:r>
            <a:r>
              <a:rPr dirty="0"/>
              <a:t> </a:t>
            </a:r>
            <a:r>
              <a:rPr dirty="0" err="1"/>
              <a:t>juon</a:t>
            </a:r>
            <a:r>
              <a:rPr dirty="0"/>
              <a:t> </a:t>
            </a:r>
            <a:r>
              <a:rPr dirty="0" err="1"/>
              <a:t>einwõt</a:t>
            </a:r>
            <a:r>
              <a:rPr dirty="0"/>
              <a:t> Ri Lomor </a:t>
            </a:r>
            <a:r>
              <a:rPr dirty="0" err="1"/>
              <a:t>eo</a:t>
            </a:r>
            <a:r>
              <a:rPr dirty="0"/>
              <a:t> an </a:t>
            </a:r>
            <a:r>
              <a:rPr dirty="0" err="1"/>
              <a:t>armij</a:t>
            </a:r>
            <a:r>
              <a:rPr dirty="0"/>
              <a:t>, </a:t>
            </a:r>
            <a:r>
              <a:rPr dirty="0" err="1"/>
              <a:t>juõn</a:t>
            </a:r>
            <a:r>
              <a:rPr dirty="0"/>
              <a:t> </a:t>
            </a:r>
            <a:r>
              <a:rPr dirty="0" err="1"/>
              <a:t>eo</a:t>
            </a:r>
            <a:r>
              <a:rPr dirty="0"/>
              <a:t> ear </a:t>
            </a:r>
            <a:r>
              <a:rPr dirty="0" err="1"/>
              <a:t>jelmae</a:t>
            </a:r>
            <a:r>
              <a:rPr dirty="0"/>
              <a:t> </a:t>
            </a:r>
            <a:r>
              <a:rPr dirty="0" err="1"/>
              <a:t>mij</a:t>
            </a:r>
            <a:r>
              <a:rPr dirty="0"/>
              <a:t> ion </a:t>
            </a:r>
            <a:r>
              <a:rPr dirty="0" err="1"/>
              <a:t>debwããl</a:t>
            </a:r>
            <a:r>
              <a:rPr dirty="0"/>
              <a:t> </a:t>
            </a:r>
            <a:r>
              <a:rPr dirty="0" err="1"/>
              <a:t>eo</a:t>
            </a:r>
            <a:r>
              <a:rPr dirty="0"/>
              <a:t>, </a:t>
            </a:r>
            <a:r>
              <a:rPr dirty="0" err="1"/>
              <a:t>enaj</a:t>
            </a:r>
            <a:r>
              <a:rPr dirty="0"/>
              <a:t> </a:t>
            </a:r>
            <a:r>
              <a:rPr dirty="0" err="1"/>
              <a:t>kar</a:t>
            </a:r>
            <a:r>
              <a:rPr dirty="0"/>
              <a:t> </a:t>
            </a:r>
            <a:r>
              <a:rPr dirty="0" err="1"/>
              <a:t>bõktok</a:t>
            </a:r>
            <a:r>
              <a:rPr dirty="0"/>
              <a:t> </a:t>
            </a:r>
            <a:r>
              <a:rPr dirty="0" err="1"/>
              <a:t>jumae</a:t>
            </a:r>
            <a:r>
              <a:rPr dirty="0"/>
              <a:t> </a:t>
            </a:r>
            <a:r>
              <a:rPr dirty="0" err="1"/>
              <a:t>im</a:t>
            </a:r>
            <a:r>
              <a:rPr dirty="0"/>
              <a:t> </a:t>
            </a:r>
            <a:r>
              <a:rPr dirty="0" err="1"/>
              <a:t>kajirere</a:t>
            </a:r>
            <a:r>
              <a:rPr dirty="0"/>
              <a:t> </a:t>
            </a:r>
            <a:r>
              <a:rPr dirty="0" err="1"/>
              <a:t>jen</a:t>
            </a:r>
            <a:r>
              <a:rPr dirty="0"/>
              <a:t> </a:t>
            </a:r>
            <a:r>
              <a:rPr dirty="0" err="1"/>
              <a:t>armij</a:t>
            </a:r>
            <a:r>
              <a:rPr dirty="0"/>
              <a:t>. […]</a:t>
            </a:r>
          </a:p>
          <a:p>
            <a:pPr>
              <a:spcBef>
                <a:spcPts val="600"/>
              </a:spcBef>
              <a:defRPr sz="2400" b="1">
                <a:latin typeface="Constantia"/>
                <a:ea typeface="Constantia"/>
                <a:cs typeface="Constantia"/>
                <a:sym typeface="Constantia"/>
              </a:defRPr>
            </a:pPr>
            <a:r>
              <a:rPr dirty="0" err="1"/>
              <a:t>Enaj</a:t>
            </a:r>
            <a:r>
              <a:rPr dirty="0"/>
              <a:t> </a:t>
            </a:r>
            <a:r>
              <a:rPr dirty="0" err="1"/>
              <a:t>kar</a:t>
            </a:r>
            <a:r>
              <a:rPr dirty="0"/>
              <a:t> </a:t>
            </a:r>
            <a:r>
              <a:rPr dirty="0" err="1"/>
              <a:t>watōke</a:t>
            </a:r>
            <a:r>
              <a:rPr dirty="0"/>
              <a:t> </a:t>
            </a:r>
            <a:r>
              <a:rPr dirty="0" err="1"/>
              <a:t>einwot</a:t>
            </a:r>
            <a:r>
              <a:rPr dirty="0"/>
              <a:t> </a:t>
            </a:r>
            <a:r>
              <a:rPr dirty="0" err="1"/>
              <a:t>juon</a:t>
            </a:r>
            <a:r>
              <a:rPr dirty="0"/>
              <a:t> </a:t>
            </a:r>
            <a:r>
              <a:rPr dirty="0" err="1"/>
              <a:t>eo</a:t>
            </a:r>
            <a:r>
              <a:rPr dirty="0"/>
              <a:t> </a:t>
            </a:r>
            <a:r>
              <a:rPr dirty="0" err="1"/>
              <a:t>emõjno</a:t>
            </a:r>
            <a:r>
              <a:rPr dirty="0"/>
              <a:t> kin an </a:t>
            </a:r>
            <a:r>
              <a:rPr dirty="0" err="1"/>
              <a:t>kar</a:t>
            </a:r>
            <a:r>
              <a:rPr dirty="0"/>
              <a:t> </a:t>
            </a:r>
            <a:r>
              <a:rPr dirty="0" err="1"/>
              <a:t>kajeoñ</a:t>
            </a:r>
            <a:r>
              <a:rPr dirty="0"/>
              <a:t> in </a:t>
            </a:r>
            <a:r>
              <a:rPr dirty="0" err="1"/>
              <a:t>kwalok</a:t>
            </a:r>
            <a:r>
              <a:rPr dirty="0"/>
              <a:t> kin </a:t>
            </a:r>
            <a:r>
              <a:rPr dirty="0" err="1"/>
              <a:t>wawein</a:t>
            </a:r>
            <a:r>
              <a:rPr dirty="0"/>
              <a:t> an </a:t>
            </a:r>
            <a:r>
              <a:rPr dirty="0" err="1"/>
              <a:t>debwāāl</a:t>
            </a:r>
            <a:r>
              <a:rPr dirty="0"/>
              <a:t> </a:t>
            </a:r>
            <a:r>
              <a:rPr dirty="0" err="1"/>
              <a:t>eo</a:t>
            </a:r>
            <a:r>
              <a:rPr dirty="0"/>
              <a:t> </a:t>
            </a:r>
            <a:r>
              <a:rPr dirty="0" err="1"/>
              <a:t>bwe</a:t>
            </a:r>
            <a:r>
              <a:rPr dirty="0"/>
              <a:t> in </a:t>
            </a:r>
            <a:r>
              <a:rPr dirty="0" err="1"/>
              <a:t>maroñ</a:t>
            </a:r>
            <a:r>
              <a:rPr dirty="0"/>
              <a:t> in </a:t>
            </a:r>
            <a:r>
              <a:rPr dirty="0" err="1"/>
              <a:t>wōr</a:t>
            </a:r>
            <a:r>
              <a:rPr dirty="0"/>
              <a:t> an </a:t>
            </a:r>
            <a:r>
              <a:rPr dirty="0" err="1"/>
              <a:t>kõtan</a:t>
            </a:r>
            <a:r>
              <a:rPr dirty="0"/>
              <a:t> </a:t>
            </a:r>
            <a:r>
              <a:rPr dirty="0" err="1"/>
              <a:t>ibben</a:t>
            </a:r>
            <a:r>
              <a:rPr dirty="0"/>
              <a:t> </a:t>
            </a:r>
            <a:r>
              <a:rPr dirty="0" err="1"/>
              <a:t>utiej</a:t>
            </a:r>
            <a:r>
              <a:rPr dirty="0"/>
              <a:t> in </a:t>
            </a:r>
            <a:r>
              <a:rPr dirty="0" err="1"/>
              <a:t>bwij</a:t>
            </a:r>
            <a:r>
              <a:rPr dirty="0"/>
              <a:t> </a:t>
            </a:r>
            <a:r>
              <a:rPr dirty="0" err="1"/>
              <a:t>eo</a:t>
            </a:r>
            <a:r>
              <a:rPr dirty="0"/>
              <a:t> </a:t>
            </a:r>
            <a:r>
              <a:rPr dirty="0" err="1"/>
              <a:t>ak</a:t>
            </a:r>
            <a:r>
              <a:rPr dirty="0"/>
              <a:t> </a:t>
            </a:r>
            <a:r>
              <a:rPr dirty="0" err="1"/>
              <a:t>lomor</a:t>
            </a:r>
            <a:r>
              <a:rPr dirty="0"/>
              <a:t> </a:t>
            </a:r>
            <a:r>
              <a:rPr dirty="0" err="1"/>
              <a:t>eo</a:t>
            </a:r>
            <a:r>
              <a:rPr dirty="0"/>
              <a:t> an </a:t>
            </a:r>
            <a:r>
              <a:rPr dirty="0" err="1"/>
              <a:t>armij</a:t>
            </a:r>
            <a:r>
              <a:rPr dirty="0"/>
              <a:t>.</a:t>
            </a:r>
          </a:p>
          <a:p>
            <a:pPr>
              <a:spcBef>
                <a:spcPts val="600"/>
              </a:spcBef>
              <a:defRPr sz="2400" b="1">
                <a:latin typeface="Constantia"/>
                <a:ea typeface="Constantia"/>
                <a:cs typeface="Constantia"/>
                <a:sym typeface="Constantia"/>
              </a:defRPr>
            </a:pPr>
            <a:r>
              <a:rPr dirty="0"/>
              <a:t>Ak </a:t>
            </a:r>
            <a:r>
              <a:rPr dirty="0" err="1"/>
              <a:t>ñan</a:t>
            </a:r>
            <a:r>
              <a:rPr dirty="0"/>
              <a:t> Paul </a:t>
            </a:r>
            <a:r>
              <a:rPr dirty="0" err="1"/>
              <a:t>debwāāl</a:t>
            </a:r>
            <a:r>
              <a:rPr dirty="0"/>
              <a:t> </a:t>
            </a:r>
            <a:r>
              <a:rPr dirty="0" err="1"/>
              <a:t>eo</a:t>
            </a:r>
            <a:r>
              <a:rPr dirty="0"/>
              <a:t> </a:t>
            </a:r>
            <a:r>
              <a:rPr dirty="0" err="1"/>
              <a:t>ekar</a:t>
            </a:r>
            <a:r>
              <a:rPr dirty="0"/>
              <a:t> </a:t>
            </a:r>
            <a:r>
              <a:rPr dirty="0" err="1"/>
              <a:t>juon</a:t>
            </a:r>
            <a:r>
              <a:rPr dirty="0"/>
              <a:t> men </a:t>
            </a:r>
            <a:r>
              <a:rPr dirty="0" err="1"/>
              <a:t>eo</a:t>
            </a:r>
            <a:r>
              <a:rPr dirty="0"/>
              <a:t> </a:t>
            </a:r>
            <a:r>
              <a:rPr dirty="0" err="1"/>
              <a:t>elaptata</a:t>
            </a:r>
            <a:r>
              <a:rPr dirty="0"/>
              <a:t> an </a:t>
            </a:r>
            <a:r>
              <a:rPr dirty="0" err="1"/>
              <a:t>itoklimo</a:t>
            </a:r>
            <a:r>
              <a:rPr dirty="0"/>
              <a:t> </a:t>
            </a:r>
            <a:r>
              <a:rPr dirty="0" err="1"/>
              <a:t>kake</a:t>
            </a:r>
            <a:r>
              <a:rPr dirty="0"/>
              <a:t>. […] Ear </a:t>
            </a:r>
            <a:r>
              <a:rPr dirty="0" err="1"/>
              <a:t>jelā</a:t>
            </a:r>
            <a:r>
              <a:rPr dirty="0"/>
              <a:t> </a:t>
            </a:r>
            <a:r>
              <a:rPr dirty="0" err="1"/>
              <a:t>jen</a:t>
            </a:r>
            <a:r>
              <a:rPr dirty="0"/>
              <a:t> an make </a:t>
            </a:r>
            <a:r>
              <a:rPr dirty="0" err="1"/>
              <a:t>iion</a:t>
            </a:r>
            <a:r>
              <a:rPr dirty="0"/>
              <a:t> </a:t>
            </a:r>
            <a:r>
              <a:rPr dirty="0" err="1"/>
              <a:t>im</a:t>
            </a:r>
            <a:r>
              <a:rPr dirty="0"/>
              <a:t> </a:t>
            </a:r>
            <a:r>
              <a:rPr dirty="0" err="1"/>
              <a:t>melele</a:t>
            </a:r>
            <a:r>
              <a:rPr dirty="0"/>
              <a:t> </a:t>
            </a:r>
            <a:r>
              <a:rPr dirty="0" err="1"/>
              <a:t>bwe</a:t>
            </a:r>
            <a:r>
              <a:rPr dirty="0"/>
              <a:t> </a:t>
            </a:r>
            <a:r>
              <a:rPr dirty="0" err="1"/>
              <a:t>ñe</a:t>
            </a:r>
            <a:r>
              <a:rPr dirty="0"/>
              <a:t> </a:t>
            </a:r>
            <a:r>
              <a:rPr dirty="0" err="1"/>
              <a:t>juon</a:t>
            </a:r>
            <a:r>
              <a:rPr dirty="0"/>
              <a:t> </a:t>
            </a:r>
            <a:r>
              <a:rPr dirty="0" err="1"/>
              <a:t>ri</a:t>
            </a:r>
            <a:r>
              <a:rPr dirty="0"/>
              <a:t> </a:t>
            </a:r>
            <a:r>
              <a:rPr dirty="0" err="1"/>
              <a:t>jerawiwi</a:t>
            </a:r>
            <a:r>
              <a:rPr dirty="0"/>
              <a:t> </a:t>
            </a:r>
            <a:r>
              <a:rPr dirty="0" err="1"/>
              <a:t>ej</a:t>
            </a:r>
            <a:r>
              <a:rPr dirty="0"/>
              <a:t> lo </a:t>
            </a:r>
            <a:r>
              <a:rPr dirty="0" err="1"/>
              <a:t>yokwe</a:t>
            </a:r>
            <a:r>
              <a:rPr dirty="0"/>
              <a:t> </a:t>
            </a:r>
            <a:r>
              <a:rPr dirty="0" err="1"/>
              <a:t>eo</a:t>
            </a:r>
            <a:r>
              <a:rPr dirty="0"/>
              <a:t> an </a:t>
            </a:r>
            <a:r>
              <a:rPr dirty="0" err="1"/>
              <a:t>Jemān</a:t>
            </a:r>
            <a:r>
              <a:rPr dirty="0"/>
              <a:t>, </a:t>
            </a:r>
            <a:r>
              <a:rPr dirty="0" err="1"/>
              <a:t>einwot</a:t>
            </a:r>
            <a:r>
              <a:rPr dirty="0"/>
              <a:t> an </a:t>
            </a:r>
            <a:r>
              <a:rPr dirty="0" err="1"/>
              <a:t>walok</a:t>
            </a:r>
            <a:r>
              <a:rPr dirty="0"/>
              <a:t> </a:t>
            </a:r>
            <a:r>
              <a:rPr dirty="0" err="1"/>
              <a:t>ilo</a:t>
            </a:r>
            <a:r>
              <a:rPr dirty="0"/>
              <a:t> </a:t>
            </a:r>
            <a:r>
              <a:rPr dirty="0" err="1"/>
              <a:t>katok</a:t>
            </a:r>
            <a:r>
              <a:rPr dirty="0"/>
              <a:t> </a:t>
            </a:r>
            <a:r>
              <a:rPr dirty="0" err="1"/>
              <a:t>eo</a:t>
            </a:r>
            <a:r>
              <a:rPr dirty="0"/>
              <a:t> an </a:t>
            </a:r>
            <a:r>
              <a:rPr dirty="0" err="1"/>
              <a:t>Nejin</a:t>
            </a:r>
            <a:r>
              <a:rPr dirty="0"/>
              <a:t>, </a:t>
            </a:r>
            <a:r>
              <a:rPr dirty="0" err="1"/>
              <a:t>im</a:t>
            </a:r>
            <a:r>
              <a:rPr dirty="0"/>
              <a:t> </a:t>
            </a:r>
            <a:r>
              <a:rPr dirty="0" err="1"/>
              <a:t>ej</a:t>
            </a:r>
            <a:r>
              <a:rPr dirty="0"/>
              <a:t> </a:t>
            </a:r>
            <a:r>
              <a:rPr dirty="0" err="1"/>
              <a:t>errā</a:t>
            </a:r>
            <a:r>
              <a:rPr dirty="0"/>
              <a:t> </a:t>
            </a:r>
            <a:r>
              <a:rPr dirty="0" err="1"/>
              <a:t>ñan</a:t>
            </a:r>
            <a:r>
              <a:rPr dirty="0"/>
              <a:t> </a:t>
            </a:r>
            <a:r>
              <a:rPr dirty="0" err="1"/>
              <a:t>im̧we</a:t>
            </a:r>
            <a:r>
              <a:rPr dirty="0"/>
              <a:t> </a:t>
            </a:r>
            <a:r>
              <a:rPr dirty="0" err="1"/>
              <a:t>eo</a:t>
            </a:r>
            <a:r>
              <a:rPr dirty="0"/>
              <a:t> </a:t>
            </a:r>
            <a:r>
              <a:rPr dirty="0" err="1"/>
              <a:t>ekwojarjar</a:t>
            </a:r>
            <a:r>
              <a:rPr dirty="0"/>
              <a:t>, </a:t>
            </a:r>
            <a:r>
              <a:rPr dirty="0" err="1"/>
              <a:t>juon</a:t>
            </a:r>
            <a:r>
              <a:rPr dirty="0"/>
              <a:t> </a:t>
            </a:r>
            <a:r>
              <a:rPr dirty="0" err="1"/>
              <a:t>oktak</a:t>
            </a:r>
            <a:r>
              <a:rPr dirty="0"/>
              <a:t> in </a:t>
            </a:r>
            <a:r>
              <a:rPr dirty="0" err="1"/>
              <a:t>buru</a:t>
            </a:r>
            <a:r>
              <a:rPr dirty="0"/>
              <a:t> </a:t>
            </a:r>
            <a:r>
              <a:rPr dirty="0" err="1"/>
              <a:t>ej</a:t>
            </a:r>
            <a:r>
              <a:rPr dirty="0"/>
              <a:t> </a:t>
            </a:r>
            <a:r>
              <a:rPr dirty="0" err="1"/>
              <a:t>walok</a:t>
            </a:r>
            <a:r>
              <a:rPr dirty="0"/>
              <a:t>, </a:t>
            </a:r>
            <a:r>
              <a:rPr dirty="0" err="1"/>
              <a:t>im</a:t>
            </a:r>
            <a:r>
              <a:rPr dirty="0"/>
              <a:t> </a:t>
            </a:r>
            <a:r>
              <a:rPr dirty="0" err="1"/>
              <a:t>jen</a:t>
            </a:r>
            <a:r>
              <a:rPr dirty="0"/>
              <a:t> </a:t>
            </a:r>
            <a:r>
              <a:rPr dirty="0" err="1"/>
              <a:t>ien</a:t>
            </a:r>
            <a:r>
              <a:rPr dirty="0"/>
              <a:t> in </a:t>
            </a:r>
            <a:r>
              <a:rPr dirty="0" err="1"/>
              <a:t>Kraist</a:t>
            </a:r>
            <a:r>
              <a:rPr dirty="0"/>
              <a:t> </a:t>
            </a:r>
            <a:r>
              <a:rPr dirty="0" err="1"/>
              <a:t>ej</a:t>
            </a:r>
            <a:r>
              <a:rPr dirty="0"/>
              <a:t> </a:t>
            </a:r>
            <a:r>
              <a:rPr dirty="0" err="1"/>
              <a:t>aolep</a:t>
            </a:r>
            <a:r>
              <a:rPr dirty="0"/>
              <a:t> </a:t>
            </a:r>
            <a:r>
              <a:rPr dirty="0" err="1"/>
              <a:t>im</a:t>
            </a:r>
            <a:r>
              <a:rPr dirty="0"/>
              <a:t> </a:t>
            </a:r>
            <a:r>
              <a:rPr dirty="0" err="1"/>
              <a:t>ilo</a:t>
            </a:r>
            <a:r>
              <a:rPr dirty="0"/>
              <a:t> </a:t>
            </a:r>
            <a:r>
              <a:rPr dirty="0" err="1"/>
              <a:t>aolep</a:t>
            </a:r>
            <a:r>
              <a:rPr dirty="0"/>
              <a:t>.”</a:t>
            </a:r>
          </a:p>
        </p:txBody>
      </p:sp>
      <p:sp>
        <p:nvSpPr>
          <p:cNvPr id="326" name="CuadroTexto 3"/>
          <p:cNvSpPr txBox="1"/>
          <p:nvPr/>
        </p:nvSpPr>
        <p:spPr>
          <a:xfrm>
            <a:off x="7423113" y="6065987"/>
            <a:ext cx="3837643"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600" b="1"/>
            </a:lvl1pPr>
          </a:lstStyle>
          <a:p>
            <a:r>
              <a:t>EGW (The Acts of the Apostles, p. 245)</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326"/>
                                        </p:tgtEl>
                                        <p:attrNameLst>
                                          <p:attrName>style.visibility</p:attrName>
                                        </p:attrNameLst>
                                      </p:cBhvr>
                                      <p:to>
                                        <p:strVal val="visible"/>
                                      </p:to>
                                    </p:set>
                                    <p:animEffect transition="in" filter="fade">
                                      <p:cBhvr>
                                        <p:cTn id="11"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P spid="326" grpId="2" animBg="1" advAuto="0"/>
    </p:bld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3399FF"/>
      </a:accent1>
      <a:accent2>
        <a:srgbClr val="FFCC00"/>
      </a:accent2>
      <a:accent3>
        <a:srgbClr val="FF66CC"/>
      </a:accent3>
      <a:accent4>
        <a:srgbClr val="00CC00"/>
      </a:accent4>
      <a:accent5>
        <a:srgbClr val="8D30F4"/>
      </a:accent5>
      <a:accent6>
        <a:srgbClr val="CC0066"/>
      </a:accent6>
      <a:hlink>
        <a:srgbClr val="0000FF"/>
      </a:hlink>
      <a:folHlink>
        <a:srgbClr val="FF00FF"/>
      </a:folHlink>
    </a:clrScheme>
    <a:fontScheme name="Tema de Office">
      <a:majorFont>
        <a:latin typeface="Helvetica"/>
        <a:ea typeface="Helvetica"/>
        <a:cs typeface="Helvetica"/>
      </a:majorFont>
      <a:minorFont>
        <a:latin typeface="Aptos"/>
        <a:ea typeface="Aptos"/>
        <a:cs typeface="Aptos"/>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3399FF"/>
      </a:accent1>
      <a:accent2>
        <a:srgbClr val="FFCC00"/>
      </a:accent2>
      <a:accent3>
        <a:srgbClr val="FF66CC"/>
      </a:accent3>
      <a:accent4>
        <a:srgbClr val="00CC00"/>
      </a:accent4>
      <a:accent5>
        <a:srgbClr val="8D30F4"/>
      </a:accent5>
      <a:accent6>
        <a:srgbClr val="CC0066"/>
      </a:accent6>
      <a:hlink>
        <a:srgbClr val="0000FF"/>
      </a:hlink>
      <a:folHlink>
        <a:srgbClr val="FF00FF"/>
      </a:folHlink>
    </a:clrScheme>
    <a:fontScheme name="Tema de Office">
      <a:majorFont>
        <a:latin typeface="Helvetica"/>
        <a:ea typeface="Helvetica"/>
        <a:cs typeface="Helvetica"/>
      </a:majorFont>
      <a:minorFont>
        <a:latin typeface="Aptos"/>
        <a:ea typeface="Aptos"/>
        <a:cs typeface="Aptos"/>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1516</Words>
  <Application>Microsoft Office PowerPoint</Application>
  <PresentationFormat>Panorámica</PresentationFormat>
  <Paragraphs>63</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Sergio</cp:lastModifiedBy>
  <cp:revision>4</cp:revision>
  <dcterms:modified xsi:type="dcterms:W3CDTF">2026-07-10T07:00:44Z</dcterms:modified>
</cp:coreProperties>
</file>