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2"/>
  </p:sldMasterIdLst>
  <p:notesMasterIdLst>
    <p:notesMasterId r:id="rId12"/>
  </p:notesMasterIdLst>
  <p:sldIdLst>
    <p:sldId id="256" r:id="rId3"/>
    <p:sldId id="257" r:id="rId4"/>
    <p:sldId id="265" r:id="rId5"/>
    <p:sldId id="259" r:id="rId6"/>
    <p:sldId id="278" r:id="rId7"/>
    <p:sldId id="260" r:id="rId8"/>
    <p:sldId id="262" r:id="rId9"/>
    <p:sldId id="263" r:id="rId10"/>
    <p:sldId id="264" r:id="rId1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DDFF"/>
          </a:solidFill>
        </a:fill>
      </a:tcStyle>
    </a:wholeTbl>
    <a:band2H>
      <a:tcTxStyle/>
      <a:tcStyle>
        <a:tcBdr/>
        <a:fill>
          <a:solidFill>
            <a:srgbClr val="E7EF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D2EC"/>
          </a:solidFill>
        </a:fill>
      </a:tcStyle>
    </a:wholeTbl>
    <a:band2H>
      <a:tcTxStyle/>
      <a:tcStyle>
        <a:tcBdr/>
        <a:fill>
          <a:solidFill>
            <a:srgbClr val="FFEAF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CCAD2"/>
          </a:solidFill>
        </a:fill>
      </a:tcStyle>
    </a:wholeTbl>
    <a:band2H>
      <a:tcTxStyle/>
      <a:tcStyle>
        <a:tcBdr/>
        <a:fill>
          <a:solidFill>
            <a:srgbClr val="F6E6E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3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63421A-F50B-4E0D-8E4F-5F42FF64DA9C}"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es-ES"/>
        </a:p>
      </dgm:t>
    </dgm:pt>
    <dgm:pt modelId="{03A94776-907F-4909-BE8F-B852C8A33453}">
      <dgm:prSet custT="1"/>
      <dgm:spPr>
        <a:xfrm>
          <a:off x="313848" y="71653"/>
          <a:ext cx="4393882" cy="383760"/>
        </a:xfrm>
        <a:prstGeom prst="roundRect">
          <a:avLst/>
        </a:prstGeom>
        <a:gradFill rotWithShape="0">
          <a:gsLst>
            <a:gs pos="0">
              <a:srgbClr val="EEB500"/>
            </a:gs>
            <a:gs pos="50000">
              <a:srgbClr val="BC9D00"/>
            </a:gs>
            <a:gs pos="100000">
              <a:srgbClr val="AC9300"/>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buNone/>
          </a:pPr>
          <a:r>
            <a:rPr lang="es-ES" sz="2000" b="1" dirty="0" err="1">
              <a:solidFill>
                <a:sysClr val="window" lastClr="FFFFFF"/>
              </a:solidFill>
              <a:effectLst>
                <a:outerShdw blurRad="38100" dist="38100" dir="2700000" algn="tl">
                  <a:srgbClr val="000000"/>
                </a:outerShdw>
              </a:effectLst>
              <a:latin typeface="Aptos" panose="02110004020202020204"/>
              <a:ea typeface="+mn-ea"/>
              <a:cs typeface="+mn-cs"/>
            </a:rPr>
            <a:t>Melelet</a:t>
          </a:r>
          <a:r>
            <a:rPr lang="es-ES" sz="2000" b="1"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outerShdw>
              </a:effectLst>
              <a:latin typeface="Aptos" panose="02110004020202020204"/>
              <a:ea typeface="+mn-ea"/>
              <a:cs typeface="+mn-cs"/>
            </a:rPr>
            <a:t>Eo</a:t>
          </a:r>
          <a:r>
            <a:rPr lang="es-ES" sz="2000" b="1"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outerShdw>
              </a:effectLst>
              <a:latin typeface="Aptos" panose="02110004020202020204"/>
              <a:ea typeface="+mn-ea"/>
              <a:cs typeface="+mn-cs"/>
            </a:rPr>
            <a:t>An</a:t>
          </a:r>
          <a:r>
            <a:rPr lang="es-ES" sz="2000" b="1" dirty="0">
              <a:solidFill>
                <a:sysClr val="window" lastClr="FFFFFF"/>
              </a:solidFill>
              <a:effectLst>
                <a:outerShdw blurRad="38100" dist="38100" dir="2700000" algn="tl">
                  <a:srgbClr val="000000"/>
                </a:outerShdw>
              </a:effectLst>
              <a:latin typeface="Aptos" panose="02110004020202020204"/>
              <a:ea typeface="+mn-ea"/>
              <a:cs typeface="+mn-cs"/>
            </a:rPr>
            <a:t> Anij</a:t>
          </a:r>
        </a:p>
      </dgm:t>
    </dgm:pt>
    <dgm:pt modelId="{033F80B7-8CBC-416D-8641-7C2BA5EEEA48}" type="parTrans" cxnId="{39B63C40-7D8A-4610-ADDD-3011D583A24A}">
      <dgm:prSet/>
      <dgm:spPr/>
      <dgm:t>
        <a:bodyPr/>
        <a:lstStyle/>
        <a:p>
          <a:endParaRPr lang="es-ES">
            <a:effectLst>
              <a:outerShdw blurRad="38100" dist="38100" dir="2700000" algn="tl">
                <a:srgbClr val="000000"/>
              </a:outerShdw>
            </a:effectLst>
          </a:endParaRPr>
        </a:p>
      </dgm:t>
    </dgm:pt>
    <dgm:pt modelId="{19CA4E57-F4D1-4EC2-A4C5-35311650E621}" type="sibTrans" cxnId="{39B63C40-7D8A-4610-ADDD-3011D583A24A}">
      <dgm:prSet phldrT="1" phldr="0"/>
      <dgm:spPr/>
      <dgm:t>
        <a:bodyPr/>
        <a:lstStyle/>
        <a:p>
          <a:endParaRPr lang="es-ES"/>
        </a:p>
      </dgm:t>
    </dgm:pt>
    <dgm:pt modelId="{E3690EB3-3C6D-46BC-80D4-CE1520A26E76}">
      <dgm:prSet custT="1"/>
      <dgm:spPr>
        <a:xfrm>
          <a:off x="313848" y="661333"/>
          <a:ext cx="4393882" cy="383760"/>
        </a:xfrm>
        <a:prstGeom prst="roundRect">
          <a:avLst/>
        </a:prstGeom>
        <a:gradFill rotWithShape="0">
          <a:gsLst>
            <a:gs pos="0">
              <a:srgbClr val="FF66CC">
                <a:hueOff val="0"/>
                <a:satOff val="0"/>
                <a:lumOff val="0"/>
                <a:alphaOff val="0"/>
                <a:satMod val="103000"/>
                <a:lumMod val="102000"/>
                <a:tint val="94000"/>
              </a:srgbClr>
            </a:gs>
            <a:gs pos="50000">
              <a:srgbClr val="FF66CC">
                <a:hueOff val="0"/>
                <a:satOff val="0"/>
                <a:lumOff val="0"/>
                <a:alphaOff val="0"/>
                <a:satMod val="110000"/>
                <a:lumMod val="100000"/>
                <a:shade val="100000"/>
              </a:srgbClr>
            </a:gs>
            <a:gs pos="100000">
              <a:srgbClr val="FF66CC">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buNone/>
          </a:pPr>
          <a:r>
            <a:rPr lang="es-ES" sz="2000" b="1" dirty="0" err="1">
              <a:solidFill>
                <a:sysClr val="window" lastClr="FFFFFF"/>
              </a:solidFill>
              <a:effectLst>
                <a:outerShdw blurRad="38100" dist="38100" dir="2700000" algn="tl">
                  <a:srgbClr val="000000"/>
                </a:outerShdw>
              </a:effectLst>
              <a:latin typeface="Aptos" panose="02110004020202020204"/>
              <a:ea typeface="+mn-ea"/>
              <a:cs typeface="+mn-cs"/>
            </a:rPr>
            <a:t>Bwebwe</a:t>
          </a:r>
          <a:r>
            <a:rPr lang="es-ES" sz="2000" b="1"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outerShdw>
              </a:effectLst>
              <a:latin typeface="Aptos" panose="02110004020202020204"/>
              <a:ea typeface="+mn-ea"/>
              <a:cs typeface="+mn-cs"/>
            </a:rPr>
            <a:t>ilo</a:t>
          </a:r>
          <a:r>
            <a:rPr lang="es-ES" sz="2000" b="1"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outerShdw>
              </a:effectLst>
              <a:latin typeface="Aptos" panose="02110004020202020204"/>
              <a:ea typeface="+mn-ea"/>
              <a:cs typeface="+mn-cs"/>
            </a:rPr>
            <a:t>Debwāāl</a:t>
          </a:r>
          <a:r>
            <a:rPr lang="es-ES" sz="2000" b="1"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outerShdw>
              </a:effectLst>
              <a:latin typeface="Aptos" panose="02110004020202020204"/>
              <a:ea typeface="+mn-ea"/>
              <a:cs typeface="+mn-cs"/>
            </a:rPr>
            <a:t>eo</a:t>
          </a:r>
          <a:endParaRPr lang="es-ES" sz="2000" b="1" dirty="0">
            <a:solidFill>
              <a:sysClr val="window" lastClr="FFFFFF"/>
            </a:solidFill>
            <a:effectLst>
              <a:outerShdw blurRad="38100" dist="38100" dir="2700000" algn="tl">
                <a:srgbClr val="000000"/>
              </a:outerShdw>
            </a:effectLst>
            <a:latin typeface="Aptos" panose="02110004020202020204"/>
            <a:ea typeface="+mn-ea"/>
            <a:cs typeface="+mn-cs"/>
          </a:endParaRPr>
        </a:p>
      </dgm:t>
    </dgm:pt>
    <dgm:pt modelId="{194FC269-82DE-4301-8BB7-D62DE671A92C}" type="parTrans" cxnId="{136D7B9D-8095-4B97-8CCE-477A3FAE12D8}">
      <dgm:prSet/>
      <dgm:spPr/>
      <dgm:t>
        <a:bodyPr/>
        <a:lstStyle/>
        <a:p>
          <a:endParaRPr lang="es-ES">
            <a:effectLst>
              <a:outerShdw blurRad="38100" dist="38100" dir="2700000" algn="tl">
                <a:srgbClr val="000000"/>
              </a:outerShdw>
            </a:effectLst>
          </a:endParaRPr>
        </a:p>
      </dgm:t>
    </dgm:pt>
    <dgm:pt modelId="{35BA3243-90AD-4C8F-8B89-FB2D2A27C824}" type="sibTrans" cxnId="{136D7B9D-8095-4B97-8CCE-477A3FAE12D8}">
      <dgm:prSet phldrT="2" phldr="0"/>
      <dgm:spPr/>
      <dgm:t>
        <a:bodyPr/>
        <a:lstStyle/>
        <a:p>
          <a:endParaRPr lang="es-ES"/>
        </a:p>
      </dgm:t>
    </dgm:pt>
    <dgm:pt modelId="{10D5878C-0484-43CE-94B4-EB836D258373}">
      <dgm:prSet custT="1"/>
      <dgm:spPr>
        <a:xfrm>
          <a:off x="313848" y="1251013"/>
          <a:ext cx="4393882" cy="383760"/>
        </a:xfrm>
        <a:prstGeom prst="roundRect">
          <a:avLst/>
        </a:prstGeom>
        <a:gradFill rotWithShape="0">
          <a:gsLst>
            <a:gs pos="0">
              <a:srgbClr val="00CC00">
                <a:hueOff val="0"/>
                <a:satOff val="0"/>
                <a:lumOff val="0"/>
                <a:alphaOff val="0"/>
                <a:satMod val="103000"/>
                <a:lumMod val="102000"/>
                <a:tint val="94000"/>
              </a:srgbClr>
            </a:gs>
            <a:gs pos="50000">
              <a:srgbClr val="00CC00">
                <a:hueOff val="0"/>
                <a:satOff val="0"/>
                <a:lumOff val="0"/>
                <a:alphaOff val="0"/>
                <a:satMod val="110000"/>
                <a:lumMod val="100000"/>
                <a:shade val="100000"/>
              </a:srgbClr>
            </a:gs>
            <a:gs pos="100000">
              <a:srgbClr val="00CC00">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buNone/>
          </a:pPr>
          <a:r>
            <a:rPr lang="es-ES" sz="2000" b="1" dirty="0" err="1">
              <a:solidFill>
                <a:sysClr val="window" lastClr="FFFFFF"/>
              </a:solidFill>
              <a:effectLst>
                <a:outerShdw blurRad="38100" dist="38100" dir="2700000" algn="tl">
                  <a:srgbClr val="000000"/>
                </a:outerShdw>
              </a:effectLst>
              <a:latin typeface="Aptos" panose="02110004020202020204"/>
              <a:ea typeface="+mn-ea"/>
              <a:cs typeface="+mn-cs"/>
            </a:rPr>
            <a:t>Kajoor</a:t>
          </a:r>
          <a:r>
            <a:rPr lang="es-ES" sz="2000" b="1"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outerShdw>
              </a:effectLst>
              <a:latin typeface="Aptos" panose="02110004020202020204"/>
              <a:ea typeface="+mn-ea"/>
              <a:cs typeface="+mn-cs"/>
            </a:rPr>
            <a:t>Eo</a:t>
          </a:r>
          <a:r>
            <a:rPr lang="es-ES" sz="2000" b="1"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outerShdw>
              </a:effectLst>
              <a:latin typeface="Aptos" panose="02110004020202020204"/>
              <a:ea typeface="+mn-ea"/>
              <a:cs typeface="+mn-cs"/>
            </a:rPr>
            <a:t>An</a:t>
          </a:r>
          <a:r>
            <a:rPr lang="es-ES" sz="2000" b="1" dirty="0">
              <a:solidFill>
                <a:sysClr val="window" lastClr="FFFFFF"/>
              </a:solidFill>
              <a:effectLst>
                <a:outerShdw blurRad="38100" dist="38100" dir="2700000" algn="tl">
                  <a:srgbClr val="000000"/>
                </a:outerShdw>
              </a:effectLst>
              <a:latin typeface="Aptos" panose="02110004020202020204"/>
              <a:ea typeface="+mn-ea"/>
              <a:cs typeface="+mn-cs"/>
            </a:rPr>
            <a:t> Anij</a:t>
          </a:r>
        </a:p>
      </dgm:t>
    </dgm:pt>
    <dgm:pt modelId="{C2647D3B-A44F-44C0-8CF4-D61ECD96C658}" type="parTrans" cxnId="{CB81C6E2-67FF-44C8-B8FE-92C8FC2A5F25}">
      <dgm:prSet/>
      <dgm:spPr/>
      <dgm:t>
        <a:bodyPr/>
        <a:lstStyle/>
        <a:p>
          <a:endParaRPr lang="es-ES">
            <a:effectLst>
              <a:outerShdw blurRad="38100" dist="38100" dir="2700000" algn="tl">
                <a:srgbClr val="000000"/>
              </a:outerShdw>
            </a:effectLst>
          </a:endParaRPr>
        </a:p>
      </dgm:t>
    </dgm:pt>
    <dgm:pt modelId="{46B9ABDF-034D-4C05-894A-0A96AC4EF5D2}" type="sibTrans" cxnId="{CB81C6E2-67FF-44C8-B8FE-92C8FC2A5F25}">
      <dgm:prSet phldrT="3" phldr="0"/>
      <dgm:spPr/>
      <dgm:t>
        <a:bodyPr/>
        <a:lstStyle/>
        <a:p>
          <a:endParaRPr lang="es-ES"/>
        </a:p>
      </dgm:t>
    </dgm:pt>
    <dgm:pt modelId="{A1399854-EE6F-4F96-BF2A-73A2FA0D1967}">
      <dgm:prSet custT="1"/>
      <dgm:spPr>
        <a:xfrm>
          <a:off x="313848" y="1840694"/>
          <a:ext cx="4393882" cy="383760"/>
        </a:xfrm>
        <a:prstGeom prst="round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buNone/>
          </a:pPr>
          <a:r>
            <a:rPr lang="es-ES" sz="2000" b="1" dirty="0">
              <a:solidFill>
                <a:sysClr val="window" lastClr="FFFFFF"/>
              </a:solidFill>
              <a:effectLst>
                <a:outerShdw blurRad="38100" dist="38100" dir="2700000" algn="tl">
                  <a:srgbClr val="000000"/>
                </a:outerShdw>
              </a:effectLst>
              <a:latin typeface="Aptos" panose="02110004020202020204"/>
              <a:ea typeface="+mn-ea"/>
              <a:cs typeface="+mn-cs"/>
            </a:rPr>
            <a:t>Nan in Katak Jen </a:t>
          </a:r>
          <a:r>
            <a:rPr lang="es-ES" sz="2000" b="1" dirty="0" err="1">
              <a:solidFill>
                <a:sysClr val="window" lastClr="FFFFFF"/>
              </a:solidFill>
              <a:effectLst>
                <a:outerShdw blurRad="38100" dist="38100" dir="2700000" algn="tl">
                  <a:srgbClr val="000000"/>
                </a:outerShdw>
              </a:effectLst>
              <a:latin typeface="Aptos" panose="02110004020202020204"/>
              <a:ea typeface="+mn-ea"/>
              <a:cs typeface="+mn-cs"/>
            </a:rPr>
            <a:t>Debwāāl</a:t>
          </a:r>
          <a:r>
            <a:rPr lang="es-ES" sz="2000" b="1"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dirty="0" err="1">
              <a:solidFill>
                <a:sysClr val="window" lastClr="FFFFFF"/>
              </a:solidFill>
              <a:effectLst>
                <a:outerShdw blurRad="38100" dist="38100" dir="2700000" algn="tl">
                  <a:srgbClr val="000000"/>
                </a:outerShdw>
              </a:effectLst>
              <a:latin typeface="Aptos" panose="02110004020202020204"/>
              <a:ea typeface="+mn-ea"/>
              <a:cs typeface="+mn-cs"/>
            </a:rPr>
            <a:t>Eo</a:t>
          </a:r>
          <a:endParaRPr lang="es-ES" sz="2000" b="1" dirty="0">
            <a:solidFill>
              <a:sysClr val="window" lastClr="FFFFFF"/>
            </a:solidFill>
            <a:effectLst>
              <a:outerShdw blurRad="38100" dist="38100" dir="2700000" algn="tl">
                <a:srgbClr val="000000"/>
              </a:outerShdw>
            </a:effectLst>
            <a:latin typeface="Aptos" panose="02110004020202020204"/>
            <a:ea typeface="+mn-ea"/>
            <a:cs typeface="+mn-cs"/>
          </a:endParaRPr>
        </a:p>
      </dgm:t>
    </dgm:pt>
    <dgm:pt modelId="{AEC0E76A-494C-4387-B5AE-3A627C11C153}" type="parTrans" cxnId="{A6BCB25F-8854-470B-ADC7-B247B21C7E03}">
      <dgm:prSet/>
      <dgm:spPr/>
      <dgm:t>
        <a:bodyPr/>
        <a:lstStyle/>
        <a:p>
          <a:endParaRPr lang="es-ES">
            <a:effectLst>
              <a:outerShdw blurRad="38100" dist="38100" dir="2700000" algn="tl">
                <a:srgbClr val="000000"/>
              </a:outerShdw>
            </a:effectLst>
          </a:endParaRPr>
        </a:p>
      </dgm:t>
    </dgm:pt>
    <dgm:pt modelId="{8A80262D-A4B3-4045-B94E-DE497B401EC0}" type="sibTrans" cxnId="{A6BCB25F-8854-470B-ADC7-B247B21C7E03}">
      <dgm:prSet phldrT="4" phldr="0"/>
      <dgm:spPr/>
      <dgm:t>
        <a:bodyPr/>
        <a:lstStyle/>
        <a:p>
          <a:endParaRPr lang="es-ES"/>
        </a:p>
      </dgm:t>
    </dgm:pt>
    <dgm:pt modelId="{663D1BA5-7B91-4C43-A5A9-1361F0524EF7}">
      <dgm:prSet custT="1"/>
      <dgm:spPr>
        <a:xfrm>
          <a:off x="313848" y="2430373"/>
          <a:ext cx="4393882" cy="383760"/>
        </a:xfrm>
        <a:prstGeom prst="roundRect">
          <a:avLst/>
        </a:prstGeom>
        <a:gradFill rotWithShape="0">
          <a:gsLst>
            <a:gs pos="0">
              <a:srgbClr val="CC0066">
                <a:hueOff val="0"/>
                <a:satOff val="0"/>
                <a:lumOff val="0"/>
                <a:alphaOff val="0"/>
                <a:satMod val="103000"/>
                <a:lumMod val="102000"/>
                <a:tint val="94000"/>
              </a:srgbClr>
            </a:gs>
            <a:gs pos="50000">
              <a:srgbClr val="CC0066">
                <a:hueOff val="0"/>
                <a:satOff val="0"/>
                <a:lumOff val="0"/>
                <a:alphaOff val="0"/>
                <a:satMod val="110000"/>
                <a:lumMod val="100000"/>
                <a:shade val="100000"/>
              </a:srgbClr>
            </a:gs>
            <a:gs pos="100000">
              <a:srgbClr val="CC0066">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a:lstStyle/>
        <a:p>
          <a:pPr>
            <a:buNone/>
          </a:pPr>
          <a:r>
            <a:rPr lang="de-DE" sz="2000" b="1" dirty="0">
              <a:solidFill>
                <a:sysClr val="window" lastClr="FFFFFF"/>
              </a:solidFill>
              <a:effectLst>
                <a:outerShdw blurRad="38100" dist="38100" dir="2700000" algn="tl">
                  <a:srgbClr val="000000"/>
                </a:outerShdw>
              </a:effectLst>
              <a:latin typeface="Aptos" panose="02110004020202020204"/>
              <a:ea typeface="+mn-ea"/>
              <a:cs typeface="+mn-cs"/>
            </a:rPr>
            <a:t>Bwebwe im mōjno eo an Anij</a:t>
          </a:r>
          <a:endParaRPr lang="es-ES" sz="2000" b="1" dirty="0">
            <a:solidFill>
              <a:sysClr val="window" lastClr="FFFFFF"/>
            </a:solidFill>
            <a:effectLst>
              <a:outerShdw blurRad="38100" dist="38100" dir="2700000" algn="tl">
                <a:srgbClr val="000000"/>
              </a:outerShdw>
            </a:effectLst>
            <a:latin typeface="Aptos" panose="02110004020202020204"/>
            <a:ea typeface="+mn-ea"/>
            <a:cs typeface="+mn-cs"/>
          </a:endParaRPr>
        </a:p>
      </dgm:t>
    </dgm:pt>
    <dgm:pt modelId="{F574BBBC-6A8B-4417-B7D1-82EE2BE907B9}" type="parTrans" cxnId="{B0F5DFCB-F370-4CDE-9A9B-F9B81B6E487D}">
      <dgm:prSet/>
      <dgm:spPr/>
      <dgm:t>
        <a:bodyPr/>
        <a:lstStyle/>
        <a:p>
          <a:endParaRPr lang="es-ES">
            <a:effectLst>
              <a:outerShdw blurRad="38100" dist="38100" dir="2700000" algn="tl">
                <a:srgbClr val="000000"/>
              </a:outerShdw>
            </a:effectLst>
          </a:endParaRPr>
        </a:p>
      </dgm:t>
    </dgm:pt>
    <dgm:pt modelId="{70DFE001-4526-42E7-AC87-98E697D32A15}" type="sibTrans" cxnId="{B0F5DFCB-F370-4CDE-9A9B-F9B81B6E487D}">
      <dgm:prSet phldrT="5" phldr="0"/>
      <dgm:spPr/>
      <dgm:t>
        <a:bodyPr/>
        <a:lstStyle/>
        <a:p>
          <a:endParaRPr lang="es-ES"/>
        </a:p>
      </dgm:t>
    </dgm:pt>
    <dgm:pt modelId="{C56CE76A-5C4D-45D1-98B1-E9AE812DB59A}" type="pres">
      <dgm:prSet presAssocID="{BF63421A-F50B-4E0D-8E4F-5F42FF64DA9C}" presName="linear" presStyleCnt="0">
        <dgm:presLayoutVars>
          <dgm:dir/>
          <dgm:animLvl val="lvl"/>
          <dgm:resizeHandles val="exact"/>
        </dgm:presLayoutVars>
      </dgm:prSet>
      <dgm:spPr/>
    </dgm:pt>
    <dgm:pt modelId="{4C2E281C-42E1-4E54-8994-4C214B635678}" type="pres">
      <dgm:prSet presAssocID="{03A94776-907F-4909-BE8F-B852C8A33453}" presName="parentLin" presStyleCnt="0"/>
      <dgm:spPr/>
    </dgm:pt>
    <dgm:pt modelId="{A9B9C2E9-E00E-4AB9-A990-468B298C954B}" type="pres">
      <dgm:prSet presAssocID="{03A94776-907F-4909-BE8F-B852C8A33453}" presName="parentLeftMargin" presStyleLbl="node1" presStyleIdx="0" presStyleCnt="5"/>
      <dgm:spPr/>
    </dgm:pt>
    <dgm:pt modelId="{E6D94AC3-BB28-4770-A51E-188281BF4ACB}" type="pres">
      <dgm:prSet presAssocID="{03A94776-907F-4909-BE8F-B852C8A33453}" presName="parentText" presStyleLbl="node1" presStyleIdx="0" presStyleCnt="5">
        <dgm:presLayoutVars>
          <dgm:chMax val="0"/>
          <dgm:bulletEnabled val="1"/>
        </dgm:presLayoutVars>
      </dgm:prSet>
      <dgm:spPr/>
    </dgm:pt>
    <dgm:pt modelId="{EC72DF3F-4227-400F-B144-5ACA7F4616EA}" type="pres">
      <dgm:prSet presAssocID="{03A94776-907F-4909-BE8F-B852C8A33453}" presName="negativeSpace" presStyleCnt="0"/>
      <dgm:spPr/>
    </dgm:pt>
    <dgm:pt modelId="{C53C5037-72AE-49B9-B45E-EAFE0CDBB614}" type="pres">
      <dgm:prSet presAssocID="{03A94776-907F-4909-BE8F-B852C8A33453}" presName="childText" presStyleLbl="conFgAcc1" presStyleIdx="0" presStyleCnt="5">
        <dgm:presLayoutVars>
          <dgm:bulletEnabled val="1"/>
        </dgm:presLayoutVars>
      </dgm:prSet>
      <dgm:spPr>
        <a:xfrm>
          <a:off x="0" y="263533"/>
          <a:ext cx="6276975" cy="327600"/>
        </a:xfrm>
        <a:prstGeom prst="rect">
          <a:avLst/>
        </a:prstGeom>
        <a:solidFill>
          <a:srgbClr val="FFCC00">
            <a:lumMod val="20000"/>
            <a:lumOff val="80000"/>
            <a:alpha val="90000"/>
          </a:srgbClr>
        </a:solidFill>
        <a:ln w="12700" cap="flat" cmpd="sng" algn="ctr">
          <a:solidFill>
            <a:srgbClr val="FFCC00">
              <a:hueOff val="0"/>
              <a:satOff val="0"/>
              <a:lumOff val="0"/>
              <a:alphaOff val="0"/>
            </a:srgbClr>
          </a:solidFill>
          <a:prstDash val="solid"/>
          <a:miter lim="800000"/>
        </a:ln>
        <a:effectLst/>
        <a:scene3d>
          <a:camera prst="orthographicFront"/>
          <a:lightRig rig="threePt" dir="t">
            <a:rot lat="0" lon="0" rev="7500000"/>
          </a:lightRig>
        </a:scene3d>
        <a:sp3d z="152400" extrusionH="63500" prstMaterial="dkEdge">
          <a:bevelT w="135400" h="16350" prst="relaxedInset"/>
          <a:contourClr>
            <a:sysClr val="window" lastClr="FFFFFF"/>
          </a:contourClr>
        </a:sp3d>
      </dgm:spPr>
    </dgm:pt>
    <dgm:pt modelId="{1033C6E8-A0C9-4495-8BA5-2E251A437445}" type="pres">
      <dgm:prSet presAssocID="{19CA4E57-F4D1-4EC2-A4C5-35311650E621}" presName="spaceBetweenRectangles" presStyleCnt="0"/>
      <dgm:spPr/>
    </dgm:pt>
    <dgm:pt modelId="{9DE6317A-CCC0-487E-903B-BCA396E4EB58}" type="pres">
      <dgm:prSet presAssocID="{E3690EB3-3C6D-46BC-80D4-CE1520A26E76}" presName="parentLin" presStyleCnt="0"/>
      <dgm:spPr/>
    </dgm:pt>
    <dgm:pt modelId="{7A54CA21-9933-42D4-AC14-38B31ECD0441}" type="pres">
      <dgm:prSet presAssocID="{E3690EB3-3C6D-46BC-80D4-CE1520A26E76}" presName="parentLeftMargin" presStyleLbl="node1" presStyleIdx="0" presStyleCnt="5"/>
      <dgm:spPr/>
    </dgm:pt>
    <dgm:pt modelId="{C0886489-0DF4-43DF-8C49-C1E8AE258AAD}" type="pres">
      <dgm:prSet presAssocID="{E3690EB3-3C6D-46BC-80D4-CE1520A26E76}" presName="parentText" presStyleLbl="node1" presStyleIdx="1" presStyleCnt="5">
        <dgm:presLayoutVars>
          <dgm:chMax val="0"/>
          <dgm:bulletEnabled val="1"/>
        </dgm:presLayoutVars>
      </dgm:prSet>
      <dgm:spPr/>
    </dgm:pt>
    <dgm:pt modelId="{04AC329C-C469-4848-844E-88EF9FF947F8}" type="pres">
      <dgm:prSet presAssocID="{E3690EB3-3C6D-46BC-80D4-CE1520A26E76}" presName="negativeSpace" presStyleCnt="0"/>
      <dgm:spPr/>
    </dgm:pt>
    <dgm:pt modelId="{D325A0F0-F704-4EA1-A386-70342098AE22}" type="pres">
      <dgm:prSet presAssocID="{E3690EB3-3C6D-46BC-80D4-CE1520A26E76}" presName="childText" presStyleLbl="conFgAcc1" presStyleIdx="1" presStyleCnt="5">
        <dgm:presLayoutVars>
          <dgm:bulletEnabled val="1"/>
        </dgm:presLayoutVars>
      </dgm:prSet>
      <dgm:spPr>
        <a:xfrm>
          <a:off x="0" y="853213"/>
          <a:ext cx="6276975" cy="327600"/>
        </a:xfrm>
        <a:prstGeom prst="rect">
          <a:avLst/>
        </a:prstGeom>
        <a:solidFill>
          <a:srgbClr val="FF66CC">
            <a:lumMod val="20000"/>
            <a:lumOff val="80000"/>
            <a:alpha val="90000"/>
          </a:srgbClr>
        </a:solidFill>
        <a:ln w="12700" cap="flat" cmpd="sng" algn="ctr">
          <a:solidFill>
            <a:srgbClr val="FF66CC">
              <a:hueOff val="0"/>
              <a:satOff val="0"/>
              <a:lumOff val="0"/>
              <a:alphaOff val="0"/>
            </a:srgbClr>
          </a:solidFill>
          <a:prstDash val="solid"/>
          <a:miter lim="800000"/>
        </a:ln>
        <a:effectLst/>
        <a:scene3d>
          <a:camera prst="orthographicFront"/>
          <a:lightRig rig="threePt" dir="t">
            <a:rot lat="0" lon="0" rev="7500000"/>
          </a:lightRig>
        </a:scene3d>
        <a:sp3d z="152400" extrusionH="63500" prstMaterial="dkEdge">
          <a:bevelT w="135400" h="16350" prst="relaxedInset"/>
          <a:contourClr>
            <a:sysClr val="window" lastClr="FFFFFF"/>
          </a:contourClr>
        </a:sp3d>
      </dgm:spPr>
    </dgm:pt>
    <dgm:pt modelId="{9A22215B-1417-48FB-9794-9A0F373BCB12}" type="pres">
      <dgm:prSet presAssocID="{35BA3243-90AD-4C8F-8B89-FB2D2A27C824}" presName="spaceBetweenRectangles" presStyleCnt="0"/>
      <dgm:spPr/>
    </dgm:pt>
    <dgm:pt modelId="{3E57F9E6-111A-445A-ADC3-569DE6356D8A}" type="pres">
      <dgm:prSet presAssocID="{10D5878C-0484-43CE-94B4-EB836D258373}" presName="parentLin" presStyleCnt="0"/>
      <dgm:spPr/>
    </dgm:pt>
    <dgm:pt modelId="{8D610333-8B53-4086-B981-7DB97F5FD740}" type="pres">
      <dgm:prSet presAssocID="{10D5878C-0484-43CE-94B4-EB836D258373}" presName="parentLeftMargin" presStyleLbl="node1" presStyleIdx="1" presStyleCnt="5"/>
      <dgm:spPr/>
    </dgm:pt>
    <dgm:pt modelId="{A06E1619-19B5-4DBE-B0E3-64804E6C4469}" type="pres">
      <dgm:prSet presAssocID="{10D5878C-0484-43CE-94B4-EB836D258373}" presName="parentText" presStyleLbl="node1" presStyleIdx="2" presStyleCnt="5">
        <dgm:presLayoutVars>
          <dgm:chMax val="0"/>
          <dgm:bulletEnabled val="1"/>
        </dgm:presLayoutVars>
      </dgm:prSet>
      <dgm:spPr/>
    </dgm:pt>
    <dgm:pt modelId="{14F1A134-F750-4CFB-A01D-C0B1ACB5F761}" type="pres">
      <dgm:prSet presAssocID="{10D5878C-0484-43CE-94B4-EB836D258373}" presName="negativeSpace" presStyleCnt="0"/>
      <dgm:spPr/>
    </dgm:pt>
    <dgm:pt modelId="{B90D3791-A324-4080-A53E-50098A2FF061}" type="pres">
      <dgm:prSet presAssocID="{10D5878C-0484-43CE-94B4-EB836D258373}" presName="childText" presStyleLbl="conFgAcc1" presStyleIdx="2" presStyleCnt="5">
        <dgm:presLayoutVars>
          <dgm:bulletEnabled val="1"/>
        </dgm:presLayoutVars>
      </dgm:prSet>
      <dgm:spPr>
        <a:xfrm>
          <a:off x="0" y="1442893"/>
          <a:ext cx="6276975" cy="327600"/>
        </a:xfrm>
        <a:prstGeom prst="rect">
          <a:avLst/>
        </a:prstGeom>
        <a:solidFill>
          <a:srgbClr val="00CC00">
            <a:lumMod val="20000"/>
            <a:lumOff val="80000"/>
            <a:alpha val="90000"/>
          </a:srgbClr>
        </a:solidFill>
        <a:ln w="12700" cap="flat" cmpd="sng" algn="ctr">
          <a:solidFill>
            <a:srgbClr val="00CC00">
              <a:hueOff val="0"/>
              <a:satOff val="0"/>
              <a:lumOff val="0"/>
              <a:alphaOff val="0"/>
            </a:srgbClr>
          </a:solidFill>
          <a:prstDash val="solid"/>
          <a:miter lim="800000"/>
        </a:ln>
        <a:effectLst/>
        <a:scene3d>
          <a:camera prst="orthographicFront"/>
          <a:lightRig rig="threePt" dir="t">
            <a:rot lat="0" lon="0" rev="7500000"/>
          </a:lightRig>
        </a:scene3d>
        <a:sp3d z="152400" extrusionH="63500" prstMaterial="dkEdge">
          <a:bevelT w="135400" h="16350" prst="relaxedInset"/>
          <a:contourClr>
            <a:sysClr val="window" lastClr="FFFFFF"/>
          </a:contourClr>
        </a:sp3d>
      </dgm:spPr>
    </dgm:pt>
    <dgm:pt modelId="{F4B59EE8-E938-4591-9264-40ABCCEDFA4F}" type="pres">
      <dgm:prSet presAssocID="{46B9ABDF-034D-4C05-894A-0A96AC4EF5D2}" presName="spaceBetweenRectangles" presStyleCnt="0"/>
      <dgm:spPr/>
    </dgm:pt>
    <dgm:pt modelId="{6C1855F0-5BE1-4528-A680-1F82E2B2F8BF}" type="pres">
      <dgm:prSet presAssocID="{A1399854-EE6F-4F96-BF2A-73A2FA0D1967}" presName="parentLin" presStyleCnt="0"/>
      <dgm:spPr/>
    </dgm:pt>
    <dgm:pt modelId="{9360D5B9-5086-4F99-B9B8-67538B374497}" type="pres">
      <dgm:prSet presAssocID="{A1399854-EE6F-4F96-BF2A-73A2FA0D1967}" presName="parentLeftMargin" presStyleLbl="node1" presStyleIdx="2" presStyleCnt="5"/>
      <dgm:spPr/>
    </dgm:pt>
    <dgm:pt modelId="{4C752FFD-46F4-4865-9930-403A34454E3B}" type="pres">
      <dgm:prSet presAssocID="{A1399854-EE6F-4F96-BF2A-73A2FA0D1967}" presName="parentText" presStyleLbl="node1" presStyleIdx="3" presStyleCnt="5">
        <dgm:presLayoutVars>
          <dgm:chMax val="0"/>
          <dgm:bulletEnabled val="1"/>
        </dgm:presLayoutVars>
      </dgm:prSet>
      <dgm:spPr/>
    </dgm:pt>
    <dgm:pt modelId="{2635CC0A-D3C0-46B4-8687-B41CC53E762B}" type="pres">
      <dgm:prSet presAssocID="{A1399854-EE6F-4F96-BF2A-73A2FA0D1967}" presName="negativeSpace" presStyleCnt="0"/>
      <dgm:spPr/>
    </dgm:pt>
    <dgm:pt modelId="{33F2D34D-9362-4621-96F3-9613C460E57F}" type="pres">
      <dgm:prSet presAssocID="{A1399854-EE6F-4F96-BF2A-73A2FA0D1967}" presName="childText" presStyleLbl="conFgAcc1" presStyleIdx="3" presStyleCnt="5">
        <dgm:presLayoutVars>
          <dgm:bulletEnabled val="1"/>
        </dgm:presLayoutVars>
      </dgm:prSet>
      <dgm:spPr>
        <a:xfrm>
          <a:off x="0" y="2032574"/>
          <a:ext cx="6276975" cy="327600"/>
        </a:xfrm>
        <a:prstGeom prst="rect">
          <a:avLst/>
        </a:prstGeom>
        <a:solidFill>
          <a:srgbClr val="8D30F4">
            <a:lumMod val="20000"/>
            <a:lumOff val="80000"/>
            <a:alpha val="90000"/>
          </a:srgbClr>
        </a:solidFill>
        <a:ln w="12700" cap="flat" cmpd="sng" algn="ctr">
          <a:solidFill>
            <a:srgbClr val="8D30F4">
              <a:hueOff val="0"/>
              <a:satOff val="0"/>
              <a:lumOff val="0"/>
              <a:alphaOff val="0"/>
            </a:srgbClr>
          </a:solidFill>
          <a:prstDash val="solid"/>
          <a:miter lim="800000"/>
        </a:ln>
        <a:effectLst/>
        <a:scene3d>
          <a:camera prst="orthographicFront"/>
          <a:lightRig rig="threePt" dir="t">
            <a:rot lat="0" lon="0" rev="7500000"/>
          </a:lightRig>
        </a:scene3d>
        <a:sp3d z="152400" extrusionH="63500" prstMaterial="dkEdge">
          <a:bevelT w="135400" h="16350" prst="relaxedInset"/>
          <a:contourClr>
            <a:sysClr val="window" lastClr="FFFFFF"/>
          </a:contourClr>
        </a:sp3d>
      </dgm:spPr>
    </dgm:pt>
    <dgm:pt modelId="{038537CD-1A72-47E3-AF41-B6EA9BBCFB9F}" type="pres">
      <dgm:prSet presAssocID="{8A80262D-A4B3-4045-B94E-DE497B401EC0}" presName="spaceBetweenRectangles" presStyleCnt="0"/>
      <dgm:spPr/>
    </dgm:pt>
    <dgm:pt modelId="{92542EDA-D36B-4ED7-9E9F-706BE8A38B30}" type="pres">
      <dgm:prSet presAssocID="{663D1BA5-7B91-4C43-A5A9-1361F0524EF7}" presName="parentLin" presStyleCnt="0"/>
      <dgm:spPr/>
    </dgm:pt>
    <dgm:pt modelId="{74623B98-76B1-4EC8-B64F-A46ED7DB686C}" type="pres">
      <dgm:prSet presAssocID="{663D1BA5-7B91-4C43-A5A9-1361F0524EF7}" presName="parentLeftMargin" presStyleLbl="node1" presStyleIdx="3" presStyleCnt="5"/>
      <dgm:spPr/>
    </dgm:pt>
    <dgm:pt modelId="{9993B59B-517C-4403-BA7A-17285E2A6420}" type="pres">
      <dgm:prSet presAssocID="{663D1BA5-7B91-4C43-A5A9-1361F0524EF7}" presName="parentText" presStyleLbl="node1" presStyleIdx="4" presStyleCnt="5">
        <dgm:presLayoutVars>
          <dgm:chMax val="0"/>
          <dgm:bulletEnabled val="1"/>
        </dgm:presLayoutVars>
      </dgm:prSet>
      <dgm:spPr/>
    </dgm:pt>
    <dgm:pt modelId="{59653F95-AFD3-45D7-8536-DC0A6880713B}" type="pres">
      <dgm:prSet presAssocID="{663D1BA5-7B91-4C43-A5A9-1361F0524EF7}" presName="negativeSpace" presStyleCnt="0"/>
      <dgm:spPr/>
    </dgm:pt>
    <dgm:pt modelId="{76FEF27D-7DF4-410C-8F1B-C5FE8476228B}" type="pres">
      <dgm:prSet presAssocID="{663D1BA5-7B91-4C43-A5A9-1361F0524EF7}" presName="childText" presStyleLbl="conFgAcc1" presStyleIdx="4" presStyleCnt="5">
        <dgm:presLayoutVars>
          <dgm:bulletEnabled val="1"/>
        </dgm:presLayoutVars>
      </dgm:prSet>
      <dgm:spPr>
        <a:xfrm>
          <a:off x="0" y="2622254"/>
          <a:ext cx="6276975" cy="327600"/>
        </a:xfrm>
        <a:prstGeom prst="rect">
          <a:avLst/>
        </a:prstGeom>
        <a:solidFill>
          <a:srgbClr val="CC0066">
            <a:lumMod val="20000"/>
            <a:lumOff val="80000"/>
            <a:alpha val="90000"/>
          </a:srgbClr>
        </a:solidFill>
        <a:ln w="12700" cap="flat" cmpd="sng" algn="ctr">
          <a:solidFill>
            <a:srgbClr val="CC0066">
              <a:hueOff val="0"/>
              <a:satOff val="0"/>
              <a:lumOff val="0"/>
              <a:alphaOff val="0"/>
            </a:srgbClr>
          </a:solidFill>
          <a:prstDash val="solid"/>
          <a:miter lim="800000"/>
        </a:ln>
        <a:effectLst/>
        <a:scene3d>
          <a:camera prst="orthographicFront"/>
          <a:lightRig rig="threePt" dir="t">
            <a:rot lat="0" lon="0" rev="7500000"/>
          </a:lightRig>
        </a:scene3d>
        <a:sp3d z="152400" extrusionH="63500" prstMaterial="dkEdge">
          <a:bevelT w="135400" h="16350" prst="relaxedInset"/>
          <a:contourClr>
            <a:sysClr val="window" lastClr="FFFFFF"/>
          </a:contourClr>
        </a:sp3d>
      </dgm:spPr>
    </dgm:pt>
  </dgm:ptLst>
  <dgm:cxnLst>
    <dgm:cxn modelId="{111E9602-E5E6-4A82-99F0-5A33C4A17613}" type="presOf" srcId="{10D5878C-0484-43CE-94B4-EB836D258373}" destId="{A06E1619-19B5-4DBE-B0E3-64804E6C4469}" srcOrd="1" destOrd="0" presId="urn:microsoft.com/office/officeart/2005/8/layout/list1"/>
    <dgm:cxn modelId="{BEFF2611-27C6-4567-B37C-8565CD53BCA0}" type="presOf" srcId="{A1399854-EE6F-4F96-BF2A-73A2FA0D1967}" destId="{4C752FFD-46F4-4865-9930-403A34454E3B}" srcOrd="1" destOrd="0" presId="urn:microsoft.com/office/officeart/2005/8/layout/list1"/>
    <dgm:cxn modelId="{A2F1D112-4812-4811-8BEC-6751EB9D0742}" type="presOf" srcId="{663D1BA5-7B91-4C43-A5A9-1361F0524EF7}" destId="{9993B59B-517C-4403-BA7A-17285E2A6420}" srcOrd="1" destOrd="0" presId="urn:microsoft.com/office/officeart/2005/8/layout/list1"/>
    <dgm:cxn modelId="{4CD8A01C-9F95-448F-A7B5-90F622770F02}" type="presOf" srcId="{BF63421A-F50B-4E0D-8E4F-5F42FF64DA9C}" destId="{C56CE76A-5C4D-45D1-98B1-E9AE812DB59A}" srcOrd="0" destOrd="0" presId="urn:microsoft.com/office/officeart/2005/8/layout/list1"/>
    <dgm:cxn modelId="{F979331F-EB59-425E-88C4-43A7E4039BAA}" type="presOf" srcId="{A1399854-EE6F-4F96-BF2A-73A2FA0D1967}" destId="{9360D5B9-5086-4F99-B9B8-67538B374497}" srcOrd="0" destOrd="0" presId="urn:microsoft.com/office/officeart/2005/8/layout/list1"/>
    <dgm:cxn modelId="{616E8323-3E51-4773-B67A-C8D4CE98C974}" type="presOf" srcId="{663D1BA5-7B91-4C43-A5A9-1361F0524EF7}" destId="{74623B98-76B1-4EC8-B64F-A46ED7DB686C}" srcOrd="0" destOrd="0" presId="urn:microsoft.com/office/officeart/2005/8/layout/list1"/>
    <dgm:cxn modelId="{39B63C40-7D8A-4610-ADDD-3011D583A24A}" srcId="{BF63421A-F50B-4E0D-8E4F-5F42FF64DA9C}" destId="{03A94776-907F-4909-BE8F-B852C8A33453}" srcOrd="0" destOrd="0" parTransId="{033F80B7-8CBC-416D-8641-7C2BA5EEEA48}" sibTransId="{19CA4E57-F4D1-4EC2-A4C5-35311650E621}"/>
    <dgm:cxn modelId="{A6BCB25F-8854-470B-ADC7-B247B21C7E03}" srcId="{BF63421A-F50B-4E0D-8E4F-5F42FF64DA9C}" destId="{A1399854-EE6F-4F96-BF2A-73A2FA0D1967}" srcOrd="3" destOrd="0" parTransId="{AEC0E76A-494C-4387-B5AE-3A627C11C153}" sibTransId="{8A80262D-A4B3-4045-B94E-DE497B401EC0}"/>
    <dgm:cxn modelId="{D8ABBF67-A11C-45BD-B999-19098E7ECC5F}" type="presOf" srcId="{E3690EB3-3C6D-46BC-80D4-CE1520A26E76}" destId="{7A54CA21-9933-42D4-AC14-38B31ECD0441}" srcOrd="0" destOrd="0" presId="urn:microsoft.com/office/officeart/2005/8/layout/list1"/>
    <dgm:cxn modelId="{75144B69-4622-4BD3-9D5B-93951CE895DF}" type="presOf" srcId="{E3690EB3-3C6D-46BC-80D4-CE1520A26E76}" destId="{C0886489-0DF4-43DF-8C49-C1E8AE258AAD}" srcOrd="1" destOrd="0" presId="urn:microsoft.com/office/officeart/2005/8/layout/list1"/>
    <dgm:cxn modelId="{1AA3637C-1561-457E-8F44-5AAD940B5A5F}" type="presOf" srcId="{03A94776-907F-4909-BE8F-B852C8A33453}" destId="{A9B9C2E9-E00E-4AB9-A990-468B298C954B}" srcOrd="0" destOrd="0" presId="urn:microsoft.com/office/officeart/2005/8/layout/list1"/>
    <dgm:cxn modelId="{136D7B9D-8095-4B97-8CCE-477A3FAE12D8}" srcId="{BF63421A-F50B-4E0D-8E4F-5F42FF64DA9C}" destId="{E3690EB3-3C6D-46BC-80D4-CE1520A26E76}" srcOrd="1" destOrd="0" parTransId="{194FC269-82DE-4301-8BB7-D62DE671A92C}" sibTransId="{35BA3243-90AD-4C8F-8B89-FB2D2A27C824}"/>
    <dgm:cxn modelId="{51906DA1-A40F-4AA3-BD67-E1E3635C5238}" type="presOf" srcId="{03A94776-907F-4909-BE8F-B852C8A33453}" destId="{E6D94AC3-BB28-4770-A51E-188281BF4ACB}" srcOrd="1" destOrd="0" presId="urn:microsoft.com/office/officeart/2005/8/layout/list1"/>
    <dgm:cxn modelId="{B0F5DFCB-F370-4CDE-9A9B-F9B81B6E487D}" srcId="{BF63421A-F50B-4E0D-8E4F-5F42FF64DA9C}" destId="{663D1BA5-7B91-4C43-A5A9-1361F0524EF7}" srcOrd="4" destOrd="0" parTransId="{F574BBBC-6A8B-4417-B7D1-82EE2BE907B9}" sibTransId="{70DFE001-4526-42E7-AC87-98E697D32A15}"/>
    <dgm:cxn modelId="{CB81C6E2-67FF-44C8-B8FE-92C8FC2A5F25}" srcId="{BF63421A-F50B-4E0D-8E4F-5F42FF64DA9C}" destId="{10D5878C-0484-43CE-94B4-EB836D258373}" srcOrd="2" destOrd="0" parTransId="{C2647D3B-A44F-44C0-8CF4-D61ECD96C658}" sibTransId="{46B9ABDF-034D-4C05-894A-0A96AC4EF5D2}"/>
    <dgm:cxn modelId="{995DD5FD-410A-47DB-88B2-329FB77A81CA}" type="presOf" srcId="{10D5878C-0484-43CE-94B4-EB836D258373}" destId="{8D610333-8B53-4086-B981-7DB97F5FD740}" srcOrd="0" destOrd="0" presId="urn:microsoft.com/office/officeart/2005/8/layout/list1"/>
    <dgm:cxn modelId="{D6A35843-FB84-403E-80B7-6E64DFB049F7}" type="presParOf" srcId="{C56CE76A-5C4D-45D1-98B1-E9AE812DB59A}" destId="{4C2E281C-42E1-4E54-8994-4C214B635678}" srcOrd="0" destOrd="0" presId="urn:microsoft.com/office/officeart/2005/8/layout/list1"/>
    <dgm:cxn modelId="{67E532EB-424C-4657-818C-D5870E2352A2}" type="presParOf" srcId="{4C2E281C-42E1-4E54-8994-4C214B635678}" destId="{A9B9C2E9-E00E-4AB9-A990-468B298C954B}" srcOrd="0" destOrd="0" presId="urn:microsoft.com/office/officeart/2005/8/layout/list1"/>
    <dgm:cxn modelId="{804BA7C4-2566-4339-8CDE-F10CF161B793}" type="presParOf" srcId="{4C2E281C-42E1-4E54-8994-4C214B635678}" destId="{E6D94AC3-BB28-4770-A51E-188281BF4ACB}" srcOrd="1" destOrd="0" presId="urn:microsoft.com/office/officeart/2005/8/layout/list1"/>
    <dgm:cxn modelId="{04F5F857-D615-4E74-A0A5-299D742CE0D5}" type="presParOf" srcId="{C56CE76A-5C4D-45D1-98B1-E9AE812DB59A}" destId="{EC72DF3F-4227-400F-B144-5ACA7F4616EA}" srcOrd="1" destOrd="0" presId="urn:microsoft.com/office/officeart/2005/8/layout/list1"/>
    <dgm:cxn modelId="{70206882-7D8D-4747-8D17-4CFCAEDB2818}" type="presParOf" srcId="{C56CE76A-5C4D-45D1-98B1-E9AE812DB59A}" destId="{C53C5037-72AE-49B9-B45E-EAFE0CDBB614}" srcOrd="2" destOrd="0" presId="urn:microsoft.com/office/officeart/2005/8/layout/list1"/>
    <dgm:cxn modelId="{514B7A3F-2753-4AE1-89F9-D3D7060C5347}" type="presParOf" srcId="{C56CE76A-5C4D-45D1-98B1-E9AE812DB59A}" destId="{1033C6E8-A0C9-4495-8BA5-2E251A437445}" srcOrd="3" destOrd="0" presId="urn:microsoft.com/office/officeart/2005/8/layout/list1"/>
    <dgm:cxn modelId="{3A74FAA8-873E-4CF5-AC17-295F86A65A52}" type="presParOf" srcId="{C56CE76A-5C4D-45D1-98B1-E9AE812DB59A}" destId="{9DE6317A-CCC0-487E-903B-BCA396E4EB58}" srcOrd="4" destOrd="0" presId="urn:microsoft.com/office/officeart/2005/8/layout/list1"/>
    <dgm:cxn modelId="{556ACF5C-35FC-422A-B811-CECD2E746DDD}" type="presParOf" srcId="{9DE6317A-CCC0-487E-903B-BCA396E4EB58}" destId="{7A54CA21-9933-42D4-AC14-38B31ECD0441}" srcOrd="0" destOrd="0" presId="urn:microsoft.com/office/officeart/2005/8/layout/list1"/>
    <dgm:cxn modelId="{D20F4179-A4D9-4BA5-B616-66D5830C9117}" type="presParOf" srcId="{9DE6317A-CCC0-487E-903B-BCA396E4EB58}" destId="{C0886489-0DF4-43DF-8C49-C1E8AE258AAD}" srcOrd="1" destOrd="0" presId="urn:microsoft.com/office/officeart/2005/8/layout/list1"/>
    <dgm:cxn modelId="{53D7BFEE-9947-4CB5-A650-90DE2BCCA6FE}" type="presParOf" srcId="{C56CE76A-5C4D-45D1-98B1-E9AE812DB59A}" destId="{04AC329C-C469-4848-844E-88EF9FF947F8}" srcOrd="5" destOrd="0" presId="urn:microsoft.com/office/officeart/2005/8/layout/list1"/>
    <dgm:cxn modelId="{3499968A-8916-411B-A9C4-3D7431EF78CF}" type="presParOf" srcId="{C56CE76A-5C4D-45D1-98B1-E9AE812DB59A}" destId="{D325A0F0-F704-4EA1-A386-70342098AE22}" srcOrd="6" destOrd="0" presId="urn:microsoft.com/office/officeart/2005/8/layout/list1"/>
    <dgm:cxn modelId="{41FBEF96-F296-4CCB-8489-183A1E067C0F}" type="presParOf" srcId="{C56CE76A-5C4D-45D1-98B1-E9AE812DB59A}" destId="{9A22215B-1417-48FB-9794-9A0F373BCB12}" srcOrd="7" destOrd="0" presId="urn:microsoft.com/office/officeart/2005/8/layout/list1"/>
    <dgm:cxn modelId="{49D9047C-6864-4EFE-9F8A-DC78B75E4444}" type="presParOf" srcId="{C56CE76A-5C4D-45D1-98B1-E9AE812DB59A}" destId="{3E57F9E6-111A-445A-ADC3-569DE6356D8A}" srcOrd="8" destOrd="0" presId="urn:microsoft.com/office/officeart/2005/8/layout/list1"/>
    <dgm:cxn modelId="{B2AB7939-7E5A-4219-A0B6-7A70D91C1208}" type="presParOf" srcId="{3E57F9E6-111A-445A-ADC3-569DE6356D8A}" destId="{8D610333-8B53-4086-B981-7DB97F5FD740}" srcOrd="0" destOrd="0" presId="urn:microsoft.com/office/officeart/2005/8/layout/list1"/>
    <dgm:cxn modelId="{AE69E186-C5B7-4CDC-8726-C5B30D07F4FA}" type="presParOf" srcId="{3E57F9E6-111A-445A-ADC3-569DE6356D8A}" destId="{A06E1619-19B5-4DBE-B0E3-64804E6C4469}" srcOrd="1" destOrd="0" presId="urn:microsoft.com/office/officeart/2005/8/layout/list1"/>
    <dgm:cxn modelId="{3AF67439-30C8-4A94-940B-329F73551C0C}" type="presParOf" srcId="{C56CE76A-5C4D-45D1-98B1-E9AE812DB59A}" destId="{14F1A134-F750-4CFB-A01D-C0B1ACB5F761}" srcOrd="9" destOrd="0" presId="urn:microsoft.com/office/officeart/2005/8/layout/list1"/>
    <dgm:cxn modelId="{7FC66EF6-5A86-45D3-AFEE-997EE90E8BC5}" type="presParOf" srcId="{C56CE76A-5C4D-45D1-98B1-E9AE812DB59A}" destId="{B90D3791-A324-4080-A53E-50098A2FF061}" srcOrd="10" destOrd="0" presId="urn:microsoft.com/office/officeart/2005/8/layout/list1"/>
    <dgm:cxn modelId="{7662E685-7A29-4E58-B5C4-94C81526EE0C}" type="presParOf" srcId="{C56CE76A-5C4D-45D1-98B1-E9AE812DB59A}" destId="{F4B59EE8-E938-4591-9264-40ABCCEDFA4F}" srcOrd="11" destOrd="0" presId="urn:microsoft.com/office/officeart/2005/8/layout/list1"/>
    <dgm:cxn modelId="{9CB17E17-46A5-4830-83B9-610AE9AB3BD4}" type="presParOf" srcId="{C56CE76A-5C4D-45D1-98B1-E9AE812DB59A}" destId="{6C1855F0-5BE1-4528-A680-1F82E2B2F8BF}" srcOrd="12" destOrd="0" presId="urn:microsoft.com/office/officeart/2005/8/layout/list1"/>
    <dgm:cxn modelId="{0F8EC91D-81DB-4A1B-B324-A65793729978}" type="presParOf" srcId="{6C1855F0-5BE1-4528-A680-1F82E2B2F8BF}" destId="{9360D5B9-5086-4F99-B9B8-67538B374497}" srcOrd="0" destOrd="0" presId="urn:microsoft.com/office/officeart/2005/8/layout/list1"/>
    <dgm:cxn modelId="{414FD5A7-F035-4F11-B032-A5941D08ABC6}" type="presParOf" srcId="{6C1855F0-5BE1-4528-A680-1F82E2B2F8BF}" destId="{4C752FFD-46F4-4865-9930-403A34454E3B}" srcOrd="1" destOrd="0" presId="urn:microsoft.com/office/officeart/2005/8/layout/list1"/>
    <dgm:cxn modelId="{30D87F4B-0324-46A9-96A3-B92671DFB548}" type="presParOf" srcId="{C56CE76A-5C4D-45D1-98B1-E9AE812DB59A}" destId="{2635CC0A-D3C0-46B4-8687-B41CC53E762B}" srcOrd="13" destOrd="0" presId="urn:microsoft.com/office/officeart/2005/8/layout/list1"/>
    <dgm:cxn modelId="{8EF4659E-97AF-4BF3-AA0A-541A73CFFE01}" type="presParOf" srcId="{C56CE76A-5C4D-45D1-98B1-E9AE812DB59A}" destId="{33F2D34D-9362-4621-96F3-9613C460E57F}" srcOrd="14" destOrd="0" presId="urn:microsoft.com/office/officeart/2005/8/layout/list1"/>
    <dgm:cxn modelId="{A4279EB6-9AF0-4043-953B-4352BF79F4E3}" type="presParOf" srcId="{C56CE76A-5C4D-45D1-98B1-E9AE812DB59A}" destId="{038537CD-1A72-47E3-AF41-B6EA9BBCFB9F}" srcOrd="15" destOrd="0" presId="urn:microsoft.com/office/officeart/2005/8/layout/list1"/>
    <dgm:cxn modelId="{2A8071C9-68AA-4813-8859-C28E4B93BDE7}" type="presParOf" srcId="{C56CE76A-5C4D-45D1-98B1-E9AE812DB59A}" destId="{92542EDA-D36B-4ED7-9E9F-706BE8A38B30}" srcOrd="16" destOrd="0" presId="urn:microsoft.com/office/officeart/2005/8/layout/list1"/>
    <dgm:cxn modelId="{ADF929AB-895D-449F-9F95-EB3D0F4A7879}" type="presParOf" srcId="{92542EDA-D36B-4ED7-9E9F-706BE8A38B30}" destId="{74623B98-76B1-4EC8-B64F-A46ED7DB686C}" srcOrd="0" destOrd="0" presId="urn:microsoft.com/office/officeart/2005/8/layout/list1"/>
    <dgm:cxn modelId="{1F7CB8D6-4725-409C-8281-2B47FBDFA4B8}" type="presParOf" srcId="{92542EDA-D36B-4ED7-9E9F-706BE8A38B30}" destId="{9993B59B-517C-4403-BA7A-17285E2A6420}" srcOrd="1" destOrd="0" presId="urn:microsoft.com/office/officeart/2005/8/layout/list1"/>
    <dgm:cxn modelId="{9C9C8ED9-C4F2-4E76-8F24-963DE41D907D}" type="presParOf" srcId="{C56CE76A-5C4D-45D1-98B1-E9AE812DB59A}" destId="{59653F95-AFD3-45D7-8536-DC0A6880713B}" srcOrd="17" destOrd="0" presId="urn:microsoft.com/office/officeart/2005/8/layout/list1"/>
    <dgm:cxn modelId="{EE200104-00E8-4EE2-AC94-447ADCEEF4E7}" type="presParOf" srcId="{C56CE76A-5C4D-45D1-98B1-E9AE812DB59A}" destId="{76FEF27D-7DF4-410C-8F1B-C5FE8476228B}" srcOrd="18"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3D4A29-A0C7-4D6C-8E84-66BD22CD2F5F}" type="doc">
      <dgm:prSet loTypeId="urn:microsoft.com/office/officeart/2005/8/layout/vList3" loCatId="list" qsTypeId="urn:microsoft.com/office/officeart/2005/8/quickstyle/simple3" qsCatId="simple" csTypeId="urn:microsoft.com/office/officeart/2005/8/colors/colorful3" csCatId="colorful" phldr="1"/>
      <dgm:spPr/>
      <dgm:t>
        <a:bodyPr/>
        <a:lstStyle/>
        <a:p>
          <a:endParaRPr lang="es-ES"/>
        </a:p>
      </dgm:t>
    </dgm:pt>
    <dgm:pt modelId="{B54137E9-F38E-44AA-987F-7EED1EC88239}">
      <dgm:prSet custT="1"/>
      <dgm:spPr>
        <a:effectLst>
          <a:outerShdw blurRad="50800" dist="38100" dir="2700000" algn="tl" rotWithShape="0">
            <a:prstClr val="black">
              <a:alpha val="40000"/>
            </a:prstClr>
          </a:outerShdw>
        </a:effectLst>
      </dgm:spPr>
      <dgm:t>
        <a:bodyPr/>
        <a:lstStyle/>
        <a:p>
          <a:r>
            <a:rPr lang="es-ES" sz="1800" b="1" dirty="0"/>
            <a:t>“</a:t>
          </a:r>
          <a:r>
            <a:rPr lang="es-ES" sz="1800" b="1" dirty="0" err="1"/>
            <a:t>Naan</a:t>
          </a:r>
          <a:r>
            <a:rPr lang="es-ES" sz="1800" b="1" dirty="0"/>
            <a:t> </a:t>
          </a:r>
          <a:r>
            <a:rPr lang="es-ES" sz="1800" b="1" dirty="0" err="1"/>
            <a:t>eo</a:t>
          </a:r>
          <a:r>
            <a:rPr lang="es-ES" sz="1800" b="1" dirty="0"/>
            <a:t> </a:t>
          </a:r>
          <a:r>
            <a:rPr lang="es-ES" sz="1800" b="1" dirty="0" err="1"/>
            <a:t>kin</a:t>
          </a:r>
          <a:r>
            <a:rPr lang="es-ES" sz="1800" b="1" dirty="0"/>
            <a:t> </a:t>
          </a:r>
          <a:r>
            <a:rPr lang="es-ES" sz="1800" b="1" dirty="0" err="1"/>
            <a:t>debwāāl</a:t>
          </a:r>
          <a:r>
            <a:rPr lang="es-ES" sz="1800" b="1" dirty="0"/>
            <a:t> </a:t>
          </a:r>
          <a:r>
            <a:rPr lang="es-ES" sz="1800" b="1" dirty="0" err="1"/>
            <a:t>eo</a:t>
          </a:r>
          <a:r>
            <a:rPr lang="es-ES" sz="1800" b="1" dirty="0"/>
            <a:t> </a:t>
          </a:r>
          <a:r>
            <a:rPr lang="es-ES" sz="1800" b="1" dirty="0" err="1"/>
            <a:t>ej</a:t>
          </a:r>
          <a:r>
            <a:rPr lang="es-ES" sz="1800" b="1" dirty="0"/>
            <a:t> </a:t>
          </a:r>
          <a:r>
            <a:rPr lang="es-ES" sz="1800" b="1" dirty="0" err="1"/>
            <a:t>menin</a:t>
          </a:r>
          <a:r>
            <a:rPr lang="es-ES" sz="1800" b="1" dirty="0"/>
            <a:t> </a:t>
          </a:r>
          <a:r>
            <a:rPr lang="es-ES" sz="1800" b="1" dirty="0" err="1"/>
            <a:t>bwebwe</a:t>
          </a:r>
          <a:r>
            <a:rPr lang="es-ES" sz="1800" b="1" dirty="0"/>
            <a:t> </a:t>
          </a:r>
          <a:r>
            <a:rPr lang="es-ES" sz="1800" b="1" dirty="0" err="1"/>
            <a:t>ñan</a:t>
          </a:r>
          <a:r>
            <a:rPr lang="es-ES" sz="1800" b="1" dirty="0"/>
            <a:t> ro </a:t>
          </a:r>
          <a:r>
            <a:rPr lang="es-ES" sz="1800" b="1" dirty="0" err="1"/>
            <a:t>rej</a:t>
          </a:r>
          <a:r>
            <a:rPr lang="es-ES" sz="1800" b="1" dirty="0"/>
            <a:t> </a:t>
          </a:r>
          <a:r>
            <a:rPr lang="es-ES" sz="1800" b="1" dirty="0" err="1"/>
            <a:t>jako</a:t>
          </a:r>
          <a:r>
            <a:rPr lang="es-ES" sz="1800" b="1" dirty="0"/>
            <a:t>” (1 </a:t>
          </a:r>
          <a:r>
            <a:rPr lang="es-ES" sz="1800" b="1" dirty="0" err="1"/>
            <a:t>Korinth</a:t>
          </a:r>
          <a:r>
            <a:rPr lang="es-ES" sz="1800" b="1" dirty="0"/>
            <a:t> 1:18)</a:t>
          </a:r>
        </a:p>
      </dgm:t>
    </dgm:pt>
    <dgm:pt modelId="{4F7B94C1-540B-4FD0-84BE-A2667CC6CCAF}" type="parTrans" cxnId="{AC0D508C-F6BF-4923-AE3B-93B06F780197}">
      <dgm:prSet/>
      <dgm:spPr/>
      <dgm:t>
        <a:bodyPr/>
        <a:lstStyle/>
        <a:p>
          <a:endParaRPr lang="es-ES" sz="1800"/>
        </a:p>
      </dgm:t>
    </dgm:pt>
    <dgm:pt modelId="{B525827A-0973-4E1B-8F7A-E2C39A8E3024}" type="sibTrans" cxnId="{AC0D508C-F6BF-4923-AE3B-93B06F780197}">
      <dgm:prSet/>
      <dgm:spPr/>
      <dgm:t>
        <a:bodyPr/>
        <a:lstStyle/>
        <a:p>
          <a:endParaRPr lang="es-ES" sz="1800"/>
        </a:p>
      </dgm:t>
    </dgm:pt>
    <dgm:pt modelId="{1A6A80ED-672E-49E7-A3B4-5715A1E4D2CE}">
      <dgm:prSet custT="1"/>
      <dgm:spPr>
        <a:effectLst>
          <a:outerShdw blurRad="50800" dist="38100" dir="2700000" algn="tl" rotWithShape="0">
            <a:prstClr val="black">
              <a:alpha val="40000"/>
            </a:prstClr>
          </a:outerShdw>
        </a:effectLst>
      </dgm:spPr>
      <dgm:t>
        <a:bodyPr/>
        <a:lstStyle/>
        <a:p>
          <a:r>
            <a:rPr lang="es-ES" sz="1800" b="1" dirty="0"/>
            <a:t>“Ear </a:t>
          </a:r>
          <a:r>
            <a:rPr lang="es-ES" sz="1800" b="1" dirty="0" err="1"/>
            <a:t>kabuñburuen</a:t>
          </a:r>
          <a:r>
            <a:rPr lang="es-ES" sz="1800" b="1" dirty="0"/>
            <a:t> Anij </a:t>
          </a:r>
          <a:r>
            <a:rPr lang="es-ES" sz="1800" b="1" dirty="0" err="1"/>
            <a:t>bwe</a:t>
          </a:r>
          <a:r>
            <a:rPr lang="es-ES" sz="1800" b="1" dirty="0"/>
            <a:t> en </a:t>
          </a:r>
          <a:r>
            <a:rPr lang="es-ES" sz="1800" b="1" dirty="0" err="1"/>
            <a:t>lomoren</a:t>
          </a:r>
          <a:r>
            <a:rPr lang="es-ES" sz="1800" b="1" dirty="0"/>
            <a:t> ro </a:t>
          </a:r>
          <a:r>
            <a:rPr lang="es-ES" sz="1800" b="1" dirty="0" err="1"/>
            <a:t>rej</a:t>
          </a:r>
          <a:r>
            <a:rPr lang="es-ES" sz="1800" b="1" dirty="0"/>
            <a:t> </a:t>
          </a:r>
          <a:r>
            <a:rPr lang="es-ES" sz="1800" b="1" dirty="0" err="1"/>
            <a:t>tõmak</a:t>
          </a:r>
          <a:r>
            <a:rPr lang="es-ES" sz="1800" b="1" dirty="0"/>
            <a:t> </a:t>
          </a:r>
          <a:r>
            <a:rPr lang="es-ES" sz="1800" b="1" dirty="0" err="1"/>
            <a:t>kin</a:t>
          </a:r>
          <a:r>
            <a:rPr lang="es-ES" sz="1800" b="1" dirty="0"/>
            <a:t> </a:t>
          </a:r>
          <a:r>
            <a:rPr lang="es-ES" sz="1800" b="1" dirty="0" err="1"/>
            <a:t>nan</a:t>
          </a:r>
          <a:r>
            <a:rPr lang="es-ES" sz="1800" b="1" dirty="0"/>
            <a:t> in </a:t>
          </a:r>
          <a:r>
            <a:rPr lang="es-ES" sz="1800" b="1" dirty="0" err="1"/>
            <a:t>bwebwe</a:t>
          </a:r>
          <a:r>
            <a:rPr lang="es-ES" sz="1800" b="1" dirty="0"/>
            <a:t> </a:t>
          </a:r>
          <a:r>
            <a:rPr lang="es-ES" sz="1800" b="1" dirty="0" err="1"/>
            <a:t>eo</a:t>
          </a:r>
          <a:r>
            <a:rPr lang="es-ES" sz="1800" b="1" dirty="0"/>
            <a:t> </a:t>
          </a:r>
          <a:r>
            <a:rPr lang="es-ES" sz="1800" b="1" dirty="0" err="1"/>
            <a:t>an</a:t>
          </a:r>
          <a:r>
            <a:rPr lang="es-ES" sz="1800" b="1" dirty="0"/>
            <a:t>” (1 Kor. 1:21)</a:t>
          </a:r>
        </a:p>
      </dgm:t>
    </dgm:pt>
    <dgm:pt modelId="{BECB41EA-1D7E-4CD9-B179-6D7158B9B3DF}" type="parTrans" cxnId="{A04D50FF-F26D-4E64-A0A9-859DAFD604F3}">
      <dgm:prSet/>
      <dgm:spPr/>
      <dgm:t>
        <a:bodyPr/>
        <a:lstStyle/>
        <a:p>
          <a:endParaRPr lang="es-ES" sz="1800"/>
        </a:p>
      </dgm:t>
    </dgm:pt>
    <dgm:pt modelId="{63154794-E0C7-4B62-A243-DE1F4968D97B}" type="sibTrans" cxnId="{A04D50FF-F26D-4E64-A0A9-859DAFD604F3}">
      <dgm:prSet/>
      <dgm:spPr/>
      <dgm:t>
        <a:bodyPr/>
        <a:lstStyle/>
        <a:p>
          <a:endParaRPr lang="es-ES" sz="1800"/>
        </a:p>
      </dgm:t>
    </dgm:pt>
    <dgm:pt modelId="{10BF231D-E19A-4FF8-B6BA-DD2424E146E1}">
      <dgm:prSet custT="1"/>
      <dgm:spPr>
        <a:effectLst>
          <a:outerShdw blurRad="50800" dist="38100" dir="2700000" algn="tl" rotWithShape="0">
            <a:prstClr val="black">
              <a:alpha val="40000"/>
            </a:prstClr>
          </a:outerShdw>
        </a:effectLst>
      </dgm:spPr>
      <dgm:t>
        <a:bodyPr/>
        <a:lstStyle/>
        <a:p>
          <a:r>
            <a:rPr lang="es-ES" sz="1800" b="1" dirty="0"/>
            <a:t>“</a:t>
          </a:r>
          <a:r>
            <a:rPr lang="es-ES" sz="1800" b="1" dirty="0" err="1"/>
            <a:t>Kraist</a:t>
          </a:r>
          <a:r>
            <a:rPr lang="es-ES" sz="1800" b="1" dirty="0"/>
            <a:t> </a:t>
          </a:r>
          <a:r>
            <a:rPr lang="es-ES" sz="1800" b="1" dirty="0" err="1"/>
            <a:t>eo</a:t>
          </a:r>
          <a:r>
            <a:rPr lang="es-ES" sz="1800" b="1" dirty="0"/>
            <a:t> me </a:t>
          </a:r>
          <a:r>
            <a:rPr lang="es-ES" sz="1800" b="1" dirty="0" err="1"/>
            <a:t>ear</a:t>
          </a:r>
          <a:r>
            <a:rPr lang="es-ES" sz="1800" b="1" dirty="0"/>
            <a:t> </a:t>
          </a:r>
          <a:r>
            <a:rPr lang="es-ES" sz="1800" b="1" dirty="0" err="1"/>
            <a:t>mij</a:t>
          </a:r>
          <a:r>
            <a:rPr lang="es-ES" sz="1800" b="1" dirty="0"/>
            <a:t> Ilo </a:t>
          </a:r>
          <a:r>
            <a:rPr lang="es-ES" sz="1800" b="1" dirty="0" err="1"/>
            <a:t>Debwāāl</a:t>
          </a:r>
          <a:r>
            <a:rPr lang="es-ES" sz="1800" b="1" dirty="0"/>
            <a:t>, […] </a:t>
          </a:r>
          <a:r>
            <a:rPr lang="es-ES" sz="1800" b="1" dirty="0" err="1"/>
            <a:t>men</a:t>
          </a:r>
          <a:r>
            <a:rPr lang="es-ES" sz="1800" b="1" dirty="0"/>
            <a:t> in </a:t>
          </a:r>
          <a:r>
            <a:rPr lang="es-ES" sz="1800" b="1" dirty="0" err="1"/>
            <a:t>bwebwe</a:t>
          </a:r>
          <a:r>
            <a:rPr lang="es-ES" sz="1800" b="1" dirty="0"/>
            <a:t> </a:t>
          </a:r>
          <a:r>
            <a:rPr lang="es-ES" sz="1800" b="1" dirty="0" err="1"/>
            <a:t>ñan</a:t>
          </a:r>
          <a:r>
            <a:rPr lang="es-ES" sz="1800" b="1" dirty="0"/>
            <a:t> ro </a:t>
          </a:r>
          <a:r>
            <a:rPr lang="es-ES" sz="1800" b="1" dirty="0" err="1"/>
            <a:t>ri</a:t>
          </a:r>
          <a:r>
            <a:rPr lang="es-ES" sz="1800" b="1" dirty="0"/>
            <a:t> </a:t>
          </a:r>
          <a:r>
            <a:rPr lang="es-ES" sz="1800" b="1" dirty="0" err="1"/>
            <a:t>aelōñ</a:t>
          </a:r>
          <a:r>
            <a:rPr lang="es-ES" sz="1800" b="1" dirty="0"/>
            <a:t> </a:t>
          </a:r>
          <a:r>
            <a:rPr lang="es-ES" sz="1800" b="1" dirty="0" err="1"/>
            <a:t>ko</a:t>
          </a:r>
          <a:r>
            <a:rPr lang="es-ES" sz="1800" b="1" dirty="0"/>
            <a:t>” (1 Kor. 1:23)</a:t>
          </a:r>
        </a:p>
      </dgm:t>
    </dgm:pt>
    <dgm:pt modelId="{95C15A5A-1B5C-4038-A813-297CC820FD07}" type="parTrans" cxnId="{7BFE48D5-04BB-4A3C-B0AF-A9051EF305B1}">
      <dgm:prSet/>
      <dgm:spPr/>
      <dgm:t>
        <a:bodyPr/>
        <a:lstStyle/>
        <a:p>
          <a:endParaRPr lang="es-ES" sz="1800"/>
        </a:p>
      </dgm:t>
    </dgm:pt>
    <dgm:pt modelId="{7F0A868D-BC72-431A-A147-AFCD3D6CD5C9}" type="sibTrans" cxnId="{7BFE48D5-04BB-4A3C-B0AF-A9051EF305B1}">
      <dgm:prSet/>
      <dgm:spPr/>
      <dgm:t>
        <a:bodyPr/>
        <a:lstStyle/>
        <a:p>
          <a:endParaRPr lang="es-ES" sz="1800"/>
        </a:p>
      </dgm:t>
    </dgm:pt>
    <dgm:pt modelId="{670C311F-BB00-4B5F-9628-2BAF5BC7D713}">
      <dgm:prSet custT="1"/>
      <dgm:spPr>
        <a:effectLst>
          <a:outerShdw blurRad="50800" dist="38100" dir="2700000" algn="tl" rotWithShape="0">
            <a:prstClr val="black">
              <a:alpha val="40000"/>
            </a:prstClr>
          </a:outerShdw>
        </a:effectLst>
      </dgm:spPr>
      <dgm:t>
        <a:bodyPr/>
        <a:lstStyle/>
        <a:p>
          <a:r>
            <a:rPr lang="es-ES" sz="1800" b="1" dirty="0"/>
            <a:t>“</a:t>
          </a:r>
          <a:r>
            <a:rPr lang="es-ES" sz="1800" b="1" dirty="0" err="1"/>
            <a:t>Ñan</a:t>
          </a:r>
          <a:r>
            <a:rPr lang="es-ES" sz="1800" b="1" dirty="0"/>
            <a:t> </a:t>
          </a:r>
          <a:r>
            <a:rPr lang="es-ES" sz="1800" b="1" dirty="0" err="1"/>
            <a:t>armij</a:t>
          </a:r>
          <a:r>
            <a:rPr lang="es-ES" sz="1800" b="1" dirty="0"/>
            <a:t> </a:t>
          </a:r>
          <a:r>
            <a:rPr lang="es-ES" sz="1800" b="1" dirty="0" err="1"/>
            <a:t>eo</a:t>
          </a:r>
          <a:r>
            <a:rPr lang="es-ES" sz="1800" b="1" dirty="0"/>
            <a:t> […] </a:t>
          </a:r>
          <a:r>
            <a:rPr lang="es-ES" sz="1800" b="1" dirty="0" err="1"/>
            <a:t>men</a:t>
          </a:r>
          <a:r>
            <a:rPr lang="es-ES" sz="1800" b="1" dirty="0"/>
            <a:t> </a:t>
          </a:r>
          <a:r>
            <a:rPr lang="es-ES" sz="1800" b="1" dirty="0" err="1"/>
            <a:t>ko</a:t>
          </a:r>
          <a:r>
            <a:rPr lang="es-ES" sz="1800" b="1" dirty="0"/>
            <a:t> </a:t>
          </a:r>
          <a:r>
            <a:rPr lang="es-ES" sz="1800" b="1" dirty="0" err="1"/>
            <a:t>an</a:t>
          </a:r>
          <a:r>
            <a:rPr lang="es-ES" sz="1800" b="1" dirty="0"/>
            <a:t> </a:t>
          </a:r>
          <a:r>
            <a:rPr lang="es-ES" sz="1800" b="1" dirty="0" err="1"/>
            <a:t>Jitõb</a:t>
          </a:r>
          <a:r>
            <a:rPr lang="es-ES" sz="1800" b="1" dirty="0"/>
            <a:t> </a:t>
          </a:r>
          <a:r>
            <a:rPr lang="es-ES" sz="1800" b="1" dirty="0" err="1"/>
            <a:t>an</a:t>
          </a:r>
          <a:r>
            <a:rPr lang="es-ES" sz="1800" b="1" dirty="0"/>
            <a:t> Anij […] </a:t>
          </a:r>
          <a:r>
            <a:rPr lang="es-ES" sz="1800" b="1" dirty="0" err="1"/>
            <a:t>rej</a:t>
          </a:r>
          <a:r>
            <a:rPr lang="es-ES" sz="1800" b="1" dirty="0"/>
            <a:t> </a:t>
          </a:r>
          <a:r>
            <a:rPr lang="es-ES" sz="1800" b="1" dirty="0" err="1"/>
            <a:t>menin</a:t>
          </a:r>
          <a:r>
            <a:rPr lang="es-ES" sz="1800" b="1" dirty="0"/>
            <a:t> </a:t>
          </a:r>
          <a:r>
            <a:rPr lang="es-ES" sz="1800" b="1" dirty="0" err="1"/>
            <a:t>bwebwe</a:t>
          </a:r>
          <a:r>
            <a:rPr lang="es-ES" sz="1800" b="1" dirty="0"/>
            <a:t>” (1 Kor. 2:14)</a:t>
          </a:r>
        </a:p>
      </dgm:t>
    </dgm:pt>
    <dgm:pt modelId="{3B7F52FF-FD8D-4167-8037-14A63B1E5EC2}" type="parTrans" cxnId="{8594F597-7AE5-4882-B318-522621DC209C}">
      <dgm:prSet/>
      <dgm:spPr/>
      <dgm:t>
        <a:bodyPr/>
        <a:lstStyle/>
        <a:p>
          <a:endParaRPr lang="es-ES" sz="1800"/>
        </a:p>
      </dgm:t>
    </dgm:pt>
    <dgm:pt modelId="{0E38C008-43DC-4266-B94B-94F45A50A39F}" type="sibTrans" cxnId="{8594F597-7AE5-4882-B318-522621DC209C}">
      <dgm:prSet/>
      <dgm:spPr/>
      <dgm:t>
        <a:bodyPr/>
        <a:lstStyle/>
        <a:p>
          <a:endParaRPr lang="es-ES" sz="1800"/>
        </a:p>
      </dgm:t>
    </dgm:pt>
    <dgm:pt modelId="{A9FE1F5A-D5DB-4D85-95D0-243D2037F235}">
      <dgm:prSet custT="1"/>
      <dgm:spPr>
        <a:effectLst>
          <a:outerShdw blurRad="50800" dist="38100" dir="2700000" algn="tl" rotWithShape="0">
            <a:prstClr val="black">
              <a:alpha val="40000"/>
            </a:prstClr>
          </a:outerShdw>
        </a:effectLst>
      </dgm:spPr>
      <dgm:t>
        <a:bodyPr/>
        <a:lstStyle/>
        <a:p>
          <a:r>
            <a:rPr lang="es-ES" sz="1800" b="1" dirty="0"/>
            <a:t>“</a:t>
          </a:r>
          <a:r>
            <a:rPr lang="es-ES" sz="1800" b="1" dirty="0" err="1"/>
            <a:t>Bwe</a:t>
          </a:r>
          <a:r>
            <a:rPr lang="es-ES" sz="1800" b="1" dirty="0"/>
            <a:t> </a:t>
          </a:r>
          <a:r>
            <a:rPr lang="es-ES" sz="1800" b="1" dirty="0" err="1"/>
            <a:t>mālōtlōt</a:t>
          </a:r>
          <a:r>
            <a:rPr lang="es-ES" sz="1800" b="1" dirty="0"/>
            <a:t> </a:t>
          </a:r>
          <a:r>
            <a:rPr lang="es-ES" sz="1800" b="1" dirty="0" err="1"/>
            <a:t>an</a:t>
          </a:r>
          <a:r>
            <a:rPr lang="es-ES" sz="1800" b="1" dirty="0"/>
            <a:t> </a:t>
          </a:r>
          <a:r>
            <a:rPr lang="es-ES" sz="1800" b="1" dirty="0" err="1"/>
            <a:t>laḷ</a:t>
          </a:r>
          <a:r>
            <a:rPr lang="es-ES" sz="1800" b="1" dirty="0"/>
            <a:t> in </a:t>
          </a:r>
          <a:r>
            <a:rPr lang="es-ES" sz="1800" b="1" dirty="0" err="1"/>
            <a:t>ej</a:t>
          </a:r>
          <a:r>
            <a:rPr lang="es-ES" sz="1800" b="1" dirty="0"/>
            <a:t> </a:t>
          </a:r>
          <a:r>
            <a:rPr lang="es-ES" sz="1800" b="1" dirty="0" err="1"/>
            <a:t>men</a:t>
          </a:r>
          <a:r>
            <a:rPr lang="es-ES" sz="1800" b="1" dirty="0"/>
            <a:t> in </a:t>
          </a:r>
          <a:r>
            <a:rPr lang="es-ES" sz="1800" b="1" dirty="0" err="1"/>
            <a:t>bwebwe</a:t>
          </a:r>
          <a:r>
            <a:rPr lang="es-ES" sz="1800" b="1" dirty="0"/>
            <a:t> </a:t>
          </a:r>
          <a:r>
            <a:rPr lang="es-ES" sz="1800" b="1" dirty="0" err="1"/>
            <a:t>iṃaan</a:t>
          </a:r>
          <a:r>
            <a:rPr lang="es-ES" sz="1800" b="1" dirty="0"/>
            <a:t> </a:t>
          </a:r>
          <a:r>
            <a:rPr lang="es-ES" sz="1800" b="1" dirty="0" err="1"/>
            <a:t>mejān</a:t>
          </a:r>
          <a:r>
            <a:rPr lang="es-ES" sz="1800" b="1" dirty="0"/>
            <a:t> Anij.” (1 </a:t>
          </a:r>
          <a:r>
            <a:rPr lang="es-ES" sz="1800" b="1" dirty="0" err="1"/>
            <a:t>Korinth</a:t>
          </a:r>
          <a:r>
            <a:rPr lang="es-ES" sz="1800" b="1" dirty="0"/>
            <a:t> 3:19)</a:t>
          </a:r>
        </a:p>
      </dgm:t>
    </dgm:pt>
    <dgm:pt modelId="{80463023-299B-4404-B73F-A0C82A8D3C13}" type="parTrans" cxnId="{F33C4864-D911-4C03-9E68-42D5EB886C4F}">
      <dgm:prSet/>
      <dgm:spPr/>
      <dgm:t>
        <a:bodyPr/>
        <a:lstStyle/>
        <a:p>
          <a:endParaRPr lang="es-ES" sz="1800"/>
        </a:p>
      </dgm:t>
    </dgm:pt>
    <dgm:pt modelId="{53318D28-170D-4229-9770-782A9308F1AE}" type="sibTrans" cxnId="{F33C4864-D911-4C03-9E68-42D5EB886C4F}">
      <dgm:prSet/>
      <dgm:spPr/>
      <dgm:t>
        <a:bodyPr/>
        <a:lstStyle/>
        <a:p>
          <a:endParaRPr lang="es-ES" sz="1800"/>
        </a:p>
      </dgm:t>
    </dgm:pt>
    <dgm:pt modelId="{BE7B1126-B8D6-4342-8457-60312A4C96EA}" type="pres">
      <dgm:prSet presAssocID="{2F3D4A29-A0C7-4D6C-8E84-66BD22CD2F5F}" presName="linearFlow" presStyleCnt="0">
        <dgm:presLayoutVars>
          <dgm:dir/>
          <dgm:resizeHandles val="exact"/>
        </dgm:presLayoutVars>
      </dgm:prSet>
      <dgm:spPr/>
    </dgm:pt>
    <dgm:pt modelId="{8C45937D-65C7-42D4-9DE5-1206377FD872}" type="pres">
      <dgm:prSet presAssocID="{B54137E9-F38E-44AA-987F-7EED1EC88239}" presName="composite" presStyleCnt="0"/>
      <dgm:spPr/>
    </dgm:pt>
    <dgm:pt modelId="{7942F575-A43E-45B0-9800-AD4DDCBA2EBD}" type="pres">
      <dgm:prSet presAssocID="{B54137E9-F38E-44AA-987F-7EED1EC88239}" presName="imgShp" presStyleLbl="fgImgPlace1" presStyleIdx="0" presStyleCnt="5" custLinFactX="-1113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842B6DB2-780B-479A-93F6-916A2C3C0CE7}" type="pres">
      <dgm:prSet presAssocID="{B54137E9-F38E-44AA-987F-7EED1EC88239}" presName="txShp" presStyleLbl="node1" presStyleIdx="0" presStyleCnt="5" custScaleX="142305" custLinFactNeighborX="9644">
        <dgm:presLayoutVars>
          <dgm:bulletEnabled val="1"/>
        </dgm:presLayoutVars>
      </dgm:prSet>
      <dgm:spPr/>
    </dgm:pt>
    <dgm:pt modelId="{0A45FA1E-C9F7-4282-9BAB-3C48A802FCE6}" type="pres">
      <dgm:prSet presAssocID="{B525827A-0973-4E1B-8F7A-E2C39A8E3024}" presName="spacing" presStyleCnt="0"/>
      <dgm:spPr/>
    </dgm:pt>
    <dgm:pt modelId="{71B4E737-3A64-4E85-B5C4-B41C2226E337}" type="pres">
      <dgm:prSet presAssocID="{1A6A80ED-672E-49E7-A3B4-5715A1E4D2CE}" presName="composite" presStyleCnt="0"/>
      <dgm:spPr/>
    </dgm:pt>
    <dgm:pt modelId="{AACB4B34-B920-43F8-A145-6153CD808008}" type="pres">
      <dgm:prSet presAssocID="{1A6A80ED-672E-49E7-A3B4-5715A1E4D2CE}" presName="imgShp" presStyleLbl="fgImgPlace1" presStyleIdx="1" presStyleCnt="5" custLinFactX="-1113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9E3A5DC8-0140-44E1-AF6E-2C9A0D87983B}" type="pres">
      <dgm:prSet presAssocID="{1A6A80ED-672E-49E7-A3B4-5715A1E4D2CE}" presName="txShp" presStyleLbl="node1" presStyleIdx="1" presStyleCnt="5" custScaleX="142305" custLinFactNeighborX="9644">
        <dgm:presLayoutVars>
          <dgm:bulletEnabled val="1"/>
        </dgm:presLayoutVars>
      </dgm:prSet>
      <dgm:spPr/>
    </dgm:pt>
    <dgm:pt modelId="{EC309130-AB00-47AA-88E5-EFF38AA3C14F}" type="pres">
      <dgm:prSet presAssocID="{63154794-E0C7-4B62-A243-DE1F4968D97B}" presName="spacing" presStyleCnt="0"/>
      <dgm:spPr/>
    </dgm:pt>
    <dgm:pt modelId="{18149A87-52E4-4FC1-9B55-7991012F7A16}" type="pres">
      <dgm:prSet presAssocID="{10BF231D-E19A-4FF8-B6BA-DD2424E146E1}" presName="composite" presStyleCnt="0"/>
      <dgm:spPr/>
    </dgm:pt>
    <dgm:pt modelId="{39D982C7-D34F-432B-B9F2-59999BDDC9C0}" type="pres">
      <dgm:prSet presAssocID="{10BF231D-E19A-4FF8-B6BA-DD2424E146E1}" presName="imgShp" presStyleLbl="fgImgPlace1" presStyleIdx="2" presStyleCnt="5" custLinFactX="-1113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CC43C6AB-8D5F-452C-A005-7F1D104D5CA4}" type="pres">
      <dgm:prSet presAssocID="{10BF231D-E19A-4FF8-B6BA-DD2424E146E1}" presName="txShp" presStyleLbl="node1" presStyleIdx="2" presStyleCnt="5" custScaleX="142305" custLinFactNeighborX="9644">
        <dgm:presLayoutVars>
          <dgm:bulletEnabled val="1"/>
        </dgm:presLayoutVars>
      </dgm:prSet>
      <dgm:spPr/>
    </dgm:pt>
    <dgm:pt modelId="{479D16B5-8DA8-4C8F-8C53-9FC10D44117E}" type="pres">
      <dgm:prSet presAssocID="{7F0A868D-BC72-431A-A147-AFCD3D6CD5C9}" presName="spacing" presStyleCnt="0"/>
      <dgm:spPr/>
    </dgm:pt>
    <dgm:pt modelId="{63313682-CD63-4FCC-9DE0-48FF466774FC}" type="pres">
      <dgm:prSet presAssocID="{670C311F-BB00-4B5F-9628-2BAF5BC7D713}" presName="composite" presStyleCnt="0"/>
      <dgm:spPr/>
    </dgm:pt>
    <dgm:pt modelId="{66A9998C-B03C-4000-A764-1A37BBE8B347}" type="pres">
      <dgm:prSet presAssocID="{670C311F-BB00-4B5F-9628-2BAF5BC7D713}" presName="imgShp" presStyleLbl="fgImgPlace1" presStyleIdx="3" presStyleCnt="5" custLinFactX="-1113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17DDA5E7-A296-453C-B22E-16D7DF436E04}" type="pres">
      <dgm:prSet presAssocID="{670C311F-BB00-4B5F-9628-2BAF5BC7D713}" presName="txShp" presStyleLbl="node1" presStyleIdx="3" presStyleCnt="5" custScaleX="142305" custScaleY="145780" custLinFactNeighborX="9644">
        <dgm:presLayoutVars>
          <dgm:bulletEnabled val="1"/>
        </dgm:presLayoutVars>
      </dgm:prSet>
      <dgm:spPr/>
    </dgm:pt>
    <dgm:pt modelId="{1F4F7D01-B5B6-4A2C-8F4A-874FDAC9A0DF}" type="pres">
      <dgm:prSet presAssocID="{0E38C008-43DC-4266-B94B-94F45A50A39F}" presName="spacing" presStyleCnt="0"/>
      <dgm:spPr/>
    </dgm:pt>
    <dgm:pt modelId="{232749AC-C19F-499A-A5F2-26FBC211A833}" type="pres">
      <dgm:prSet presAssocID="{A9FE1F5A-D5DB-4D85-95D0-243D2037F235}" presName="composite" presStyleCnt="0"/>
      <dgm:spPr/>
    </dgm:pt>
    <dgm:pt modelId="{B7F53545-1615-4EC4-91E7-460EA1C6E685}" type="pres">
      <dgm:prSet presAssocID="{A9FE1F5A-D5DB-4D85-95D0-243D2037F235}" presName="imgShp" presStyleLbl="fgImgPlace1" presStyleIdx="4" presStyleCnt="5" custLinFactX="-1113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91B7DA58-EBFC-48BA-9C53-ECFBB0260672}" type="pres">
      <dgm:prSet presAssocID="{A9FE1F5A-D5DB-4D85-95D0-243D2037F235}" presName="txShp" presStyleLbl="node1" presStyleIdx="4" presStyleCnt="5" custScaleX="142305" custLinFactNeighborX="9644">
        <dgm:presLayoutVars>
          <dgm:bulletEnabled val="1"/>
        </dgm:presLayoutVars>
      </dgm:prSet>
      <dgm:spPr/>
    </dgm:pt>
  </dgm:ptLst>
  <dgm:cxnLst>
    <dgm:cxn modelId="{F33C4864-D911-4C03-9E68-42D5EB886C4F}" srcId="{2F3D4A29-A0C7-4D6C-8E84-66BD22CD2F5F}" destId="{A9FE1F5A-D5DB-4D85-95D0-243D2037F235}" srcOrd="4" destOrd="0" parTransId="{80463023-299B-4404-B73F-A0C82A8D3C13}" sibTransId="{53318D28-170D-4229-9770-782A9308F1AE}"/>
    <dgm:cxn modelId="{AE72D64A-C006-4590-8860-66639A4A407E}" type="presOf" srcId="{10BF231D-E19A-4FF8-B6BA-DD2424E146E1}" destId="{CC43C6AB-8D5F-452C-A005-7F1D104D5CA4}" srcOrd="0" destOrd="0" presId="urn:microsoft.com/office/officeart/2005/8/layout/vList3"/>
    <dgm:cxn modelId="{AC0D508C-F6BF-4923-AE3B-93B06F780197}" srcId="{2F3D4A29-A0C7-4D6C-8E84-66BD22CD2F5F}" destId="{B54137E9-F38E-44AA-987F-7EED1EC88239}" srcOrd="0" destOrd="0" parTransId="{4F7B94C1-540B-4FD0-84BE-A2667CC6CCAF}" sibTransId="{B525827A-0973-4E1B-8F7A-E2C39A8E3024}"/>
    <dgm:cxn modelId="{8594F597-7AE5-4882-B318-522621DC209C}" srcId="{2F3D4A29-A0C7-4D6C-8E84-66BD22CD2F5F}" destId="{670C311F-BB00-4B5F-9628-2BAF5BC7D713}" srcOrd="3" destOrd="0" parTransId="{3B7F52FF-FD8D-4167-8037-14A63B1E5EC2}" sibTransId="{0E38C008-43DC-4266-B94B-94F45A50A39F}"/>
    <dgm:cxn modelId="{3A127C9F-FDE2-473E-9381-2BC91633B78A}" type="presOf" srcId="{1A6A80ED-672E-49E7-A3B4-5715A1E4D2CE}" destId="{9E3A5DC8-0140-44E1-AF6E-2C9A0D87983B}" srcOrd="0" destOrd="0" presId="urn:microsoft.com/office/officeart/2005/8/layout/vList3"/>
    <dgm:cxn modelId="{248A41A0-C5CF-4EED-85BE-C07820C7ABC5}" type="presOf" srcId="{2F3D4A29-A0C7-4D6C-8E84-66BD22CD2F5F}" destId="{BE7B1126-B8D6-4342-8457-60312A4C96EA}" srcOrd="0" destOrd="0" presId="urn:microsoft.com/office/officeart/2005/8/layout/vList3"/>
    <dgm:cxn modelId="{450A78B2-122E-456C-AFAB-373FC51CF1D7}" type="presOf" srcId="{B54137E9-F38E-44AA-987F-7EED1EC88239}" destId="{842B6DB2-780B-479A-93F6-916A2C3C0CE7}" srcOrd="0" destOrd="0" presId="urn:microsoft.com/office/officeart/2005/8/layout/vList3"/>
    <dgm:cxn modelId="{4A04FEB3-4C8D-443A-99B5-24E9AE15BB26}" type="presOf" srcId="{670C311F-BB00-4B5F-9628-2BAF5BC7D713}" destId="{17DDA5E7-A296-453C-B22E-16D7DF436E04}" srcOrd="0" destOrd="0" presId="urn:microsoft.com/office/officeart/2005/8/layout/vList3"/>
    <dgm:cxn modelId="{D4CC9DD2-26B3-4CBE-80B6-350454AE5DC1}" type="presOf" srcId="{A9FE1F5A-D5DB-4D85-95D0-243D2037F235}" destId="{91B7DA58-EBFC-48BA-9C53-ECFBB0260672}" srcOrd="0" destOrd="0" presId="urn:microsoft.com/office/officeart/2005/8/layout/vList3"/>
    <dgm:cxn modelId="{7BFE48D5-04BB-4A3C-B0AF-A9051EF305B1}" srcId="{2F3D4A29-A0C7-4D6C-8E84-66BD22CD2F5F}" destId="{10BF231D-E19A-4FF8-B6BA-DD2424E146E1}" srcOrd="2" destOrd="0" parTransId="{95C15A5A-1B5C-4038-A813-297CC820FD07}" sibTransId="{7F0A868D-BC72-431A-A147-AFCD3D6CD5C9}"/>
    <dgm:cxn modelId="{A04D50FF-F26D-4E64-A0A9-859DAFD604F3}" srcId="{2F3D4A29-A0C7-4D6C-8E84-66BD22CD2F5F}" destId="{1A6A80ED-672E-49E7-A3B4-5715A1E4D2CE}" srcOrd="1" destOrd="0" parTransId="{BECB41EA-1D7E-4CD9-B179-6D7158B9B3DF}" sibTransId="{63154794-E0C7-4B62-A243-DE1F4968D97B}"/>
    <dgm:cxn modelId="{4E2ED959-DACB-4B48-8BEC-93041B2E7323}" type="presParOf" srcId="{BE7B1126-B8D6-4342-8457-60312A4C96EA}" destId="{8C45937D-65C7-42D4-9DE5-1206377FD872}" srcOrd="0" destOrd="0" presId="urn:microsoft.com/office/officeart/2005/8/layout/vList3"/>
    <dgm:cxn modelId="{618DFA37-32CD-4B34-B855-49BF136F1586}" type="presParOf" srcId="{8C45937D-65C7-42D4-9DE5-1206377FD872}" destId="{7942F575-A43E-45B0-9800-AD4DDCBA2EBD}" srcOrd="0" destOrd="0" presId="urn:microsoft.com/office/officeart/2005/8/layout/vList3"/>
    <dgm:cxn modelId="{B90A991C-11BF-40AF-9BDB-0BE9992AECB3}" type="presParOf" srcId="{8C45937D-65C7-42D4-9DE5-1206377FD872}" destId="{842B6DB2-780B-479A-93F6-916A2C3C0CE7}" srcOrd="1" destOrd="0" presId="urn:microsoft.com/office/officeart/2005/8/layout/vList3"/>
    <dgm:cxn modelId="{A0C7E3DA-5258-4AEF-9FB6-C32F13425059}" type="presParOf" srcId="{BE7B1126-B8D6-4342-8457-60312A4C96EA}" destId="{0A45FA1E-C9F7-4282-9BAB-3C48A802FCE6}" srcOrd="1" destOrd="0" presId="urn:microsoft.com/office/officeart/2005/8/layout/vList3"/>
    <dgm:cxn modelId="{8B208696-6155-4C0B-B423-2578E08A9321}" type="presParOf" srcId="{BE7B1126-B8D6-4342-8457-60312A4C96EA}" destId="{71B4E737-3A64-4E85-B5C4-B41C2226E337}" srcOrd="2" destOrd="0" presId="urn:microsoft.com/office/officeart/2005/8/layout/vList3"/>
    <dgm:cxn modelId="{5FB1BB20-D36A-4CDC-AD6B-A6D1200A06C2}" type="presParOf" srcId="{71B4E737-3A64-4E85-B5C4-B41C2226E337}" destId="{AACB4B34-B920-43F8-A145-6153CD808008}" srcOrd="0" destOrd="0" presId="urn:microsoft.com/office/officeart/2005/8/layout/vList3"/>
    <dgm:cxn modelId="{6998AC02-0B42-46BB-A8E8-FD969DC6E728}" type="presParOf" srcId="{71B4E737-3A64-4E85-B5C4-B41C2226E337}" destId="{9E3A5DC8-0140-44E1-AF6E-2C9A0D87983B}" srcOrd="1" destOrd="0" presId="urn:microsoft.com/office/officeart/2005/8/layout/vList3"/>
    <dgm:cxn modelId="{1C2CBA03-E962-42A7-BCA7-F85907AC1C7C}" type="presParOf" srcId="{BE7B1126-B8D6-4342-8457-60312A4C96EA}" destId="{EC309130-AB00-47AA-88E5-EFF38AA3C14F}" srcOrd="3" destOrd="0" presId="urn:microsoft.com/office/officeart/2005/8/layout/vList3"/>
    <dgm:cxn modelId="{C4B5E510-C1B5-4445-B87C-890A1B5F2F31}" type="presParOf" srcId="{BE7B1126-B8D6-4342-8457-60312A4C96EA}" destId="{18149A87-52E4-4FC1-9B55-7991012F7A16}" srcOrd="4" destOrd="0" presId="urn:microsoft.com/office/officeart/2005/8/layout/vList3"/>
    <dgm:cxn modelId="{0A670EFF-53A8-488C-8CBD-8C0A3F86163B}" type="presParOf" srcId="{18149A87-52E4-4FC1-9B55-7991012F7A16}" destId="{39D982C7-D34F-432B-B9F2-59999BDDC9C0}" srcOrd="0" destOrd="0" presId="urn:microsoft.com/office/officeart/2005/8/layout/vList3"/>
    <dgm:cxn modelId="{12B7176A-0DE1-4715-9111-30093A47C882}" type="presParOf" srcId="{18149A87-52E4-4FC1-9B55-7991012F7A16}" destId="{CC43C6AB-8D5F-452C-A005-7F1D104D5CA4}" srcOrd="1" destOrd="0" presId="urn:microsoft.com/office/officeart/2005/8/layout/vList3"/>
    <dgm:cxn modelId="{152FF4FE-09F8-4CBB-BFBF-CEB2D6CAA5EC}" type="presParOf" srcId="{BE7B1126-B8D6-4342-8457-60312A4C96EA}" destId="{479D16B5-8DA8-4C8F-8C53-9FC10D44117E}" srcOrd="5" destOrd="0" presId="urn:microsoft.com/office/officeart/2005/8/layout/vList3"/>
    <dgm:cxn modelId="{96C7C3BC-0136-44B4-AED0-6966FFBC999A}" type="presParOf" srcId="{BE7B1126-B8D6-4342-8457-60312A4C96EA}" destId="{63313682-CD63-4FCC-9DE0-48FF466774FC}" srcOrd="6" destOrd="0" presId="urn:microsoft.com/office/officeart/2005/8/layout/vList3"/>
    <dgm:cxn modelId="{25A950FC-BAE9-4FBC-B74A-805CD3500EB8}" type="presParOf" srcId="{63313682-CD63-4FCC-9DE0-48FF466774FC}" destId="{66A9998C-B03C-4000-A764-1A37BBE8B347}" srcOrd="0" destOrd="0" presId="urn:microsoft.com/office/officeart/2005/8/layout/vList3"/>
    <dgm:cxn modelId="{990C695D-ECE3-43AD-B5EC-9079C7ABD799}" type="presParOf" srcId="{63313682-CD63-4FCC-9DE0-48FF466774FC}" destId="{17DDA5E7-A296-453C-B22E-16D7DF436E04}" srcOrd="1" destOrd="0" presId="urn:microsoft.com/office/officeart/2005/8/layout/vList3"/>
    <dgm:cxn modelId="{1D767C4E-331E-4D97-8630-102E077902FF}" type="presParOf" srcId="{BE7B1126-B8D6-4342-8457-60312A4C96EA}" destId="{1F4F7D01-B5B6-4A2C-8F4A-874FDAC9A0DF}" srcOrd="7" destOrd="0" presId="urn:microsoft.com/office/officeart/2005/8/layout/vList3"/>
    <dgm:cxn modelId="{97B9418D-8089-4085-8BC9-88E31C1F962F}" type="presParOf" srcId="{BE7B1126-B8D6-4342-8457-60312A4C96EA}" destId="{232749AC-C19F-499A-A5F2-26FBC211A833}" srcOrd="8" destOrd="0" presId="urn:microsoft.com/office/officeart/2005/8/layout/vList3"/>
    <dgm:cxn modelId="{8F53584E-CEF8-456C-8BBE-829700E53647}" type="presParOf" srcId="{232749AC-C19F-499A-A5F2-26FBC211A833}" destId="{B7F53545-1615-4EC4-91E7-460EA1C6E685}" srcOrd="0" destOrd="0" presId="urn:microsoft.com/office/officeart/2005/8/layout/vList3"/>
    <dgm:cxn modelId="{8CA0684B-30EC-4693-98BD-1D305285F039}" type="presParOf" srcId="{232749AC-C19F-499A-A5F2-26FBC211A833}" destId="{91B7DA58-EBFC-48BA-9C53-ECFBB026067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EC8949-EAFE-46EF-95A2-6F3F9F462586}" type="doc">
      <dgm:prSet loTypeId="urn:microsoft.com/office/officeart/2008/layout/SquareAccentList" loCatId="list" qsTypeId="urn:microsoft.com/office/officeart/2005/8/quickstyle/3d1" qsCatId="3D" csTypeId="urn:microsoft.com/office/officeart/2005/8/colors/colorful5" csCatId="colorful" phldr="1"/>
      <dgm:spPr/>
      <dgm:t>
        <a:bodyPr/>
        <a:lstStyle/>
        <a:p>
          <a:endParaRPr lang="es-ES"/>
        </a:p>
      </dgm:t>
    </dgm:pt>
    <dgm:pt modelId="{F4A99B15-EF57-4BC7-8B1D-9DA47AC513FF}">
      <dgm:prSet phldrT="[Texto]" phldr="0" custT="1">
        <dgm:style>
          <a:lnRef idx="2">
            <a:schemeClr val="accent6"/>
          </a:lnRef>
          <a:fillRef idx="1">
            <a:schemeClr val="lt1"/>
          </a:fillRef>
          <a:effectRef idx="0">
            <a:schemeClr val="accent6"/>
          </a:effectRef>
          <a:fontRef idx="minor">
            <a:schemeClr val="dk1"/>
          </a:fontRef>
        </dgm:style>
      </dgm:prSet>
      <dgm:spPr>
        <a:solidFill>
          <a:schemeClr val="accent3">
            <a:lumMod val="20000"/>
            <a:lumOff val="80000"/>
          </a:schemeClr>
        </a:solidFill>
        <a:ln/>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hueOff val="0"/>
                  <a:satOff val="0"/>
                  <a:lumOff val="0"/>
                  <a:alphaOff val="0"/>
                </a:prstClr>
              </a:solidFill>
              <a:latin typeface="Aptos" panose="02110004020202020204"/>
              <a:ea typeface="+mn-ea"/>
              <a:cs typeface="+mn-cs"/>
            </a:rPr>
            <a:t>Eo</a:t>
          </a:r>
          <a:r>
            <a:rPr lang="es-ES" sz="2000" b="1" kern="1200" dirty="0">
              <a:solidFill>
                <a:prstClr val="black">
                  <a:hueOff val="0"/>
                  <a:satOff val="0"/>
                  <a:lumOff val="0"/>
                  <a:alphaOff val="0"/>
                </a:prstClr>
              </a:solidFill>
              <a:latin typeface="Aptos" panose="02110004020202020204"/>
              <a:ea typeface="+mn-ea"/>
              <a:cs typeface="+mn-cs"/>
            </a:rPr>
            <a:t> enana tata </a:t>
          </a:r>
          <a:r>
            <a:rPr lang="es-ES" sz="2000" b="1" kern="1200" dirty="0" err="1">
              <a:solidFill>
                <a:prstClr val="black">
                  <a:hueOff val="0"/>
                  <a:satOff val="0"/>
                  <a:lumOff val="0"/>
                  <a:alphaOff val="0"/>
                </a:prstClr>
              </a:solidFill>
              <a:latin typeface="Aptos" panose="02110004020202020204"/>
              <a:ea typeface="+mn-ea"/>
              <a:cs typeface="+mn-cs"/>
            </a:rPr>
            <a:t>an</a:t>
          </a:r>
          <a:r>
            <a:rPr lang="es-ES" sz="2000" b="1" kern="1200" dirty="0">
              <a:solidFill>
                <a:prstClr val="black">
                  <a:hueOff val="0"/>
                  <a:satOff val="0"/>
                  <a:lumOff val="0"/>
                  <a:alphaOff val="0"/>
                </a:prstClr>
              </a:solidFill>
              <a:latin typeface="Aptos" panose="02110004020202020204"/>
              <a:ea typeface="+mn-ea"/>
              <a:cs typeface="+mn-cs"/>
            </a:rPr>
            <a:t> </a:t>
          </a:r>
          <a:r>
            <a:rPr lang="es-ES" sz="2000" b="1" kern="1200" dirty="0" err="1">
              <a:solidFill>
                <a:prstClr val="black">
                  <a:hueOff val="0"/>
                  <a:satOff val="0"/>
                  <a:lumOff val="0"/>
                  <a:alphaOff val="0"/>
                </a:prstClr>
              </a:solidFill>
              <a:latin typeface="Aptos" panose="02110004020202020204"/>
              <a:ea typeface="+mn-ea"/>
              <a:cs typeface="+mn-cs"/>
            </a:rPr>
            <a:t>armij</a:t>
          </a:r>
          <a:endParaRPr lang="es-ES" sz="2000" b="1" kern="1200" dirty="0">
            <a:solidFill>
              <a:prstClr val="black">
                <a:hueOff val="0"/>
                <a:satOff val="0"/>
                <a:lumOff val="0"/>
                <a:alphaOff val="0"/>
              </a:prstClr>
            </a:solidFill>
            <a:latin typeface="Aptos" panose="02110004020202020204"/>
            <a:ea typeface="+mn-ea"/>
            <a:cs typeface="+mn-cs"/>
          </a:endParaRPr>
        </a:p>
      </dgm:t>
    </dgm:pt>
    <dgm:pt modelId="{2B1CD7A3-572B-49C9-B9C2-FDAA544563CF}" type="parTrans" cxnId="{3FB972B3-6F22-4A30-A7B0-31D2952828B3}">
      <dgm:prSet/>
      <dgm:spPr/>
      <dgm:t>
        <a:bodyPr/>
        <a:lstStyle/>
        <a:p>
          <a:endParaRPr lang="es-ES" sz="2000" b="1"/>
        </a:p>
      </dgm:t>
    </dgm:pt>
    <dgm:pt modelId="{7D875C1A-DD60-4333-81F9-51D021F4BD50}" type="sibTrans" cxnId="{3FB972B3-6F22-4A30-A7B0-31D2952828B3}">
      <dgm:prSet/>
      <dgm:spPr/>
      <dgm:t>
        <a:bodyPr/>
        <a:lstStyle/>
        <a:p>
          <a:endParaRPr lang="es-ES" sz="2000" b="1"/>
        </a:p>
      </dgm:t>
    </dgm:pt>
    <dgm:pt modelId="{79DCEC77-3E2E-40F9-8ADD-FF84FA35582C}">
      <dgm:prSet phldrT="[Texto]" phldr="0" custT="1"/>
      <dgm:spPr/>
      <dgm:t>
        <a:bodyPr/>
        <a:lstStyle/>
        <a:p>
          <a:r>
            <a:rPr lang="es-ES" sz="2000" b="1" dirty="0"/>
            <a:t>Nana/</a:t>
          </a:r>
          <a:r>
            <a:rPr lang="es-ES" sz="2000" b="1" dirty="0" err="1"/>
            <a:t>bwebwe</a:t>
          </a:r>
          <a:endParaRPr lang="es-ES" sz="2000" b="1" dirty="0"/>
        </a:p>
      </dgm:t>
    </dgm:pt>
    <dgm:pt modelId="{910D3821-3707-4A29-B4FD-EFB109A499EE}" type="parTrans" cxnId="{85B3309A-2E48-4981-9148-3C7A498E7F4A}">
      <dgm:prSet/>
      <dgm:spPr/>
      <dgm:t>
        <a:bodyPr/>
        <a:lstStyle/>
        <a:p>
          <a:endParaRPr lang="es-ES" sz="2000" b="1"/>
        </a:p>
      </dgm:t>
    </dgm:pt>
    <dgm:pt modelId="{6E8FE2C9-7862-4D3A-AAB2-6C6249541F4D}" type="sibTrans" cxnId="{85B3309A-2E48-4981-9148-3C7A498E7F4A}">
      <dgm:prSet/>
      <dgm:spPr/>
      <dgm:t>
        <a:bodyPr/>
        <a:lstStyle/>
        <a:p>
          <a:endParaRPr lang="es-ES" sz="2000" b="1"/>
        </a:p>
      </dgm:t>
    </dgm:pt>
    <dgm:pt modelId="{79BE9C0E-2192-4DA7-9658-C6C236F6C811}">
      <dgm:prSet phldrT="[Texto]" phldr="0" custT="1"/>
      <dgm:spPr/>
      <dgm:t>
        <a:bodyPr/>
        <a:lstStyle/>
        <a:p>
          <a:r>
            <a:rPr lang="es-ES" sz="2000" b="1" dirty="0" err="1"/>
            <a:t>Kokkure</a:t>
          </a:r>
          <a:r>
            <a:rPr lang="es-ES" sz="2000" b="1" dirty="0"/>
            <a:t> e </a:t>
          </a:r>
          <a:r>
            <a:rPr lang="es-ES" sz="2000" b="1" dirty="0" err="1"/>
            <a:t>make</a:t>
          </a:r>
          <a:endParaRPr lang="es-ES" sz="2000" b="1" dirty="0"/>
        </a:p>
      </dgm:t>
    </dgm:pt>
    <dgm:pt modelId="{0CF11EFA-CA49-4F0D-BD92-01E5ACA7C8E7}" type="parTrans" cxnId="{5D92F719-33C4-4107-B3B2-AA6C74F73700}">
      <dgm:prSet/>
      <dgm:spPr/>
      <dgm:t>
        <a:bodyPr/>
        <a:lstStyle/>
        <a:p>
          <a:endParaRPr lang="es-ES" sz="2000" b="1"/>
        </a:p>
      </dgm:t>
    </dgm:pt>
    <dgm:pt modelId="{D8E8BCFF-4E39-4D9B-BF12-6A996B5C4C2D}" type="sibTrans" cxnId="{5D92F719-33C4-4107-B3B2-AA6C74F73700}">
      <dgm:prSet/>
      <dgm:spPr/>
      <dgm:t>
        <a:bodyPr/>
        <a:lstStyle/>
        <a:p>
          <a:endParaRPr lang="es-ES" sz="2000" b="1"/>
        </a:p>
      </dgm:t>
    </dgm:pt>
    <dgm:pt modelId="{1CA519B2-FDBB-439F-B7BE-007B1C2915B2}">
      <dgm:prSet phldrT="[Texto]" phldr="0" custT="1">
        <dgm:style>
          <a:lnRef idx="2">
            <a:schemeClr val="accent6"/>
          </a:lnRef>
          <a:fillRef idx="1">
            <a:schemeClr val="lt1"/>
          </a:fillRef>
          <a:effectRef idx="0">
            <a:schemeClr val="accent6"/>
          </a:effectRef>
          <a:fontRef idx="minor">
            <a:schemeClr val="dk1"/>
          </a:fontRef>
        </dgm:style>
      </dgm:prSet>
      <dgm:spPr>
        <a:solidFill>
          <a:schemeClr val="accent5">
            <a:lumMod val="20000"/>
            <a:lumOff val="80000"/>
          </a:schemeClr>
        </a:solidFill>
        <a:ln>
          <a:solidFill>
            <a:schemeClr val="accent5">
              <a:lumMod val="75000"/>
            </a:schemeClr>
          </a:solidFill>
        </a:ln>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hueOff val="0"/>
                  <a:satOff val="0"/>
                  <a:lumOff val="0"/>
                  <a:alphaOff val="0"/>
                </a:prstClr>
              </a:solidFill>
              <a:latin typeface="Aptos" panose="02110004020202020204"/>
              <a:ea typeface="+mn-ea"/>
              <a:cs typeface="+mn-cs"/>
            </a:rPr>
            <a:t>Men </a:t>
          </a:r>
          <a:r>
            <a:rPr lang="es-ES" sz="2000" b="1" kern="1200" dirty="0" err="1">
              <a:solidFill>
                <a:prstClr val="black">
                  <a:hueOff val="0"/>
                  <a:satOff val="0"/>
                  <a:lumOff val="0"/>
                  <a:alphaOff val="0"/>
                </a:prstClr>
              </a:solidFill>
              <a:latin typeface="Aptos" panose="02110004020202020204"/>
              <a:ea typeface="+mn-ea"/>
              <a:cs typeface="+mn-cs"/>
            </a:rPr>
            <a:t>eo</a:t>
          </a:r>
          <a:r>
            <a:rPr lang="es-ES" sz="2000" b="1" kern="1200" dirty="0">
              <a:solidFill>
                <a:prstClr val="black">
                  <a:hueOff val="0"/>
                  <a:satOff val="0"/>
                  <a:lumOff val="0"/>
                  <a:alphaOff val="0"/>
                </a:prstClr>
              </a:solidFill>
              <a:latin typeface="Aptos" panose="02110004020202020204"/>
              <a:ea typeface="+mn-ea"/>
              <a:cs typeface="+mn-cs"/>
            </a:rPr>
            <a:t> </a:t>
          </a:r>
          <a:r>
            <a:rPr lang="es-ES" sz="2000" b="1" kern="1200" dirty="0" err="1">
              <a:solidFill>
                <a:prstClr val="black">
                  <a:hueOff val="0"/>
                  <a:satOff val="0"/>
                  <a:lumOff val="0"/>
                  <a:alphaOff val="0"/>
                </a:prstClr>
              </a:solidFill>
              <a:latin typeface="Aptos" panose="02110004020202020204"/>
              <a:ea typeface="+mn-ea"/>
              <a:cs typeface="+mn-cs"/>
            </a:rPr>
            <a:t>emman</a:t>
          </a:r>
          <a:r>
            <a:rPr lang="es-ES" sz="2000" b="1" kern="1200" dirty="0">
              <a:solidFill>
                <a:prstClr val="black">
                  <a:hueOff val="0"/>
                  <a:satOff val="0"/>
                  <a:lumOff val="0"/>
                  <a:alphaOff val="0"/>
                </a:prstClr>
              </a:solidFill>
              <a:latin typeface="Aptos" panose="02110004020202020204"/>
              <a:ea typeface="+mn-ea"/>
              <a:cs typeface="+mn-cs"/>
            </a:rPr>
            <a:t> tata </a:t>
          </a:r>
          <a:r>
            <a:rPr lang="es-ES" sz="2000" b="1" kern="1200" dirty="0" err="1">
              <a:solidFill>
                <a:prstClr val="black">
                  <a:hueOff val="0"/>
                  <a:satOff val="0"/>
                  <a:lumOff val="0"/>
                  <a:alphaOff val="0"/>
                </a:prstClr>
              </a:solidFill>
              <a:latin typeface="Aptos" panose="02110004020202020204"/>
              <a:ea typeface="+mn-ea"/>
              <a:cs typeface="+mn-cs"/>
            </a:rPr>
            <a:t>an</a:t>
          </a:r>
          <a:r>
            <a:rPr lang="es-ES" sz="2000" b="1" kern="1200" dirty="0">
              <a:solidFill>
                <a:prstClr val="black">
                  <a:hueOff val="0"/>
                  <a:satOff val="0"/>
                  <a:lumOff val="0"/>
                  <a:alphaOff val="0"/>
                </a:prstClr>
              </a:solidFill>
              <a:latin typeface="Aptos" panose="02110004020202020204"/>
              <a:ea typeface="+mn-ea"/>
              <a:cs typeface="+mn-cs"/>
            </a:rPr>
            <a:t> Anij</a:t>
          </a:r>
        </a:p>
      </dgm:t>
    </dgm:pt>
    <dgm:pt modelId="{B0A8A8AE-A248-4B9F-8521-6C6D549D4EA2}" type="parTrans" cxnId="{D4C2B321-86C6-4CA8-8FFA-E7B66A8BCBF8}">
      <dgm:prSet/>
      <dgm:spPr/>
      <dgm:t>
        <a:bodyPr/>
        <a:lstStyle/>
        <a:p>
          <a:endParaRPr lang="es-ES" sz="2000" b="1"/>
        </a:p>
      </dgm:t>
    </dgm:pt>
    <dgm:pt modelId="{64DB97A7-98C4-4183-ABD0-9791CF4E736F}" type="sibTrans" cxnId="{D4C2B321-86C6-4CA8-8FFA-E7B66A8BCBF8}">
      <dgm:prSet/>
      <dgm:spPr/>
      <dgm:t>
        <a:bodyPr/>
        <a:lstStyle/>
        <a:p>
          <a:endParaRPr lang="es-ES" sz="2000" b="1"/>
        </a:p>
      </dgm:t>
    </dgm:pt>
    <dgm:pt modelId="{048F3E84-C22A-4912-B8D0-CEC5A23F2339}">
      <dgm:prSet phldrT="[Texto]" phldr="0" custT="1"/>
      <dgm:spPr/>
      <dgm:t>
        <a:bodyPr/>
        <a:lstStyle/>
        <a:p>
          <a:r>
            <a:rPr lang="es-ES" sz="2000" b="1" dirty="0" err="1"/>
            <a:t>Kajoor</a:t>
          </a:r>
          <a:endParaRPr lang="es-ES" sz="2000" b="1" dirty="0"/>
        </a:p>
      </dgm:t>
    </dgm:pt>
    <dgm:pt modelId="{CA06C4B2-3DBD-4561-A30E-31C503878CB6}" type="parTrans" cxnId="{2F98E7C3-B5FF-4C07-88FF-2C6FE144E8A4}">
      <dgm:prSet/>
      <dgm:spPr/>
      <dgm:t>
        <a:bodyPr/>
        <a:lstStyle/>
        <a:p>
          <a:endParaRPr lang="es-ES" sz="2000" b="1"/>
        </a:p>
      </dgm:t>
    </dgm:pt>
    <dgm:pt modelId="{A59023FF-8437-4DD8-AF13-0CE00AF99D02}" type="sibTrans" cxnId="{2F98E7C3-B5FF-4C07-88FF-2C6FE144E8A4}">
      <dgm:prSet/>
      <dgm:spPr/>
      <dgm:t>
        <a:bodyPr/>
        <a:lstStyle/>
        <a:p>
          <a:endParaRPr lang="es-ES" sz="2000" b="1"/>
        </a:p>
      </dgm:t>
    </dgm:pt>
    <dgm:pt modelId="{3F79AAF8-B558-4E43-B4D4-5AF96DEA6EC6}">
      <dgm:prSet phldrT="[Texto]" phldr="0" custT="1"/>
      <dgm:spPr/>
      <dgm:t>
        <a:bodyPr/>
        <a:lstStyle/>
        <a:p>
          <a:r>
            <a:rPr lang="es-ES" sz="2000" b="1" dirty="0" err="1"/>
            <a:t>Jolok</a:t>
          </a:r>
          <a:r>
            <a:rPr lang="es-ES" sz="2000" b="1" dirty="0"/>
            <a:t> </a:t>
          </a:r>
          <a:r>
            <a:rPr lang="es-ES" sz="2000" b="1" dirty="0" err="1"/>
            <a:t>bwid</a:t>
          </a:r>
          <a:endParaRPr lang="es-ES" sz="2000" b="1" dirty="0"/>
        </a:p>
      </dgm:t>
    </dgm:pt>
    <dgm:pt modelId="{66E67469-5F0A-46A4-9026-8E69D1F898E6}" type="parTrans" cxnId="{4EFF1F87-0749-4D68-B34F-92F204EECD29}">
      <dgm:prSet/>
      <dgm:spPr/>
      <dgm:t>
        <a:bodyPr/>
        <a:lstStyle/>
        <a:p>
          <a:endParaRPr lang="es-ES" sz="2000" b="1"/>
        </a:p>
      </dgm:t>
    </dgm:pt>
    <dgm:pt modelId="{70A3104B-0BDB-483B-8B0E-5A7E97397CAC}" type="sibTrans" cxnId="{4EFF1F87-0749-4D68-B34F-92F204EECD29}">
      <dgm:prSet/>
      <dgm:spPr/>
      <dgm:t>
        <a:bodyPr/>
        <a:lstStyle/>
        <a:p>
          <a:endParaRPr lang="es-ES" sz="2000" b="1"/>
        </a:p>
      </dgm:t>
    </dgm:pt>
    <dgm:pt modelId="{F82FA4D7-1D6D-4163-8981-A958722CD3F3}">
      <dgm:prSet phldrT="[Texto]" phldr="0" custT="1"/>
      <dgm:spPr/>
      <dgm:t>
        <a:bodyPr/>
        <a:lstStyle/>
        <a:p>
          <a:r>
            <a:rPr lang="es-ES" sz="2000" b="1" dirty="0" err="1"/>
            <a:t>Mij</a:t>
          </a:r>
          <a:r>
            <a:rPr lang="es-ES" sz="2000" b="1" dirty="0"/>
            <a:t>/Jako</a:t>
          </a:r>
        </a:p>
      </dgm:t>
    </dgm:pt>
    <dgm:pt modelId="{3A533AC8-AE31-432E-88C6-0A6CBA083721}" type="parTrans" cxnId="{F62DA550-39DD-4A01-A4C7-E63E9EB33BB8}">
      <dgm:prSet/>
      <dgm:spPr/>
      <dgm:t>
        <a:bodyPr/>
        <a:lstStyle/>
        <a:p>
          <a:endParaRPr lang="es-ES" sz="2000" b="1"/>
        </a:p>
      </dgm:t>
    </dgm:pt>
    <dgm:pt modelId="{1C434C9E-C27A-4465-BDF0-A341EAEC29DC}" type="sibTrans" cxnId="{F62DA550-39DD-4A01-A4C7-E63E9EB33BB8}">
      <dgm:prSet/>
      <dgm:spPr/>
      <dgm:t>
        <a:bodyPr/>
        <a:lstStyle/>
        <a:p>
          <a:endParaRPr lang="es-ES" sz="2000" b="1"/>
        </a:p>
      </dgm:t>
    </dgm:pt>
    <dgm:pt modelId="{C8BD9CEB-EFCF-4E2F-893C-E8EE27DDA67B}">
      <dgm:prSet phldrT="[Texto]" phldr="0" custT="1"/>
      <dgm:spPr/>
      <dgm:t>
        <a:bodyPr/>
        <a:lstStyle/>
        <a:p>
          <a:r>
            <a:rPr lang="es-ES" sz="2000" b="1" dirty="0" err="1"/>
            <a:t>Lomoor</a:t>
          </a:r>
          <a:endParaRPr lang="es-ES" sz="2000" b="1" dirty="0"/>
        </a:p>
      </dgm:t>
    </dgm:pt>
    <dgm:pt modelId="{CB8668F0-43DF-4C13-BCE2-CE6CB4B4EFD1}" type="parTrans" cxnId="{CE4E1327-548B-4868-B471-70740893C808}">
      <dgm:prSet/>
      <dgm:spPr/>
      <dgm:t>
        <a:bodyPr/>
        <a:lstStyle/>
        <a:p>
          <a:endParaRPr lang="es-ES" sz="2000" b="1"/>
        </a:p>
      </dgm:t>
    </dgm:pt>
    <dgm:pt modelId="{3DA4B6BF-F250-4ACE-BC46-E4071016217C}" type="sibTrans" cxnId="{CE4E1327-548B-4868-B471-70740893C808}">
      <dgm:prSet/>
      <dgm:spPr/>
      <dgm:t>
        <a:bodyPr/>
        <a:lstStyle/>
        <a:p>
          <a:endParaRPr lang="es-ES" sz="2000" b="1"/>
        </a:p>
      </dgm:t>
    </dgm:pt>
    <dgm:pt modelId="{1B34DE7A-70C0-4A99-9ACF-85686559C689}">
      <dgm:prSet phldrT="[Texto]" phldr="0" custT="1"/>
      <dgm:spPr/>
      <dgm:t>
        <a:bodyPr/>
        <a:lstStyle/>
        <a:p>
          <a:r>
            <a:rPr lang="es-ES" sz="2000" b="1" dirty="0" err="1"/>
            <a:t>Kōjekdọọn</a:t>
          </a:r>
          <a:endParaRPr lang="es-ES" sz="2000" b="1" dirty="0"/>
        </a:p>
      </dgm:t>
    </dgm:pt>
    <dgm:pt modelId="{FC8998E6-ECA5-4BC2-89A2-BE3FD7311E45}" type="parTrans" cxnId="{A78C15C5-2D4F-49A0-A01E-8E43AA12255C}">
      <dgm:prSet/>
      <dgm:spPr/>
      <dgm:t>
        <a:bodyPr/>
        <a:lstStyle/>
        <a:p>
          <a:endParaRPr lang="es-ES" sz="2000" b="1"/>
        </a:p>
      </dgm:t>
    </dgm:pt>
    <dgm:pt modelId="{60F55029-AFD4-438E-94D0-7B9F2349C705}" type="sibTrans" cxnId="{A78C15C5-2D4F-49A0-A01E-8E43AA12255C}">
      <dgm:prSet/>
      <dgm:spPr/>
      <dgm:t>
        <a:bodyPr/>
        <a:lstStyle/>
        <a:p>
          <a:endParaRPr lang="es-ES" sz="2000" b="1"/>
        </a:p>
      </dgm:t>
    </dgm:pt>
    <dgm:pt modelId="{55125A8F-5ECC-47AA-BFC8-31D4E39924EC}">
      <dgm:prSet phldrT="[Texto]" phldr="0" custT="1"/>
      <dgm:spPr/>
      <dgm:t>
        <a:bodyPr/>
        <a:lstStyle/>
        <a:p>
          <a:r>
            <a:rPr lang="es-ES" sz="2000" b="1" dirty="0" err="1"/>
            <a:t>Bók</a:t>
          </a:r>
          <a:r>
            <a:rPr lang="es-ES" sz="2000" b="1" dirty="0"/>
            <a:t> </a:t>
          </a:r>
          <a:r>
            <a:rPr lang="es-ES" sz="2000" b="1" dirty="0" err="1"/>
            <a:t>armij</a:t>
          </a:r>
          <a:endParaRPr lang="es-ES" sz="2000" b="1" dirty="0"/>
        </a:p>
      </dgm:t>
    </dgm:pt>
    <dgm:pt modelId="{EFD23CD7-4C7F-4EB9-8007-1824DB8846CE}" type="parTrans" cxnId="{31AAB4FA-A0D6-45B1-84BF-78870D037DD8}">
      <dgm:prSet/>
      <dgm:spPr/>
      <dgm:t>
        <a:bodyPr/>
        <a:lstStyle/>
        <a:p>
          <a:endParaRPr lang="es-ES" sz="2000" b="1"/>
        </a:p>
      </dgm:t>
    </dgm:pt>
    <dgm:pt modelId="{BE9E094B-8893-4E7A-96CB-92CD81EC92EC}" type="sibTrans" cxnId="{31AAB4FA-A0D6-45B1-84BF-78870D037DD8}">
      <dgm:prSet/>
      <dgm:spPr/>
      <dgm:t>
        <a:bodyPr/>
        <a:lstStyle/>
        <a:p>
          <a:endParaRPr lang="es-ES" sz="2000" b="1"/>
        </a:p>
      </dgm:t>
    </dgm:pt>
    <dgm:pt modelId="{CFF59817-725B-4CB9-8AC8-8031D8BBA798}" type="pres">
      <dgm:prSet presAssocID="{3BEC8949-EAFE-46EF-95A2-6F3F9F462586}" presName="layout" presStyleCnt="0">
        <dgm:presLayoutVars>
          <dgm:chMax/>
          <dgm:chPref/>
          <dgm:dir/>
          <dgm:resizeHandles/>
        </dgm:presLayoutVars>
      </dgm:prSet>
      <dgm:spPr/>
    </dgm:pt>
    <dgm:pt modelId="{E441E500-9C25-4569-BF7F-27C42D296DF4}" type="pres">
      <dgm:prSet presAssocID="{F4A99B15-EF57-4BC7-8B1D-9DA47AC513FF}" presName="root" presStyleCnt="0">
        <dgm:presLayoutVars>
          <dgm:chMax/>
          <dgm:chPref/>
        </dgm:presLayoutVars>
      </dgm:prSet>
      <dgm:spPr/>
    </dgm:pt>
    <dgm:pt modelId="{B7ADA198-2489-4D18-B659-AC74CC398C41}" type="pres">
      <dgm:prSet presAssocID="{F4A99B15-EF57-4BC7-8B1D-9DA47AC513FF}" presName="rootComposite" presStyleCnt="0">
        <dgm:presLayoutVars/>
      </dgm:prSet>
      <dgm:spPr/>
    </dgm:pt>
    <dgm:pt modelId="{70BB5423-44C2-4264-A302-7EF7C470D129}" type="pres">
      <dgm:prSet presAssocID="{F4A99B15-EF57-4BC7-8B1D-9DA47AC513FF}" presName="ParentAccent" presStyleLbl="alignNode1" presStyleIdx="0" presStyleCnt="2"/>
      <dgm:spPr>
        <a:xfrm>
          <a:off x="1357" y="518202"/>
          <a:ext cx="2451943" cy="288463"/>
        </a:xfrm>
        <a:prstGeom prst="rect">
          <a:avLst/>
        </a:prstGeom>
        <a:gradFill rotWithShape="0">
          <a:gsLst>
            <a:gs pos="0">
              <a:srgbClr val="8D30F4">
                <a:hueOff val="3691835"/>
                <a:satOff val="10092"/>
                <a:lumOff val="-17255"/>
                <a:alphaOff val="0"/>
                <a:satMod val="103000"/>
                <a:lumMod val="102000"/>
                <a:tint val="94000"/>
              </a:srgbClr>
            </a:gs>
            <a:gs pos="50000">
              <a:srgbClr val="8D30F4">
                <a:hueOff val="3691835"/>
                <a:satOff val="10092"/>
                <a:lumOff val="-17255"/>
                <a:alphaOff val="0"/>
                <a:satMod val="110000"/>
                <a:lumMod val="100000"/>
                <a:shade val="100000"/>
              </a:srgbClr>
            </a:gs>
            <a:gs pos="100000">
              <a:srgbClr val="8D30F4">
                <a:hueOff val="3691835"/>
                <a:satOff val="10092"/>
                <a:lumOff val="-17255"/>
                <a:alphaOff val="0"/>
                <a:lumMod val="99000"/>
                <a:satMod val="120000"/>
                <a:shade val="78000"/>
              </a:srgbClr>
            </a:gs>
          </a:gsLst>
          <a:lin ang="5400000" scaled="0"/>
        </a:gradFill>
        <a:ln w="12700" cap="flat" cmpd="sng" algn="ctr">
          <a:solidFill>
            <a:srgbClr val="8D30F4">
              <a:hueOff val="3691835"/>
              <a:satOff val="10092"/>
              <a:lumOff val="-17255"/>
              <a:alphaOff val="0"/>
            </a:srgbClr>
          </a:solidFill>
          <a:prstDash val="solid"/>
          <a:miter lim="800000"/>
        </a:ln>
        <a:effectLst/>
        <a:scene3d>
          <a:camera prst="orthographicFront"/>
          <a:lightRig rig="flat" dir="t"/>
        </a:scene3d>
        <a:sp3d prstMaterial="plastic">
          <a:bevelT w="120900" h="88900"/>
          <a:bevelB w="88900" h="31750" prst="angle"/>
        </a:sp3d>
      </dgm:spPr>
    </dgm:pt>
    <dgm:pt modelId="{25054C57-80EB-438A-B34F-C43C140D9487}" type="pres">
      <dgm:prSet presAssocID="{F4A99B15-EF57-4BC7-8B1D-9DA47AC513FF}" presName="ParentSmallAccent" presStyleLbl="fgAcc1" presStyleIdx="0" presStyleCnt="2"/>
      <dgm:spPr/>
    </dgm:pt>
    <dgm:pt modelId="{03A699E0-4414-4A67-A2ED-2C550AF981F1}" type="pres">
      <dgm:prSet presAssocID="{F4A99B15-EF57-4BC7-8B1D-9DA47AC513FF}" presName="Parent" presStyleLbl="revTx" presStyleIdx="0" presStyleCnt="10">
        <dgm:presLayoutVars>
          <dgm:chMax/>
          <dgm:chPref val="4"/>
          <dgm:bulletEnabled val="1"/>
        </dgm:presLayoutVars>
      </dgm:prSet>
      <dgm:spPr>
        <a:xfrm>
          <a:off x="1357" y="0"/>
          <a:ext cx="2451943" cy="518202"/>
        </a:xfrm>
        <a:prstGeom prst="rect">
          <a:avLst/>
        </a:prstGeom>
      </dgm:spPr>
    </dgm:pt>
    <dgm:pt modelId="{DB7CCD86-68D1-4379-9280-C7CA872A3658}" type="pres">
      <dgm:prSet presAssocID="{F4A99B15-EF57-4BC7-8B1D-9DA47AC513FF}" presName="childShape" presStyleCnt="0">
        <dgm:presLayoutVars>
          <dgm:chMax val="0"/>
          <dgm:chPref val="0"/>
        </dgm:presLayoutVars>
      </dgm:prSet>
      <dgm:spPr/>
    </dgm:pt>
    <dgm:pt modelId="{C0EB8737-2D73-497C-930D-1EAAC2268A76}" type="pres">
      <dgm:prSet presAssocID="{79DCEC77-3E2E-40F9-8ADD-FF84FA35582C}" presName="childComposite" presStyleCnt="0">
        <dgm:presLayoutVars>
          <dgm:chMax val="0"/>
          <dgm:chPref val="0"/>
        </dgm:presLayoutVars>
      </dgm:prSet>
      <dgm:spPr/>
    </dgm:pt>
    <dgm:pt modelId="{E7F4D5B1-82DC-4F0B-ACA5-D713CF6E241B}" type="pres">
      <dgm:prSet presAssocID="{79DCEC77-3E2E-40F9-8ADD-FF84FA35582C}" presName="ChildAccent" presStyleLbl="solidFgAcc1" presStyleIdx="0" presStyleCnt="8"/>
      <dgm:spPr>
        <a:solidFill>
          <a:schemeClr val="tx2"/>
        </a:solidFill>
      </dgm:spPr>
    </dgm:pt>
    <dgm:pt modelId="{4355E25E-6589-42EB-8782-7DD0B8C5DA7C}" type="pres">
      <dgm:prSet presAssocID="{79DCEC77-3E2E-40F9-8ADD-FF84FA35582C}" presName="Child" presStyleLbl="revTx" presStyleIdx="1" presStyleCnt="10">
        <dgm:presLayoutVars>
          <dgm:chMax val="0"/>
          <dgm:chPref val="0"/>
          <dgm:bulletEnabled val="1"/>
        </dgm:presLayoutVars>
      </dgm:prSet>
      <dgm:spPr/>
    </dgm:pt>
    <dgm:pt modelId="{1A6F462E-62B6-4702-A5CE-818373E612FF}" type="pres">
      <dgm:prSet presAssocID="{1B34DE7A-70C0-4A99-9ACF-85686559C689}" presName="childComposite" presStyleCnt="0">
        <dgm:presLayoutVars>
          <dgm:chMax val="0"/>
          <dgm:chPref val="0"/>
        </dgm:presLayoutVars>
      </dgm:prSet>
      <dgm:spPr/>
    </dgm:pt>
    <dgm:pt modelId="{624BCA84-C5C0-415E-B6C0-97F62AE55C75}" type="pres">
      <dgm:prSet presAssocID="{1B34DE7A-70C0-4A99-9ACF-85686559C689}" presName="ChildAccent" presStyleLbl="solidFgAcc1" presStyleIdx="1" presStyleCnt="8"/>
      <dgm:spPr>
        <a:solidFill>
          <a:srgbClr val="544129"/>
        </a:solidFill>
      </dgm:spPr>
    </dgm:pt>
    <dgm:pt modelId="{7874D64D-EFC1-45D8-8781-FC41040FE639}" type="pres">
      <dgm:prSet presAssocID="{1B34DE7A-70C0-4A99-9ACF-85686559C689}" presName="Child" presStyleLbl="revTx" presStyleIdx="2" presStyleCnt="10">
        <dgm:presLayoutVars>
          <dgm:chMax val="0"/>
          <dgm:chPref val="0"/>
          <dgm:bulletEnabled val="1"/>
        </dgm:presLayoutVars>
      </dgm:prSet>
      <dgm:spPr/>
    </dgm:pt>
    <dgm:pt modelId="{CB6ED10A-3A17-4660-9648-85462EBC4C42}" type="pres">
      <dgm:prSet presAssocID="{79BE9C0E-2192-4DA7-9658-C6C236F6C811}" presName="childComposite" presStyleCnt="0">
        <dgm:presLayoutVars>
          <dgm:chMax val="0"/>
          <dgm:chPref val="0"/>
        </dgm:presLayoutVars>
      </dgm:prSet>
      <dgm:spPr/>
    </dgm:pt>
    <dgm:pt modelId="{64D44CB1-1FF9-4750-A98F-13AC660D37EC}" type="pres">
      <dgm:prSet presAssocID="{79BE9C0E-2192-4DA7-9658-C6C236F6C811}" presName="ChildAccent" presStyleLbl="solidFgAcc1" presStyleIdx="2" presStyleCnt="8"/>
      <dgm:spPr>
        <a:solidFill>
          <a:schemeClr val="accent1"/>
        </a:solidFill>
      </dgm:spPr>
    </dgm:pt>
    <dgm:pt modelId="{B27D8779-5EB0-4067-9185-686BE8D30EAF}" type="pres">
      <dgm:prSet presAssocID="{79BE9C0E-2192-4DA7-9658-C6C236F6C811}" presName="Child" presStyleLbl="revTx" presStyleIdx="3" presStyleCnt="10">
        <dgm:presLayoutVars>
          <dgm:chMax val="0"/>
          <dgm:chPref val="0"/>
          <dgm:bulletEnabled val="1"/>
        </dgm:presLayoutVars>
      </dgm:prSet>
      <dgm:spPr/>
    </dgm:pt>
    <dgm:pt modelId="{96EDDBBC-801A-4CD1-9CAB-DA86EAB2FAA6}" type="pres">
      <dgm:prSet presAssocID="{F82FA4D7-1D6D-4163-8981-A958722CD3F3}" presName="childComposite" presStyleCnt="0">
        <dgm:presLayoutVars>
          <dgm:chMax val="0"/>
          <dgm:chPref val="0"/>
        </dgm:presLayoutVars>
      </dgm:prSet>
      <dgm:spPr/>
    </dgm:pt>
    <dgm:pt modelId="{6CEFD66E-15EA-4CD8-AE74-B025AB01603D}" type="pres">
      <dgm:prSet presAssocID="{F82FA4D7-1D6D-4163-8981-A958722CD3F3}" presName="ChildAccent" presStyleLbl="solidFgAcc1" presStyleIdx="3" presStyleCnt="8"/>
      <dgm:spPr>
        <a:solidFill>
          <a:schemeClr val="accent5"/>
        </a:solidFill>
      </dgm:spPr>
    </dgm:pt>
    <dgm:pt modelId="{02C810CF-DF91-406E-8049-7EEBFBD90EA0}" type="pres">
      <dgm:prSet presAssocID="{F82FA4D7-1D6D-4163-8981-A958722CD3F3}" presName="Child" presStyleLbl="revTx" presStyleIdx="4" presStyleCnt="10">
        <dgm:presLayoutVars>
          <dgm:chMax val="0"/>
          <dgm:chPref val="0"/>
          <dgm:bulletEnabled val="1"/>
        </dgm:presLayoutVars>
      </dgm:prSet>
      <dgm:spPr/>
    </dgm:pt>
    <dgm:pt modelId="{A8120B85-7836-405E-8B90-7B20278EA7FF}" type="pres">
      <dgm:prSet presAssocID="{1CA519B2-FDBB-439F-B7BE-007B1C2915B2}" presName="root" presStyleCnt="0">
        <dgm:presLayoutVars>
          <dgm:chMax/>
          <dgm:chPref/>
        </dgm:presLayoutVars>
      </dgm:prSet>
      <dgm:spPr/>
    </dgm:pt>
    <dgm:pt modelId="{F0A10BFA-3221-478F-90CB-0693FCCF5886}" type="pres">
      <dgm:prSet presAssocID="{1CA519B2-FDBB-439F-B7BE-007B1C2915B2}" presName="rootComposite" presStyleCnt="0">
        <dgm:presLayoutVars/>
      </dgm:prSet>
      <dgm:spPr/>
    </dgm:pt>
    <dgm:pt modelId="{CB2A4995-A82B-416F-B79D-8E1A18C51C4A}" type="pres">
      <dgm:prSet presAssocID="{1CA519B2-FDBB-439F-B7BE-007B1C2915B2}" presName="ParentAccent" presStyleLbl="alignNode1" presStyleIdx="1" presStyleCnt="2"/>
      <dgm:spPr>
        <a:xfrm>
          <a:off x="2575898" y="518202"/>
          <a:ext cx="2451943" cy="288463"/>
        </a:xfrm>
        <a:prstGeom prst="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w="12700" cap="flat" cmpd="sng" algn="ctr">
          <a:solidFill>
            <a:srgbClr val="8D30F4">
              <a:hueOff val="0"/>
              <a:satOff val="0"/>
              <a:lumOff val="0"/>
              <a:alphaOff val="0"/>
            </a:srgbClr>
          </a:solidFill>
          <a:prstDash val="solid"/>
          <a:miter lim="800000"/>
        </a:ln>
        <a:effectLst/>
        <a:scene3d>
          <a:camera prst="orthographicFront"/>
          <a:lightRig rig="flat" dir="t"/>
        </a:scene3d>
        <a:sp3d prstMaterial="plastic">
          <a:bevelT w="120900" h="88900"/>
          <a:bevelB w="88900" h="31750" prst="angle"/>
        </a:sp3d>
      </dgm:spPr>
    </dgm:pt>
    <dgm:pt modelId="{0E56CA16-32BB-49FB-9DE5-A02DCEC73B4A}" type="pres">
      <dgm:prSet presAssocID="{1CA519B2-FDBB-439F-B7BE-007B1C2915B2}" presName="ParentSmallAccent" presStyleLbl="fgAcc1" presStyleIdx="1" presStyleCnt="2"/>
      <dgm:spPr/>
    </dgm:pt>
    <dgm:pt modelId="{E84B4CEB-B787-4526-BAA1-E839B6A035AE}" type="pres">
      <dgm:prSet presAssocID="{1CA519B2-FDBB-439F-B7BE-007B1C2915B2}" presName="Parent" presStyleLbl="revTx" presStyleIdx="5" presStyleCnt="10">
        <dgm:presLayoutVars>
          <dgm:chMax/>
          <dgm:chPref val="4"/>
          <dgm:bulletEnabled val="1"/>
        </dgm:presLayoutVars>
      </dgm:prSet>
      <dgm:spPr>
        <a:xfrm>
          <a:off x="2575898" y="0"/>
          <a:ext cx="2451943" cy="518202"/>
        </a:xfrm>
        <a:prstGeom prst="rect">
          <a:avLst/>
        </a:prstGeom>
      </dgm:spPr>
    </dgm:pt>
    <dgm:pt modelId="{B0A9248E-A428-442C-B5A1-62A6F285C9FD}" type="pres">
      <dgm:prSet presAssocID="{1CA519B2-FDBB-439F-B7BE-007B1C2915B2}" presName="childShape" presStyleCnt="0">
        <dgm:presLayoutVars>
          <dgm:chMax val="0"/>
          <dgm:chPref val="0"/>
        </dgm:presLayoutVars>
      </dgm:prSet>
      <dgm:spPr/>
    </dgm:pt>
    <dgm:pt modelId="{5CFD78B0-904E-417A-A142-38C583CF32A3}" type="pres">
      <dgm:prSet presAssocID="{048F3E84-C22A-4912-B8D0-CEC5A23F2339}" presName="childComposite" presStyleCnt="0">
        <dgm:presLayoutVars>
          <dgm:chMax val="0"/>
          <dgm:chPref val="0"/>
        </dgm:presLayoutVars>
      </dgm:prSet>
      <dgm:spPr/>
    </dgm:pt>
    <dgm:pt modelId="{7583F063-1618-47DD-A04B-F94D883543E6}" type="pres">
      <dgm:prSet presAssocID="{048F3E84-C22A-4912-B8D0-CEC5A23F2339}" presName="ChildAccent" presStyleLbl="solidFgAcc1" presStyleIdx="4" presStyleCnt="8"/>
      <dgm:spPr>
        <a:solidFill>
          <a:schemeClr val="accent4"/>
        </a:solidFill>
      </dgm:spPr>
    </dgm:pt>
    <dgm:pt modelId="{A34ED567-9FC9-480B-8EBA-D46A8A65E250}" type="pres">
      <dgm:prSet presAssocID="{048F3E84-C22A-4912-B8D0-CEC5A23F2339}" presName="Child" presStyleLbl="revTx" presStyleIdx="6" presStyleCnt="10">
        <dgm:presLayoutVars>
          <dgm:chMax val="0"/>
          <dgm:chPref val="0"/>
          <dgm:bulletEnabled val="1"/>
        </dgm:presLayoutVars>
      </dgm:prSet>
      <dgm:spPr/>
    </dgm:pt>
    <dgm:pt modelId="{FF68655D-A2B2-44CF-BE75-6B92B9B31E5C}" type="pres">
      <dgm:prSet presAssocID="{55125A8F-5ECC-47AA-BFC8-31D4E39924EC}" presName="childComposite" presStyleCnt="0">
        <dgm:presLayoutVars>
          <dgm:chMax val="0"/>
          <dgm:chPref val="0"/>
        </dgm:presLayoutVars>
      </dgm:prSet>
      <dgm:spPr/>
    </dgm:pt>
    <dgm:pt modelId="{5221AC91-1EF6-4389-88EE-440942929C89}" type="pres">
      <dgm:prSet presAssocID="{55125A8F-5ECC-47AA-BFC8-31D4E39924EC}" presName="ChildAccent" presStyleLbl="solidFgAcc1" presStyleIdx="5" presStyleCnt="8"/>
      <dgm:spPr>
        <a:solidFill>
          <a:schemeClr val="accent2">
            <a:lumMod val="50000"/>
          </a:schemeClr>
        </a:solidFill>
      </dgm:spPr>
    </dgm:pt>
    <dgm:pt modelId="{E1366680-1A73-4EC1-BE0E-97E7C81770C8}" type="pres">
      <dgm:prSet presAssocID="{55125A8F-5ECC-47AA-BFC8-31D4E39924EC}" presName="Child" presStyleLbl="revTx" presStyleIdx="7" presStyleCnt="10">
        <dgm:presLayoutVars>
          <dgm:chMax val="0"/>
          <dgm:chPref val="0"/>
          <dgm:bulletEnabled val="1"/>
        </dgm:presLayoutVars>
      </dgm:prSet>
      <dgm:spPr/>
    </dgm:pt>
    <dgm:pt modelId="{FD1F1E69-44E6-4755-B344-AF9EED519944}" type="pres">
      <dgm:prSet presAssocID="{3F79AAF8-B558-4E43-B4D4-5AF96DEA6EC6}" presName="childComposite" presStyleCnt="0">
        <dgm:presLayoutVars>
          <dgm:chMax val="0"/>
          <dgm:chPref val="0"/>
        </dgm:presLayoutVars>
      </dgm:prSet>
      <dgm:spPr/>
    </dgm:pt>
    <dgm:pt modelId="{BC6AC961-8476-45B7-BC8A-0ABB721B8675}" type="pres">
      <dgm:prSet presAssocID="{3F79AAF8-B558-4E43-B4D4-5AF96DEA6EC6}" presName="ChildAccent" presStyleLbl="solidFgAcc1" presStyleIdx="6" presStyleCnt="8"/>
      <dgm:spPr>
        <a:solidFill>
          <a:srgbClr val="993300"/>
        </a:solidFill>
      </dgm:spPr>
    </dgm:pt>
    <dgm:pt modelId="{5AA1E779-013C-4C52-9034-8AECFD733C92}" type="pres">
      <dgm:prSet presAssocID="{3F79AAF8-B558-4E43-B4D4-5AF96DEA6EC6}" presName="Child" presStyleLbl="revTx" presStyleIdx="8" presStyleCnt="10">
        <dgm:presLayoutVars>
          <dgm:chMax val="0"/>
          <dgm:chPref val="0"/>
          <dgm:bulletEnabled val="1"/>
        </dgm:presLayoutVars>
      </dgm:prSet>
      <dgm:spPr/>
    </dgm:pt>
    <dgm:pt modelId="{AAF09079-1437-40DB-AB04-5E55D69AA6E8}" type="pres">
      <dgm:prSet presAssocID="{C8BD9CEB-EFCF-4E2F-893C-E8EE27DDA67B}" presName="childComposite" presStyleCnt="0">
        <dgm:presLayoutVars>
          <dgm:chMax val="0"/>
          <dgm:chPref val="0"/>
        </dgm:presLayoutVars>
      </dgm:prSet>
      <dgm:spPr/>
    </dgm:pt>
    <dgm:pt modelId="{0D8C232F-F28D-400E-BD44-3E5B1752609C}" type="pres">
      <dgm:prSet presAssocID="{C8BD9CEB-EFCF-4E2F-893C-E8EE27DDA67B}" presName="ChildAccent" presStyleLbl="solidFgAcc1" presStyleIdx="7" presStyleCnt="8"/>
      <dgm:spPr>
        <a:solidFill>
          <a:schemeClr val="accent6"/>
        </a:solidFill>
      </dgm:spPr>
    </dgm:pt>
    <dgm:pt modelId="{B270BD0E-C5B1-4DEA-B35C-22949A1BB124}" type="pres">
      <dgm:prSet presAssocID="{C8BD9CEB-EFCF-4E2F-893C-E8EE27DDA67B}" presName="Child" presStyleLbl="revTx" presStyleIdx="9" presStyleCnt="10">
        <dgm:presLayoutVars>
          <dgm:chMax val="0"/>
          <dgm:chPref val="0"/>
          <dgm:bulletEnabled val="1"/>
        </dgm:presLayoutVars>
      </dgm:prSet>
      <dgm:spPr/>
    </dgm:pt>
  </dgm:ptLst>
  <dgm:cxnLst>
    <dgm:cxn modelId="{77D60D05-7B4E-427C-92A2-9E8ACE5F7345}" type="presOf" srcId="{1CA519B2-FDBB-439F-B7BE-007B1C2915B2}" destId="{E84B4CEB-B787-4526-BAA1-E839B6A035AE}" srcOrd="0" destOrd="0" presId="urn:microsoft.com/office/officeart/2008/layout/SquareAccentList"/>
    <dgm:cxn modelId="{59FB570C-6E5A-4121-958A-8689298B5684}" type="presOf" srcId="{C8BD9CEB-EFCF-4E2F-893C-E8EE27DDA67B}" destId="{B270BD0E-C5B1-4DEA-B35C-22949A1BB124}" srcOrd="0" destOrd="0" presId="urn:microsoft.com/office/officeart/2008/layout/SquareAccentList"/>
    <dgm:cxn modelId="{5D92F719-33C4-4107-B3B2-AA6C74F73700}" srcId="{F4A99B15-EF57-4BC7-8B1D-9DA47AC513FF}" destId="{79BE9C0E-2192-4DA7-9658-C6C236F6C811}" srcOrd="2" destOrd="0" parTransId="{0CF11EFA-CA49-4F0D-BD92-01E5ACA7C8E7}" sibTransId="{D8E8BCFF-4E39-4D9B-BF12-6A996B5C4C2D}"/>
    <dgm:cxn modelId="{D4C2B321-86C6-4CA8-8FFA-E7B66A8BCBF8}" srcId="{3BEC8949-EAFE-46EF-95A2-6F3F9F462586}" destId="{1CA519B2-FDBB-439F-B7BE-007B1C2915B2}" srcOrd="1" destOrd="0" parTransId="{B0A8A8AE-A248-4B9F-8521-6C6D549D4EA2}" sibTransId="{64DB97A7-98C4-4183-ABD0-9791CF4E736F}"/>
    <dgm:cxn modelId="{CE4E1327-548B-4868-B471-70740893C808}" srcId="{1CA519B2-FDBB-439F-B7BE-007B1C2915B2}" destId="{C8BD9CEB-EFCF-4E2F-893C-E8EE27DDA67B}" srcOrd="3" destOrd="0" parTransId="{CB8668F0-43DF-4C13-BCE2-CE6CB4B4EFD1}" sibTransId="{3DA4B6BF-F250-4ACE-BC46-E4071016217C}"/>
    <dgm:cxn modelId="{C1A33343-603D-4D92-B05C-12FA6886D15E}" type="presOf" srcId="{55125A8F-5ECC-47AA-BFC8-31D4E39924EC}" destId="{E1366680-1A73-4EC1-BE0E-97E7C81770C8}" srcOrd="0" destOrd="0" presId="urn:microsoft.com/office/officeart/2008/layout/SquareAccentList"/>
    <dgm:cxn modelId="{F62DA550-39DD-4A01-A4C7-E63E9EB33BB8}" srcId="{F4A99B15-EF57-4BC7-8B1D-9DA47AC513FF}" destId="{F82FA4D7-1D6D-4163-8981-A958722CD3F3}" srcOrd="3" destOrd="0" parTransId="{3A533AC8-AE31-432E-88C6-0A6CBA083721}" sibTransId="{1C434C9E-C27A-4465-BDF0-A341EAEC29DC}"/>
    <dgm:cxn modelId="{B7C89A56-0249-4819-88E4-AEE72585B8EE}" type="presOf" srcId="{F82FA4D7-1D6D-4163-8981-A958722CD3F3}" destId="{02C810CF-DF91-406E-8049-7EEBFBD90EA0}" srcOrd="0" destOrd="0" presId="urn:microsoft.com/office/officeart/2008/layout/SquareAccentList"/>
    <dgm:cxn modelId="{2D5C6F82-B26F-4FB1-90BA-41C047FA7B6E}" type="presOf" srcId="{79BE9C0E-2192-4DA7-9658-C6C236F6C811}" destId="{B27D8779-5EB0-4067-9185-686BE8D30EAF}" srcOrd="0" destOrd="0" presId="urn:microsoft.com/office/officeart/2008/layout/SquareAccentList"/>
    <dgm:cxn modelId="{4EFF1F87-0749-4D68-B34F-92F204EECD29}" srcId="{1CA519B2-FDBB-439F-B7BE-007B1C2915B2}" destId="{3F79AAF8-B558-4E43-B4D4-5AF96DEA6EC6}" srcOrd="2" destOrd="0" parTransId="{66E67469-5F0A-46A4-9026-8E69D1F898E6}" sibTransId="{70A3104B-0BDB-483B-8B0E-5A7E97397CAC}"/>
    <dgm:cxn modelId="{85B3309A-2E48-4981-9148-3C7A498E7F4A}" srcId="{F4A99B15-EF57-4BC7-8B1D-9DA47AC513FF}" destId="{79DCEC77-3E2E-40F9-8ADD-FF84FA35582C}" srcOrd="0" destOrd="0" parTransId="{910D3821-3707-4A29-B4FD-EFB109A499EE}" sibTransId="{6E8FE2C9-7862-4D3A-AAB2-6C6249541F4D}"/>
    <dgm:cxn modelId="{4EEFABA2-2D53-47BC-8DFD-28E11B5844A4}" type="presOf" srcId="{048F3E84-C22A-4912-B8D0-CEC5A23F2339}" destId="{A34ED567-9FC9-480B-8EBA-D46A8A65E250}" srcOrd="0" destOrd="0" presId="urn:microsoft.com/office/officeart/2008/layout/SquareAccentList"/>
    <dgm:cxn modelId="{39F56AA6-C39B-41D1-8096-FF47427E340E}" type="presOf" srcId="{F4A99B15-EF57-4BC7-8B1D-9DA47AC513FF}" destId="{03A699E0-4414-4A67-A2ED-2C550AF981F1}" srcOrd="0" destOrd="0" presId="urn:microsoft.com/office/officeart/2008/layout/SquareAccentList"/>
    <dgm:cxn modelId="{3FB972B3-6F22-4A30-A7B0-31D2952828B3}" srcId="{3BEC8949-EAFE-46EF-95A2-6F3F9F462586}" destId="{F4A99B15-EF57-4BC7-8B1D-9DA47AC513FF}" srcOrd="0" destOrd="0" parTransId="{2B1CD7A3-572B-49C9-B9C2-FDAA544563CF}" sibTransId="{7D875C1A-DD60-4333-81F9-51D021F4BD50}"/>
    <dgm:cxn modelId="{68DEDCB7-8D5F-4F2C-B948-03EDB339E2D3}" type="presOf" srcId="{3F79AAF8-B558-4E43-B4D4-5AF96DEA6EC6}" destId="{5AA1E779-013C-4C52-9034-8AECFD733C92}" srcOrd="0" destOrd="0" presId="urn:microsoft.com/office/officeart/2008/layout/SquareAccentList"/>
    <dgm:cxn modelId="{21C8DEC2-16DB-49DA-B239-9B9D8FBB2F55}" type="presOf" srcId="{3BEC8949-EAFE-46EF-95A2-6F3F9F462586}" destId="{CFF59817-725B-4CB9-8AC8-8031D8BBA798}" srcOrd="0" destOrd="0" presId="urn:microsoft.com/office/officeart/2008/layout/SquareAccentList"/>
    <dgm:cxn modelId="{2F98E7C3-B5FF-4C07-88FF-2C6FE144E8A4}" srcId="{1CA519B2-FDBB-439F-B7BE-007B1C2915B2}" destId="{048F3E84-C22A-4912-B8D0-CEC5A23F2339}" srcOrd="0" destOrd="0" parTransId="{CA06C4B2-3DBD-4561-A30E-31C503878CB6}" sibTransId="{A59023FF-8437-4DD8-AF13-0CE00AF99D02}"/>
    <dgm:cxn modelId="{A78C15C5-2D4F-49A0-A01E-8E43AA12255C}" srcId="{F4A99B15-EF57-4BC7-8B1D-9DA47AC513FF}" destId="{1B34DE7A-70C0-4A99-9ACF-85686559C689}" srcOrd="1" destOrd="0" parTransId="{FC8998E6-ECA5-4BC2-89A2-BE3FD7311E45}" sibTransId="{60F55029-AFD4-438E-94D0-7B9F2349C705}"/>
    <dgm:cxn modelId="{3ADB6CD6-D41A-4034-A416-BC26C9D41933}" type="presOf" srcId="{79DCEC77-3E2E-40F9-8ADD-FF84FA35582C}" destId="{4355E25E-6589-42EB-8782-7DD0B8C5DA7C}" srcOrd="0" destOrd="0" presId="urn:microsoft.com/office/officeart/2008/layout/SquareAccentList"/>
    <dgm:cxn modelId="{6C4992D8-32E3-4126-9C96-B40807598FE3}" type="presOf" srcId="{1B34DE7A-70C0-4A99-9ACF-85686559C689}" destId="{7874D64D-EFC1-45D8-8781-FC41040FE639}" srcOrd="0" destOrd="0" presId="urn:microsoft.com/office/officeart/2008/layout/SquareAccentList"/>
    <dgm:cxn modelId="{31AAB4FA-A0D6-45B1-84BF-78870D037DD8}" srcId="{1CA519B2-FDBB-439F-B7BE-007B1C2915B2}" destId="{55125A8F-5ECC-47AA-BFC8-31D4E39924EC}" srcOrd="1" destOrd="0" parTransId="{EFD23CD7-4C7F-4EB9-8007-1824DB8846CE}" sibTransId="{BE9E094B-8893-4E7A-96CB-92CD81EC92EC}"/>
    <dgm:cxn modelId="{60D73B96-0D6A-4238-AFB7-9BFBC7735293}" type="presParOf" srcId="{CFF59817-725B-4CB9-8AC8-8031D8BBA798}" destId="{E441E500-9C25-4569-BF7F-27C42D296DF4}" srcOrd="0" destOrd="0" presId="urn:microsoft.com/office/officeart/2008/layout/SquareAccentList"/>
    <dgm:cxn modelId="{187B6D7B-B260-44FF-8A53-10040E1D5265}" type="presParOf" srcId="{E441E500-9C25-4569-BF7F-27C42D296DF4}" destId="{B7ADA198-2489-4D18-B659-AC74CC398C41}" srcOrd="0" destOrd="0" presId="urn:microsoft.com/office/officeart/2008/layout/SquareAccentList"/>
    <dgm:cxn modelId="{80C11BFA-6D30-46C3-821A-A92CF9C54B6C}" type="presParOf" srcId="{B7ADA198-2489-4D18-B659-AC74CC398C41}" destId="{70BB5423-44C2-4264-A302-7EF7C470D129}" srcOrd="0" destOrd="0" presId="urn:microsoft.com/office/officeart/2008/layout/SquareAccentList"/>
    <dgm:cxn modelId="{48A11216-A4B1-4842-94F1-CB7BE8C8B85A}" type="presParOf" srcId="{B7ADA198-2489-4D18-B659-AC74CC398C41}" destId="{25054C57-80EB-438A-B34F-C43C140D9487}" srcOrd="1" destOrd="0" presId="urn:microsoft.com/office/officeart/2008/layout/SquareAccentList"/>
    <dgm:cxn modelId="{9631F8E8-8A3A-4781-B203-744FB4BEE4B7}" type="presParOf" srcId="{B7ADA198-2489-4D18-B659-AC74CC398C41}" destId="{03A699E0-4414-4A67-A2ED-2C550AF981F1}" srcOrd="2" destOrd="0" presId="urn:microsoft.com/office/officeart/2008/layout/SquareAccentList"/>
    <dgm:cxn modelId="{5CD5DDA6-523D-42D9-BFA0-A7A5BCF335AC}" type="presParOf" srcId="{E441E500-9C25-4569-BF7F-27C42D296DF4}" destId="{DB7CCD86-68D1-4379-9280-C7CA872A3658}" srcOrd="1" destOrd="0" presId="urn:microsoft.com/office/officeart/2008/layout/SquareAccentList"/>
    <dgm:cxn modelId="{D5719CEA-A46F-4031-B9AE-F172CB779140}" type="presParOf" srcId="{DB7CCD86-68D1-4379-9280-C7CA872A3658}" destId="{C0EB8737-2D73-497C-930D-1EAAC2268A76}" srcOrd="0" destOrd="0" presId="urn:microsoft.com/office/officeart/2008/layout/SquareAccentList"/>
    <dgm:cxn modelId="{B89B6AAB-A69B-42DA-9FED-5F11E2BA77BD}" type="presParOf" srcId="{C0EB8737-2D73-497C-930D-1EAAC2268A76}" destId="{E7F4D5B1-82DC-4F0B-ACA5-D713CF6E241B}" srcOrd="0" destOrd="0" presId="urn:microsoft.com/office/officeart/2008/layout/SquareAccentList"/>
    <dgm:cxn modelId="{CE77D55C-C94E-42D7-A95E-2E445EADF28B}" type="presParOf" srcId="{C0EB8737-2D73-497C-930D-1EAAC2268A76}" destId="{4355E25E-6589-42EB-8782-7DD0B8C5DA7C}" srcOrd="1" destOrd="0" presId="urn:microsoft.com/office/officeart/2008/layout/SquareAccentList"/>
    <dgm:cxn modelId="{107C0E46-6704-4A27-B568-CF807AAF9C13}" type="presParOf" srcId="{DB7CCD86-68D1-4379-9280-C7CA872A3658}" destId="{1A6F462E-62B6-4702-A5CE-818373E612FF}" srcOrd="1" destOrd="0" presId="urn:microsoft.com/office/officeart/2008/layout/SquareAccentList"/>
    <dgm:cxn modelId="{0838C2BE-B9B4-418E-BF24-A13109B00F55}" type="presParOf" srcId="{1A6F462E-62B6-4702-A5CE-818373E612FF}" destId="{624BCA84-C5C0-415E-B6C0-97F62AE55C75}" srcOrd="0" destOrd="0" presId="urn:microsoft.com/office/officeart/2008/layout/SquareAccentList"/>
    <dgm:cxn modelId="{B06095E9-7A64-4A81-807A-A6667753432D}" type="presParOf" srcId="{1A6F462E-62B6-4702-A5CE-818373E612FF}" destId="{7874D64D-EFC1-45D8-8781-FC41040FE639}" srcOrd="1" destOrd="0" presId="urn:microsoft.com/office/officeart/2008/layout/SquareAccentList"/>
    <dgm:cxn modelId="{6BCE22AE-6D62-46C7-AE36-89BFCA2BC86F}" type="presParOf" srcId="{DB7CCD86-68D1-4379-9280-C7CA872A3658}" destId="{CB6ED10A-3A17-4660-9648-85462EBC4C42}" srcOrd="2" destOrd="0" presId="urn:microsoft.com/office/officeart/2008/layout/SquareAccentList"/>
    <dgm:cxn modelId="{532AD3DA-CCE0-4EE0-9FA9-45E57BE5BA3B}" type="presParOf" srcId="{CB6ED10A-3A17-4660-9648-85462EBC4C42}" destId="{64D44CB1-1FF9-4750-A98F-13AC660D37EC}" srcOrd="0" destOrd="0" presId="urn:microsoft.com/office/officeart/2008/layout/SquareAccentList"/>
    <dgm:cxn modelId="{967A85FA-E9C9-4B7F-B7B1-35CA1E5547FE}" type="presParOf" srcId="{CB6ED10A-3A17-4660-9648-85462EBC4C42}" destId="{B27D8779-5EB0-4067-9185-686BE8D30EAF}" srcOrd="1" destOrd="0" presId="urn:microsoft.com/office/officeart/2008/layout/SquareAccentList"/>
    <dgm:cxn modelId="{FC02F955-EABD-40EA-8F72-07C1ADE53D6C}" type="presParOf" srcId="{DB7CCD86-68D1-4379-9280-C7CA872A3658}" destId="{96EDDBBC-801A-4CD1-9CAB-DA86EAB2FAA6}" srcOrd="3" destOrd="0" presId="urn:microsoft.com/office/officeart/2008/layout/SquareAccentList"/>
    <dgm:cxn modelId="{2A6372E5-72BF-4C24-BA74-811C089E1862}" type="presParOf" srcId="{96EDDBBC-801A-4CD1-9CAB-DA86EAB2FAA6}" destId="{6CEFD66E-15EA-4CD8-AE74-B025AB01603D}" srcOrd="0" destOrd="0" presId="urn:microsoft.com/office/officeart/2008/layout/SquareAccentList"/>
    <dgm:cxn modelId="{7C0BE9C2-5F8D-4214-9107-64AF2C4474AD}" type="presParOf" srcId="{96EDDBBC-801A-4CD1-9CAB-DA86EAB2FAA6}" destId="{02C810CF-DF91-406E-8049-7EEBFBD90EA0}" srcOrd="1" destOrd="0" presId="urn:microsoft.com/office/officeart/2008/layout/SquareAccentList"/>
    <dgm:cxn modelId="{EE7BD97C-F2A1-4674-98F2-9F7BE081F936}" type="presParOf" srcId="{CFF59817-725B-4CB9-8AC8-8031D8BBA798}" destId="{A8120B85-7836-405E-8B90-7B20278EA7FF}" srcOrd="1" destOrd="0" presId="urn:microsoft.com/office/officeart/2008/layout/SquareAccentList"/>
    <dgm:cxn modelId="{F94DD272-8F15-4B57-AFE6-EDB6C781F4A7}" type="presParOf" srcId="{A8120B85-7836-405E-8B90-7B20278EA7FF}" destId="{F0A10BFA-3221-478F-90CB-0693FCCF5886}" srcOrd="0" destOrd="0" presId="urn:microsoft.com/office/officeart/2008/layout/SquareAccentList"/>
    <dgm:cxn modelId="{5A7BEDF3-6140-4C7A-89E2-1220FE0D04F3}" type="presParOf" srcId="{F0A10BFA-3221-478F-90CB-0693FCCF5886}" destId="{CB2A4995-A82B-416F-B79D-8E1A18C51C4A}" srcOrd="0" destOrd="0" presId="urn:microsoft.com/office/officeart/2008/layout/SquareAccentList"/>
    <dgm:cxn modelId="{137FAD2C-7D09-4C6C-8946-51DD2C042D7C}" type="presParOf" srcId="{F0A10BFA-3221-478F-90CB-0693FCCF5886}" destId="{0E56CA16-32BB-49FB-9DE5-A02DCEC73B4A}" srcOrd="1" destOrd="0" presId="urn:microsoft.com/office/officeart/2008/layout/SquareAccentList"/>
    <dgm:cxn modelId="{D19F1A9F-57BC-4946-84F6-8732759A2800}" type="presParOf" srcId="{F0A10BFA-3221-478F-90CB-0693FCCF5886}" destId="{E84B4CEB-B787-4526-BAA1-E839B6A035AE}" srcOrd="2" destOrd="0" presId="urn:microsoft.com/office/officeart/2008/layout/SquareAccentList"/>
    <dgm:cxn modelId="{98AA484D-3AEC-45AB-803E-4B862096DCBF}" type="presParOf" srcId="{A8120B85-7836-405E-8B90-7B20278EA7FF}" destId="{B0A9248E-A428-442C-B5A1-62A6F285C9FD}" srcOrd="1" destOrd="0" presId="urn:microsoft.com/office/officeart/2008/layout/SquareAccentList"/>
    <dgm:cxn modelId="{4C2E5F38-8F7D-4249-9DE8-A1713B7CC214}" type="presParOf" srcId="{B0A9248E-A428-442C-B5A1-62A6F285C9FD}" destId="{5CFD78B0-904E-417A-A142-38C583CF32A3}" srcOrd="0" destOrd="0" presId="urn:microsoft.com/office/officeart/2008/layout/SquareAccentList"/>
    <dgm:cxn modelId="{DE0EE9A6-0F59-4ABE-8C02-8AE581E9CABD}" type="presParOf" srcId="{5CFD78B0-904E-417A-A142-38C583CF32A3}" destId="{7583F063-1618-47DD-A04B-F94D883543E6}" srcOrd="0" destOrd="0" presId="urn:microsoft.com/office/officeart/2008/layout/SquareAccentList"/>
    <dgm:cxn modelId="{DDBB543C-0DD9-4BB2-82BB-368D130F8C3B}" type="presParOf" srcId="{5CFD78B0-904E-417A-A142-38C583CF32A3}" destId="{A34ED567-9FC9-480B-8EBA-D46A8A65E250}" srcOrd="1" destOrd="0" presId="urn:microsoft.com/office/officeart/2008/layout/SquareAccentList"/>
    <dgm:cxn modelId="{D30DFE75-DEE3-4BF1-ACFE-0CAFDD9339D4}" type="presParOf" srcId="{B0A9248E-A428-442C-B5A1-62A6F285C9FD}" destId="{FF68655D-A2B2-44CF-BE75-6B92B9B31E5C}" srcOrd="1" destOrd="0" presId="urn:microsoft.com/office/officeart/2008/layout/SquareAccentList"/>
    <dgm:cxn modelId="{F595F6E5-8CE5-437F-A2D3-80BA1BDD0F6B}" type="presParOf" srcId="{FF68655D-A2B2-44CF-BE75-6B92B9B31E5C}" destId="{5221AC91-1EF6-4389-88EE-440942929C89}" srcOrd="0" destOrd="0" presId="urn:microsoft.com/office/officeart/2008/layout/SquareAccentList"/>
    <dgm:cxn modelId="{4E7228D9-505E-456B-B4F9-105686FD5855}" type="presParOf" srcId="{FF68655D-A2B2-44CF-BE75-6B92B9B31E5C}" destId="{E1366680-1A73-4EC1-BE0E-97E7C81770C8}" srcOrd="1" destOrd="0" presId="urn:microsoft.com/office/officeart/2008/layout/SquareAccentList"/>
    <dgm:cxn modelId="{D74C57F4-F39D-43F2-A301-2DFB056A2482}" type="presParOf" srcId="{B0A9248E-A428-442C-B5A1-62A6F285C9FD}" destId="{FD1F1E69-44E6-4755-B344-AF9EED519944}" srcOrd="2" destOrd="0" presId="urn:microsoft.com/office/officeart/2008/layout/SquareAccentList"/>
    <dgm:cxn modelId="{3C5C53A5-BDD4-41AA-9B89-77851FE5A4E9}" type="presParOf" srcId="{FD1F1E69-44E6-4755-B344-AF9EED519944}" destId="{BC6AC961-8476-45B7-BC8A-0ABB721B8675}" srcOrd="0" destOrd="0" presId="urn:microsoft.com/office/officeart/2008/layout/SquareAccentList"/>
    <dgm:cxn modelId="{2B4A14D6-A163-4390-87C1-B3D2DCFFDB1E}" type="presParOf" srcId="{FD1F1E69-44E6-4755-B344-AF9EED519944}" destId="{5AA1E779-013C-4C52-9034-8AECFD733C92}" srcOrd="1" destOrd="0" presId="urn:microsoft.com/office/officeart/2008/layout/SquareAccentList"/>
    <dgm:cxn modelId="{3B771C76-D0F8-49C8-ABFE-4FF231F54C8D}" type="presParOf" srcId="{B0A9248E-A428-442C-B5A1-62A6F285C9FD}" destId="{AAF09079-1437-40DB-AB04-5E55D69AA6E8}" srcOrd="3" destOrd="0" presId="urn:microsoft.com/office/officeart/2008/layout/SquareAccentList"/>
    <dgm:cxn modelId="{A304EFCC-BAC1-4278-B7C7-EAD038122392}" type="presParOf" srcId="{AAF09079-1437-40DB-AB04-5E55D69AA6E8}" destId="{0D8C232F-F28D-400E-BD44-3E5B1752609C}" srcOrd="0" destOrd="0" presId="urn:microsoft.com/office/officeart/2008/layout/SquareAccentList"/>
    <dgm:cxn modelId="{05C162FD-EEFC-4175-BCD5-8376B8FA7647}" type="presParOf" srcId="{AAF09079-1437-40DB-AB04-5E55D69AA6E8}" destId="{B270BD0E-C5B1-4DEA-B35C-22949A1BB124}"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3C5037-72AE-49B9-B45E-EAFE0CDBB614}">
      <dsp:nvSpPr>
        <dsp:cNvPr id="0" name=""/>
        <dsp:cNvSpPr/>
      </dsp:nvSpPr>
      <dsp:spPr>
        <a:xfrm>
          <a:off x="0" y="263533"/>
          <a:ext cx="6276975" cy="327600"/>
        </a:xfrm>
        <a:prstGeom prst="rect">
          <a:avLst/>
        </a:prstGeom>
        <a:solidFill>
          <a:srgbClr val="FFCC00">
            <a:lumMod val="20000"/>
            <a:lumOff val="80000"/>
            <a:alpha val="90000"/>
          </a:srgbClr>
        </a:solidFill>
        <a:ln w="12700" cap="flat" cmpd="sng" algn="ctr">
          <a:solidFill>
            <a:srgbClr val="FFCC00">
              <a:hueOff val="0"/>
              <a:satOff val="0"/>
              <a:lumOff val="0"/>
              <a:alphaOff val="0"/>
            </a:srgbClr>
          </a:solidFill>
          <a:prstDash val="solid"/>
          <a:miter lim="800000"/>
        </a:ln>
        <a:effectLst/>
        <a:scene3d>
          <a:camera prst="orthographicFront"/>
          <a:lightRig rig="threePt" dir="t">
            <a:rot lat="0" lon="0" rev="7500000"/>
          </a:lightRig>
        </a:scene3d>
        <a:sp3d z="152400" extrusionH="63500" prstMaterial="dkEdge">
          <a:bevelT w="135400" h="16350" prst="relaxedInset"/>
          <a:contourClr>
            <a:sysClr val="window" lastClr="FFFFFF"/>
          </a:contourClr>
        </a:sp3d>
      </dsp:spPr>
      <dsp:style>
        <a:lnRef idx="1">
          <a:scrgbClr r="0" g="0" b="0"/>
        </a:lnRef>
        <a:fillRef idx="1">
          <a:scrgbClr r="0" g="0" b="0"/>
        </a:fillRef>
        <a:effectRef idx="2">
          <a:scrgbClr r="0" g="0" b="0"/>
        </a:effectRef>
        <a:fontRef idx="minor"/>
      </dsp:style>
    </dsp:sp>
    <dsp:sp modelId="{E6D94AC3-BB28-4770-A51E-188281BF4ACB}">
      <dsp:nvSpPr>
        <dsp:cNvPr id="0" name=""/>
        <dsp:cNvSpPr/>
      </dsp:nvSpPr>
      <dsp:spPr>
        <a:xfrm>
          <a:off x="313848" y="71653"/>
          <a:ext cx="4393882" cy="383760"/>
        </a:xfrm>
        <a:prstGeom prst="roundRect">
          <a:avLst/>
        </a:prstGeom>
        <a:gradFill rotWithShape="0">
          <a:gsLst>
            <a:gs pos="0">
              <a:srgbClr val="EEB500"/>
            </a:gs>
            <a:gs pos="50000">
              <a:srgbClr val="BC9D00"/>
            </a:gs>
            <a:gs pos="100000">
              <a:srgbClr val="AC9300"/>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s-ES" sz="2000" b="1" kern="1200" dirty="0" err="1">
              <a:solidFill>
                <a:sysClr val="window" lastClr="FFFFFF"/>
              </a:solidFill>
              <a:effectLst>
                <a:outerShdw blurRad="38100" dist="38100" dir="2700000" algn="tl">
                  <a:srgbClr val="000000"/>
                </a:outerShdw>
              </a:effectLst>
              <a:latin typeface="Aptos" panose="02110004020202020204"/>
              <a:ea typeface="+mn-ea"/>
              <a:cs typeface="+mn-cs"/>
            </a:rPr>
            <a:t>Melelet</a:t>
          </a:r>
          <a:r>
            <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outerShdw>
              </a:effectLst>
              <a:latin typeface="Aptos" panose="02110004020202020204"/>
              <a:ea typeface="+mn-ea"/>
              <a:cs typeface="+mn-cs"/>
            </a:rPr>
            <a:t>Eo</a:t>
          </a:r>
          <a:r>
            <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outerShdw>
              </a:effectLst>
              <a:latin typeface="Aptos" panose="02110004020202020204"/>
              <a:ea typeface="+mn-ea"/>
              <a:cs typeface="+mn-cs"/>
            </a:rPr>
            <a:t>An</a:t>
          </a:r>
          <a:r>
            <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rPr>
            <a:t> Anij</a:t>
          </a:r>
        </a:p>
      </dsp:txBody>
      <dsp:txXfrm>
        <a:off x="332582" y="90387"/>
        <a:ext cx="4356414" cy="346292"/>
      </dsp:txXfrm>
    </dsp:sp>
    <dsp:sp modelId="{D325A0F0-F704-4EA1-A386-70342098AE22}">
      <dsp:nvSpPr>
        <dsp:cNvPr id="0" name=""/>
        <dsp:cNvSpPr/>
      </dsp:nvSpPr>
      <dsp:spPr>
        <a:xfrm>
          <a:off x="0" y="853213"/>
          <a:ext cx="6276975" cy="327600"/>
        </a:xfrm>
        <a:prstGeom prst="rect">
          <a:avLst/>
        </a:prstGeom>
        <a:solidFill>
          <a:srgbClr val="FF66CC">
            <a:lumMod val="20000"/>
            <a:lumOff val="80000"/>
            <a:alpha val="90000"/>
          </a:srgbClr>
        </a:solidFill>
        <a:ln w="12700" cap="flat" cmpd="sng" algn="ctr">
          <a:solidFill>
            <a:srgbClr val="FF66CC">
              <a:hueOff val="0"/>
              <a:satOff val="0"/>
              <a:lumOff val="0"/>
              <a:alphaOff val="0"/>
            </a:srgbClr>
          </a:solidFill>
          <a:prstDash val="solid"/>
          <a:miter lim="800000"/>
        </a:ln>
        <a:effectLst/>
        <a:scene3d>
          <a:camera prst="orthographicFront"/>
          <a:lightRig rig="threePt" dir="t">
            <a:rot lat="0" lon="0" rev="7500000"/>
          </a:lightRig>
        </a:scene3d>
        <a:sp3d z="152400" extrusionH="63500" prstMaterial="dkEdge">
          <a:bevelT w="135400" h="16350" prst="relaxedInset"/>
          <a:contourClr>
            <a:sysClr val="window" lastClr="FFFFFF"/>
          </a:contourClr>
        </a:sp3d>
      </dsp:spPr>
      <dsp:style>
        <a:lnRef idx="1">
          <a:scrgbClr r="0" g="0" b="0"/>
        </a:lnRef>
        <a:fillRef idx="1">
          <a:scrgbClr r="0" g="0" b="0"/>
        </a:fillRef>
        <a:effectRef idx="2">
          <a:scrgbClr r="0" g="0" b="0"/>
        </a:effectRef>
        <a:fontRef idx="minor"/>
      </dsp:style>
    </dsp:sp>
    <dsp:sp modelId="{C0886489-0DF4-43DF-8C49-C1E8AE258AAD}">
      <dsp:nvSpPr>
        <dsp:cNvPr id="0" name=""/>
        <dsp:cNvSpPr/>
      </dsp:nvSpPr>
      <dsp:spPr>
        <a:xfrm>
          <a:off x="313848" y="661333"/>
          <a:ext cx="4393882" cy="383760"/>
        </a:xfrm>
        <a:prstGeom prst="roundRect">
          <a:avLst/>
        </a:prstGeom>
        <a:gradFill rotWithShape="0">
          <a:gsLst>
            <a:gs pos="0">
              <a:srgbClr val="FF66CC">
                <a:hueOff val="0"/>
                <a:satOff val="0"/>
                <a:lumOff val="0"/>
                <a:alphaOff val="0"/>
                <a:satMod val="103000"/>
                <a:lumMod val="102000"/>
                <a:tint val="94000"/>
              </a:srgbClr>
            </a:gs>
            <a:gs pos="50000">
              <a:srgbClr val="FF66CC">
                <a:hueOff val="0"/>
                <a:satOff val="0"/>
                <a:lumOff val="0"/>
                <a:alphaOff val="0"/>
                <a:satMod val="110000"/>
                <a:lumMod val="100000"/>
                <a:shade val="100000"/>
              </a:srgbClr>
            </a:gs>
            <a:gs pos="100000">
              <a:srgbClr val="FF66CC">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s-ES" sz="2000" b="1" kern="1200" dirty="0" err="1">
              <a:solidFill>
                <a:sysClr val="window" lastClr="FFFFFF"/>
              </a:solidFill>
              <a:effectLst>
                <a:outerShdw blurRad="38100" dist="38100" dir="2700000" algn="tl">
                  <a:srgbClr val="000000"/>
                </a:outerShdw>
              </a:effectLst>
              <a:latin typeface="Aptos" panose="02110004020202020204"/>
              <a:ea typeface="+mn-ea"/>
              <a:cs typeface="+mn-cs"/>
            </a:rPr>
            <a:t>Bwebwe</a:t>
          </a:r>
          <a:r>
            <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outerShdw>
              </a:effectLst>
              <a:latin typeface="Aptos" panose="02110004020202020204"/>
              <a:ea typeface="+mn-ea"/>
              <a:cs typeface="+mn-cs"/>
            </a:rPr>
            <a:t>ilo</a:t>
          </a:r>
          <a:r>
            <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outerShdw>
              </a:effectLst>
              <a:latin typeface="Aptos" panose="02110004020202020204"/>
              <a:ea typeface="+mn-ea"/>
              <a:cs typeface="+mn-cs"/>
            </a:rPr>
            <a:t>Debwāāl</a:t>
          </a:r>
          <a:r>
            <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outerShdw>
              </a:effectLst>
              <a:latin typeface="Aptos" panose="02110004020202020204"/>
              <a:ea typeface="+mn-ea"/>
              <a:cs typeface="+mn-cs"/>
            </a:rPr>
            <a:t>eo</a:t>
          </a:r>
          <a:endPar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endParaRPr>
        </a:p>
      </dsp:txBody>
      <dsp:txXfrm>
        <a:off x="332582" y="680067"/>
        <a:ext cx="4356414" cy="346292"/>
      </dsp:txXfrm>
    </dsp:sp>
    <dsp:sp modelId="{B90D3791-A324-4080-A53E-50098A2FF061}">
      <dsp:nvSpPr>
        <dsp:cNvPr id="0" name=""/>
        <dsp:cNvSpPr/>
      </dsp:nvSpPr>
      <dsp:spPr>
        <a:xfrm>
          <a:off x="0" y="1442893"/>
          <a:ext cx="6276975" cy="327600"/>
        </a:xfrm>
        <a:prstGeom prst="rect">
          <a:avLst/>
        </a:prstGeom>
        <a:solidFill>
          <a:srgbClr val="00CC00">
            <a:lumMod val="20000"/>
            <a:lumOff val="80000"/>
            <a:alpha val="90000"/>
          </a:srgbClr>
        </a:solidFill>
        <a:ln w="12700" cap="flat" cmpd="sng" algn="ctr">
          <a:solidFill>
            <a:srgbClr val="00CC00">
              <a:hueOff val="0"/>
              <a:satOff val="0"/>
              <a:lumOff val="0"/>
              <a:alphaOff val="0"/>
            </a:srgbClr>
          </a:solidFill>
          <a:prstDash val="solid"/>
          <a:miter lim="800000"/>
        </a:ln>
        <a:effectLst/>
        <a:scene3d>
          <a:camera prst="orthographicFront"/>
          <a:lightRig rig="threePt" dir="t">
            <a:rot lat="0" lon="0" rev="7500000"/>
          </a:lightRig>
        </a:scene3d>
        <a:sp3d z="152400" extrusionH="63500" prstMaterial="dkEdge">
          <a:bevelT w="135400" h="16350" prst="relaxedInset"/>
          <a:contourClr>
            <a:sysClr val="window" lastClr="FFFFFF"/>
          </a:contourClr>
        </a:sp3d>
      </dsp:spPr>
      <dsp:style>
        <a:lnRef idx="1">
          <a:scrgbClr r="0" g="0" b="0"/>
        </a:lnRef>
        <a:fillRef idx="1">
          <a:scrgbClr r="0" g="0" b="0"/>
        </a:fillRef>
        <a:effectRef idx="2">
          <a:scrgbClr r="0" g="0" b="0"/>
        </a:effectRef>
        <a:fontRef idx="minor"/>
      </dsp:style>
    </dsp:sp>
    <dsp:sp modelId="{A06E1619-19B5-4DBE-B0E3-64804E6C4469}">
      <dsp:nvSpPr>
        <dsp:cNvPr id="0" name=""/>
        <dsp:cNvSpPr/>
      </dsp:nvSpPr>
      <dsp:spPr>
        <a:xfrm>
          <a:off x="313848" y="1251013"/>
          <a:ext cx="4393882" cy="383760"/>
        </a:xfrm>
        <a:prstGeom prst="roundRect">
          <a:avLst/>
        </a:prstGeom>
        <a:gradFill rotWithShape="0">
          <a:gsLst>
            <a:gs pos="0">
              <a:srgbClr val="00CC00">
                <a:hueOff val="0"/>
                <a:satOff val="0"/>
                <a:lumOff val="0"/>
                <a:alphaOff val="0"/>
                <a:satMod val="103000"/>
                <a:lumMod val="102000"/>
                <a:tint val="94000"/>
              </a:srgbClr>
            </a:gs>
            <a:gs pos="50000">
              <a:srgbClr val="00CC00">
                <a:hueOff val="0"/>
                <a:satOff val="0"/>
                <a:lumOff val="0"/>
                <a:alphaOff val="0"/>
                <a:satMod val="110000"/>
                <a:lumMod val="100000"/>
                <a:shade val="100000"/>
              </a:srgbClr>
            </a:gs>
            <a:gs pos="100000">
              <a:srgbClr val="00CC00">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s-ES" sz="2000" b="1" kern="1200" dirty="0" err="1">
              <a:solidFill>
                <a:sysClr val="window" lastClr="FFFFFF"/>
              </a:solidFill>
              <a:effectLst>
                <a:outerShdw blurRad="38100" dist="38100" dir="2700000" algn="tl">
                  <a:srgbClr val="000000"/>
                </a:outerShdw>
              </a:effectLst>
              <a:latin typeface="Aptos" panose="02110004020202020204"/>
              <a:ea typeface="+mn-ea"/>
              <a:cs typeface="+mn-cs"/>
            </a:rPr>
            <a:t>Kajoor</a:t>
          </a:r>
          <a:r>
            <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outerShdw>
              </a:effectLst>
              <a:latin typeface="Aptos" panose="02110004020202020204"/>
              <a:ea typeface="+mn-ea"/>
              <a:cs typeface="+mn-cs"/>
            </a:rPr>
            <a:t>Eo</a:t>
          </a:r>
          <a:r>
            <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outerShdw>
              </a:effectLst>
              <a:latin typeface="Aptos" panose="02110004020202020204"/>
              <a:ea typeface="+mn-ea"/>
              <a:cs typeface="+mn-cs"/>
            </a:rPr>
            <a:t>An</a:t>
          </a:r>
          <a:r>
            <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rPr>
            <a:t> Anij</a:t>
          </a:r>
        </a:p>
      </dsp:txBody>
      <dsp:txXfrm>
        <a:off x="332582" y="1269747"/>
        <a:ext cx="4356414" cy="346292"/>
      </dsp:txXfrm>
    </dsp:sp>
    <dsp:sp modelId="{33F2D34D-9362-4621-96F3-9613C460E57F}">
      <dsp:nvSpPr>
        <dsp:cNvPr id="0" name=""/>
        <dsp:cNvSpPr/>
      </dsp:nvSpPr>
      <dsp:spPr>
        <a:xfrm>
          <a:off x="0" y="2032574"/>
          <a:ext cx="6276975" cy="327600"/>
        </a:xfrm>
        <a:prstGeom prst="rect">
          <a:avLst/>
        </a:prstGeom>
        <a:solidFill>
          <a:srgbClr val="8D30F4">
            <a:lumMod val="20000"/>
            <a:lumOff val="80000"/>
            <a:alpha val="90000"/>
          </a:srgbClr>
        </a:solidFill>
        <a:ln w="12700" cap="flat" cmpd="sng" algn="ctr">
          <a:solidFill>
            <a:srgbClr val="8D30F4">
              <a:hueOff val="0"/>
              <a:satOff val="0"/>
              <a:lumOff val="0"/>
              <a:alphaOff val="0"/>
            </a:srgbClr>
          </a:solidFill>
          <a:prstDash val="solid"/>
          <a:miter lim="800000"/>
        </a:ln>
        <a:effectLst/>
        <a:scene3d>
          <a:camera prst="orthographicFront"/>
          <a:lightRig rig="threePt" dir="t">
            <a:rot lat="0" lon="0" rev="7500000"/>
          </a:lightRig>
        </a:scene3d>
        <a:sp3d z="152400" extrusionH="63500" prstMaterial="dkEdge">
          <a:bevelT w="135400" h="16350" prst="relaxedInset"/>
          <a:contourClr>
            <a:sysClr val="window" lastClr="FFFFFF"/>
          </a:contourClr>
        </a:sp3d>
      </dsp:spPr>
      <dsp:style>
        <a:lnRef idx="1">
          <a:scrgbClr r="0" g="0" b="0"/>
        </a:lnRef>
        <a:fillRef idx="1">
          <a:scrgbClr r="0" g="0" b="0"/>
        </a:fillRef>
        <a:effectRef idx="2">
          <a:scrgbClr r="0" g="0" b="0"/>
        </a:effectRef>
        <a:fontRef idx="minor"/>
      </dsp:style>
    </dsp:sp>
    <dsp:sp modelId="{4C752FFD-46F4-4865-9930-403A34454E3B}">
      <dsp:nvSpPr>
        <dsp:cNvPr id="0" name=""/>
        <dsp:cNvSpPr/>
      </dsp:nvSpPr>
      <dsp:spPr>
        <a:xfrm>
          <a:off x="313848" y="1840694"/>
          <a:ext cx="4393882" cy="383760"/>
        </a:xfrm>
        <a:prstGeom prst="round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rPr>
            <a:t>Nan in Katak Jen </a:t>
          </a:r>
          <a:r>
            <a:rPr lang="es-ES" sz="2000" b="1" kern="1200" dirty="0" err="1">
              <a:solidFill>
                <a:sysClr val="window" lastClr="FFFFFF"/>
              </a:solidFill>
              <a:effectLst>
                <a:outerShdw blurRad="38100" dist="38100" dir="2700000" algn="tl">
                  <a:srgbClr val="000000"/>
                </a:outerShdw>
              </a:effectLst>
              <a:latin typeface="Aptos" panose="02110004020202020204"/>
              <a:ea typeface="+mn-ea"/>
              <a:cs typeface="+mn-cs"/>
            </a:rPr>
            <a:t>Debwāāl</a:t>
          </a:r>
          <a:r>
            <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rPr>
            <a:t> </a:t>
          </a:r>
          <a:r>
            <a:rPr lang="es-ES" sz="2000" b="1" kern="1200" dirty="0" err="1">
              <a:solidFill>
                <a:sysClr val="window" lastClr="FFFFFF"/>
              </a:solidFill>
              <a:effectLst>
                <a:outerShdw blurRad="38100" dist="38100" dir="2700000" algn="tl">
                  <a:srgbClr val="000000"/>
                </a:outerShdw>
              </a:effectLst>
              <a:latin typeface="Aptos" panose="02110004020202020204"/>
              <a:ea typeface="+mn-ea"/>
              <a:cs typeface="+mn-cs"/>
            </a:rPr>
            <a:t>Eo</a:t>
          </a:r>
          <a:endPar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endParaRPr>
        </a:p>
      </dsp:txBody>
      <dsp:txXfrm>
        <a:off x="332582" y="1859428"/>
        <a:ext cx="4356414" cy="346292"/>
      </dsp:txXfrm>
    </dsp:sp>
    <dsp:sp modelId="{76FEF27D-7DF4-410C-8F1B-C5FE8476228B}">
      <dsp:nvSpPr>
        <dsp:cNvPr id="0" name=""/>
        <dsp:cNvSpPr/>
      </dsp:nvSpPr>
      <dsp:spPr>
        <a:xfrm>
          <a:off x="0" y="2622254"/>
          <a:ext cx="6276975" cy="327600"/>
        </a:xfrm>
        <a:prstGeom prst="rect">
          <a:avLst/>
        </a:prstGeom>
        <a:solidFill>
          <a:srgbClr val="CC0066">
            <a:lumMod val="20000"/>
            <a:lumOff val="80000"/>
            <a:alpha val="90000"/>
          </a:srgbClr>
        </a:solidFill>
        <a:ln w="12700" cap="flat" cmpd="sng" algn="ctr">
          <a:solidFill>
            <a:srgbClr val="CC0066">
              <a:hueOff val="0"/>
              <a:satOff val="0"/>
              <a:lumOff val="0"/>
              <a:alphaOff val="0"/>
            </a:srgbClr>
          </a:solidFill>
          <a:prstDash val="solid"/>
          <a:miter lim="800000"/>
        </a:ln>
        <a:effectLst/>
        <a:scene3d>
          <a:camera prst="orthographicFront"/>
          <a:lightRig rig="threePt" dir="t">
            <a:rot lat="0" lon="0" rev="7500000"/>
          </a:lightRig>
        </a:scene3d>
        <a:sp3d z="152400" extrusionH="63500" prstMaterial="dkEdge">
          <a:bevelT w="135400" h="16350" prst="relaxedInset"/>
          <a:contourClr>
            <a:sysClr val="window" lastClr="FFFFFF"/>
          </a:contourClr>
        </a:sp3d>
      </dsp:spPr>
      <dsp:style>
        <a:lnRef idx="1">
          <a:scrgbClr r="0" g="0" b="0"/>
        </a:lnRef>
        <a:fillRef idx="1">
          <a:scrgbClr r="0" g="0" b="0"/>
        </a:fillRef>
        <a:effectRef idx="2">
          <a:scrgbClr r="0" g="0" b="0"/>
        </a:effectRef>
        <a:fontRef idx="minor"/>
      </dsp:style>
    </dsp:sp>
    <dsp:sp modelId="{9993B59B-517C-4403-BA7A-17285E2A6420}">
      <dsp:nvSpPr>
        <dsp:cNvPr id="0" name=""/>
        <dsp:cNvSpPr/>
      </dsp:nvSpPr>
      <dsp:spPr>
        <a:xfrm>
          <a:off x="313848" y="2430373"/>
          <a:ext cx="4393882" cy="383760"/>
        </a:xfrm>
        <a:prstGeom prst="roundRect">
          <a:avLst/>
        </a:prstGeom>
        <a:gradFill rotWithShape="0">
          <a:gsLst>
            <a:gs pos="0">
              <a:srgbClr val="CC0066">
                <a:hueOff val="0"/>
                <a:satOff val="0"/>
                <a:lumOff val="0"/>
                <a:alphaOff val="0"/>
                <a:satMod val="103000"/>
                <a:lumMod val="102000"/>
                <a:tint val="94000"/>
              </a:srgbClr>
            </a:gs>
            <a:gs pos="50000">
              <a:srgbClr val="CC0066">
                <a:hueOff val="0"/>
                <a:satOff val="0"/>
                <a:lumOff val="0"/>
                <a:alphaOff val="0"/>
                <a:satMod val="110000"/>
                <a:lumMod val="100000"/>
                <a:shade val="100000"/>
              </a:srgbClr>
            </a:gs>
            <a:gs pos="100000">
              <a:srgbClr val="CC0066">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de-DE" sz="2000" b="1" kern="1200" dirty="0">
              <a:solidFill>
                <a:sysClr val="window" lastClr="FFFFFF"/>
              </a:solidFill>
              <a:effectLst>
                <a:outerShdw blurRad="38100" dist="38100" dir="2700000" algn="tl">
                  <a:srgbClr val="000000"/>
                </a:outerShdw>
              </a:effectLst>
              <a:latin typeface="Aptos" panose="02110004020202020204"/>
              <a:ea typeface="+mn-ea"/>
              <a:cs typeface="+mn-cs"/>
            </a:rPr>
            <a:t>Bwebwe im mōjno eo an Anij</a:t>
          </a:r>
          <a:endParaRPr lang="es-ES" sz="2000" b="1" kern="1200" dirty="0">
            <a:solidFill>
              <a:sysClr val="window" lastClr="FFFFFF"/>
            </a:solidFill>
            <a:effectLst>
              <a:outerShdw blurRad="38100" dist="38100" dir="2700000" algn="tl">
                <a:srgbClr val="000000"/>
              </a:outerShdw>
            </a:effectLst>
            <a:latin typeface="Aptos" panose="02110004020202020204"/>
            <a:ea typeface="+mn-ea"/>
            <a:cs typeface="+mn-cs"/>
          </a:endParaRPr>
        </a:p>
      </dsp:txBody>
      <dsp:txXfrm>
        <a:off x="332582" y="2449107"/>
        <a:ext cx="4356414"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B6DB2-780B-479A-93F6-916A2C3C0CE7}">
      <dsp:nvSpPr>
        <dsp:cNvPr id="0" name=""/>
        <dsp:cNvSpPr/>
      </dsp:nvSpPr>
      <dsp:spPr>
        <a:xfrm rot="10800000">
          <a:off x="298097" y="1361"/>
          <a:ext cx="5255981" cy="543285"/>
        </a:xfrm>
        <a:prstGeom prst="homePlate">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74"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t>“</a:t>
          </a:r>
          <a:r>
            <a:rPr lang="es-ES" sz="1800" b="1" kern="1200" dirty="0" err="1"/>
            <a:t>Naan</a:t>
          </a:r>
          <a:r>
            <a:rPr lang="es-ES" sz="1800" b="1" kern="1200" dirty="0"/>
            <a:t> </a:t>
          </a:r>
          <a:r>
            <a:rPr lang="es-ES" sz="1800" b="1" kern="1200" dirty="0" err="1"/>
            <a:t>eo</a:t>
          </a:r>
          <a:r>
            <a:rPr lang="es-ES" sz="1800" b="1" kern="1200" dirty="0"/>
            <a:t> </a:t>
          </a:r>
          <a:r>
            <a:rPr lang="es-ES" sz="1800" b="1" kern="1200" dirty="0" err="1"/>
            <a:t>kin</a:t>
          </a:r>
          <a:r>
            <a:rPr lang="es-ES" sz="1800" b="1" kern="1200" dirty="0"/>
            <a:t> </a:t>
          </a:r>
          <a:r>
            <a:rPr lang="es-ES" sz="1800" b="1" kern="1200" dirty="0" err="1"/>
            <a:t>debwāāl</a:t>
          </a:r>
          <a:r>
            <a:rPr lang="es-ES" sz="1800" b="1" kern="1200" dirty="0"/>
            <a:t> </a:t>
          </a:r>
          <a:r>
            <a:rPr lang="es-ES" sz="1800" b="1" kern="1200" dirty="0" err="1"/>
            <a:t>eo</a:t>
          </a:r>
          <a:r>
            <a:rPr lang="es-ES" sz="1800" b="1" kern="1200" dirty="0"/>
            <a:t> </a:t>
          </a:r>
          <a:r>
            <a:rPr lang="es-ES" sz="1800" b="1" kern="1200" dirty="0" err="1"/>
            <a:t>ej</a:t>
          </a:r>
          <a:r>
            <a:rPr lang="es-ES" sz="1800" b="1" kern="1200" dirty="0"/>
            <a:t> </a:t>
          </a:r>
          <a:r>
            <a:rPr lang="es-ES" sz="1800" b="1" kern="1200" dirty="0" err="1"/>
            <a:t>menin</a:t>
          </a:r>
          <a:r>
            <a:rPr lang="es-ES" sz="1800" b="1" kern="1200" dirty="0"/>
            <a:t> </a:t>
          </a:r>
          <a:r>
            <a:rPr lang="es-ES" sz="1800" b="1" kern="1200" dirty="0" err="1"/>
            <a:t>bwebwe</a:t>
          </a:r>
          <a:r>
            <a:rPr lang="es-ES" sz="1800" b="1" kern="1200" dirty="0"/>
            <a:t> </a:t>
          </a:r>
          <a:r>
            <a:rPr lang="es-ES" sz="1800" b="1" kern="1200" dirty="0" err="1"/>
            <a:t>ñan</a:t>
          </a:r>
          <a:r>
            <a:rPr lang="es-ES" sz="1800" b="1" kern="1200" dirty="0"/>
            <a:t> ro </a:t>
          </a:r>
          <a:r>
            <a:rPr lang="es-ES" sz="1800" b="1" kern="1200" dirty="0" err="1"/>
            <a:t>rej</a:t>
          </a:r>
          <a:r>
            <a:rPr lang="es-ES" sz="1800" b="1" kern="1200" dirty="0"/>
            <a:t> </a:t>
          </a:r>
          <a:r>
            <a:rPr lang="es-ES" sz="1800" b="1" kern="1200" dirty="0" err="1"/>
            <a:t>jako</a:t>
          </a:r>
          <a:r>
            <a:rPr lang="es-ES" sz="1800" b="1" kern="1200" dirty="0"/>
            <a:t>” (1 </a:t>
          </a:r>
          <a:r>
            <a:rPr lang="es-ES" sz="1800" b="1" kern="1200" dirty="0" err="1"/>
            <a:t>Korinth</a:t>
          </a:r>
          <a:r>
            <a:rPr lang="es-ES" sz="1800" b="1" kern="1200" dirty="0"/>
            <a:t> 1:18)</a:t>
          </a:r>
        </a:p>
      </dsp:txBody>
      <dsp:txXfrm rot="10800000">
        <a:off x="433918" y="1361"/>
        <a:ext cx="5120160" cy="543285"/>
      </dsp:txXfrm>
    </dsp:sp>
    <dsp:sp modelId="{7942F575-A43E-45B0-9800-AD4DDCBA2EBD}">
      <dsp:nvSpPr>
        <dsp:cNvPr id="0" name=""/>
        <dsp:cNvSpPr/>
      </dsp:nvSpPr>
      <dsp:spPr>
        <a:xfrm>
          <a:off x="54885" y="1361"/>
          <a:ext cx="543285" cy="543285"/>
        </a:xfrm>
        <a:prstGeom prst="flowChartSummingJunction">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9E3A5DC8-0140-44E1-AF6E-2C9A0D87983B}">
      <dsp:nvSpPr>
        <dsp:cNvPr id="0" name=""/>
        <dsp:cNvSpPr/>
      </dsp:nvSpPr>
      <dsp:spPr>
        <a:xfrm rot="10800000">
          <a:off x="298097" y="706821"/>
          <a:ext cx="5255981" cy="543285"/>
        </a:xfrm>
        <a:prstGeom prst="homePlate">
          <a:avLst/>
        </a:prstGeom>
        <a:gradFill rotWithShape="0">
          <a:gsLst>
            <a:gs pos="0">
              <a:schemeClr val="accent3">
                <a:hueOff val="-2999999"/>
                <a:satOff val="0"/>
                <a:lumOff val="-7500"/>
                <a:alphaOff val="0"/>
                <a:lumMod val="110000"/>
                <a:satMod val="105000"/>
                <a:tint val="67000"/>
              </a:schemeClr>
            </a:gs>
            <a:gs pos="50000">
              <a:schemeClr val="accent3">
                <a:hueOff val="-2999999"/>
                <a:satOff val="0"/>
                <a:lumOff val="-7500"/>
                <a:alphaOff val="0"/>
                <a:lumMod val="105000"/>
                <a:satMod val="103000"/>
                <a:tint val="73000"/>
              </a:schemeClr>
            </a:gs>
            <a:gs pos="100000">
              <a:schemeClr val="accent3">
                <a:hueOff val="-2999999"/>
                <a:satOff val="0"/>
                <a:lumOff val="-75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74"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t>“Ear </a:t>
          </a:r>
          <a:r>
            <a:rPr lang="es-ES" sz="1800" b="1" kern="1200" dirty="0" err="1"/>
            <a:t>kabuñburuen</a:t>
          </a:r>
          <a:r>
            <a:rPr lang="es-ES" sz="1800" b="1" kern="1200" dirty="0"/>
            <a:t> Anij </a:t>
          </a:r>
          <a:r>
            <a:rPr lang="es-ES" sz="1800" b="1" kern="1200" dirty="0" err="1"/>
            <a:t>bwe</a:t>
          </a:r>
          <a:r>
            <a:rPr lang="es-ES" sz="1800" b="1" kern="1200" dirty="0"/>
            <a:t> en </a:t>
          </a:r>
          <a:r>
            <a:rPr lang="es-ES" sz="1800" b="1" kern="1200" dirty="0" err="1"/>
            <a:t>lomoren</a:t>
          </a:r>
          <a:r>
            <a:rPr lang="es-ES" sz="1800" b="1" kern="1200" dirty="0"/>
            <a:t> ro </a:t>
          </a:r>
          <a:r>
            <a:rPr lang="es-ES" sz="1800" b="1" kern="1200" dirty="0" err="1"/>
            <a:t>rej</a:t>
          </a:r>
          <a:r>
            <a:rPr lang="es-ES" sz="1800" b="1" kern="1200" dirty="0"/>
            <a:t> </a:t>
          </a:r>
          <a:r>
            <a:rPr lang="es-ES" sz="1800" b="1" kern="1200" dirty="0" err="1"/>
            <a:t>tõmak</a:t>
          </a:r>
          <a:r>
            <a:rPr lang="es-ES" sz="1800" b="1" kern="1200" dirty="0"/>
            <a:t> </a:t>
          </a:r>
          <a:r>
            <a:rPr lang="es-ES" sz="1800" b="1" kern="1200" dirty="0" err="1"/>
            <a:t>kin</a:t>
          </a:r>
          <a:r>
            <a:rPr lang="es-ES" sz="1800" b="1" kern="1200" dirty="0"/>
            <a:t> </a:t>
          </a:r>
          <a:r>
            <a:rPr lang="es-ES" sz="1800" b="1" kern="1200" dirty="0" err="1"/>
            <a:t>nan</a:t>
          </a:r>
          <a:r>
            <a:rPr lang="es-ES" sz="1800" b="1" kern="1200" dirty="0"/>
            <a:t> in </a:t>
          </a:r>
          <a:r>
            <a:rPr lang="es-ES" sz="1800" b="1" kern="1200" dirty="0" err="1"/>
            <a:t>bwebwe</a:t>
          </a:r>
          <a:r>
            <a:rPr lang="es-ES" sz="1800" b="1" kern="1200" dirty="0"/>
            <a:t> </a:t>
          </a:r>
          <a:r>
            <a:rPr lang="es-ES" sz="1800" b="1" kern="1200" dirty="0" err="1"/>
            <a:t>eo</a:t>
          </a:r>
          <a:r>
            <a:rPr lang="es-ES" sz="1800" b="1" kern="1200" dirty="0"/>
            <a:t> </a:t>
          </a:r>
          <a:r>
            <a:rPr lang="es-ES" sz="1800" b="1" kern="1200" dirty="0" err="1"/>
            <a:t>an</a:t>
          </a:r>
          <a:r>
            <a:rPr lang="es-ES" sz="1800" b="1" kern="1200" dirty="0"/>
            <a:t>” (1 Kor. 1:21)</a:t>
          </a:r>
        </a:p>
      </dsp:txBody>
      <dsp:txXfrm rot="10800000">
        <a:off x="433918" y="706821"/>
        <a:ext cx="5120160" cy="543285"/>
      </dsp:txXfrm>
    </dsp:sp>
    <dsp:sp modelId="{AACB4B34-B920-43F8-A145-6153CD808008}">
      <dsp:nvSpPr>
        <dsp:cNvPr id="0" name=""/>
        <dsp:cNvSpPr/>
      </dsp:nvSpPr>
      <dsp:spPr>
        <a:xfrm>
          <a:off x="54885" y="706821"/>
          <a:ext cx="543285" cy="543285"/>
        </a:xfrm>
        <a:prstGeom prst="flowChartSummingJunction">
          <a:avLst/>
        </a:prstGeom>
        <a:solidFill>
          <a:schemeClr val="accent3">
            <a:tint val="50000"/>
            <a:hueOff val="-3075058"/>
            <a:satOff val="-12972"/>
            <a:lumOff val="-1686"/>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CC43C6AB-8D5F-452C-A005-7F1D104D5CA4}">
      <dsp:nvSpPr>
        <dsp:cNvPr id="0" name=""/>
        <dsp:cNvSpPr/>
      </dsp:nvSpPr>
      <dsp:spPr>
        <a:xfrm rot="10800000">
          <a:off x="298097" y="1412282"/>
          <a:ext cx="5255981" cy="543285"/>
        </a:xfrm>
        <a:prstGeom prst="homePlate">
          <a:avLst/>
        </a:prstGeom>
        <a:gradFill rotWithShape="0">
          <a:gsLst>
            <a:gs pos="0">
              <a:schemeClr val="accent3">
                <a:hueOff val="-5999998"/>
                <a:satOff val="0"/>
                <a:lumOff val="-15000"/>
                <a:alphaOff val="0"/>
                <a:lumMod val="110000"/>
                <a:satMod val="105000"/>
                <a:tint val="67000"/>
              </a:schemeClr>
            </a:gs>
            <a:gs pos="50000">
              <a:schemeClr val="accent3">
                <a:hueOff val="-5999998"/>
                <a:satOff val="0"/>
                <a:lumOff val="-15000"/>
                <a:alphaOff val="0"/>
                <a:lumMod val="105000"/>
                <a:satMod val="103000"/>
                <a:tint val="73000"/>
              </a:schemeClr>
            </a:gs>
            <a:gs pos="100000">
              <a:schemeClr val="accent3">
                <a:hueOff val="-5999998"/>
                <a:satOff val="0"/>
                <a:lumOff val="-150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74"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t>“</a:t>
          </a:r>
          <a:r>
            <a:rPr lang="es-ES" sz="1800" b="1" kern="1200" dirty="0" err="1"/>
            <a:t>Kraist</a:t>
          </a:r>
          <a:r>
            <a:rPr lang="es-ES" sz="1800" b="1" kern="1200" dirty="0"/>
            <a:t> </a:t>
          </a:r>
          <a:r>
            <a:rPr lang="es-ES" sz="1800" b="1" kern="1200" dirty="0" err="1"/>
            <a:t>eo</a:t>
          </a:r>
          <a:r>
            <a:rPr lang="es-ES" sz="1800" b="1" kern="1200" dirty="0"/>
            <a:t> me </a:t>
          </a:r>
          <a:r>
            <a:rPr lang="es-ES" sz="1800" b="1" kern="1200" dirty="0" err="1"/>
            <a:t>ear</a:t>
          </a:r>
          <a:r>
            <a:rPr lang="es-ES" sz="1800" b="1" kern="1200" dirty="0"/>
            <a:t> </a:t>
          </a:r>
          <a:r>
            <a:rPr lang="es-ES" sz="1800" b="1" kern="1200" dirty="0" err="1"/>
            <a:t>mij</a:t>
          </a:r>
          <a:r>
            <a:rPr lang="es-ES" sz="1800" b="1" kern="1200" dirty="0"/>
            <a:t> Ilo </a:t>
          </a:r>
          <a:r>
            <a:rPr lang="es-ES" sz="1800" b="1" kern="1200" dirty="0" err="1"/>
            <a:t>Debwāāl</a:t>
          </a:r>
          <a:r>
            <a:rPr lang="es-ES" sz="1800" b="1" kern="1200" dirty="0"/>
            <a:t>, […] </a:t>
          </a:r>
          <a:r>
            <a:rPr lang="es-ES" sz="1800" b="1" kern="1200" dirty="0" err="1"/>
            <a:t>men</a:t>
          </a:r>
          <a:r>
            <a:rPr lang="es-ES" sz="1800" b="1" kern="1200" dirty="0"/>
            <a:t> in </a:t>
          </a:r>
          <a:r>
            <a:rPr lang="es-ES" sz="1800" b="1" kern="1200" dirty="0" err="1"/>
            <a:t>bwebwe</a:t>
          </a:r>
          <a:r>
            <a:rPr lang="es-ES" sz="1800" b="1" kern="1200" dirty="0"/>
            <a:t> </a:t>
          </a:r>
          <a:r>
            <a:rPr lang="es-ES" sz="1800" b="1" kern="1200" dirty="0" err="1"/>
            <a:t>ñan</a:t>
          </a:r>
          <a:r>
            <a:rPr lang="es-ES" sz="1800" b="1" kern="1200" dirty="0"/>
            <a:t> ro </a:t>
          </a:r>
          <a:r>
            <a:rPr lang="es-ES" sz="1800" b="1" kern="1200" dirty="0" err="1"/>
            <a:t>ri</a:t>
          </a:r>
          <a:r>
            <a:rPr lang="es-ES" sz="1800" b="1" kern="1200" dirty="0"/>
            <a:t> </a:t>
          </a:r>
          <a:r>
            <a:rPr lang="es-ES" sz="1800" b="1" kern="1200" dirty="0" err="1"/>
            <a:t>aelōñ</a:t>
          </a:r>
          <a:r>
            <a:rPr lang="es-ES" sz="1800" b="1" kern="1200" dirty="0"/>
            <a:t> </a:t>
          </a:r>
          <a:r>
            <a:rPr lang="es-ES" sz="1800" b="1" kern="1200" dirty="0" err="1"/>
            <a:t>ko</a:t>
          </a:r>
          <a:r>
            <a:rPr lang="es-ES" sz="1800" b="1" kern="1200" dirty="0"/>
            <a:t>” (1 Kor. 1:23)</a:t>
          </a:r>
        </a:p>
      </dsp:txBody>
      <dsp:txXfrm rot="10800000">
        <a:off x="433918" y="1412282"/>
        <a:ext cx="5120160" cy="543285"/>
      </dsp:txXfrm>
    </dsp:sp>
    <dsp:sp modelId="{39D982C7-D34F-432B-B9F2-59999BDDC9C0}">
      <dsp:nvSpPr>
        <dsp:cNvPr id="0" name=""/>
        <dsp:cNvSpPr/>
      </dsp:nvSpPr>
      <dsp:spPr>
        <a:xfrm>
          <a:off x="54885" y="1412282"/>
          <a:ext cx="543285" cy="543285"/>
        </a:xfrm>
        <a:prstGeom prst="flowChartSummingJunction">
          <a:avLst/>
        </a:prstGeom>
        <a:solidFill>
          <a:schemeClr val="accent3">
            <a:tint val="50000"/>
            <a:hueOff val="-6150115"/>
            <a:satOff val="-25944"/>
            <a:lumOff val="-3372"/>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17DDA5E7-A296-453C-B22E-16D7DF436E04}">
      <dsp:nvSpPr>
        <dsp:cNvPr id="0" name=""/>
        <dsp:cNvSpPr/>
      </dsp:nvSpPr>
      <dsp:spPr>
        <a:xfrm rot="10800000">
          <a:off x="298097" y="2117742"/>
          <a:ext cx="5255981" cy="792001"/>
        </a:xfrm>
        <a:prstGeom prst="homePlate">
          <a:avLst/>
        </a:prstGeom>
        <a:gradFill rotWithShape="0">
          <a:gsLst>
            <a:gs pos="0">
              <a:schemeClr val="accent3">
                <a:hueOff val="-8999997"/>
                <a:satOff val="0"/>
                <a:lumOff val="-22500"/>
                <a:alphaOff val="0"/>
                <a:lumMod val="110000"/>
                <a:satMod val="105000"/>
                <a:tint val="67000"/>
              </a:schemeClr>
            </a:gs>
            <a:gs pos="50000">
              <a:schemeClr val="accent3">
                <a:hueOff val="-8999997"/>
                <a:satOff val="0"/>
                <a:lumOff val="-22500"/>
                <a:alphaOff val="0"/>
                <a:lumMod val="105000"/>
                <a:satMod val="103000"/>
                <a:tint val="73000"/>
              </a:schemeClr>
            </a:gs>
            <a:gs pos="100000">
              <a:schemeClr val="accent3">
                <a:hueOff val="-8999997"/>
                <a:satOff val="0"/>
                <a:lumOff val="-225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74"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t>“</a:t>
          </a:r>
          <a:r>
            <a:rPr lang="es-ES" sz="1800" b="1" kern="1200" dirty="0" err="1"/>
            <a:t>Ñan</a:t>
          </a:r>
          <a:r>
            <a:rPr lang="es-ES" sz="1800" b="1" kern="1200" dirty="0"/>
            <a:t> </a:t>
          </a:r>
          <a:r>
            <a:rPr lang="es-ES" sz="1800" b="1" kern="1200" dirty="0" err="1"/>
            <a:t>armij</a:t>
          </a:r>
          <a:r>
            <a:rPr lang="es-ES" sz="1800" b="1" kern="1200" dirty="0"/>
            <a:t> </a:t>
          </a:r>
          <a:r>
            <a:rPr lang="es-ES" sz="1800" b="1" kern="1200" dirty="0" err="1"/>
            <a:t>eo</a:t>
          </a:r>
          <a:r>
            <a:rPr lang="es-ES" sz="1800" b="1" kern="1200" dirty="0"/>
            <a:t> […] </a:t>
          </a:r>
          <a:r>
            <a:rPr lang="es-ES" sz="1800" b="1" kern="1200" dirty="0" err="1"/>
            <a:t>men</a:t>
          </a:r>
          <a:r>
            <a:rPr lang="es-ES" sz="1800" b="1" kern="1200" dirty="0"/>
            <a:t> </a:t>
          </a:r>
          <a:r>
            <a:rPr lang="es-ES" sz="1800" b="1" kern="1200" dirty="0" err="1"/>
            <a:t>ko</a:t>
          </a:r>
          <a:r>
            <a:rPr lang="es-ES" sz="1800" b="1" kern="1200" dirty="0"/>
            <a:t> </a:t>
          </a:r>
          <a:r>
            <a:rPr lang="es-ES" sz="1800" b="1" kern="1200" dirty="0" err="1"/>
            <a:t>an</a:t>
          </a:r>
          <a:r>
            <a:rPr lang="es-ES" sz="1800" b="1" kern="1200" dirty="0"/>
            <a:t> </a:t>
          </a:r>
          <a:r>
            <a:rPr lang="es-ES" sz="1800" b="1" kern="1200" dirty="0" err="1"/>
            <a:t>Jitõb</a:t>
          </a:r>
          <a:r>
            <a:rPr lang="es-ES" sz="1800" b="1" kern="1200" dirty="0"/>
            <a:t> </a:t>
          </a:r>
          <a:r>
            <a:rPr lang="es-ES" sz="1800" b="1" kern="1200" dirty="0" err="1"/>
            <a:t>an</a:t>
          </a:r>
          <a:r>
            <a:rPr lang="es-ES" sz="1800" b="1" kern="1200" dirty="0"/>
            <a:t> Anij […] </a:t>
          </a:r>
          <a:r>
            <a:rPr lang="es-ES" sz="1800" b="1" kern="1200" dirty="0" err="1"/>
            <a:t>rej</a:t>
          </a:r>
          <a:r>
            <a:rPr lang="es-ES" sz="1800" b="1" kern="1200" dirty="0"/>
            <a:t> </a:t>
          </a:r>
          <a:r>
            <a:rPr lang="es-ES" sz="1800" b="1" kern="1200" dirty="0" err="1"/>
            <a:t>menin</a:t>
          </a:r>
          <a:r>
            <a:rPr lang="es-ES" sz="1800" b="1" kern="1200" dirty="0"/>
            <a:t> </a:t>
          </a:r>
          <a:r>
            <a:rPr lang="es-ES" sz="1800" b="1" kern="1200" dirty="0" err="1"/>
            <a:t>bwebwe</a:t>
          </a:r>
          <a:r>
            <a:rPr lang="es-ES" sz="1800" b="1" kern="1200" dirty="0"/>
            <a:t>” (1 Kor. 2:14)</a:t>
          </a:r>
        </a:p>
      </dsp:txBody>
      <dsp:txXfrm rot="10800000">
        <a:off x="496097" y="2117742"/>
        <a:ext cx="5057981" cy="792001"/>
      </dsp:txXfrm>
    </dsp:sp>
    <dsp:sp modelId="{66A9998C-B03C-4000-A764-1A37BBE8B347}">
      <dsp:nvSpPr>
        <dsp:cNvPr id="0" name=""/>
        <dsp:cNvSpPr/>
      </dsp:nvSpPr>
      <dsp:spPr>
        <a:xfrm>
          <a:off x="54885" y="2242100"/>
          <a:ext cx="543285" cy="543285"/>
        </a:xfrm>
        <a:prstGeom prst="flowChartSummingJunction">
          <a:avLst/>
        </a:prstGeom>
        <a:solidFill>
          <a:schemeClr val="accent3">
            <a:tint val="50000"/>
            <a:hueOff val="-9225173"/>
            <a:satOff val="-38916"/>
            <a:lumOff val="-5058"/>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91B7DA58-EBFC-48BA-9C53-ECFBB0260672}">
      <dsp:nvSpPr>
        <dsp:cNvPr id="0" name=""/>
        <dsp:cNvSpPr/>
      </dsp:nvSpPr>
      <dsp:spPr>
        <a:xfrm rot="10800000">
          <a:off x="298097" y="3071918"/>
          <a:ext cx="5255981" cy="543285"/>
        </a:xfrm>
        <a:prstGeom prst="homePlate">
          <a:avLst/>
        </a:prstGeom>
        <a:gradFill rotWithShape="0">
          <a:gsLst>
            <a:gs pos="0">
              <a:schemeClr val="accent3">
                <a:hueOff val="-11999996"/>
                <a:satOff val="0"/>
                <a:lumOff val="-30000"/>
                <a:alphaOff val="0"/>
                <a:lumMod val="110000"/>
                <a:satMod val="105000"/>
                <a:tint val="67000"/>
              </a:schemeClr>
            </a:gs>
            <a:gs pos="50000">
              <a:schemeClr val="accent3">
                <a:hueOff val="-11999996"/>
                <a:satOff val="0"/>
                <a:lumOff val="-30000"/>
                <a:alphaOff val="0"/>
                <a:lumMod val="105000"/>
                <a:satMod val="103000"/>
                <a:tint val="73000"/>
              </a:schemeClr>
            </a:gs>
            <a:gs pos="100000">
              <a:schemeClr val="accent3">
                <a:hueOff val="-11999996"/>
                <a:satOff val="0"/>
                <a:lumOff val="-300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74" tIns="68580" rIns="128016"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t>“</a:t>
          </a:r>
          <a:r>
            <a:rPr lang="es-ES" sz="1800" b="1" kern="1200" dirty="0" err="1"/>
            <a:t>Bwe</a:t>
          </a:r>
          <a:r>
            <a:rPr lang="es-ES" sz="1800" b="1" kern="1200" dirty="0"/>
            <a:t> </a:t>
          </a:r>
          <a:r>
            <a:rPr lang="es-ES" sz="1800" b="1" kern="1200" dirty="0" err="1"/>
            <a:t>mālōtlōt</a:t>
          </a:r>
          <a:r>
            <a:rPr lang="es-ES" sz="1800" b="1" kern="1200" dirty="0"/>
            <a:t> </a:t>
          </a:r>
          <a:r>
            <a:rPr lang="es-ES" sz="1800" b="1" kern="1200" dirty="0" err="1"/>
            <a:t>an</a:t>
          </a:r>
          <a:r>
            <a:rPr lang="es-ES" sz="1800" b="1" kern="1200" dirty="0"/>
            <a:t> </a:t>
          </a:r>
          <a:r>
            <a:rPr lang="es-ES" sz="1800" b="1" kern="1200" dirty="0" err="1"/>
            <a:t>laḷ</a:t>
          </a:r>
          <a:r>
            <a:rPr lang="es-ES" sz="1800" b="1" kern="1200" dirty="0"/>
            <a:t> in </a:t>
          </a:r>
          <a:r>
            <a:rPr lang="es-ES" sz="1800" b="1" kern="1200" dirty="0" err="1"/>
            <a:t>ej</a:t>
          </a:r>
          <a:r>
            <a:rPr lang="es-ES" sz="1800" b="1" kern="1200" dirty="0"/>
            <a:t> </a:t>
          </a:r>
          <a:r>
            <a:rPr lang="es-ES" sz="1800" b="1" kern="1200" dirty="0" err="1"/>
            <a:t>men</a:t>
          </a:r>
          <a:r>
            <a:rPr lang="es-ES" sz="1800" b="1" kern="1200" dirty="0"/>
            <a:t> in </a:t>
          </a:r>
          <a:r>
            <a:rPr lang="es-ES" sz="1800" b="1" kern="1200" dirty="0" err="1"/>
            <a:t>bwebwe</a:t>
          </a:r>
          <a:r>
            <a:rPr lang="es-ES" sz="1800" b="1" kern="1200" dirty="0"/>
            <a:t> </a:t>
          </a:r>
          <a:r>
            <a:rPr lang="es-ES" sz="1800" b="1" kern="1200" dirty="0" err="1"/>
            <a:t>iṃaan</a:t>
          </a:r>
          <a:r>
            <a:rPr lang="es-ES" sz="1800" b="1" kern="1200" dirty="0"/>
            <a:t> </a:t>
          </a:r>
          <a:r>
            <a:rPr lang="es-ES" sz="1800" b="1" kern="1200" dirty="0" err="1"/>
            <a:t>mejān</a:t>
          </a:r>
          <a:r>
            <a:rPr lang="es-ES" sz="1800" b="1" kern="1200" dirty="0"/>
            <a:t> Anij.” (1 </a:t>
          </a:r>
          <a:r>
            <a:rPr lang="es-ES" sz="1800" b="1" kern="1200" dirty="0" err="1"/>
            <a:t>Korinth</a:t>
          </a:r>
          <a:r>
            <a:rPr lang="es-ES" sz="1800" b="1" kern="1200" dirty="0"/>
            <a:t> 3:19)</a:t>
          </a:r>
        </a:p>
      </dsp:txBody>
      <dsp:txXfrm rot="10800000">
        <a:off x="433918" y="3071918"/>
        <a:ext cx="5120160" cy="543285"/>
      </dsp:txXfrm>
    </dsp:sp>
    <dsp:sp modelId="{B7F53545-1615-4EC4-91E7-460EA1C6E685}">
      <dsp:nvSpPr>
        <dsp:cNvPr id="0" name=""/>
        <dsp:cNvSpPr/>
      </dsp:nvSpPr>
      <dsp:spPr>
        <a:xfrm>
          <a:off x="54885" y="3071918"/>
          <a:ext cx="543285" cy="543285"/>
        </a:xfrm>
        <a:prstGeom prst="flowChartSummingJunction">
          <a:avLst/>
        </a:prstGeom>
        <a:solidFill>
          <a:schemeClr val="accent3">
            <a:tint val="50000"/>
            <a:hueOff val="-12300231"/>
            <a:satOff val="-51888"/>
            <a:lumOff val="-6744"/>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BB5423-44C2-4264-A302-7EF7C470D129}">
      <dsp:nvSpPr>
        <dsp:cNvPr id="0" name=""/>
        <dsp:cNvSpPr/>
      </dsp:nvSpPr>
      <dsp:spPr>
        <a:xfrm>
          <a:off x="1357" y="518202"/>
          <a:ext cx="2451943" cy="288463"/>
        </a:xfrm>
        <a:prstGeom prst="rect">
          <a:avLst/>
        </a:prstGeom>
        <a:gradFill rotWithShape="0">
          <a:gsLst>
            <a:gs pos="0">
              <a:srgbClr val="8D30F4">
                <a:hueOff val="3691835"/>
                <a:satOff val="10092"/>
                <a:lumOff val="-17255"/>
                <a:alphaOff val="0"/>
                <a:satMod val="103000"/>
                <a:lumMod val="102000"/>
                <a:tint val="94000"/>
              </a:srgbClr>
            </a:gs>
            <a:gs pos="50000">
              <a:srgbClr val="8D30F4">
                <a:hueOff val="3691835"/>
                <a:satOff val="10092"/>
                <a:lumOff val="-17255"/>
                <a:alphaOff val="0"/>
                <a:satMod val="110000"/>
                <a:lumMod val="100000"/>
                <a:shade val="100000"/>
              </a:srgbClr>
            </a:gs>
            <a:gs pos="100000">
              <a:srgbClr val="8D30F4">
                <a:hueOff val="3691835"/>
                <a:satOff val="10092"/>
                <a:lumOff val="-17255"/>
                <a:alphaOff val="0"/>
                <a:lumMod val="99000"/>
                <a:satMod val="120000"/>
                <a:shade val="78000"/>
              </a:srgbClr>
            </a:gs>
          </a:gsLst>
          <a:lin ang="5400000" scaled="0"/>
        </a:gradFill>
        <a:ln w="12700" cap="flat" cmpd="sng" algn="ctr">
          <a:solidFill>
            <a:srgbClr val="8D30F4">
              <a:hueOff val="3691835"/>
              <a:satOff val="10092"/>
              <a:lumOff val="-17255"/>
              <a:alphaOff val="0"/>
            </a:srgb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5054C57-80EB-438A-B34F-C43C140D9487}">
      <dsp:nvSpPr>
        <dsp:cNvPr id="0" name=""/>
        <dsp:cNvSpPr/>
      </dsp:nvSpPr>
      <dsp:spPr>
        <a:xfrm>
          <a:off x="1357" y="626537"/>
          <a:ext cx="180128" cy="180128"/>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3A699E0-4414-4A67-A2ED-2C550AF981F1}">
      <dsp:nvSpPr>
        <dsp:cNvPr id="0" name=""/>
        <dsp:cNvSpPr/>
      </dsp:nvSpPr>
      <dsp:spPr>
        <a:xfrm>
          <a:off x="1357" y="0"/>
          <a:ext cx="2451943" cy="518202"/>
        </a:xfrm>
        <a:prstGeom prst="rect">
          <a:avLst/>
        </a:prstGeom>
        <a:solidFill>
          <a:schemeClr val="accent3">
            <a:lumMod val="20000"/>
            <a:lumOff val="80000"/>
          </a:schemeClr>
        </a:solidFill>
        <a:ln w="1905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hueOff val="0"/>
                  <a:satOff val="0"/>
                  <a:lumOff val="0"/>
                  <a:alphaOff val="0"/>
                </a:prstClr>
              </a:solidFill>
              <a:latin typeface="Aptos" panose="02110004020202020204"/>
              <a:ea typeface="+mn-ea"/>
              <a:cs typeface="+mn-cs"/>
            </a:rPr>
            <a:t>Eo</a:t>
          </a:r>
          <a:r>
            <a:rPr lang="es-ES" sz="2000" b="1" kern="1200" dirty="0">
              <a:solidFill>
                <a:prstClr val="black">
                  <a:hueOff val="0"/>
                  <a:satOff val="0"/>
                  <a:lumOff val="0"/>
                  <a:alphaOff val="0"/>
                </a:prstClr>
              </a:solidFill>
              <a:latin typeface="Aptos" panose="02110004020202020204"/>
              <a:ea typeface="+mn-ea"/>
              <a:cs typeface="+mn-cs"/>
            </a:rPr>
            <a:t> enana tata </a:t>
          </a:r>
          <a:r>
            <a:rPr lang="es-ES" sz="2000" b="1" kern="1200" dirty="0" err="1">
              <a:solidFill>
                <a:prstClr val="black">
                  <a:hueOff val="0"/>
                  <a:satOff val="0"/>
                  <a:lumOff val="0"/>
                  <a:alphaOff val="0"/>
                </a:prstClr>
              </a:solidFill>
              <a:latin typeface="Aptos" panose="02110004020202020204"/>
              <a:ea typeface="+mn-ea"/>
              <a:cs typeface="+mn-cs"/>
            </a:rPr>
            <a:t>an</a:t>
          </a:r>
          <a:r>
            <a:rPr lang="es-ES" sz="2000" b="1" kern="1200" dirty="0">
              <a:solidFill>
                <a:prstClr val="black">
                  <a:hueOff val="0"/>
                  <a:satOff val="0"/>
                  <a:lumOff val="0"/>
                  <a:alphaOff val="0"/>
                </a:prstClr>
              </a:solidFill>
              <a:latin typeface="Aptos" panose="02110004020202020204"/>
              <a:ea typeface="+mn-ea"/>
              <a:cs typeface="+mn-cs"/>
            </a:rPr>
            <a:t> </a:t>
          </a:r>
          <a:r>
            <a:rPr lang="es-ES" sz="2000" b="1" kern="1200" dirty="0" err="1">
              <a:solidFill>
                <a:prstClr val="black">
                  <a:hueOff val="0"/>
                  <a:satOff val="0"/>
                  <a:lumOff val="0"/>
                  <a:alphaOff val="0"/>
                </a:prstClr>
              </a:solidFill>
              <a:latin typeface="Aptos" panose="02110004020202020204"/>
              <a:ea typeface="+mn-ea"/>
              <a:cs typeface="+mn-cs"/>
            </a:rPr>
            <a:t>armij</a:t>
          </a:r>
          <a:endParaRPr lang="es-ES" sz="2000" b="1" kern="1200" dirty="0">
            <a:solidFill>
              <a:prstClr val="black">
                <a:hueOff val="0"/>
                <a:satOff val="0"/>
                <a:lumOff val="0"/>
                <a:alphaOff val="0"/>
              </a:prstClr>
            </a:solidFill>
            <a:latin typeface="Aptos" panose="02110004020202020204"/>
            <a:ea typeface="+mn-ea"/>
            <a:cs typeface="+mn-cs"/>
          </a:endParaRPr>
        </a:p>
      </dsp:txBody>
      <dsp:txXfrm>
        <a:off x="1357" y="0"/>
        <a:ext cx="2451943" cy="518202"/>
      </dsp:txXfrm>
    </dsp:sp>
    <dsp:sp modelId="{E7F4D5B1-82DC-4F0B-ACA5-D713CF6E241B}">
      <dsp:nvSpPr>
        <dsp:cNvPr id="0" name=""/>
        <dsp:cNvSpPr/>
      </dsp:nvSpPr>
      <dsp:spPr>
        <a:xfrm>
          <a:off x="1357" y="1046412"/>
          <a:ext cx="180124" cy="180124"/>
        </a:xfrm>
        <a:prstGeom prst="rect">
          <a:avLst/>
        </a:prstGeom>
        <a:solidFill>
          <a:schemeClr val="tx2"/>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355E25E-6589-42EB-8782-7DD0B8C5DA7C}">
      <dsp:nvSpPr>
        <dsp:cNvPr id="0" name=""/>
        <dsp:cNvSpPr/>
      </dsp:nvSpPr>
      <dsp:spPr>
        <a:xfrm>
          <a:off x="172994" y="92653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a:t>Nana/</a:t>
          </a:r>
          <a:r>
            <a:rPr lang="es-ES" sz="2000" b="1" kern="1200" dirty="0" err="1"/>
            <a:t>bwebwe</a:t>
          </a:r>
          <a:endParaRPr lang="es-ES" sz="2000" b="1" kern="1200" dirty="0"/>
        </a:p>
      </dsp:txBody>
      <dsp:txXfrm>
        <a:off x="172994" y="926539"/>
        <a:ext cx="2280307" cy="419869"/>
      </dsp:txXfrm>
    </dsp:sp>
    <dsp:sp modelId="{624BCA84-C5C0-415E-B6C0-97F62AE55C75}">
      <dsp:nvSpPr>
        <dsp:cNvPr id="0" name=""/>
        <dsp:cNvSpPr/>
      </dsp:nvSpPr>
      <dsp:spPr>
        <a:xfrm>
          <a:off x="1357" y="1466282"/>
          <a:ext cx="180124" cy="180124"/>
        </a:xfrm>
        <a:prstGeom prst="rect">
          <a:avLst/>
        </a:prstGeom>
        <a:solidFill>
          <a:srgbClr val="544129"/>
        </a:solidFill>
        <a:ln w="12700" cap="flat" cmpd="sng" algn="ctr">
          <a:solidFill>
            <a:schemeClr val="accent5">
              <a:hueOff val="527405"/>
              <a:satOff val="1442"/>
              <a:lumOff val="-246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874D64D-EFC1-45D8-8781-FC41040FE639}">
      <dsp:nvSpPr>
        <dsp:cNvPr id="0" name=""/>
        <dsp:cNvSpPr/>
      </dsp:nvSpPr>
      <dsp:spPr>
        <a:xfrm>
          <a:off x="172994" y="134640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err="1"/>
            <a:t>Kōjekdọọn</a:t>
          </a:r>
          <a:endParaRPr lang="es-ES" sz="2000" b="1" kern="1200" dirty="0"/>
        </a:p>
      </dsp:txBody>
      <dsp:txXfrm>
        <a:off x="172994" y="1346409"/>
        <a:ext cx="2280307" cy="419869"/>
      </dsp:txXfrm>
    </dsp:sp>
    <dsp:sp modelId="{64D44CB1-1FF9-4750-A98F-13AC660D37EC}">
      <dsp:nvSpPr>
        <dsp:cNvPr id="0" name=""/>
        <dsp:cNvSpPr/>
      </dsp:nvSpPr>
      <dsp:spPr>
        <a:xfrm>
          <a:off x="1357" y="1886152"/>
          <a:ext cx="180124" cy="180124"/>
        </a:xfrm>
        <a:prstGeom prst="rect">
          <a:avLst/>
        </a:prstGeom>
        <a:solidFill>
          <a:schemeClr val="accent1"/>
        </a:solidFill>
        <a:ln w="12700" cap="flat" cmpd="sng" algn="ctr">
          <a:solidFill>
            <a:schemeClr val="accent5">
              <a:hueOff val="1054810"/>
              <a:satOff val="2883"/>
              <a:lumOff val="-493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7D8779-5EB0-4067-9185-686BE8D30EAF}">
      <dsp:nvSpPr>
        <dsp:cNvPr id="0" name=""/>
        <dsp:cNvSpPr/>
      </dsp:nvSpPr>
      <dsp:spPr>
        <a:xfrm>
          <a:off x="172994" y="176627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err="1"/>
            <a:t>Kokkure</a:t>
          </a:r>
          <a:r>
            <a:rPr lang="es-ES" sz="2000" b="1" kern="1200" dirty="0"/>
            <a:t> e </a:t>
          </a:r>
          <a:r>
            <a:rPr lang="es-ES" sz="2000" b="1" kern="1200" dirty="0" err="1"/>
            <a:t>make</a:t>
          </a:r>
          <a:endParaRPr lang="es-ES" sz="2000" b="1" kern="1200" dirty="0"/>
        </a:p>
      </dsp:txBody>
      <dsp:txXfrm>
        <a:off x="172994" y="1766279"/>
        <a:ext cx="2280307" cy="419869"/>
      </dsp:txXfrm>
    </dsp:sp>
    <dsp:sp modelId="{6CEFD66E-15EA-4CD8-AE74-B025AB01603D}">
      <dsp:nvSpPr>
        <dsp:cNvPr id="0" name=""/>
        <dsp:cNvSpPr/>
      </dsp:nvSpPr>
      <dsp:spPr>
        <a:xfrm>
          <a:off x="1357" y="2306021"/>
          <a:ext cx="180124" cy="180124"/>
        </a:xfrm>
        <a:prstGeom prst="rect">
          <a:avLst/>
        </a:prstGeom>
        <a:solidFill>
          <a:schemeClr val="accent5"/>
        </a:solidFill>
        <a:ln w="12700" cap="flat" cmpd="sng" algn="ctr">
          <a:solidFill>
            <a:schemeClr val="accent5">
              <a:hueOff val="1582215"/>
              <a:satOff val="4325"/>
              <a:lumOff val="-739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2C810CF-DF91-406E-8049-7EEBFBD90EA0}">
      <dsp:nvSpPr>
        <dsp:cNvPr id="0" name=""/>
        <dsp:cNvSpPr/>
      </dsp:nvSpPr>
      <dsp:spPr>
        <a:xfrm>
          <a:off x="172994" y="218614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err="1"/>
            <a:t>Mij</a:t>
          </a:r>
          <a:r>
            <a:rPr lang="es-ES" sz="2000" b="1" kern="1200" dirty="0"/>
            <a:t>/Jako</a:t>
          </a:r>
        </a:p>
      </dsp:txBody>
      <dsp:txXfrm>
        <a:off x="172994" y="2186149"/>
        <a:ext cx="2280307" cy="419869"/>
      </dsp:txXfrm>
    </dsp:sp>
    <dsp:sp modelId="{CB2A4995-A82B-416F-B79D-8E1A18C51C4A}">
      <dsp:nvSpPr>
        <dsp:cNvPr id="0" name=""/>
        <dsp:cNvSpPr/>
      </dsp:nvSpPr>
      <dsp:spPr>
        <a:xfrm>
          <a:off x="2575898" y="518202"/>
          <a:ext cx="2451943" cy="288463"/>
        </a:xfrm>
        <a:prstGeom prst="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w="12700" cap="flat" cmpd="sng" algn="ctr">
          <a:solidFill>
            <a:srgbClr val="8D30F4">
              <a:hueOff val="0"/>
              <a:satOff val="0"/>
              <a:lumOff val="0"/>
              <a:alphaOff val="0"/>
            </a:srgb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E56CA16-32BB-49FB-9DE5-A02DCEC73B4A}">
      <dsp:nvSpPr>
        <dsp:cNvPr id="0" name=""/>
        <dsp:cNvSpPr/>
      </dsp:nvSpPr>
      <dsp:spPr>
        <a:xfrm>
          <a:off x="2575898" y="626537"/>
          <a:ext cx="180128" cy="180128"/>
        </a:xfrm>
        <a:prstGeom prst="rect">
          <a:avLst/>
        </a:prstGeom>
        <a:solidFill>
          <a:schemeClr val="lt1">
            <a:alpha val="90000"/>
            <a:hueOff val="0"/>
            <a:satOff val="0"/>
            <a:lumOff val="0"/>
            <a:alphaOff val="0"/>
          </a:schemeClr>
        </a:solidFill>
        <a:ln w="12700" cap="flat" cmpd="sng" algn="ctr">
          <a:solidFill>
            <a:schemeClr val="accent5">
              <a:hueOff val="3691835"/>
              <a:satOff val="10092"/>
              <a:lumOff val="-1725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84B4CEB-B787-4526-BAA1-E839B6A035AE}">
      <dsp:nvSpPr>
        <dsp:cNvPr id="0" name=""/>
        <dsp:cNvSpPr/>
      </dsp:nvSpPr>
      <dsp:spPr>
        <a:xfrm>
          <a:off x="2575898" y="0"/>
          <a:ext cx="2451943" cy="518202"/>
        </a:xfrm>
        <a:prstGeom prst="rect">
          <a:avLst/>
        </a:prstGeom>
        <a:solidFill>
          <a:schemeClr val="accent5">
            <a:lumMod val="20000"/>
            <a:lumOff val="80000"/>
          </a:schemeClr>
        </a:solidFill>
        <a:ln w="19050" cap="flat" cmpd="sng" algn="ctr">
          <a:solidFill>
            <a:schemeClr val="accent5">
              <a:lumMod val="75000"/>
            </a:schemeClr>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hueOff val="0"/>
                  <a:satOff val="0"/>
                  <a:lumOff val="0"/>
                  <a:alphaOff val="0"/>
                </a:prstClr>
              </a:solidFill>
              <a:latin typeface="Aptos" panose="02110004020202020204"/>
              <a:ea typeface="+mn-ea"/>
              <a:cs typeface="+mn-cs"/>
            </a:rPr>
            <a:t>Men </a:t>
          </a:r>
          <a:r>
            <a:rPr lang="es-ES" sz="2000" b="1" kern="1200" dirty="0" err="1">
              <a:solidFill>
                <a:prstClr val="black">
                  <a:hueOff val="0"/>
                  <a:satOff val="0"/>
                  <a:lumOff val="0"/>
                  <a:alphaOff val="0"/>
                </a:prstClr>
              </a:solidFill>
              <a:latin typeface="Aptos" panose="02110004020202020204"/>
              <a:ea typeface="+mn-ea"/>
              <a:cs typeface="+mn-cs"/>
            </a:rPr>
            <a:t>eo</a:t>
          </a:r>
          <a:r>
            <a:rPr lang="es-ES" sz="2000" b="1" kern="1200" dirty="0">
              <a:solidFill>
                <a:prstClr val="black">
                  <a:hueOff val="0"/>
                  <a:satOff val="0"/>
                  <a:lumOff val="0"/>
                  <a:alphaOff val="0"/>
                </a:prstClr>
              </a:solidFill>
              <a:latin typeface="Aptos" panose="02110004020202020204"/>
              <a:ea typeface="+mn-ea"/>
              <a:cs typeface="+mn-cs"/>
            </a:rPr>
            <a:t> </a:t>
          </a:r>
          <a:r>
            <a:rPr lang="es-ES" sz="2000" b="1" kern="1200" dirty="0" err="1">
              <a:solidFill>
                <a:prstClr val="black">
                  <a:hueOff val="0"/>
                  <a:satOff val="0"/>
                  <a:lumOff val="0"/>
                  <a:alphaOff val="0"/>
                </a:prstClr>
              </a:solidFill>
              <a:latin typeface="Aptos" panose="02110004020202020204"/>
              <a:ea typeface="+mn-ea"/>
              <a:cs typeface="+mn-cs"/>
            </a:rPr>
            <a:t>emman</a:t>
          </a:r>
          <a:r>
            <a:rPr lang="es-ES" sz="2000" b="1" kern="1200" dirty="0">
              <a:solidFill>
                <a:prstClr val="black">
                  <a:hueOff val="0"/>
                  <a:satOff val="0"/>
                  <a:lumOff val="0"/>
                  <a:alphaOff val="0"/>
                </a:prstClr>
              </a:solidFill>
              <a:latin typeface="Aptos" panose="02110004020202020204"/>
              <a:ea typeface="+mn-ea"/>
              <a:cs typeface="+mn-cs"/>
            </a:rPr>
            <a:t> tata </a:t>
          </a:r>
          <a:r>
            <a:rPr lang="es-ES" sz="2000" b="1" kern="1200" dirty="0" err="1">
              <a:solidFill>
                <a:prstClr val="black">
                  <a:hueOff val="0"/>
                  <a:satOff val="0"/>
                  <a:lumOff val="0"/>
                  <a:alphaOff val="0"/>
                </a:prstClr>
              </a:solidFill>
              <a:latin typeface="Aptos" panose="02110004020202020204"/>
              <a:ea typeface="+mn-ea"/>
              <a:cs typeface="+mn-cs"/>
            </a:rPr>
            <a:t>an</a:t>
          </a:r>
          <a:r>
            <a:rPr lang="es-ES" sz="2000" b="1" kern="1200" dirty="0">
              <a:solidFill>
                <a:prstClr val="black">
                  <a:hueOff val="0"/>
                  <a:satOff val="0"/>
                  <a:lumOff val="0"/>
                  <a:alphaOff val="0"/>
                </a:prstClr>
              </a:solidFill>
              <a:latin typeface="Aptos" panose="02110004020202020204"/>
              <a:ea typeface="+mn-ea"/>
              <a:cs typeface="+mn-cs"/>
            </a:rPr>
            <a:t> Anij</a:t>
          </a:r>
        </a:p>
      </dsp:txBody>
      <dsp:txXfrm>
        <a:off x="2575898" y="0"/>
        <a:ext cx="2451943" cy="518202"/>
      </dsp:txXfrm>
    </dsp:sp>
    <dsp:sp modelId="{7583F063-1618-47DD-A04B-F94D883543E6}">
      <dsp:nvSpPr>
        <dsp:cNvPr id="0" name=""/>
        <dsp:cNvSpPr/>
      </dsp:nvSpPr>
      <dsp:spPr>
        <a:xfrm>
          <a:off x="2575898" y="1046412"/>
          <a:ext cx="180124" cy="180124"/>
        </a:xfrm>
        <a:prstGeom prst="rect">
          <a:avLst/>
        </a:prstGeom>
        <a:solidFill>
          <a:schemeClr val="accent4"/>
        </a:solidFill>
        <a:ln w="12700" cap="flat" cmpd="sng" algn="ctr">
          <a:solidFill>
            <a:schemeClr val="accent5">
              <a:hueOff val="2109620"/>
              <a:satOff val="5767"/>
              <a:lumOff val="-986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34ED567-9FC9-480B-8EBA-D46A8A65E250}">
      <dsp:nvSpPr>
        <dsp:cNvPr id="0" name=""/>
        <dsp:cNvSpPr/>
      </dsp:nvSpPr>
      <dsp:spPr>
        <a:xfrm>
          <a:off x="2747534" y="92653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err="1"/>
            <a:t>Kajoor</a:t>
          </a:r>
          <a:endParaRPr lang="es-ES" sz="2000" b="1" kern="1200" dirty="0"/>
        </a:p>
      </dsp:txBody>
      <dsp:txXfrm>
        <a:off x="2747534" y="926539"/>
        <a:ext cx="2280307" cy="419869"/>
      </dsp:txXfrm>
    </dsp:sp>
    <dsp:sp modelId="{5221AC91-1EF6-4389-88EE-440942929C89}">
      <dsp:nvSpPr>
        <dsp:cNvPr id="0" name=""/>
        <dsp:cNvSpPr/>
      </dsp:nvSpPr>
      <dsp:spPr>
        <a:xfrm>
          <a:off x="2575898" y="1466282"/>
          <a:ext cx="180124" cy="180124"/>
        </a:xfrm>
        <a:prstGeom prst="rect">
          <a:avLst/>
        </a:prstGeom>
        <a:solidFill>
          <a:schemeClr val="accent2">
            <a:lumMod val="50000"/>
          </a:schemeClr>
        </a:solidFill>
        <a:ln w="12700" cap="flat" cmpd="sng" algn="ctr">
          <a:solidFill>
            <a:schemeClr val="accent5">
              <a:hueOff val="2637025"/>
              <a:satOff val="7209"/>
              <a:lumOff val="-1232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1366680-1A73-4EC1-BE0E-97E7C81770C8}">
      <dsp:nvSpPr>
        <dsp:cNvPr id="0" name=""/>
        <dsp:cNvSpPr/>
      </dsp:nvSpPr>
      <dsp:spPr>
        <a:xfrm>
          <a:off x="2747534" y="134640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err="1"/>
            <a:t>Bók</a:t>
          </a:r>
          <a:r>
            <a:rPr lang="es-ES" sz="2000" b="1" kern="1200" dirty="0"/>
            <a:t> </a:t>
          </a:r>
          <a:r>
            <a:rPr lang="es-ES" sz="2000" b="1" kern="1200" dirty="0" err="1"/>
            <a:t>armij</a:t>
          </a:r>
          <a:endParaRPr lang="es-ES" sz="2000" b="1" kern="1200" dirty="0"/>
        </a:p>
      </dsp:txBody>
      <dsp:txXfrm>
        <a:off x="2747534" y="1346409"/>
        <a:ext cx="2280307" cy="419869"/>
      </dsp:txXfrm>
    </dsp:sp>
    <dsp:sp modelId="{BC6AC961-8476-45B7-BC8A-0ABB721B8675}">
      <dsp:nvSpPr>
        <dsp:cNvPr id="0" name=""/>
        <dsp:cNvSpPr/>
      </dsp:nvSpPr>
      <dsp:spPr>
        <a:xfrm>
          <a:off x="2575898" y="1886152"/>
          <a:ext cx="180124" cy="180124"/>
        </a:xfrm>
        <a:prstGeom prst="rect">
          <a:avLst/>
        </a:prstGeom>
        <a:solidFill>
          <a:srgbClr val="993300"/>
        </a:solidFill>
        <a:ln w="12700" cap="flat" cmpd="sng" algn="ctr">
          <a:solidFill>
            <a:schemeClr val="accent5">
              <a:hueOff val="3164430"/>
              <a:satOff val="8650"/>
              <a:lumOff val="-1479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AA1E779-013C-4C52-9034-8AECFD733C92}">
      <dsp:nvSpPr>
        <dsp:cNvPr id="0" name=""/>
        <dsp:cNvSpPr/>
      </dsp:nvSpPr>
      <dsp:spPr>
        <a:xfrm>
          <a:off x="2747534" y="176627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err="1"/>
            <a:t>Jolok</a:t>
          </a:r>
          <a:r>
            <a:rPr lang="es-ES" sz="2000" b="1" kern="1200" dirty="0"/>
            <a:t> </a:t>
          </a:r>
          <a:r>
            <a:rPr lang="es-ES" sz="2000" b="1" kern="1200" dirty="0" err="1"/>
            <a:t>bwid</a:t>
          </a:r>
          <a:endParaRPr lang="es-ES" sz="2000" b="1" kern="1200" dirty="0"/>
        </a:p>
      </dsp:txBody>
      <dsp:txXfrm>
        <a:off x="2747534" y="1766279"/>
        <a:ext cx="2280307" cy="419869"/>
      </dsp:txXfrm>
    </dsp:sp>
    <dsp:sp modelId="{0D8C232F-F28D-400E-BD44-3E5B1752609C}">
      <dsp:nvSpPr>
        <dsp:cNvPr id="0" name=""/>
        <dsp:cNvSpPr/>
      </dsp:nvSpPr>
      <dsp:spPr>
        <a:xfrm>
          <a:off x="2575898" y="2306021"/>
          <a:ext cx="180124" cy="180124"/>
        </a:xfrm>
        <a:prstGeom prst="rect">
          <a:avLst/>
        </a:prstGeom>
        <a:solidFill>
          <a:schemeClr val="accent6"/>
        </a:solidFill>
        <a:ln w="12700" cap="flat" cmpd="sng" algn="ctr">
          <a:solidFill>
            <a:schemeClr val="accent5">
              <a:hueOff val="3691835"/>
              <a:satOff val="10092"/>
              <a:lumOff val="-1725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70BD0E-C5B1-4DEA-B35C-22949A1BB124}">
      <dsp:nvSpPr>
        <dsp:cNvPr id="0" name=""/>
        <dsp:cNvSpPr/>
      </dsp:nvSpPr>
      <dsp:spPr>
        <a:xfrm>
          <a:off x="2747534" y="218614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s-ES" sz="2000" b="1" kern="1200" dirty="0" err="1"/>
            <a:t>Lomoor</a:t>
          </a:r>
          <a:endParaRPr lang="es-ES" sz="2000" b="1" kern="1200" dirty="0"/>
        </a:p>
      </dsp:txBody>
      <dsp:txXfrm>
        <a:off x="2747534" y="2186149"/>
        <a:ext cx="2280307" cy="41986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xfrm>
            <a:off x="1143000" y="685800"/>
            <a:ext cx="4572000" cy="3429000"/>
          </a:xfrm>
          <a:prstGeom prst="rect">
            <a:avLst/>
          </a:prstGeom>
        </p:spPr>
        <p:txBody>
          <a:bodyPr/>
          <a:lstStyle/>
          <a:p>
            <a:endParaRPr/>
          </a:p>
        </p:txBody>
      </p:sp>
      <p:sp>
        <p:nvSpPr>
          <p:cNvPr id="173" name="Shape 17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Aptos"/>
      </a:defRPr>
    </a:lvl1pPr>
    <a:lvl2pPr indent="228600" latinLnBrk="0">
      <a:defRPr sz="1200">
        <a:latin typeface="+mn-lt"/>
        <a:ea typeface="+mn-ea"/>
        <a:cs typeface="+mn-cs"/>
        <a:sym typeface="Aptos"/>
      </a:defRPr>
    </a:lvl2pPr>
    <a:lvl3pPr indent="457200" latinLnBrk="0">
      <a:defRPr sz="1200">
        <a:latin typeface="+mn-lt"/>
        <a:ea typeface="+mn-ea"/>
        <a:cs typeface="+mn-cs"/>
        <a:sym typeface="Aptos"/>
      </a:defRPr>
    </a:lvl3pPr>
    <a:lvl4pPr indent="685800" latinLnBrk="0">
      <a:defRPr sz="1200">
        <a:latin typeface="+mn-lt"/>
        <a:ea typeface="+mn-ea"/>
        <a:cs typeface="+mn-cs"/>
        <a:sym typeface="Aptos"/>
      </a:defRPr>
    </a:lvl4pPr>
    <a:lvl5pPr indent="914400" latinLnBrk="0">
      <a:defRPr sz="1200">
        <a:latin typeface="+mn-lt"/>
        <a:ea typeface="+mn-ea"/>
        <a:cs typeface="+mn-cs"/>
        <a:sym typeface="Aptos"/>
      </a:defRPr>
    </a:lvl5pPr>
    <a:lvl6pPr indent="1143000" latinLnBrk="0">
      <a:defRPr sz="1200">
        <a:latin typeface="+mn-lt"/>
        <a:ea typeface="+mn-ea"/>
        <a:cs typeface="+mn-cs"/>
        <a:sym typeface="Aptos"/>
      </a:defRPr>
    </a:lvl6pPr>
    <a:lvl7pPr indent="1371600" latinLnBrk="0">
      <a:defRPr sz="1200">
        <a:latin typeface="+mn-lt"/>
        <a:ea typeface="+mn-ea"/>
        <a:cs typeface="+mn-cs"/>
        <a:sym typeface="Aptos"/>
      </a:defRPr>
    </a:lvl7pPr>
    <a:lvl8pPr indent="1600200" latinLnBrk="0">
      <a:defRPr sz="1200">
        <a:latin typeface="+mn-lt"/>
        <a:ea typeface="+mn-ea"/>
        <a:cs typeface="+mn-cs"/>
        <a:sym typeface="Aptos"/>
      </a:defRPr>
    </a:lvl8pPr>
    <a:lvl9pPr indent="1828800" latinLnBrk="0">
      <a:defRPr sz="1200">
        <a:latin typeface="+mn-lt"/>
        <a:ea typeface="+mn-ea"/>
        <a:cs typeface="+mn-cs"/>
        <a:sym typeface="Apto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iapositiva de título">
    <p:spTree>
      <p:nvGrpSpPr>
        <p:cNvPr id="1" name=""/>
        <p:cNvGrpSpPr/>
        <p:nvPr/>
      </p:nvGrpSpPr>
      <p:grpSpPr>
        <a:xfrm>
          <a:off x="0" y="0"/>
          <a:ext cx="0" cy="0"/>
          <a:chOff x="0" y="0"/>
          <a:chExt cx="0" cy="0"/>
        </a:xfrm>
      </p:grpSpPr>
      <p:sp>
        <p:nvSpPr>
          <p:cNvPr id="92"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93"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101" name="Title Text"/>
          <p:cNvSpPr txBox="1">
            <a:spLocks noGrp="1"/>
          </p:cNvSpPr>
          <p:nvPr>
            <p:ph type="title"/>
          </p:nvPr>
        </p:nvSpPr>
        <p:spPr>
          <a:prstGeom prst="rect">
            <a:avLst/>
          </a:prstGeom>
        </p:spPr>
        <p:txBody>
          <a:bodyPr/>
          <a:lstStyle/>
          <a:p>
            <a:r>
              <a:t>Title Text</a:t>
            </a:r>
          </a:p>
        </p:txBody>
      </p:sp>
      <p:sp>
        <p:nvSpPr>
          <p:cNvPr id="102"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110"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111"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757575"/>
                </a:solidFill>
              </a:defRPr>
            </a:lvl1pPr>
            <a:lvl2pPr marL="0" indent="457200">
              <a:buSzTx/>
              <a:buFontTx/>
              <a:buNone/>
              <a:defRPr sz="2400">
                <a:solidFill>
                  <a:srgbClr val="757575"/>
                </a:solidFill>
              </a:defRPr>
            </a:lvl2pPr>
            <a:lvl3pPr marL="0" indent="914400">
              <a:buSzTx/>
              <a:buFontTx/>
              <a:buNone/>
              <a:defRPr sz="2400">
                <a:solidFill>
                  <a:srgbClr val="757575"/>
                </a:solidFill>
              </a:defRPr>
            </a:lvl3pPr>
            <a:lvl4pPr marL="0" indent="1371600">
              <a:buSzTx/>
              <a:buFontTx/>
              <a:buNone/>
              <a:defRPr sz="2400">
                <a:solidFill>
                  <a:srgbClr val="757575"/>
                </a:solidFill>
              </a:defRPr>
            </a:lvl4pPr>
            <a:lvl5pPr marL="0" indent="1828800">
              <a:buSzTx/>
              <a:buFontTx/>
              <a:buNone/>
              <a:defRPr sz="2400">
                <a:solidFill>
                  <a:srgbClr val="757575"/>
                </a:solidFill>
              </a:defRPr>
            </a:lvl5pPr>
          </a:lstStyle>
          <a:p>
            <a:r>
              <a:t>Body Level One</a:t>
            </a:r>
          </a:p>
          <a:p>
            <a:pPr lvl="1"/>
            <a:r>
              <a:t>Body Level Two</a:t>
            </a:r>
          </a:p>
          <a:p>
            <a:pPr lvl="2"/>
            <a:r>
              <a:t>Body Level Three</a:t>
            </a:r>
          </a:p>
          <a:p>
            <a:pPr lvl="3"/>
            <a:r>
              <a:t>Body Level Four</a:t>
            </a:r>
          </a:p>
          <a:p>
            <a:pPr lvl="4"/>
            <a:r>
              <a:t>Body Level Five</a:t>
            </a:r>
          </a:p>
        </p:txBody>
      </p:sp>
      <p:sp>
        <p:nvSpPr>
          <p:cNvPr id="11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119" name="Title Text"/>
          <p:cNvSpPr txBox="1">
            <a:spLocks noGrp="1"/>
          </p:cNvSpPr>
          <p:nvPr>
            <p:ph type="title"/>
          </p:nvPr>
        </p:nvSpPr>
        <p:spPr>
          <a:prstGeom prst="rect">
            <a:avLst/>
          </a:prstGeom>
        </p:spPr>
        <p:txBody>
          <a:bodyPr/>
          <a:lstStyle/>
          <a:p>
            <a:r>
              <a:t>Title Text</a:t>
            </a:r>
          </a:p>
        </p:txBody>
      </p:sp>
      <p:sp>
        <p:nvSpPr>
          <p:cNvPr id="120"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128"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129"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130" name="Marcador de tex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13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Solo el título">
    <p:spTree>
      <p:nvGrpSpPr>
        <p:cNvPr id="1" name=""/>
        <p:cNvGrpSpPr/>
        <p:nvPr/>
      </p:nvGrpSpPr>
      <p:grpSpPr>
        <a:xfrm>
          <a:off x="0" y="0"/>
          <a:ext cx="0" cy="0"/>
          <a:chOff x="0" y="0"/>
          <a:chExt cx="0" cy="0"/>
        </a:xfrm>
      </p:grpSpPr>
      <p:sp>
        <p:nvSpPr>
          <p:cNvPr id="138" name="Title Text"/>
          <p:cNvSpPr txBox="1">
            <a:spLocks noGrp="1"/>
          </p:cNvSpPr>
          <p:nvPr>
            <p:ph type="title"/>
          </p:nvPr>
        </p:nvSpPr>
        <p:spPr>
          <a:prstGeom prst="rect">
            <a:avLst/>
          </a:prstGeom>
        </p:spPr>
        <p:txBody>
          <a:bodyPr/>
          <a:lstStyle/>
          <a:p>
            <a:r>
              <a:t>Title Text</a:t>
            </a:r>
          </a:p>
        </p:txBody>
      </p:sp>
      <p:sp>
        <p:nvSpPr>
          <p:cNvPr id="139"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14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153"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154"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155" name="Marcador de texto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15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163"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164" name="Marcador de posición de imagen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165"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166"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AAB72D-6D8B-4EF1-D4F1-B87B3A98DFA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1A1C8F6-56CB-99B1-6DCE-4A7DCC623F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4A5555E0-4477-A9C2-6733-05F566E063BD}"/>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6EAC8D9F-E190-ED60-5DC0-D339871ADC7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1FA2BCC-6892-66F3-1A66-742A0B62919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562140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0E6325-3074-B398-B63C-64CDD3D49BA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E459794-AA28-4E0B-8327-456123E4C25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1AE2298-22C0-EA0C-8F47-359121DA56BA}"/>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A667FEB2-72C2-AA7E-110E-826D90FF106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A3934EC-62B5-A48F-0FD3-ADB0E5CFCB7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62355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7125D8-339A-F29F-F87B-B1C491B483A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3427869-8CAB-813E-6546-04DAE02FE2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32DA8CD-F558-4C71-8162-D20FAC15E4AE}"/>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7ED5940A-ED91-B18E-DF9D-2F83B7CE5DE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5250576-5832-5E95-A8BE-BAB6DA6C565D}"/>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01625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F8E635-203C-50E2-5F95-C7D84F23046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10777FC-EC65-A306-E9B8-95CA92D8B86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F53E93-A15A-99CD-CBBF-12D1D4527A6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24CDF194-719C-FFA4-38C8-B73BA33D861B}"/>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6" name="Marcador de pie de página 5">
            <a:extLst>
              <a:ext uri="{FF2B5EF4-FFF2-40B4-BE49-F238E27FC236}">
                <a16:creationId xmlns:a16="http://schemas.microsoft.com/office/drawing/2014/main" id="{B7FD0BA0-364A-5177-44A3-524931A358D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B38396-A193-09A9-014A-87C3DD2E1D6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2869282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086194-708A-D576-03E4-AFC0759EF95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C45D264-D4C7-5145-B013-4C7EB60523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69805B3-7140-DB79-8261-1E6B9803260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52EDF00-4C1A-5C73-4699-792A581358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2BE5726-6BC4-6B1B-B8F8-184ECE490E1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EAA71D7-F3F2-BA8B-51B7-39CD3F7DFAF6}"/>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8" name="Marcador de pie de página 7">
            <a:extLst>
              <a:ext uri="{FF2B5EF4-FFF2-40B4-BE49-F238E27FC236}">
                <a16:creationId xmlns:a16="http://schemas.microsoft.com/office/drawing/2014/main" id="{150ACF5D-8601-43CC-3E3E-E7C791A89DF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BCCE730B-0ACD-B459-5376-EBC691FB345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499017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4000AC-C0C6-8FD8-6C01-2B9E8CCFD1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9310403-B9E0-1003-F7A5-4410143F8DAD}"/>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4" name="Marcador de pie de página 3">
            <a:extLst>
              <a:ext uri="{FF2B5EF4-FFF2-40B4-BE49-F238E27FC236}">
                <a16:creationId xmlns:a16="http://schemas.microsoft.com/office/drawing/2014/main" id="{8DA4FC43-654F-0330-DA6A-A9294D11CF88}"/>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ED43912-FD5A-0ECF-6C49-B84B4718FE1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11079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91CDED8-7741-EA96-1425-4FF1EF73D7B4}"/>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3" name="Marcador de pie de página 2">
            <a:extLst>
              <a:ext uri="{FF2B5EF4-FFF2-40B4-BE49-F238E27FC236}">
                <a16:creationId xmlns:a16="http://schemas.microsoft.com/office/drawing/2014/main" id="{B5B4EABA-FED9-F2D7-B1FA-76DB79775EE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84509B86-57CB-1FD0-D7C4-DA00569E70D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4111655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4A4CDB-5895-42B6-A098-509984846F7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429AF60-04A2-A256-36FF-CFC0CE531B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EB22834-3DED-9140-9DE1-045F492371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F90016E-9213-2DEC-CB4C-FA04ACE59AAA}"/>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6" name="Marcador de pie de página 5">
            <a:extLst>
              <a:ext uri="{FF2B5EF4-FFF2-40B4-BE49-F238E27FC236}">
                <a16:creationId xmlns:a16="http://schemas.microsoft.com/office/drawing/2014/main" id="{CC3B91C8-7593-E210-C2BD-FCB981BF2F3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AF43F72-4419-E589-37E3-EC0C7ECC9EAA}"/>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2155559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F51396-B0C5-ED79-976C-C99C7B9FD77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4ED5921-F5C4-889A-9642-58F8C766A8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FF2244E0-1DF5-2365-FC99-630298B404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96EA95C-8571-A269-7326-BD9AEB75FDA5}"/>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6" name="Marcador de pie de página 5">
            <a:extLst>
              <a:ext uri="{FF2B5EF4-FFF2-40B4-BE49-F238E27FC236}">
                <a16:creationId xmlns:a16="http://schemas.microsoft.com/office/drawing/2014/main" id="{84E6EEF9-7D9E-E59E-5BC7-41430D1E47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3C3BDB1-E9ED-729D-8477-5422C4DE222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921012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4998DC-5366-EB69-7522-E10818CC899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38DEDCE-AFFC-7D6D-5255-26F4ADE32C5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0F1D9C3-D817-2C43-45D8-7AEDFC7381B6}"/>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7CB7A24C-2106-6FCF-4E05-92A105483EB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1769995-A6A1-CB12-94BC-61C4415241B0}"/>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22940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4B24A4-6744-C97B-B8A7-0CE90EA0DCB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4B9F0D5-7CC2-DA64-BFEA-9AE65A8F2B9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6D16D9D-54D7-FE6C-8B49-840FFC2F3F93}"/>
              </a:ext>
            </a:extLst>
          </p:cNvPr>
          <p:cNvSpPr>
            <a:spLocks noGrp="1"/>
          </p:cNvSpPr>
          <p:nvPr>
            <p:ph type="dt" sz="half" idx="10"/>
          </p:nvPr>
        </p:nvSpPr>
        <p:spPr/>
        <p:txBody>
          <a:body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E6C2C1FF-FE72-F3FC-B440-393D9BD86A0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A3AF4B8-E519-5E22-5514-A3F3967C9D61}"/>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2378904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757575"/>
                </a:solidFill>
              </a:defRPr>
            </a:lvl1pPr>
            <a:lvl2pPr marL="0" indent="457200">
              <a:buSzTx/>
              <a:buFontTx/>
              <a:buNone/>
              <a:defRPr sz="2400">
                <a:solidFill>
                  <a:srgbClr val="757575"/>
                </a:solidFill>
              </a:defRPr>
            </a:lvl2pPr>
            <a:lvl3pPr marL="0" indent="914400">
              <a:buSzTx/>
              <a:buFontTx/>
              <a:buNone/>
              <a:defRPr sz="2400">
                <a:solidFill>
                  <a:srgbClr val="757575"/>
                </a:solidFill>
              </a:defRPr>
            </a:lvl3pPr>
            <a:lvl4pPr marL="0" indent="1371600">
              <a:buSzTx/>
              <a:buFontTx/>
              <a:buNone/>
              <a:defRPr sz="2400">
                <a:solidFill>
                  <a:srgbClr val="757575"/>
                </a:solidFill>
              </a:defRPr>
            </a:lvl4pPr>
            <a:lvl5pPr marL="0" indent="1828800">
              <a:buSzTx/>
              <a:buFontTx/>
              <a:buNone/>
              <a:defRPr sz="2400">
                <a:solidFill>
                  <a:srgbClr val="757575"/>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Marcador de texto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olo el título">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Marcador de texto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Marcador de posición de imagen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0144" y="6404292"/>
            <a:ext cx="273657" cy="269241"/>
          </a:xfrm>
          <a:prstGeom prst="rect">
            <a:avLst/>
          </a:prstGeom>
          <a:ln w="12700">
            <a:miter lim="400000"/>
          </a:ln>
        </p:spPr>
        <p:txBody>
          <a:bodyPr wrap="none" lIns="45719" rIns="45719" anchor="ctr">
            <a:spAutoFit/>
          </a:bodyPr>
          <a:lstStyle>
            <a:lvl1pPr algn="r">
              <a:defRPr sz="1200">
                <a:solidFill>
                  <a:srgbClr val="757575"/>
                </a:solidFill>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Aptos Display"/>
          <a:ea typeface="Aptos Display"/>
          <a:cs typeface="Aptos Display"/>
          <a:sym typeface="Aptos Display"/>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Aptos"/>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58E0242-3345-4DB9-7D3C-B3A5A62066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C50785E-11ED-D5AB-CC4D-889FF33AB4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F7F1E3F-BBDB-D2DF-C148-40875AC244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C36A9A-C1B2-4083-96B6-2345E0454A27}" type="datetimeFigureOut">
              <a:rPr lang="es-ES" smtClean="0"/>
              <a:t>10/07/2026</a:t>
            </a:fld>
            <a:endParaRPr lang="es-ES"/>
          </a:p>
        </p:txBody>
      </p:sp>
      <p:sp>
        <p:nvSpPr>
          <p:cNvPr id="5" name="Marcador de pie de página 4">
            <a:extLst>
              <a:ext uri="{FF2B5EF4-FFF2-40B4-BE49-F238E27FC236}">
                <a16:creationId xmlns:a16="http://schemas.microsoft.com/office/drawing/2014/main" id="{5429EA4D-2590-4909-83AF-37E84D7EF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CF0DDF8-FDE9-9F20-6DC7-4651AA2540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081371-0CA0-452E-9507-DE8FDC365E49}" type="slidenum">
              <a:rPr lang="es-ES" smtClean="0"/>
              <a:t>‹Nº›</a:t>
            </a:fld>
            <a:endParaRPr lang="es-ES"/>
          </a:p>
        </p:txBody>
      </p:sp>
    </p:spTree>
    <p:extLst>
      <p:ext uri="{BB962C8B-B14F-4D97-AF65-F5344CB8AC3E}">
        <p14:creationId xmlns:p14="http://schemas.microsoft.com/office/powerpoint/2010/main" val="397239362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eg"/><Relationship Id="rId7" Type="http://schemas.openxmlformats.org/officeDocument/2006/relationships/diagramLayout" Target="../diagrams/layout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jpeg"/><Relationship Id="rId10" Type="http://schemas.microsoft.com/office/2007/relationships/diagramDrawing" Target="../diagrams/drawing1.xml"/><Relationship Id="rId4" Type="http://schemas.openxmlformats.org/officeDocument/2006/relationships/image" Target="../media/image5.jpeg"/><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1.jpg"/><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3.jpeg"/><Relationship Id="rId4" Type="http://schemas.openxmlformats.org/officeDocument/2006/relationships/diagramLayout" Target="../diagrams/layout2.xml"/><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4.jpeg"/><Relationship Id="rId1" Type="http://schemas.openxmlformats.org/officeDocument/2006/relationships/slideLayout" Target="../slideLayouts/slideLayout2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75" name="CuadroTexto 3"/>
          <p:cNvSpPr txBox="1"/>
          <p:nvPr/>
        </p:nvSpPr>
        <p:spPr>
          <a:xfrm>
            <a:off x="4295775" y="238125"/>
            <a:ext cx="7850505" cy="830997"/>
          </a:xfrm>
          <a:prstGeom prst="rect">
            <a:avLst/>
          </a:prstGeom>
          <a:no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rtlCol="0">
            <a:spAutoFit/>
            <a:scene3d>
              <a:camera prst="orthographicFront"/>
              <a:lightRig rig="threePt" dir="t"/>
            </a:scene3d>
            <a:sp3d extrusionH="57150" contourW="19050">
              <a:bevelT h="25400" prst="softRound"/>
              <a:contourClr>
                <a:schemeClr val="accent1">
                  <a:lumMod val="50000"/>
                </a:schemeClr>
              </a:contourClr>
            </a:sp3d>
          </a:bodyPr>
          <a:lstStyle>
            <a:defPPr>
              <a:defRPr lang="es-ES"/>
            </a:defPPr>
            <a:lvl1pPr algn="ctr" eaLnBrk="1" hangingPunct="1">
              <a:defRPr sz="4800" b="1" kern="1200">
                <a:ln w="12700" cmpd="sng">
                  <a:noFill/>
                  <a:prstDash val="solid"/>
                </a:ln>
                <a:gradFill>
                  <a:gsLst>
                    <a:gs pos="0">
                      <a:schemeClr val="accent1"/>
                    </a:gs>
                    <a:gs pos="4000">
                      <a:schemeClr val="accent1">
                        <a:lumMod val="60000"/>
                        <a:lumOff val="40000"/>
                      </a:schemeClr>
                    </a:gs>
                    <a:gs pos="87000">
                      <a:schemeClr val="accent4">
                        <a:lumMod val="20000"/>
                        <a:lumOff val="80000"/>
                      </a:schemeClr>
                    </a:gs>
                  </a:gsLst>
                  <a:lin ang="5400000"/>
                </a:gradFill>
                <a:effectLst>
                  <a:outerShdw blurRad="38100" dist="38100" dir="2700000" algn="tl">
                    <a:srgbClr val="000000"/>
                  </a:outerShdw>
                </a:effectLst>
              </a:defRPr>
            </a:lvl1pPr>
            <a:lvl2pPr marL="457200" eaLnBrk="1" hangingPunct="1">
              <a:defRPr kern="1200">
                <a:solidFill>
                  <a:schemeClr val="tx1"/>
                </a:solidFill>
              </a:defRPr>
            </a:lvl2pPr>
            <a:lvl3pPr marL="914400" eaLnBrk="1" hangingPunct="1">
              <a:defRPr kern="1200">
                <a:solidFill>
                  <a:schemeClr val="tx1"/>
                </a:solidFill>
              </a:defRPr>
            </a:lvl3pPr>
            <a:lvl4pPr marL="1371600" eaLnBrk="1" hangingPunct="1">
              <a:defRPr kern="1200">
                <a:solidFill>
                  <a:schemeClr val="tx1"/>
                </a:solidFill>
              </a:defRPr>
            </a:lvl4pPr>
            <a:lvl5pPr marL="1828800" eaLnBrk="1" hangingPunct="1">
              <a:defRPr kern="1200">
                <a:solidFill>
                  <a:schemeClr val="tx1"/>
                </a:solidFill>
              </a:defRPr>
            </a:lvl5pPr>
            <a:lvl6pPr marL="2286000" eaLnBrk="1" hangingPunct="1">
              <a:defRPr kern="1200">
                <a:solidFill>
                  <a:schemeClr val="tx1"/>
                </a:solidFill>
              </a:defRPr>
            </a:lvl6pPr>
            <a:lvl7pPr marL="2743200" eaLnBrk="1" hangingPunct="1">
              <a:defRPr kern="1200">
                <a:solidFill>
                  <a:schemeClr val="tx1"/>
                </a:solidFill>
              </a:defRPr>
            </a:lvl7pPr>
            <a:lvl8pPr marL="3200400" eaLnBrk="1" hangingPunct="1">
              <a:defRPr kern="1200">
                <a:solidFill>
                  <a:schemeClr val="tx1"/>
                </a:solidFill>
              </a:defRPr>
            </a:lvl8pPr>
            <a:lvl9pPr marL="3657600" eaLnBrk="1" hangingPunct="1">
              <a:defRPr kern="1200">
                <a:solidFill>
                  <a:schemeClr val="tx1"/>
                </a:solidFill>
              </a:defRPr>
            </a:lvl9pPr>
          </a:lstStyle>
          <a:p>
            <a:r>
              <a:rPr dirty="0"/>
              <a:t>NAAN </a:t>
            </a:r>
            <a:r>
              <a:rPr dirty="0" err="1"/>
              <a:t>EO</a:t>
            </a:r>
            <a:r>
              <a:rPr dirty="0"/>
              <a:t> KIN </a:t>
            </a:r>
            <a:r>
              <a:rPr dirty="0" err="1"/>
              <a:t>DEBWĀĀL</a:t>
            </a:r>
            <a:r>
              <a:rPr dirty="0"/>
              <a:t> </a:t>
            </a:r>
            <a:r>
              <a:rPr dirty="0" err="1"/>
              <a:t>EO</a:t>
            </a:r>
            <a:endParaRPr dirty="0"/>
          </a:p>
        </p:txBody>
      </p:sp>
      <p:sp>
        <p:nvSpPr>
          <p:cNvPr id="176" name="CuadroTexto 4"/>
          <p:cNvSpPr txBox="1"/>
          <p:nvPr/>
        </p:nvSpPr>
        <p:spPr>
          <a:xfrm>
            <a:off x="2493645" y="6505575"/>
            <a:ext cx="5347335" cy="3327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600" b="1">
                <a:solidFill>
                  <a:srgbClr val="EBD4B3"/>
                </a:solidFill>
                <a:effectLst>
                  <a:outerShdw blurRad="38100" dist="38100" dir="2700000" rotWithShape="0">
                    <a:srgbClr val="000000"/>
                  </a:outerShdw>
                </a:effectLst>
              </a:defRPr>
            </a:lvl1pPr>
          </a:lstStyle>
          <a:p>
            <a:r>
              <a:t>Katak 2 an July 11, 2026</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78" name="CuadroTexto 1"/>
          <p:cNvSpPr txBox="1"/>
          <p:nvPr/>
        </p:nvSpPr>
        <p:spPr>
          <a:xfrm>
            <a:off x="45719" y="119360"/>
            <a:ext cx="5614037" cy="15081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2400" b="1">
                <a:solidFill>
                  <a:srgbClr val="FCE996"/>
                </a:solidFill>
                <a:latin typeface="Comic Sans MS"/>
                <a:ea typeface="Comic Sans MS"/>
                <a:cs typeface="Comic Sans MS"/>
                <a:sym typeface="Comic Sans MS"/>
              </a:defRPr>
            </a:pPr>
            <a:r>
              <a:rPr sz="2400" b="1" kern="1200" dirty="0">
                <a:solidFill>
                  <a:srgbClr val="FCE996"/>
                </a:solidFill>
                <a:effectLst>
                  <a:glow rad="127000">
                    <a:srgbClr val="030303"/>
                  </a:glow>
                </a:effectLst>
                <a:latin typeface="Comic Sans MS" panose="030F0702030302020204" pitchFamily="66" charset="0"/>
              </a:rPr>
              <a:t>“</a:t>
            </a:r>
            <a:r>
              <a:rPr sz="2400" b="1" kern="1200" dirty="0" err="1">
                <a:solidFill>
                  <a:srgbClr val="FCE996"/>
                </a:solidFill>
                <a:effectLst>
                  <a:glow rad="127000">
                    <a:srgbClr val="030303"/>
                  </a:glow>
                </a:effectLst>
                <a:latin typeface="Comic Sans MS" panose="030F0702030302020204" pitchFamily="66" charset="0"/>
              </a:rPr>
              <a:t>Bwe</a:t>
            </a:r>
            <a:r>
              <a:rPr sz="2400" b="1" kern="1200" dirty="0">
                <a:solidFill>
                  <a:srgbClr val="FCE996"/>
                </a:solidFill>
                <a:effectLst>
                  <a:glow rad="127000">
                    <a:srgbClr val="030303"/>
                  </a:glow>
                </a:effectLst>
                <a:latin typeface="Comic Sans MS" panose="030F0702030302020204" pitchFamily="66" charset="0"/>
              </a:rPr>
              <a:t> naan </a:t>
            </a:r>
            <a:r>
              <a:rPr sz="2400" b="1" kern="1200" dirty="0" err="1">
                <a:solidFill>
                  <a:srgbClr val="FCE996"/>
                </a:solidFill>
                <a:effectLst>
                  <a:glow rad="127000">
                    <a:srgbClr val="030303"/>
                  </a:glow>
                </a:effectLst>
                <a:latin typeface="Comic Sans MS" panose="030F0702030302020204" pitchFamily="66" charset="0"/>
              </a:rPr>
              <a:t>eo</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kōn</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debwāāl</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ej</a:t>
            </a:r>
            <a:r>
              <a:rPr sz="2400" b="1" kern="1200" dirty="0">
                <a:solidFill>
                  <a:srgbClr val="FCE996"/>
                </a:solidFill>
                <a:effectLst>
                  <a:glow rad="127000">
                    <a:srgbClr val="030303"/>
                  </a:glow>
                </a:effectLst>
                <a:latin typeface="Comic Sans MS" panose="030F0702030302020204" pitchFamily="66" charset="0"/>
              </a:rPr>
              <a:t> men in </a:t>
            </a:r>
            <a:r>
              <a:rPr sz="2400" b="1" kern="1200" dirty="0" err="1">
                <a:solidFill>
                  <a:srgbClr val="FCE996"/>
                </a:solidFill>
                <a:effectLst>
                  <a:glow rad="127000">
                    <a:srgbClr val="030303"/>
                  </a:glow>
                </a:effectLst>
                <a:latin typeface="Comic Sans MS" panose="030F0702030302020204" pitchFamily="66" charset="0"/>
              </a:rPr>
              <a:t>bwebwe</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ñan</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ro</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rej</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mij</a:t>
            </a:r>
            <a:r>
              <a:rPr sz="2400" b="1" kern="1200" dirty="0">
                <a:solidFill>
                  <a:srgbClr val="FCE996"/>
                </a:solidFill>
                <a:effectLst>
                  <a:glow rad="127000">
                    <a:srgbClr val="030303"/>
                  </a:glow>
                </a:effectLst>
                <a:latin typeface="Comic Sans MS" panose="030F0702030302020204" pitchFamily="66" charset="0"/>
              </a:rPr>
              <a:t>, a </a:t>
            </a:r>
            <a:r>
              <a:rPr sz="2400" b="1" kern="1200" dirty="0" err="1">
                <a:solidFill>
                  <a:srgbClr val="FCE996"/>
                </a:solidFill>
                <a:effectLst>
                  <a:glow rad="127000">
                    <a:srgbClr val="030303"/>
                  </a:glow>
                </a:effectLst>
                <a:latin typeface="Comic Sans MS" panose="030F0702030302020204" pitchFamily="66" charset="0"/>
              </a:rPr>
              <a:t>ñan</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kōj</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ro</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rej</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bōk</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lo̧mo̧o̧r</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ej</a:t>
            </a:r>
            <a:r>
              <a:rPr sz="2400" b="1" kern="1200" dirty="0">
                <a:solidFill>
                  <a:srgbClr val="FCE996"/>
                </a:solidFill>
                <a:effectLst>
                  <a:glow rad="127000">
                    <a:srgbClr val="030303"/>
                  </a:glow>
                </a:effectLst>
                <a:latin typeface="Comic Sans MS" panose="030F0702030302020204" pitchFamily="66" charset="0"/>
              </a:rPr>
              <a:t> </a:t>
            </a:r>
            <a:r>
              <a:rPr sz="2400" b="1" kern="1200" dirty="0" err="1">
                <a:solidFill>
                  <a:srgbClr val="FCE996"/>
                </a:solidFill>
                <a:effectLst>
                  <a:glow rad="127000">
                    <a:srgbClr val="030303"/>
                  </a:glow>
                </a:effectLst>
                <a:latin typeface="Comic Sans MS" panose="030F0702030302020204" pitchFamily="66" charset="0"/>
              </a:rPr>
              <a:t>kajoor</a:t>
            </a:r>
            <a:r>
              <a:rPr sz="2400" b="1" kern="1200" dirty="0">
                <a:solidFill>
                  <a:srgbClr val="FCE996"/>
                </a:solidFill>
                <a:effectLst>
                  <a:glow rad="127000">
                    <a:srgbClr val="030303"/>
                  </a:glow>
                </a:effectLst>
                <a:latin typeface="Comic Sans MS" panose="030F0702030302020204" pitchFamily="66" charset="0"/>
              </a:rPr>
              <a:t> an Anij”</a:t>
            </a:r>
          </a:p>
          <a:p>
            <a:pPr algn="ctr">
              <a:defRPr sz="2400" b="1">
                <a:solidFill>
                  <a:srgbClr val="FCE996"/>
                </a:solidFill>
                <a:latin typeface="Comic Sans MS"/>
                <a:ea typeface="Comic Sans MS"/>
                <a:cs typeface="Comic Sans MS"/>
                <a:sym typeface="Comic Sans MS"/>
              </a:defRPr>
            </a:pPr>
            <a:r>
              <a:rPr sz="2000" b="1" kern="1200" dirty="0">
                <a:solidFill>
                  <a:srgbClr val="FCE996"/>
                </a:solidFill>
                <a:effectLst>
                  <a:glow rad="127000">
                    <a:srgbClr val="030303"/>
                  </a:glow>
                </a:effectLst>
                <a:latin typeface="Comic Sans MS" panose="030F0702030302020204" pitchFamily="66" charset="0"/>
              </a:rPr>
              <a:t>(1 Corinthians 1:18, NIV)</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a:extLst>
            <a:ext uri="{FF2B5EF4-FFF2-40B4-BE49-F238E27FC236}">
              <a16:creationId xmlns:a16="http://schemas.microsoft.com/office/drawing/2014/main" id="{AD5036F3-BF77-0E87-B58F-E17451B4185D}"/>
            </a:ext>
          </a:extLst>
        </p:cNvPr>
        <p:cNvGrpSpPr/>
        <p:nvPr/>
      </p:nvGrpSpPr>
      <p:grpSpPr>
        <a:xfrm>
          <a:off x="0" y="0"/>
          <a:ext cx="0" cy="0"/>
          <a:chOff x="0" y="0"/>
          <a:chExt cx="0" cy="0"/>
        </a:xfrm>
      </p:grpSpPr>
      <p:sp>
        <p:nvSpPr>
          <p:cNvPr id="201" name="CuadroTexto 2">
            <a:extLst>
              <a:ext uri="{FF2B5EF4-FFF2-40B4-BE49-F238E27FC236}">
                <a16:creationId xmlns:a16="http://schemas.microsoft.com/office/drawing/2014/main" id="{A48ECCFA-4220-D4BB-FB99-DE6C6E4DB217}"/>
              </a:ext>
            </a:extLst>
          </p:cNvPr>
          <p:cNvSpPr txBox="1"/>
          <p:nvPr/>
        </p:nvSpPr>
        <p:spPr>
          <a:xfrm>
            <a:off x="185420" y="105012"/>
            <a:ext cx="7595235" cy="701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spcBef>
                <a:spcPts val="600"/>
              </a:spcBef>
              <a:defRPr sz="2000" b="1"/>
            </a:lvl1pPr>
          </a:lstStyle>
          <a:p>
            <a:r>
              <a:t>1 Korint 1:17-31 ej konono kin wewein an debwāāl eo jelet mour an armij.</a:t>
            </a:r>
          </a:p>
        </p:txBody>
      </p:sp>
      <p:pic>
        <p:nvPicPr>
          <p:cNvPr id="202" name="Imagen 6" descr="Imagen 6">
            <a:extLst>
              <a:ext uri="{FF2B5EF4-FFF2-40B4-BE49-F238E27FC236}">
                <a16:creationId xmlns:a16="http://schemas.microsoft.com/office/drawing/2014/main" id="{C06A0DF2-07B1-8CC9-B372-F42664D9A145}"/>
              </a:ext>
            </a:extLst>
          </p:cNvPr>
          <p:cNvPicPr>
            <a:picLocks noChangeAspect="1"/>
          </p:cNvPicPr>
          <p:nvPr/>
        </p:nvPicPr>
        <p:blipFill>
          <a:blip r:embed="rId3"/>
          <a:stretch>
            <a:fillRect/>
          </a:stretch>
        </p:blipFill>
        <p:spPr>
          <a:xfrm>
            <a:off x="266699" y="3617417"/>
            <a:ext cx="5297988" cy="3021509"/>
          </a:xfrm>
          <a:prstGeom prst="rect">
            <a:avLst/>
          </a:prstGeom>
          <a:effectLst>
            <a:innerShdw blurRad="114300">
              <a:prstClr val="black"/>
            </a:innerShdw>
          </a:effectLst>
        </p:spPr>
      </p:pic>
      <p:pic>
        <p:nvPicPr>
          <p:cNvPr id="203" name="Imagen 8" descr="Imagen 8">
            <a:extLst>
              <a:ext uri="{FF2B5EF4-FFF2-40B4-BE49-F238E27FC236}">
                <a16:creationId xmlns:a16="http://schemas.microsoft.com/office/drawing/2014/main" id="{EB5F1B16-8BD8-C413-A3B4-D102E22B9671}"/>
              </a:ext>
            </a:extLst>
          </p:cNvPr>
          <p:cNvPicPr>
            <a:picLocks noChangeAspect="1"/>
          </p:cNvPicPr>
          <p:nvPr/>
        </p:nvPicPr>
        <p:blipFill>
          <a:blip r:embed="rId4"/>
          <a:srcRect/>
          <a:stretch>
            <a:fillRect/>
          </a:stretch>
        </p:blipFill>
        <p:spPr>
          <a:xfrm>
            <a:off x="9850177" y="227806"/>
            <a:ext cx="2177560" cy="3087688"/>
          </a:xfrm>
          <a:prstGeom prst="round2DiagRect">
            <a:avLst>
              <a:gd name="adj1" fmla="val 0"/>
              <a:gd name="adj2" fmla="val 16058"/>
            </a:avLst>
          </a:prstGeom>
          <a:ln w="57150" cap="sq">
            <a:solidFill>
              <a:schemeClr val="accent2">
                <a:lumMod val="60000"/>
                <a:lumOff val="40000"/>
              </a:schemeClr>
            </a:solidFill>
            <a:miter lim="800000"/>
          </a:ln>
          <a:effectLst>
            <a:outerShdw blurRad="254000" algn="tl" rotWithShape="0">
              <a:srgbClr val="000000">
                <a:alpha val="43000"/>
              </a:srgbClr>
            </a:outerShdw>
          </a:effectLst>
          <a:scene3d>
            <a:camera prst="orthographicFront"/>
            <a:lightRig rig="threePt" dir="t"/>
          </a:scene3d>
          <a:sp3d>
            <a:bevelT/>
          </a:sp3d>
        </p:spPr>
      </p:pic>
      <p:pic>
        <p:nvPicPr>
          <p:cNvPr id="204" name="Imagen 10" descr="Imagen 10">
            <a:extLst>
              <a:ext uri="{FF2B5EF4-FFF2-40B4-BE49-F238E27FC236}">
                <a16:creationId xmlns:a16="http://schemas.microsoft.com/office/drawing/2014/main" id="{F912071F-ED7E-3687-3B92-04730F1E3009}"/>
              </a:ext>
            </a:extLst>
          </p:cNvPr>
          <p:cNvPicPr>
            <a:picLocks noChangeAspect="1"/>
          </p:cNvPicPr>
          <p:nvPr/>
        </p:nvPicPr>
        <p:blipFill>
          <a:blip r:embed="rId5"/>
          <a:stretch>
            <a:fillRect/>
          </a:stretch>
        </p:blipFill>
        <p:spPr>
          <a:xfrm>
            <a:off x="7797630" y="114300"/>
            <a:ext cx="1867260" cy="3314700"/>
          </a:xfrm>
          <a:prstGeom prst="round2DiagRect">
            <a:avLst>
              <a:gd name="adj1" fmla="val 16667"/>
              <a:gd name="adj2" fmla="val 0"/>
            </a:avLst>
          </a:prstGeom>
          <a:ln w="57150" cap="sq">
            <a:solidFill>
              <a:schemeClr val="accent3">
                <a:lumMod val="75000"/>
              </a:schemeClr>
            </a:solidFill>
            <a:miter lim="800000"/>
          </a:ln>
          <a:effectLst>
            <a:outerShdw blurRad="254000" algn="tl" rotWithShape="0">
              <a:srgbClr val="000000">
                <a:alpha val="43000"/>
              </a:srgbClr>
            </a:outerShdw>
          </a:effectLst>
          <a:scene3d>
            <a:camera prst="orthographicFront"/>
            <a:lightRig rig="threePt" dir="t"/>
          </a:scene3d>
          <a:sp3d>
            <a:bevelT/>
          </a:sp3d>
        </p:spPr>
      </p:pic>
      <p:sp>
        <p:nvSpPr>
          <p:cNvPr id="205" name="CuadroTexto 4">
            <a:extLst>
              <a:ext uri="{FF2B5EF4-FFF2-40B4-BE49-F238E27FC236}">
                <a16:creationId xmlns:a16="http://schemas.microsoft.com/office/drawing/2014/main" id="{687DB221-BF57-3882-1BF8-658FEF17B070}"/>
              </a:ext>
            </a:extLst>
          </p:cNvPr>
          <p:cNvSpPr txBox="1"/>
          <p:nvPr/>
        </p:nvSpPr>
        <p:spPr>
          <a:xfrm>
            <a:off x="134620" y="1813173"/>
            <a:ext cx="7595235" cy="1615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spcBef>
                <a:spcPts val="600"/>
              </a:spcBef>
              <a:defRPr sz="2000" b="1"/>
            </a:lvl1pPr>
          </a:lstStyle>
          <a:p>
            <a:r>
              <a:t>Kar lomoren jen juon eo ear mij ion juon debwāāl innem bar jerkakpeje? Ñan armij ej bwebwe, ejelok melele, im mōjno. Ak ñan kij ro rar kabellok buruõd ñan kir eo an Jitõb Kwojarjar, debwããl eo ej “kajur eo an Anij, […] meletlet, wãnik, kokwojarjar, im Lomor” (1 Cor. 1:18, 30).</a:t>
            </a:r>
          </a:p>
        </p:txBody>
      </p:sp>
      <p:sp>
        <p:nvSpPr>
          <p:cNvPr id="206" name="CuadroTexto 7">
            <a:extLst>
              <a:ext uri="{FF2B5EF4-FFF2-40B4-BE49-F238E27FC236}">
                <a16:creationId xmlns:a16="http://schemas.microsoft.com/office/drawing/2014/main" id="{F2BA7A9E-D158-E2C2-57C3-8016D4A6BD7B}"/>
              </a:ext>
            </a:extLst>
          </p:cNvPr>
          <p:cNvSpPr txBox="1"/>
          <p:nvPr/>
        </p:nvSpPr>
        <p:spPr>
          <a:xfrm>
            <a:off x="198120" y="812899"/>
            <a:ext cx="7595235" cy="1005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spcBef>
                <a:spcPts val="600"/>
              </a:spcBef>
              <a:defRPr sz="2000" b="1"/>
            </a:lvl1pPr>
          </a:lstStyle>
          <a:p>
            <a:r>
              <a:t>ñan ro rej tõmak, debwāāl eo ej juon kakōlle in lomor. Ak ñan armij ro rar mour ilo ebeben eo kein kajuõn, debwããl eo ear kõkkar wõt kin mij eo ekajjookok an juõn ri nana.</a:t>
            </a:r>
          </a:p>
        </p:txBody>
      </p:sp>
      <p:graphicFrame>
        <p:nvGraphicFramePr>
          <p:cNvPr id="2" name="Diagrama 1">
            <a:extLst>
              <a:ext uri="{FF2B5EF4-FFF2-40B4-BE49-F238E27FC236}">
                <a16:creationId xmlns:a16="http://schemas.microsoft.com/office/drawing/2014/main" id="{9E8D7616-A620-4C3D-07A8-156B851FD4B7}"/>
              </a:ext>
            </a:extLst>
          </p:cNvPr>
          <p:cNvGraphicFramePr/>
          <p:nvPr>
            <p:extLst>
              <p:ext uri="{D42A27DB-BD31-4B8C-83A1-F6EECF244321}">
                <p14:modId xmlns:p14="http://schemas.microsoft.com/office/powerpoint/2010/main" val="1188528598"/>
              </p:ext>
            </p:extLst>
          </p:nvPr>
        </p:nvGraphicFramePr>
        <p:xfrm>
          <a:off x="5734050" y="3617418"/>
          <a:ext cx="6276975" cy="302150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375735458"/>
      </p:ext>
    </p:extLst>
  </p:cSld>
  <p:clrMapOvr>
    <a:masterClrMapping/>
  </p:clrMapOvr>
  <p:transition spd="slow">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p:tmAbs val="0"/>
                                  </p:iterate>
                                  <p:childTnLst>
                                    <p:set>
                                      <p:cBhvr>
                                        <p:cTn id="6" fill="hold"/>
                                        <p:tgtEl>
                                          <p:spTgt spid="201"/>
                                        </p:tgtEl>
                                        <p:attrNameLst>
                                          <p:attrName>style.visibility</p:attrName>
                                        </p:attrNameLst>
                                      </p:cBhvr>
                                      <p:to>
                                        <p:strVal val="visible"/>
                                      </p:to>
                                    </p:set>
                                    <p:animEffect transition="in" filter="wipe(left)">
                                      <p:cBhvr>
                                        <p:cTn id="7" dur="500"/>
                                        <p:tgtEl>
                                          <p:spTgt spid="201"/>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iterate>
                                    <p:tmAbs val="0"/>
                                  </p:iterate>
                                  <p:childTnLst>
                                    <p:set>
                                      <p:cBhvr>
                                        <p:cTn id="11" fill="hold"/>
                                        <p:tgtEl>
                                          <p:spTgt spid="204"/>
                                        </p:tgtEl>
                                        <p:attrNameLst>
                                          <p:attrName>style.visibility</p:attrName>
                                        </p:attrNameLst>
                                      </p:cBhvr>
                                      <p:to>
                                        <p:strVal val="visible"/>
                                      </p:to>
                                    </p:set>
                                    <p:anim calcmode="lin" valueType="num">
                                      <p:cBhvr>
                                        <p:cTn id="12" dur="500" fill="hold"/>
                                        <p:tgtEl>
                                          <p:spTgt spid="204"/>
                                        </p:tgtEl>
                                        <p:attrNameLst>
                                          <p:attrName>ppt_w</p:attrName>
                                        </p:attrNameLst>
                                      </p:cBhvr>
                                      <p:tavLst>
                                        <p:tav tm="0">
                                          <p:val>
                                            <p:fltVal val="0"/>
                                          </p:val>
                                        </p:tav>
                                        <p:tav tm="100000">
                                          <p:val>
                                            <p:strVal val="#ppt_w"/>
                                          </p:val>
                                        </p:tav>
                                      </p:tavLst>
                                    </p:anim>
                                    <p:anim calcmode="lin" valueType="num">
                                      <p:cBhvr>
                                        <p:cTn id="13" dur="500" fill="hold"/>
                                        <p:tgtEl>
                                          <p:spTgt spid="204"/>
                                        </p:tgtEl>
                                        <p:attrNameLst>
                                          <p:attrName>ppt_h</p:attrName>
                                        </p:attrNameLst>
                                      </p:cBhvr>
                                      <p:tavLst>
                                        <p:tav tm="0">
                                          <p:val>
                                            <p:fltVal val="0"/>
                                          </p:val>
                                        </p:tav>
                                        <p:tav tm="100000">
                                          <p:val>
                                            <p:strVal val="#ppt_h"/>
                                          </p:val>
                                        </p:tav>
                                      </p:tavLst>
                                    </p:anim>
                                    <p:anim calcmode="lin" valueType="num">
                                      <p:cBhvr>
                                        <p:cTn id="14" dur="500" fill="hold"/>
                                        <p:tgtEl>
                                          <p:spTgt spid="204"/>
                                        </p:tgtEl>
                                        <p:attrNameLst>
                                          <p:attrName>ppt_x</p:attrName>
                                        </p:attrNameLst>
                                      </p:cBhvr>
                                      <p:tavLst>
                                        <p:tav tm="0" fmla="#ppt_x+(cos(-2*pi*(1-$))*-#ppt_x-sin(-2*pi*(1-$))*(1-#ppt_y))*(1-$)">
                                          <p:val>
                                            <p:fltVal val="0"/>
                                          </p:val>
                                        </p:tav>
                                        <p:tav tm="100000">
                                          <p:val>
                                            <p:fltVal val="1"/>
                                          </p:val>
                                        </p:tav>
                                      </p:tavLst>
                                    </p:anim>
                                    <p:anim calcmode="lin" valueType="num">
                                      <p:cBhvr>
                                        <p:cTn id="15" dur="500" fill="hold"/>
                                        <p:tgtEl>
                                          <p:spTgt spid="204"/>
                                        </p:tgtEl>
                                        <p:attrNameLst>
                                          <p:attrName>ppt_y</p:attrName>
                                        </p:attrNameLst>
                                      </p:cBhvr>
                                      <p:tavLst>
                                        <p:tav tm="0" fmla="#ppt_y+(sin(-2*pi*(1-$))*-#ppt_x+cos(-2*pi*(1-$))*(1-#ppt_y))*(1-$)">
                                          <p:val>
                                            <p:fltVal val="0"/>
                                          </p:val>
                                        </p:tav>
                                        <p:tav tm="100000">
                                          <p:val>
                                            <p:fltVal val="1"/>
                                          </p:val>
                                        </p:tav>
                                      </p:tavLst>
                                    </p:anim>
                                  </p:childTnLst>
                                </p:cTn>
                              </p:par>
                            </p:childTnLst>
                          </p:cTn>
                        </p:par>
                        <p:par>
                          <p:cTn id="16" fill="hold">
                            <p:stCondLst>
                              <p:cond delay="500"/>
                            </p:stCondLst>
                            <p:childTnLst>
                              <p:par>
                                <p:cTn id="17" presetID="15" presetClass="entr" presetSubtype="0" fill="hold" grpId="0" nodeType="afterEffect">
                                  <p:stCondLst>
                                    <p:cond delay="0"/>
                                  </p:stCondLst>
                                  <p:iterate>
                                    <p:tmAbs val="0"/>
                                  </p:iterate>
                                  <p:childTnLst>
                                    <p:set>
                                      <p:cBhvr>
                                        <p:cTn id="18" fill="hold"/>
                                        <p:tgtEl>
                                          <p:spTgt spid="203"/>
                                        </p:tgtEl>
                                        <p:attrNameLst>
                                          <p:attrName>style.visibility</p:attrName>
                                        </p:attrNameLst>
                                      </p:cBhvr>
                                      <p:to>
                                        <p:strVal val="visible"/>
                                      </p:to>
                                    </p:set>
                                    <p:anim calcmode="lin" valueType="num">
                                      <p:cBhvr>
                                        <p:cTn id="19" dur="500" fill="hold"/>
                                        <p:tgtEl>
                                          <p:spTgt spid="203"/>
                                        </p:tgtEl>
                                        <p:attrNameLst>
                                          <p:attrName>ppt_w</p:attrName>
                                        </p:attrNameLst>
                                      </p:cBhvr>
                                      <p:tavLst>
                                        <p:tav tm="0">
                                          <p:val>
                                            <p:fltVal val="0"/>
                                          </p:val>
                                        </p:tav>
                                        <p:tav tm="100000">
                                          <p:val>
                                            <p:strVal val="#ppt_w"/>
                                          </p:val>
                                        </p:tav>
                                      </p:tavLst>
                                    </p:anim>
                                    <p:anim calcmode="lin" valueType="num">
                                      <p:cBhvr>
                                        <p:cTn id="20" dur="500" fill="hold"/>
                                        <p:tgtEl>
                                          <p:spTgt spid="203"/>
                                        </p:tgtEl>
                                        <p:attrNameLst>
                                          <p:attrName>ppt_h</p:attrName>
                                        </p:attrNameLst>
                                      </p:cBhvr>
                                      <p:tavLst>
                                        <p:tav tm="0">
                                          <p:val>
                                            <p:fltVal val="0"/>
                                          </p:val>
                                        </p:tav>
                                        <p:tav tm="100000">
                                          <p:val>
                                            <p:strVal val="#ppt_h"/>
                                          </p:val>
                                        </p:tav>
                                      </p:tavLst>
                                    </p:anim>
                                    <p:anim calcmode="lin" valueType="num">
                                      <p:cBhvr>
                                        <p:cTn id="21" dur="500" fill="hold"/>
                                        <p:tgtEl>
                                          <p:spTgt spid="203"/>
                                        </p:tgtEl>
                                        <p:attrNameLst>
                                          <p:attrName>ppt_x</p:attrName>
                                        </p:attrNameLst>
                                      </p:cBhvr>
                                      <p:tavLst>
                                        <p:tav tm="0" fmla="#ppt_x+(cos(-2*pi*(1-$))*-#ppt_x-sin(-2*pi*(1-$))*(1-#ppt_y))*(1-$)">
                                          <p:val>
                                            <p:fltVal val="0"/>
                                          </p:val>
                                        </p:tav>
                                        <p:tav tm="100000">
                                          <p:val>
                                            <p:fltVal val="1"/>
                                          </p:val>
                                        </p:tav>
                                      </p:tavLst>
                                    </p:anim>
                                    <p:anim calcmode="lin" valueType="num">
                                      <p:cBhvr>
                                        <p:cTn id="22" dur="500" fill="hold"/>
                                        <p:tgtEl>
                                          <p:spTgt spid="203"/>
                                        </p:tgtEl>
                                        <p:attrNameLst>
                                          <p:attrName>ppt_y</p:attrName>
                                        </p:attrNameLst>
                                      </p:cBhvr>
                                      <p:tavLst>
                                        <p:tav tm="0" fmla="#ppt_y+(sin(-2*pi*(1-$))*-#ppt_x+cos(-2*pi*(1-$))*(1-#ppt_y))*(1-$)">
                                          <p:val>
                                            <p:fltVal val="0"/>
                                          </p:val>
                                        </p:tav>
                                        <p:tav tm="100000">
                                          <p:val>
                                            <p:fltVal val="1"/>
                                          </p:val>
                                        </p:tav>
                                      </p:tavLst>
                                    </p:anim>
                                  </p:childTnLst>
                                </p:cTn>
                              </p:par>
                            </p:childTnLst>
                          </p:cTn>
                        </p:par>
                        <p:par>
                          <p:cTn id="23" fill="hold">
                            <p:stCondLst>
                              <p:cond delay="1000"/>
                            </p:stCondLst>
                            <p:childTnLst>
                              <p:par>
                                <p:cTn id="24" presetID="22" presetClass="entr" presetSubtype="8" fill="hold" grpId="0" nodeType="afterEffect">
                                  <p:stCondLst>
                                    <p:cond delay="0"/>
                                  </p:stCondLst>
                                  <p:iterate>
                                    <p:tmAbs val="0"/>
                                  </p:iterate>
                                  <p:childTnLst>
                                    <p:set>
                                      <p:cBhvr>
                                        <p:cTn id="25" fill="hold"/>
                                        <p:tgtEl>
                                          <p:spTgt spid="206"/>
                                        </p:tgtEl>
                                        <p:attrNameLst>
                                          <p:attrName>style.visibility</p:attrName>
                                        </p:attrNameLst>
                                      </p:cBhvr>
                                      <p:to>
                                        <p:strVal val="visible"/>
                                      </p:to>
                                    </p:set>
                                    <p:animEffect transition="in" filter="wipe(left)">
                                      <p:cBhvr>
                                        <p:cTn id="26" dur="500"/>
                                        <p:tgtEl>
                                          <p:spTgt spid="206"/>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32" fill="hold" grpId="0" nodeType="clickEffect">
                                  <p:stCondLst>
                                    <p:cond delay="0"/>
                                  </p:stCondLst>
                                  <p:iterate>
                                    <p:tmAbs val="0"/>
                                  </p:iterate>
                                  <p:childTnLst>
                                    <p:set>
                                      <p:cBhvr>
                                        <p:cTn id="30" fill="hold"/>
                                        <p:tgtEl>
                                          <p:spTgt spid="202"/>
                                        </p:tgtEl>
                                        <p:attrNameLst>
                                          <p:attrName>style.visibility</p:attrName>
                                        </p:attrNameLst>
                                      </p:cBhvr>
                                      <p:to>
                                        <p:strVal val="visible"/>
                                      </p:to>
                                    </p:set>
                                    <p:animEffect transition="in" filter="box(out)">
                                      <p:cBhvr>
                                        <p:cTn id="31" dur="500"/>
                                        <p:tgtEl>
                                          <p:spTgt spid="202"/>
                                        </p:tgtEl>
                                      </p:cBhvr>
                                    </p:animEffect>
                                  </p:childTnLst>
                                </p:cTn>
                              </p:par>
                            </p:childTnLst>
                          </p:cTn>
                        </p:par>
                        <p:par>
                          <p:cTn id="32" fill="hold">
                            <p:stCondLst>
                              <p:cond delay="500"/>
                            </p:stCondLst>
                            <p:childTnLst>
                              <p:par>
                                <p:cTn id="33" presetID="22" presetClass="entr" presetSubtype="8" fill="hold" grpId="0" nodeType="afterEffect">
                                  <p:stCondLst>
                                    <p:cond delay="0"/>
                                  </p:stCondLst>
                                  <p:iterate>
                                    <p:tmAbs val="0"/>
                                  </p:iterate>
                                  <p:childTnLst>
                                    <p:set>
                                      <p:cBhvr>
                                        <p:cTn id="34" fill="hold"/>
                                        <p:tgtEl>
                                          <p:spTgt spid="205"/>
                                        </p:tgtEl>
                                        <p:attrNameLst>
                                          <p:attrName>style.visibility</p:attrName>
                                        </p:attrNameLst>
                                      </p:cBhvr>
                                      <p:to>
                                        <p:strVal val="visible"/>
                                      </p:to>
                                    </p:set>
                                    <p:animEffect transition="in" filter="wipe(left)">
                                      <p:cBhvr>
                                        <p:cTn id="35" dur="500"/>
                                        <p:tgtEl>
                                          <p:spTgt spid="205"/>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grpId="0" nodeType="clickEffect">
                                  <p:stCondLst>
                                    <p:cond delay="0"/>
                                  </p:stCondLst>
                                  <p:childTnLst>
                                    <p:set>
                                      <p:cBhvr>
                                        <p:cTn id="39" dur="1" fill="hold">
                                          <p:stCondLst>
                                            <p:cond delay="0"/>
                                          </p:stCondLst>
                                        </p:cTn>
                                        <p:tgtEl>
                                          <p:spTgt spid="2">
                                            <p:graphicEl>
                                              <a:dgm id="{E6D94AC3-BB28-4770-A51E-188281BF4ACB}"/>
                                            </p:graphicEl>
                                          </p:spTgt>
                                        </p:tgtEl>
                                        <p:attrNameLst>
                                          <p:attrName>style.visibility</p:attrName>
                                        </p:attrNameLst>
                                      </p:cBhvr>
                                      <p:to>
                                        <p:strVal val="visible"/>
                                      </p:to>
                                    </p:set>
                                    <p:anim calcmode="lin" valueType="num">
                                      <p:cBhvr>
                                        <p:cTn id="40" dur="1000" fill="hold"/>
                                        <p:tgtEl>
                                          <p:spTgt spid="2">
                                            <p:graphicEl>
                                              <a:dgm id="{E6D94AC3-BB28-4770-A51E-188281BF4ACB}"/>
                                            </p:graphicEl>
                                          </p:spTgt>
                                        </p:tgtEl>
                                        <p:attrNameLst>
                                          <p:attrName>ppt_w</p:attrName>
                                        </p:attrNameLst>
                                      </p:cBhvr>
                                      <p:tavLst>
                                        <p:tav tm="0">
                                          <p:val>
                                            <p:fltVal val="0"/>
                                          </p:val>
                                        </p:tav>
                                        <p:tav tm="100000">
                                          <p:val>
                                            <p:strVal val="#ppt_w"/>
                                          </p:val>
                                        </p:tav>
                                      </p:tavLst>
                                    </p:anim>
                                    <p:anim calcmode="lin" valueType="num">
                                      <p:cBhvr>
                                        <p:cTn id="41" dur="1000" fill="hold"/>
                                        <p:tgtEl>
                                          <p:spTgt spid="2">
                                            <p:graphicEl>
                                              <a:dgm id="{E6D94AC3-BB28-4770-A51E-188281BF4ACB}"/>
                                            </p:graphicEl>
                                          </p:spTgt>
                                        </p:tgtEl>
                                        <p:attrNameLst>
                                          <p:attrName>ppt_h</p:attrName>
                                        </p:attrNameLst>
                                      </p:cBhvr>
                                      <p:tavLst>
                                        <p:tav tm="0">
                                          <p:val>
                                            <p:fltVal val="0"/>
                                          </p:val>
                                        </p:tav>
                                        <p:tav tm="100000">
                                          <p:val>
                                            <p:strVal val="#ppt_h"/>
                                          </p:val>
                                        </p:tav>
                                      </p:tavLst>
                                    </p:anim>
                                    <p:anim calcmode="lin" valueType="num">
                                      <p:cBhvr>
                                        <p:cTn id="42" dur="1000" fill="hold"/>
                                        <p:tgtEl>
                                          <p:spTgt spid="2">
                                            <p:graphicEl>
                                              <a:dgm id="{E6D94AC3-BB28-4770-A51E-188281BF4ACB}"/>
                                            </p:graphicEl>
                                          </p:spTgt>
                                        </p:tgtEl>
                                        <p:attrNameLst>
                                          <p:attrName>style.rotation</p:attrName>
                                        </p:attrNameLst>
                                      </p:cBhvr>
                                      <p:tavLst>
                                        <p:tav tm="0">
                                          <p:val>
                                            <p:fltVal val="90"/>
                                          </p:val>
                                        </p:tav>
                                        <p:tav tm="100000">
                                          <p:val>
                                            <p:fltVal val="0"/>
                                          </p:val>
                                        </p:tav>
                                      </p:tavLst>
                                    </p:anim>
                                    <p:animEffect transition="in" filter="fade">
                                      <p:cBhvr>
                                        <p:cTn id="43" dur="1000"/>
                                        <p:tgtEl>
                                          <p:spTgt spid="2">
                                            <p:graphicEl>
                                              <a:dgm id="{E6D94AC3-BB28-4770-A51E-188281BF4ACB}"/>
                                            </p:graphicEl>
                                          </p:spTgt>
                                        </p:tgtEl>
                                      </p:cBhvr>
                                    </p:animEffect>
                                  </p:childTnLst>
                                </p:cTn>
                              </p:par>
                              <p:par>
                                <p:cTn id="44" presetID="31" presetClass="entr" presetSubtype="0" fill="hold" grpId="0" nodeType="withEffect">
                                  <p:stCondLst>
                                    <p:cond delay="0"/>
                                  </p:stCondLst>
                                  <p:childTnLst>
                                    <p:set>
                                      <p:cBhvr>
                                        <p:cTn id="45" dur="1" fill="hold">
                                          <p:stCondLst>
                                            <p:cond delay="0"/>
                                          </p:stCondLst>
                                        </p:cTn>
                                        <p:tgtEl>
                                          <p:spTgt spid="2">
                                            <p:graphicEl>
                                              <a:dgm id="{C53C5037-72AE-49B9-B45E-EAFE0CDBB614}"/>
                                            </p:graphicEl>
                                          </p:spTgt>
                                        </p:tgtEl>
                                        <p:attrNameLst>
                                          <p:attrName>style.visibility</p:attrName>
                                        </p:attrNameLst>
                                      </p:cBhvr>
                                      <p:to>
                                        <p:strVal val="visible"/>
                                      </p:to>
                                    </p:set>
                                    <p:anim calcmode="lin" valueType="num">
                                      <p:cBhvr>
                                        <p:cTn id="46" dur="1000" fill="hold"/>
                                        <p:tgtEl>
                                          <p:spTgt spid="2">
                                            <p:graphicEl>
                                              <a:dgm id="{C53C5037-72AE-49B9-B45E-EAFE0CDBB614}"/>
                                            </p:graphicEl>
                                          </p:spTgt>
                                        </p:tgtEl>
                                        <p:attrNameLst>
                                          <p:attrName>ppt_w</p:attrName>
                                        </p:attrNameLst>
                                      </p:cBhvr>
                                      <p:tavLst>
                                        <p:tav tm="0">
                                          <p:val>
                                            <p:fltVal val="0"/>
                                          </p:val>
                                        </p:tav>
                                        <p:tav tm="100000">
                                          <p:val>
                                            <p:strVal val="#ppt_w"/>
                                          </p:val>
                                        </p:tav>
                                      </p:tavLst>
                                    </p:anim>
                                    <p:anim calcmode="lin" valueType="num">
                                      <p:cBhvr>
                                        <p:cTn id="47" dur="1000" fill="hold"/>
                                        <p:tgtEl>
                                          <p:spTgt spid="2">
                                            <p:graphicEl>
                                              <a:dgm id="{C53C5037-72AE-49B9-B45E-EAFE0CDBB614}"/>
                                            </p:graphicEl>
                                          </p:spTgt>
                                        </p:tgtEl>
                                        <p:attrNameLst>
                                          <p:attrName>ppt_h</p:attrName>
                                        </p:attrNameLst>
                                      </p:cBhvr>
                                      <p:tavLst>
                                        <p:tav tm="0">
                                          <p:val>
                                            <p:fltVal val="0"/>
                                          </p:val>
                                        </p:tav>
                                        <p:tav tm="100000">
                                          <p:val>
                                            <p:strVal val="#ppt_h"/>
                                          </p:val>
                                        </p:tav>
                                      </p:tavLst>
                                    </p:anim>
                                    <p:anim calcmode="lin" valueType="num">
                                      <p:cBhvr>
                                        <p:cTn id="48" dur="1000" fill="hold"/>
                                        <p:tgtEl>
                                          <p:spTgt spid="2">
                                            <p:graphicEl>
                                              <a:dgm id="{C53C5037-72AE-49B9-B45E-EAFE0CDBB614}"/>
                                            </p:graphicEl>
                                          </p:spTgt>
                                        </p:tgtEl>
                                        <p:attrNameLst>
                                          <p:attrName>style.rotation</p:attrName>
                                        </p:attrNameLst>
                                      </p:cBhvr>
                                      <p:tavLst>
                                        <p:tav tm="0">
                                          <p:val>
                                            <p:fltVal val="90"/>
                                          </p:val>
                                        </p:tav>
                                        <p:tav tm="100000">
                                          <p:val>
                                            <p:fltVal val="0"/>
                                          </p:val>
                                        </p:tav>
                                      </p:tavLst>
                                    </p:anim>
                                    <p:animEffect transition="in" filter="fade">
                                      <p:cBhvr>
                                        <p:cTn id="49" dur="1000"/>
                                        <p:tgtEl>
                                          <p:spTgt spid="2">
                                            <p:graphicEl>
                                              <a:dgm id="{C53C5037-72AE-49B9-B45E-EAFE0CDBB614}"/>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grpId="0" nodeType="clickEffect">
                                  <p:stCondLst>
                                    <p:cond delay="0"/>
                                  </p:stCondLst>
                                  <p:childTnLst>
                                    <p:set>
                                      <p:cBhvr>
                                        <p:cTn id="53" dur="1" fill="hold">
                                          <p:stCondLst>
                                            <p:cond delay="0"/>
                                          </p:stCondLst>
                                        </p:cTn>
                                        <p:tgtEl>
                                          <p:spTgt spid="2">
                                            <p:graphicEl>
                                              <a:dgm id="{C0886489-0DF4-43DF-8C49-C1E8AE258AAD}"/>
                                            </p:graphicEl>
                                          </p:spTgt>
                                        </p:tgtEl>
                                        <p:attrNameLst>
                                          <p:attrName>style.visibility</p:attrName>
                                        </p:attrNameLst>
                                      </p:cBhvr>
                                      <p:to>
                                        <p:strVal val="visible"/>
                                      </p:to>
                                    </p:set>
                                    <p:anim calcmode="lin" valueType="num">
                                      <p:cBhvr>
                                        <p:cTn id="54" dur="1000" fill="hold"/>
                                        <p:tgtEl>
                                          <p:spTgt spid="2">
                                            <p:graphicEl>
                                              <a:dgm id="{C0886489-0DF4-43DF-8C49-C1E8AE258AAD}"/>
                                            </p:graphicEl>
                                          </p:spTgt>
                                        </p:tgtEl>
                                        <p:attrNameLst>
                                          <p:attrName>ppt_w</p:attrName>
                                        </p:attrNameLst>
                                      </p:cBhvr>
                                      <p:tavLst>
                                        <p:tav tm="0">
                                          <p:val>
                                            <p:fltVal val="0"/>
                                          </p:val>
                                        </p:tav>
                                        <p:tav tm="100000">
                                          <p:val>
                                            <p:strVal val="#ppt_w"/>
                                          </p:val>
                                        </p:tav>
                                      </p:tavLst>
                                    </p:anim>
                                    <p:anim calcmode="lin" valueType="num">
                                      <p:cBhvr>
                                        <p:cTn id="55" dur="1000" fill="hold"/>
                                        <p:tgtEl>
                                          <p:spTgt spid="2">
                                            <p:graphicEl>
                                              <a:dgm id="{C0886489-0DF4-43DF-8C49-C1E8AE258AAD}"/>
                                            </p:graphicEl>
                                          </p:spTgt>
                                        </p:tgtEl>
                                        <p:attrNameLst>
                                          <p:attrName>ppt_h</p:attrName>
                                        </p:attrNameLst>
                                      </p:cBhvr>
                                      <p:tavLst>
                                        <p:tav tm="0">
                                          <p:val>
                                            <p:fltVal val="0"/>
                                          </p:val>
                                        </p:tav>
                                        <p:tav tm="100000">
                                          <p:val>
                                            <p:strVal val="#ppt_h"/>
                                          </p:val>
                                        </p:tav>
                                      </p:tavLst>
                                    </p:anim>
                                    <p:anim calcmode="lin" valueType="num">
                                      <p:cBhvr>
                                        <p:cTn id="56" dur="1000" fill="hold"/>
                                        <p:tgtEl>
                                          <p:spTgt spid="2">
                                            <p:graphicEl>
                                              <a:dgm id="{C0886489-0DF4-43DF-8C49-C1E8AE258AAD}"/>
                                            </p:graphicEl>
                                          </p:spTgt>
                                        </p:tgtEl>
                                        <p:attrNameLst>
                                          <p:attrName>style.rotation</p:attrName>
                                        </p:attrNameLst>
                                      </p:cBhvr>
                                      <p:tavLst>
                                        <p:tav tm="0">
                                          <p:val>
                                            <p:fltVal val="90"/>
                                          </p:val>
                                        </p:tav>
                                        <p:tav tm="100000">
                                          <p:val>
                                            <p:fltVal val="0"/>
                                          </p:val>
                                        </p:tav>
                                      </p:tavLst>
                                    </p:anim>
                                    <p:animEffect transition="in" filter="fade">
                                      <p:cBhvr>
                                        <p:cTn id="57" dur="1000"/>
                                        <p:tgtEl>
                                          <p:spTgt spid="2">
                                            <p:graphicEl>
                                              <a:dgm id="{C0886489-0DF4-43DF-8C49-C1E8AE258AAD}"/>
                                            </p:graphicEl>
                                          </p:spTgt>
                                        </p:tgtEl>
                                      </p:cBhvr>
                                    </p:animEffect>
                                  </p:childTnLst>
                                </p:cTn>
                              </p:par>
                              <p:par>
                                <p:cTn id="58" presetID="31" presetClass="entr" presetSubtype="0" fill="hold" grpId="0" nodeType="withEffect">
                                  <p:stCondLst>
                                    <p:cond delay="0"/>
                                  </p:stCondLst>
                                  <p:childTnLst>
                                    <p:set>
                                      <p:cBhvr>
                                        <p:cTn id="59" dur="1" fill="hold">
                                          <p:stCondLst>
                                            <p:cond delay="0"/>
                                          </p:stCondLst>
                                        </p:cTn>
                                        <p:tgtEl>
                                          <p:spTgt spid="2">
                                            <p:graphicEl>
                                              <a:dgm id="{D325A0F0-F704-4EA1-A386-70342098AE22}"/>
                                            </p:graphicEl>
                                          </p:spTgt>
                                        </p:tgtEl>
                                        <p:attrNameLst>
                                          <p:attrName>style.visibility</p:attrName>
                                        </p:attrNameLst>
                                      </p:cBhvr>
                                      <p:to>
                                        <p:strVal val="visible"/>
                                      </p:to>
                                    </p:set>
                                    <p:anim calcmode="lin" valueType="num">
                                      <p:cBhvr>
                                        <p:cTn id="60" dur="1000" fill="hold"/>
                                        <p:tgtEl>
                                          <p:spTgt spid="2">
                                            <p:graphicEl>
                                              <a:dgm id="{D325A0F0-F704-4EA1-A386-70342098AE22}"/>
                                            </p:graphicEl>
                                          </p:spTgt>
                                        </p:tgtEl>
                                        <p:attrNameLst>
                                          <p:attrName>ppt_w</p:attrName>
                                        </p:attrNameLst>
                                      </p:cBhvr>
                                      <p:tavLst>
                                        <p:tav tm="0">
                                          <p:val>
                                            <p:fltVal val="0"/>
                                          </p:val>
                                        </p:tav>
                                        <p:tav tm="100000">
                                          <p:val>
                                            <p:strVal val="#ppt_w"/>
                                          </p:val>
                                        </p:tav>
                                      </p:tavLst>
                                    </p:anim>
                                    <p:anim calcmode="lin" valueType="num">
                                      <p:cBhvr>
                                        <p:cTn id="61" dur="1000" fill="hold"/>
                                        <p:tgtEl>
                                          <p:spTgt spid="2">
                                            <p:graphicEl>
                                              <a:dgm id="{D325A0F0-F704-4EA1-A386-70342098AE22}"/>
                                            </p:graphicEl>
                                          </p:spTgt>
                                        </p:tgtEl>
                                        <p:attrNameLst>
                                          <p:attrName>ppt_h</p:attrName>
                                        </p:attrNameLst>
                                      </p:cBhvr>
                                      <p:tavLst>
                                        <p:tav tm="0">
                                          <p:val>
                                            <p:fltVal val="0"/>
                                          </p:val>
                                        </p:tav>
                                        <p:tav tm="100000">
                                          <p:val>
                                            <p:strVal val="#ppt_h"/>
                                          </p:val>
                                        </p:tav>
                                      </p:tavLst>
                                    </p:anim>
                                    <p:anim calcmode="lin" valueType="num">
                                      <p:cBhvr>
                                        <p:cTn id="62" dur="1000" fill="hold"/>
                                        <p:tgtEl>
                                          <p:spTgt spid="2">
                                            <p:graphicEl>
                                              <a:dgm id="{D325A0F0-F704-4EA1-A386-70342098AE22}"/>
                                            </p:graphicEl>
                                          </p:spTgt>
                                        </p:tgtEl>
                                        <p:attrNameLst>
                                          <p:attrName>style.rotation</p:attrName>
                                        </p:attrNameLst>
                                      </p:cBhvr>
                                      <p:tavLst>
                                        <p:tav tm="0">
                                          <p:val>
                                            <p:fltVal val="90"/>
                                          </p:val>
                                        </p:tav>
                                        <p:tav tm="100000">
                                          <p:val>
                                            <p:fltVal val="0"/>
                                          </p:val>
                                        </p:tav>
                                      </p:tavLst>
                                    </p:anim>
                                    <p:animEffect transition="in" filter="fade">
                                      <p:cBhvr>
                                        <p:cTn id="63" dur="1000"/>
                                        <p:tgtEl>
                                          <p:spTgt spid="2">
                                            <p:graphicEl>
                                              <a:dgm id="{D325A0F0-F704-4EA1-A386-70342098AE22}"/>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grpId="0" nodeType="clickEffect">
                                  <p:stCondLst>
                                    <p:cond delay="0"/>
                                  </p:stCondLst>
                                  <p:childTnLst>
                                    <p:set>
                                      <p:cBhvr>
                                        <p:cTn id="67" dur="1" fill="hold">
                                          <p:stCondLst>
                                            <p:cond delay="0"/>
                                          </p:stCondLst>
                                        </p:cTn>
                                        <p:tgtEl>
                                          <p:spTgt spid="2">
                                            <p:graphicEl>
                                              <a:dgm id="{A06E1619-19B5-4DBE-B0E3-64804E6C4469}"/>
                                            </p:graphicEl>
                                          </p:spTgt>
                                        </p:tgtEl>
                                        <p:attrNameLst>
                                          <p:attrName>style.visibility</p:attrName>
                                        </p:attrNameLst>
                                      </p:cBhvr>
                                      <p:to>
                                        <p:strVal val="visible"/>
                                      </p:to>
                                    </p:set>
                                    <p:anim calcmode="lin" valueType="num">
                                      <p:cBhvr>
                                        <p:cTn id="68" dur="1000" fill="hold"/>
                                        <p:tgtEl>
                                          <p:spTgt spid="2">
                                            <p:graphicEl>
                                              <a:dgm id="{A06E1619-19B5-4DBE-B0E3-64804E6C4469}"/>
                                            </p:graphicEl>
                                          </p:spTgt>
                                        </p:tgtEl>
                                        <p:attrNameLst>
                                          <p:attrName>ppt_w</p:attrName>
                                        </p:attrNameLst>
                                      </p:cBhvr>
                                      <p:tavLst>
                                        <p:tav tm="0">
                                          <p:val>
                                            <p:fltVal val="0"/>
                                          </p:val>
                                        </p:tav>
                                        <p:tav tm="100000">
                                          <p:val>
                                            <p:strVal val="#ppt_w"/>
                                          </p:val>
                                        </p:tav>
                                      </p:tavLst>
                                    </p:anim>
                                    <p:anim calcmode="lin" valueType="num">
                                      <p:cBhvr>
                                        <p:cTn id="69" dur="1000" fill="hold"/>
                                        <p:tgtEl>
                                          <p:spTgt spid="2">
                                            <p:graphicEl>
                                              <a:dgm id="{A06E1619-19B5-4DBE-B0E3-64804E6C4469}"/>
                                            </p:graphicEl>
                                          </p:spTgt>
                                        </p:tgtEl>
                                        <p:attrNameLst>
                                          <p:attrName>ppt_h</p:attrName>
                                        </p:attrNameLst>
                                      </p:cBhvr>
                                      <p:tavLst>
                                        <p:tav tm="0">
                                          <p:val>
                                            <p:fltVal val="0"/>
                                          </p:val>
                                        </p:tav>
                                        <p:tav tm="100000">
                                          <p:val>
                                            <p:strVal val="#ppt_h"/>
                                          </p:val>
                                        </p:tav>
                                      </p:tavLst>
                                    </p:anim>
                                    <p:anim calcmode="lin" valueType="num">
                                      <p:cBhvr>
                                        <p:cTn id="70" dur="1000" fill="hold"/>
                                        <p:tgtEl>
                                          <p:spTgt spid="2">
                                            <p:graphicEl>
                                              <a:dgm id="{A06E1619-19B5-4DBE-B0E3-64804E6C4469}"/>
                                            </p:graphicEl>
                                          </p:spTgt>
                                        </p:tgtEl>
                                        <p:attrNameLst>
                                          <p:attrName>style.rotation</p:attrName>
                                        </p:attrNameLst>
                                      </p:cBhvr>
                                      <p:tavLst>
                                        <p:tav tm="0">
                                          <p:val>
                                            <p:fltVal val="90"/>
                                          </p:val>
                                        </p:tav>
                                        <p:tav tm="100000">
                                          <p:val>
                                            <p:fltVal val="0"/>
                                          </p:val>
                                        </p:tav>
                                      </p:tavLst>
                                    </p:anim>
                                    <p:animEffect transition="in" filter="fade">
                                      <p:cBhvr>
                                        <p:cTn id="71" dur="1000"/>
                                        <p:tgtEl>
                                          <p:spTgt spid="2">
                                            <p:graphicEl>
                                              <a:dgm id="{A06E1619-19B5-4DBE-B0E3-64804E6C4469}"/>
                                            </p:graphicEl>
                                          </p:spTgt>
                                        </p:tgtEl>
                                      </p:cBhvr>
                                    </p:animEffect>
                                  </p:childTnLst>
                                </p:cTn>
                              </p:par>
                              <p:par>
                                <p:cTn id="72" presetID="31" presetClass="entr" presetSubtype="0" fill="hold" grpId="0" nodeType="withEffect">
                                  <p:stCondLst>
                                    <p:cond delay="0"/>
                                  </p:stCondLst>
                                  <p:childTnLst>
                                    <p:set>
                                      <p:cBhvr>
                                        <p:cTn id="73" dur="1" fill="hold">
                                          <p:stCondLst>
                                            <p:cond delay="0"/>
                                          </p:stCondLst>
                                        </p:cTn>
                                        <p:tgtEl>
                                          <p:spTgt spid="2">
                                            <p:graphicEl>
                                              <a:dgm id="{B90D3791-A324-4080-A53E-50098A2FF061}"/>
                                            </p:graphicEl>
                                          </p:spTgt>
                                        </p:tgtEl>
                                        <p:attrNameLst>
                                          <p:attrName>style.visibility</p:attrName>
                                        </p:attrNameLst>
                                      </p:cBhvr>
                                      <p:to>
                                        <p:strVal val="visible"/>
                                      </p:to>
                                    </p:set>
                                    <p:anim calcmode="lin" valueType="num">
                                      <p:cBhvr>
                                        <p:cTn id="74" dur="1000" fill="hold"/>
                                        <p:tgtEl>
                                          <p:spTgt spid="2">
                                            <p:graphicEl>
                                              <a:dgm id="{B90D3791-A324-4080-A53E-50098A2FF061}"/>
                                            </p:graphicEl>
                                          </p:spTgt>
                                        </p:tgtEl>
                                        <p:attrNameLst>
                                          <p:attrName>ppt_w</p:attrName>
                                        </p:attrNameLst>
                                      </p:cBhvr>
                                      <p:tavLst>
                                        <p:tav tm="0">
                                          <p:val>
                                            <p:fltVal val="0"/>
                                          </p:val>
                                        </p:tav>
                                        <p:tav tm="100000">
                                          <p:val>
                                            <p:strVal val="#ppt_w"/>
                                          </p:val>
                                        </p:tav>
                                      </p:tavLst>
                                    </p:anim>
                                    <p:anim calcmode="lin" valueType="num">
                                      <p:cBhvr>
                                        <p:cTn id="75" dur="1000" fill="hold"/>
                                        <p:tgtEl>
                                          <p:spTgt spid="2">
                                            <p:graphicEl>
                                              <a:dgm id="{B90D3791-A324-4080-A53E-50098A2FF061}"/>
                                            </p:graphicEl>
                                          </p:spTgt>
                                        </p:tgtEl>
                                        <p:attrNameLst>
                                          <p:attrName>ppt_h</p:attrName>
                                        </p:attrNameLst>
                                      </p:cBhvr>
                                      <p:tavLst>
                                        <p:tav tm="0">
                                          <p:val>
                                            <p:fltVal val="0"/>
                                          </p:val>
                                        </p:tav>
                                        <p:tav tm="100000">
                                          <p:val>
                                            <p:strVal val="#ppt_h"/>
                                          </p:val>
                                        </p:tav>
                                      </p:tavLst>
                                    </p:anim>
                                    <p:anim calcmode="lin" valueType="num">
                                      <p:cBhvr>
                                        <p:cTn id="76" dur="1000" fill="hold"/>
                                        <p:tgtEl>
                                          <p:spTgt spid="2">
                                            <p:graphicEl>
                                              <a:dgm id="{B90D3791-A324-4080-A53E-50098A2FF061}"/>
                                            </p:graphicEl>
                                          </p:spTgt>
                                        </p:tgtEl>
                                        <p:attrNameLst>
                                          <p:attrName>style.rotation</p:attrName>
                                        </p:attrNameLst>
                                      </p:cBhvr>
                                      <p:tavLst>
                                        <p:tav tm="0">
                                          <p:val>
                                            <p:fltVal val="90"/>
                                          </p:val>
                                        </p:tav>
                                        <p:tav tm="100000">
                                          <p:val>
                                            <p:fltVal val="0"/>
                                          </p:val>
                                        </p:tav>
                                      </p:tavLst>
                                    </p:anim>
                                    <p:animEffect transition="in" filter="fade">
                                      <p:cBhvr>
                                        <p:cTn id="77" dur="1000"/>
                                        <p:tgtEl>
                                          <p:spTgt spid="2">
                                            <p:graphicEl>
                                              <a:dgm id="{B90D3791-A324-4080-A53E-50098A2FF061}"/>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31" presetClass="entr" presetSubtype="0" fill="hold" grpId="0" nodeType="clickEffect">
                                  <p:stCondLst>
                                    <p:cond delay="0"/>
                                  </p:stCondLst>
                                  <p:childTnLst>
                                    <p:set>
                                      <p:cBhvr>
                                        <p:cTn id="81" dur="1" fill="hold">
                                          <p:stCondLst>
                                            <p:cond delay="0"/>
                                          </p:stCondLst>
                                        </p:cTn>
                                        <p:tgtEl>
                                          <p:spTgt spid="2">
                                            <p:graphicEl>
                                              <a:dgm id="{4C752FFD-46F4-4865-9930-403A34454E3B}"/>
                                            </p:graphicEl>
                                          </p:spTgt>
                                        </p:tgtEl>
                                        <p:attrNameLst>
                                          <p:attrName>style.visibility</p:attrName>
                                        </p:attrNameLst>
                                      </p:cBhvr>
                                      <p:to>
                                        <p:strVal val="visible"/>
                                      </p:to>
                                    </p:set>
                                    <p:anim calcmode="lin" valueType="num">
                                      <p:cBhvr>
                                        <p:cTn id="82" dur="1000" fill="hold"/>
                                        <p:tgtEl>
                                          <p:spTgt spid="2">
                                            <p:graphicEl>
                                              <a:dgm id="{4C752FFD-46F4-4865-9930-403A34454E3B}"/>
                                            </p:graphicEl>
                                          </p:spTgt>
                                        </p:tgtEl>
                                        <p:attrNameLst>
                                          <p:attrName>ppt_w</p:attrName>
                                        </p:attrNameLst>
                                      </p:cBhvr>
                                      <p:tavLst>
                                        <p:tav tm="0">
                                          <p:val>
                                            <p:fltVal val="0"/>
                                          </p:val>
                                        </p:tav>
                                        <p:tav tm="100000">
                                          <p:val>
                                            <p:strVal val="#ppt_w"/>
                                          </p:val>
                                        </p:tav>
                                      </p:tavLst>
                                    </p:anim>
                                    <p:anim calcmode="lin" valueType="num">
                                      <p:cBhvr>
                                        <p:cTn id="83" dur="1000" fill="hold"/>
                                        <p:tgtEl>
                                          <p:spTgt spid="2">
                                            <p:graphicEl>
                                              <a:dgm id="{4C752FFD-46F4-4865-9930-403A34454E3B}"/>
                                            </p:graphicEl>
                                          </p:spTgt>
                                        </p:tgtEl>
                                        <p:attrNameLst>
                                          <p:attrName>ppt_h</p:attrName>
                                        </p:attrNameLst>
                                      </p:cBhvr>
                                      <p:tavLst>
                                        <p:tav tm="0">
                                          <p:val>
                                            <p:fltVal val="0"/>
                                          </p:val>
                                        </p:tav>
                                        <p:tav tm="100000">
                                          <p:val>
                                            <p:strVal val="#ppt_h"/>
                                          </p:val>
                                        </p:tav>
                                      </p:tavLst>
                                    </p:anim>
                                    <p:anim calcmode="lin" valueType="num">
                                      <p:cBhvr>
                                        <p:cTn id="84" dur="1000" fill="hold"/>
                                        <p:tgtEl>
                                          <p:spTgt spid="2">
                                            <p:graphicEl>
                                              <a:dgm id="{4C752FFD-46F4-4865-9930-403A34454E3B}"/>
                                            </p:graphicEl>
                                          </p:spTgt>
                                        </p:tgtEl>
                                        <p:attrNameLst>
                                          <p:attrName>style.rotation</p:attrName>
                                        </p:attrNameLst>
                                      </p:cBhvr>
                                      <p:tavLst>
                                        <p:tav tm="0">
                                          <p:val>
                                            <p:fltVal val="90"/>
                                          </p:val>
                                        </p:tav>
                                        <p:tav tm="100000">
                                          <p:val>
                                            <p:fltVal val="0"/>
                                          </p:val>
                                        </p:tav>
                                      </p:tavLst>
                                    </p:anim>
                                    <p:animEffect transition="in" filter="fade">
                                      <p:cBhvr>
                                        <p:cTn id="85" dur="1000"/>
                                        <p:tgtEl>
                                          <p:spTgt spid="2">
                                            <p:graphicEl>
                                              <a:dgm id="{4C752FFD-46F4-4865-9930-403A34454E3B}"/>
                                            </p:graphicEl>
                                          </p:spTgt>
                                        </p:tgtEl>
                                      </p:cBhvr>
                                    </p:animEffect>
                                  </p:childTnLst>
                                </p:cTn>
                              </p:par>
                              <p:par>
                                <p:cTn id="86" presetID="31" presetClass="entr" presetSubtype="0" fill="hold" grpId="0" nodeType="withEffect">
                                  <p:stCondLst>
                                    <p:cond delay="0"/>
                                  </p:stCondLst>
                                  <p:childTnLst>
                                    <p:set>
                                      <p:cBhvr>
                                        <p:cTn id="87" dur="1" fill="hold">
                                          <p:stCondLst>
                                            <p:cond delay="0"/>
                                          </p:stCondLst>
                                        </p:cTn>
                                        <p:tgtEl>
                                          <p:spTgt spid="2">
                                            <p:graphicEl>
                                              <a:dgm id="{33F2D34D-9362-4621-96F3-9613C460E57F}"/>
                                            </p:graphicEl>
                                          </p:spTgt>
                                        </p:tgtEl>
                                        <p:attrNameLst>
                                          <p:attrName>style.visibility</p:attrName>
                                        </p:attrNameLst>
                                      </p:cBhvr>
                                      <p:to>
                                        <p:strVal val="visible"/>
                                      </p:to>
                                    </p:set>
                                    <p:anim calcmode="lin" valueType="num">
                                      <p:cBhvr>
                                        <p:cTn id="88" dur="1000" fill="hold"/>
                                        <p:tgtEl>
                                          <p:spTgt spid="2">
                                            <p:graphicEl>
                                              <a:dgm id="{33F2D34D-9362-4621-96F3-9613C460E57F}"/>
                                            </p:graphicEl>
                                          </p:spTgt>
                                        </p:tgtEl>
                                        <p:attrNameLst>
                                          <p:attrName>ppt_w</p:attrName>
                                        </p:attrNameLst>
                                      </p:cBhvr>
                                      <p:tavLst>
                                        <p:tav tm="0">
                                          <p:val>
                                            <p:fltVal val="0"/>
                                          </p:val>
                                        </p:tav>
                                        <p:tav tm="100000">
                                          <p:val>
                                            <p:strVal val="#ppt_w"/>
                                          </p:val>
                                        </p:tav>
                                      </p:tavLst>
                                    </p:anim>
                                    <p:anim calcmode="lin" valueType="num">
                                      <p:cBhvr>
                                        <p:cTn id="89" dur="1000" fill="hold"/>
                                        <p:tgtEl>
                                          <p:spTgt spid="2">
                                            <p:graphicEl>
                                              <a:dgm id="{33F2D34D-9362-4621-96F3-9613C460E57F}"/>
                                            </p:graphicEl>
                                          </p:spTgt>
                                        </p:tgtEl>
                                        <p:attrNameLst>
                                          <p:attrName>ppt_h</p:attrName>
                                        </p:attrNameLst>
                                      </p:cBhvr>
                                      <p:tavLst>
                                        <p:tav tm="0">
                                          <p:val>
                                            <p:fltVal val="0"/>
                                          </p:val>
                                        </p:tav>
                                        <p:tav tm="100000">
                                          <p:val>
                                            <p:strVal val="#ppt_h"/>
                                          </p:val>
                                        </p:tav>
                                      </p:tavLst>
                                    </p:anim>
                                    <p:anim calcmode="lin" valueType="num">
                                      <p:cBhvr>
                                        <p:cTn id="90" dur="1000" fill="hold"/>
                                        <p:tgtEl>
                                          <p:spTgt spid="2">
                                            <p:graphicEl>
                                              <a:dgm id="{33F2D34D-9362-4621-96F3-9613C460E57F}"/>
                                            </p:graphicEl>
                                          </p:spTgt>
                                        </p:tgtEl>
                                        <p:attrNameLst>
                                          <p:attrName>style.rotation</p:attrName>
                                        </p:attrNameLst>
                                      </p:cBhvr>
                                      <p:tavLst>
                                        <p:tav tm="0">
                                          <p:val>
                                            <p:fltVal val="90"/>
                                          </p:val>
                                        </p:tav>
                                        <p:tav tm="100000">
                                          <p:val>
                                            <p:fltVal val="0"/>
                                          </p:val>
                                        </p:tav>
                                      </p:tavLst>
                                    </p:anim>
                                    <p:animEffect transition="in" filter="fade">
                                      <p:cBhvr>
                                        <p:cTn id="91" dur="1000"/>
                                        <p:tgtEl>
                                          <p:spTgt spid="2">
                                            <p:graphicEl>
                                              <a:dgm id="{33F2D34D-9362-4621-96F3-9613C460E57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31" presetClass="entr" presetSubtype="0" fill="hold" grpId="0" nodeType="clickEffect">
                                  <p:stCondLst>
                                    <p:cond delay="0"/>
                                  </p:stCondLst>
                                  <p:childTnLst>
                                    <p:set>
                                      <p:cBhvr>
                                        <p:cTn id="95" dur="1" fill="hold">
                                          <p:stCondLst>
                                            <p:cond delay="0"/>
                                          </p:stCondLst>
                                        </p:cTn>
                                        <p:tgtEl>
                                          <p:spTgt spid="2">
                                            <p:graphicEl>
                                              <a:dgm id="{9993B59B-517C-4403-BA7A-17285E2A6420}"/>
                                            </p:graphicEl>
                                          </p:spTgt>
                                        </p:tgtEl>
                                        <p:attrNameLst>
                                          <p:attrName>style.visibility</p:attrName>
                                        </p:attrNameLst>
                                      </p:cBhvr>
                                      <p:to>
                                        <p:strVal val="visible"/>
                                      </p:to>
                                    </p:set>
                                    <p:anim calcmode="lin" valueType="num">
                                      <p:cBhvr>
                                        <p:cTn id="96" dur="1000" fill="hold"/>
                                        <p:tgtEl>
                                          <p:spTgt spid="2">
                                            <p:graphicEl>
                                              <a:dgm id="{9993B59B-517C-4403-BA7A-17285E2A6420}"/>
                                            </p:graphicEl>
                                          </p:spTgt>
                                        </p:tgtEl>
                                        <p:attrNameLst>
                                          <p:attrName>ppt_w</p:attrName>
                                        </p:attrNameLst>
                                      </p:cBhvr>
                                      <p:tavLst>
                                        <p:tav tm="0">
                                          <p:val>
                                            <p:fltVal val="0"/>
                                          </p:val>
                                        </p:tav>
                                        <p:tav tm="100000">
                                          <p:val>
                                            <p:strVal val="#ppt_w"/>
                                          </p:val>
                                        </p:tav>
                                      </p:tavLst>
                                    </p:anim>
                                    <p:anim calcmode="lin" valueType="num">
                                      <p:cBhvr>
                                        <p:cTn id="97" dur="1000" fill="hold"/>
                                        <p:tgtEl>
                                          <p:spTgt spid="2">
                                            <p:graphicEl>
                                              <a:dgm id="{9993B59B-517C-4403-BA7A-17285E2A6420}"/>
                                            </p:graphicEl>
                                          </p:spTgt>
                                        </p:tgtEl>
                                        <p:attrNameLst>
                                          <p:attrName>ppt_h</p:attrName>
                                        </p:attrNameLst>
                                      </p:cBhvr>
                                      <p:tavLst>
                                        <p:tav tm="0">
                                          <p:val>
                                            <p:fltVal val="0"/>
                                          </p:val>
                                        </p:tav>
                                        <p:tav tm="100000">
                                          <p:val>
                                            <p:strVal val="#ppt_h"/>
                                          </p:val>
                                        </p:tav>
                                      </p:tavLst>
                                    </p:anim>
                                    <p:anim calcmode="lin" valueType="num">
                                      <p:cBhvr>
                                        <p:cTn id="98" dur="1000" fill="hold"/>
                                        <p:tgtEl>
                                          <p:spTgt spid="2">
                                            <p:graphicEl>
                                              <a:dgm id="{9993B59B-517C-4403-BA7A-17285E2A6420}"/>
                                            </p:graphicEl>
                                          </p:spTgt>
                                        </p:tgtEl>
                                        <p:attrNameLst>
                                          <p:attrName>style.rotation</p:attrName>
                                        </p:attrNameLst>
                                      </p:cBhvr>
                                      <p:tavLst>
                                        <p:tav tm="0">
                                          <p:val>
                                            <p:fltVal val="90"/>
                                          </p:val>
                                        </p:tav>
                                        <p:tav tm="100000">
                                          <p:val>
                                            <p:fltVal val="0"/>
                                          </p:val>
                                        </p:tav>
                                      </p:tavLst>
                                    </p:anim>
                                    <p:animEffect transition="in" filter="fade">
                                      <p:cBhvr>
                                        <p:cTn id="99" dur="1000"/>
                                        <p:tgtEl>
                                          <p:spTgt spid="2">
                                            <p:graphicEl>
                                              <a:dgm id="{9993B59B-517C-4403-BA7A-17285E2A6420}"/>
                                            </p:graphicEl>
                                          </p:spTgt>
                                        </p:tgtEl>
                                      </p:cBhvr>
                                    </p:animEffect>
                                  </p:childTnLst>
                                </p:cTn>
                              </p:par>
                              <p:par>
                                <p:cTn id="100" presetID="31" presetClass="entr" presetSubtype="0" fill="hold" grpId="0" nodeType="withEffect">
                                  <p:stCondLst>
                                    <p:cond delay="0"/>
                                  </p:stCondLst>
                                  <p:childTnLst>
                                    <p:set>
                                      <p:cBhvr>
                                        <p:cTn id="101" dur="1" fill="hold">
                                          <p:stCondLst>
                                            <p:cond delay="0"/>
                                          </p:stCondLst>
                                        </p:cTn>
                                        <p:tgtEl>
                                          <p:spTgt spid="2">
                                            <p:graphicEl>
                                              <a:dgm id="{76FEF27D-7DF4-410C-8F1B-C5FE8476228B}"/>
                                            </p:graphicEl>
                                          </p:spTgt>
                                        </p:tgtEl>
                                        <p:attrNameLst>
                                          <p:attrName>style.visibility</p:attrName>
                                        </p:attrNameLst>
                                      </p:cBhvr>
                                      <p:to>
                                        <p:strVal val="visible"/>
                                      </p:to>
                                    </p:set>
                                    <p:anim calcmode="lin" valueType="num">
                                      <p:cBhvr>
                                        <p:cTn id="102" dur="1000" fill="hold"/>
                                        <p:tgtEl>
                                          <p:spTgt spid="2">
                                            <p:graphicEl>
                                              <a:dgm id="{76FEF27D-7DF4-410C-8F1B-C5FE8476228B}"/>
                                            </p:graphicEl>
                                          </p:spTgt>
                                        </p:tgtEl>
                                        <p:attrNameLst>
                                          <p:attrName>ppt_w</p:attrName>
                                        </p:attrNameLst>
                                      </p:cBhvr>
                                      <p:tavLst>
                                        <p:tav tm="0">
                                          <p:val>
                                            <p:fltVal val="0"/>
                                          </p:val>
                                        </p:tav>
                                        <p:tav tm="100000">
                                          <p:val>
                                            <p:strVal val="#ppt_w"/>
                                          </p:val>
                                        </p:tav>
                                      </p:tavLst>
                                    </p:anim>
                                    <p:anim calcmode="lin" valueType="num">
                                      <p:cBhvr>
                                        <p:cTn id="103" dur="1000" fill="hold"/>
                                        <p:tgtEl>
                                          <p:spTgt spid="2">
                                            <p:graphicEl>
                                              <a:dgm id="{76FEF27D-7DF4-410C-8F1B-C5FE8476228B}"/>
                                            </p:graphicEl>
                                          </p:spTgt>
                                        </p:tgtEl>
                                        <p:attrNameLst>
                                          <p:attrName>ppt_h</p:attrName>
                                        </p:attrNameLst>
                                      </p:cBhvr>
                                      <p:tavLst>
                                        <p:tav tm="0">
                                          <p:val>
                                            <p:fltVal val="0"/>
                                          </p:val>
                                        </p:tav>
                                        <p:tav tm="100000">
                                          <p:val>
                                            <p:strVal val="#ppt_h"/>
                                          </p:val>
                                        </p:tav>
                                      </p:tavLst>
                                    </p:anim>
                                    <p:anim calcmode="lin" valueType="num">
                                      <p:cBhvr>
                                        <p:cTn id="104" dur="1000" fill="hold"/>
                                        <p:tgtEl>
                                          <p:spTgt spid="2">
                                            <p:graphicEl>
                                              <a:dgm id="{76FEF27D-7DF4-410C-8F1B-C5FE8476228B}"/>
                                            </p:graphicEl>
                                          </p:spTgt>
                                        </p:tgtEl>
                                        <p:attrNameLst>
                                          <p:attrName>style.rotation</p:attrName>
                                        </p:attrNameLst>
                                      </p:cBhvr>
                                      <p:tavLst>
                                        <p:tav tm="0">
                                          <p:val>
                                            <p:fltVal val="90"/>
                                          </p:val>
                                        </p:tav>
                                        <p:tav tm="100000">
                                          <p:val>
                                            <p:fltVal val="0"/>
                                          </p:val>
                                        </p:tav>
                                      </p:tavLst>
                                    </p:anim>
                                    <p:animEffect transition="in" filter="fade">
                                      <p:cBhvr>
                                        <p:cTn id="105" dur="1000"/>
                                        <p:tgtEl>
                                          <p:spTgt spid="2">
                                            <p:graphicEl>
                                              <a:dgm id="{76FEF27D-7DF4-410C-8F1B-C5FE8476228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0" animBg="1" advAuto="0"/>
      <p:bldP spid="202" grpId="0" animBg="1" advAuto="0"/>
      <p:bldP spid="203" grpId="0" animBg="1" advAuto="0"/>
      <p:bldP spid="204" grpId="0" animBg="1" advAuto="0"/>
      <p:bldP spid="205" grpId="0" animBg="1" advAuto="0"/>
      <p:bldP spid="206" grpId="0" animBg="1" advAuto="0"/>
      <p:bldGraphic spid="2" grpId="0" uiExpand="1">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8" name="CuadroTexto 2"/>
          <p:cNvSpPr txBox="1"/>
          <p:nvPr/>
        </p:nvSpPr>
        <p:spPr>
          <a:xfrm>
            <a:off x="3116081" y="-1"/>
            <a:ext cx="5959838" cy="713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4100" b="1">
                <a:ln w="9525" cap="flat">
                  <a:solidFill>
                    <a:srgbClr val="FFFFFF"/>
                  </a:solidFill>
                  <a:prstDash val="solid"/>
                  <a:round/>
                </a:ln>
                <a:solidFill>
                  <a:srgbClr val="7030A0"/>
                </a:solidFill>
                <a:effectLst>
                  <a:outerShdw blurRad="12700" dist="38100" dir="2700000" rotWithShape="0">
                    <a:srgbClr val="680BD0"/>
                  </a:outerShdw>
                </a:effectLst>
              </a:defRPr>
            </a:lvl1pPr>
          </a:lstStyle>
          <a:p>
            <a:r>
              <a:t>MELETLET EO AN ANIJ</a:t>
            </a:r>
          </a:p>
        </p:txBody>
      </p:sp>
      <p:sp>
        <p:nvSpPr>
          <p:cNvPr id="209" name="CuadroTexto 4"/>
          <p:cNvSpPr txBox="1"/>
          <p:nvPr/>
        </p:nvSpPr>
        <p:spPr>
          <a:xfrm>
            <a:off x="2830216" y="792206"/>
            <a:ext cx="6068406" cy="861774"/>
          </a:xfrm>
          <a:prstGeom prst="rect">
            <a:avLst/>
          </a:prstGeom>
          <a:gradFill>
            <a:gsLst>
              <a:gs pos="0">
                <a:schemeClr val="accent4">
                  <a:satOff val="-33034"/>
                  <a:lumOff val="36291"/>
                </a:schemeClr>
              </a:gs>
              <a:gs pos="50000">
                <a:srgbClr val="8DE28D"/>
              </a:gs>
              <a:gs pos="100000">
                <a:schemeClr val="accent4">
                  <a:satOff val="-38632"/>
                  <a:lumOff val="27159"/>
                </a:schemeClr>
              </a:gs>
            </a:gsLst>
            <a:lin ang="5400000"/>
          </a:gradFill>
          <a:ln w="38100">
            <a:solidFill>
              <a:schemeClr val="accent4"/>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b="1">
                <a:solidFill>
                  <a:srgbClr val="006600"/>
                </a:solidFill>
                <a:latin typeface="Comic Sans MS"/>
                <a:ea typeface="Comic Sans MS"/>
                <a:cs typeface="Comic Sans MS"/>
                <a:sym typeface="Comic Sans MS"/>
              </a:defRPr>
            </a:pPr>
            <a:r>
              <a:rPr dirty="0"/>
              <a:t>“A </a:t>
            </a:r>
            <a:r>
              <a:rPr dirty="0" err="1"/>
              <a:t>ñan</a:t>
            </a:r>
            <a:r>
              <a:rPr dirty="0"/>
              <a:t> </a:t>
            </a:r>
            <a:r>
              <a:rPr dirty="0" err="1"/>
              <a:t>ro</a:t>
            </a:r>
            <a:r>
              <a:rPr dirty="0"/>
              <a:t> Anij ear </a:t>
            </a:r>
            <a:r>
              <a:rPr dirty="0" err="1"/>
              <a:t>kūr</a:t>
            </a:r>
            <a:r>
              <a:rPr dirty="0"/>
              <a:t> er, </a:t>
            </a:r>
            <a:r>
              <a:rPr dirty="0" err="1"/>
              <a:t>ri</a:t>
            </a:r>
            <a:r>
              <a:rPr dirty="0"/>
              <a:t> Ju </a:t>
            </a:r>
            <a:r>
              <a:rPr dirty="0" err="1"/>
              <a:t>ro</a:t>
            </a:r>
            <a:r>
              <a:rPr dirty="0"/>
              <a:t> </a:t>
            </a:r>
            <a:r>
              <a:rPr dirty="0" err="1"/>
              <a:t>im</a:t>
            </a:r>
            <a:r>
              <a:rPr dirty="0"/>
              <a:t> </a:t>
            </a:r>
            <a:r>
              <a:rPr dirty="0" err="1"/>
              <a:t>ri</a:t>
            </a:r>
            <a:r>
              <a:rPr dirty="0"/>
              <a:t> Grik </a:t>
            </a:r>
            <a:r>
              <a:rPr dirty="0" err="1"/>
              <a:t>ro</a:t>
            </a:r>
            <a:r>
              <a:rPr dirty="0"/>
              <a:t>, </a:t>
            </a:r>
            <a:r>
              <a:rPr dirty="0" err="1"/>
              <a:t>Kraist</a:t>
            </a:r>
            <a:r>
              <a:rPr dirty="0"/>
              <a:t> </a:t>
            </a:r>
            <a:r>
              <a:rPr dirty="0" err="1"/>
              <a:t>ej</a:t>
            </a:r>
            <a:r>
              <a:rPr dirty="0"/>
              <a:t> </a:t>
            </a:r>
            <a:r>
              <a:rPr dirty="0" err="1"/>
              <a:t>kajoor</a:t>
            </a:r>
            <a:r>
              <a:rPr dirty="0"/>
              <a:t> an Anij </a:t>
            </a:r>
            <a:r>
              <a:rPr dirty="0" err="1"/>
              <a:t>im</a:t>
            </a:r>
            <a:r>
              <a:rPr dirty="0"/>
              <a:t> </a:t>
            </a:r>
            <a:r>
              <a:rPr dirty="0" err="1"/>
              <a:t>mālōtlōt</a:t>
            </a:r>
            <a:r>
              <a:rPr dirty="0"/>
              <a:t> an Anij.”</a:t>
            </a:r>
            <a:endParaRPr lang="es-ES" dirty="0"/>
          </a:p>
          <a:p>
            <a:pPr algn="ctr">
              <a:defRPr b="1">
                <a:solidFill>
                  <a:srgbClr val="006600"/>
                </a:solidFill>
                <a:latin typeface="Comic Sans MS"/>
                <a:ea typeface="Comic Sans MS"/>
                <a:cs typeface="Comic Sans MS"/>
                <a:sym typeface="Comic Sans MS"/>
              </a:defRPr>
            </a:pPr>
            <a:r>
              <a:rPr sz="1400" dirty="0"/>
              <a:t>(1 </a:t>
            </a:r>
            <a:r>
              <a:rPr sz="1400" dirty="0" err="1"/>
              <a:t>Korinth</a:t>
            </a:r>
            <a:r>
              <a:rPr sz="1400" dirty="0"/>
              <a:t> 1:24)</a:t>
            </a:r>
          </a:p>
        </p:txBody>
      </p:sp>
      <p:sp>
        <p:nvSpPr>
          <p:cNvPr id="210" name="CuadroTexto 5"/>
          <p:cNvSpPr txBox="1"/>
          <p:nvPr/>
        </p:nvSpPr>
        <p:spPr>
          <a:xfrm>
            <a:off x="2860197" y="1832577"/>
            <a:ext cx="6282413"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Ilo Athens, Paul ej kajerbal meletlet an armij ñan kajeoñ in kareel ri meletlet ro. Jen ien eo, ear bebe in kajerbal wõt meletlet eo jen Anij.</a:t>
            </a:r>
          </a:p>
        </p:txBody>
      </p:sp>
      <p:grpSp>
        <p:nvGrpSpPr>
          <p:cNvPr id="213" name="Imagen 3"/>
          <p:cNvGrpSpPr/>
          <p:nvPr/>
        </p:nvGrpSpPr>
        <p:grpSpPr>
          <a:xfrm>
            <a:off x="118979" y="424847"/>
            <a:ext cx="2530805" cy="3374405"/>
            <a:chOff x="0" y="0"/>
            <a:chExt cx="2530803" cy="3374403"/>
          </a:xfrm>
        </p:grpSpPr>
        <p:sp>
          <p:nvSpPr>
            <p:cNvPr id="211" name="Shape"/>
            <p:cNvSpPr/>
            <p:nvPr/>
          </p:nvSpPr>
          <p:spPr>
            <a:xfrm>
              <a:off x="0" y="-1"/>
              <a:ext cx="2530804" cy="33744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000" y="0"/>
                  </a:lnTo>
                  <a:lnTo>
                    <a:pt x="21600" y="2700"/>
                  </a:lnTo>
                  <a:lnTo>
                    <a:pt x="21600" y="21600"/>
                  </a:lnTo>
                  <a:lnTo>
                    <a:pt x="21600" y="21600"/>
                  </a:lnTo>
                  <a:lnTo>
                    <a:pt x="3600" y="21600"/>
                  </a:lnTo>
                  <a:lnTo>
                    <a:pt x="0" y="18900"/>
                  </a:lnTo>
                  <a:lnTo>
                    <a:pt x="0" y="0"/>
                  </a:lnTo>
                  <a:close/>
                </a:path>
              </a:pathLst>
            </a:custGeom>
            <a:solidFill>
              <a:srgbClr val="EDEDED"/>
            </a:solidFill>
            <a:ln w="12700" cap="flat">
              <a:noFill/>
              <a:miter lim="400000"/>
            </a:ln>
            <a:effectLst/>
          </p:spPr>
          <p:txBody>
            <a:bodyPr wrap="square" lIns="45719" tIns="45719" rIns="45719" bIns="45719" numCol="1" anchor="ctr">
              <a:noAutofit/>
            </a:bodyPr>
            <a:lstStyle/>
            <a:p>
              <a:endParaRPr/>
            </a:p>
          </p:txBody>
        </p:sp>
        <p:pic>
          <p:nvPicPr>
            <p:cNvPr id="212" name="image8.jpeg" descr="image8.jpeg"/>
            <p:cNvPicPr>
              <a:picLocks noChangeAspect="1"/>
            </p:cNvPicPr>
            <p:nvPr/>
          </p:nvPicPr>
          <p:blipFill>
            <a:blip r:embed="rId3"/>
            <a:srcRect b="5"/>
            <a:stretch>
              <a:fillRect/>
            </a:stretch>
          </p:blipFill>
          <p:spPr>
            <a:xfrm>
              <a:off x="0" y="0"/>
              <a:ext cx="2530804" cy="337423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8902"/>
                  </a:lnTo>
                  <a:lnTo>
                    <a:pt x="3601" y="21600"/>
                  </a:lnTo>
                  <a:lnTo>
                    <a:pt x="21600" y="21600"/>
                  </a:lnTo>
                  <a:lnTo>
                    <a:pt x="21600" y="2701"/>
                  </a:lnTo>
                  <a:lnTo>
                    <a:pt x="17999" y="0"/>
                  </a:lnTo>
                  <a:lnTo>
                    <a:pt x="0" y="0"/>
                  </a:lnTo>
                  <a:close/>
                </a:path>
              </a:pathLst>
            </a:custGeom>
            <a:ln w="88900" cap="sq">
              <a:solidFill>
                <a:srgbClr val="544129"/>
              </a:solidFill>
              <a:prstDash val="solid"/>
              <a:miter lim="800000"/>
            </a:ln>
            <a:effectLst>
              <a:outerShdw blurRad="88900" rotWithShape="0">
                <a:srgbClr val="000000">
                  <a:alpha val="45000"/>
                </a:srgbClr>
              </a:outerShdw>
            </a:effectLst>
          </p:spPr>
        </p:pic>
      </p:grpSp>
      <p:grpSp>
        <p:nvGrpSpPr>
          <p:cNvPr id="216" name="Imagen 7"/>
          <p:cNvGrpSpPr/>
          <p:nvPr/>
        </p:nvGrpSpPr>
        <p:grpSpPr>
          <a:xfrm>
            <a:off x="8192314" y="4389862"/>
            <a:ext cx="3855306" cy="2151799"/>
            <a:chOff x="0" y="0"/>
            <a:chExt cx="3855304" cy="2151798"/>
          </a:xfrm>
        </p:grpSpPr>
        <p:sp>
          <p:nvSpPr>
            <p:cNvPr id="214" name="Shape"/>
            <p:cNvSpPr/>
            <p:nvPr/>
          </p:nvSpPr>
          <p:spPr>
            <a:xfrm>
              <a:off x="-1" y="-1"/>
              <a:ext cx="3855306" cy="2151800"/>
            </a:xfrm>
            <a:custGeom>
              <a:avLst/>
              <a:gdLst/>
              <a:ahLst/>
              <a:cxnLst>
                <a:cxn ang="0">
                  <a:pos x="wd2" y="hd2"/>
                </a:cxn>
                <a:cxn ang="5400000">
                  <a:pos x="wd2" y="hd2"/>
                </a:cxn>
                <a:cxn ang="10800000">
                  <a:pos x="wd2" y="hd2"/>
                </a:cxn>
                <a:cxn ang="16200000">
                  <a:pos x="wd2" y="hd2"/>
                </a:cxn>
              </a:cxnLst>
              <a:rect l="0" t="0" r="r" b="b"/>
              <a:pathLst>
                <a:path w="21600" h="21600" extrusionOk="0">
                  <a:moveTo>
                    <a:pt x="2216" y="0"/>
                  </a:moveTo>
                  <a:lnTo>
                    <a:pt x="19591" y="0"/>
                  </a:lnTo>
                  <a:lnTo>
                    <a:pt x="21600" y="3600"/>
                  </a:lnTo>
                  <a:lnTo>
                    <a:pt x="21600" y="17629"/>
                  </a:lnTo>
                  <a:lnTo>
                    <a:pt x="19384" y="21600"/>
                  </a:lnTo>
                  <a:lnTo>
                    <a:pt x="2009" y="21600"/>
                  </a:lnTo>
                  <a:lnTo>
                    <a:pt x="0" y="18000"/>
                  </a:lnTo>
                  <a:lnTo>
                    <a:pt x="0" y="3971"/>
                  </a:lnTo>
                  <a:close/>
                </a:path>
              </a:pathLst>
            </a:custGeom>
            <a:solidFill>
              <a:srgbClr val="EDEDED"/>
            </a:solidFill>
            <a:ln w="12700" cap="flat">
              <a:noFill/>
              <a:miter lim="400000"/>
            </a:ln>
            <a:effectLst/>
          </p:spPr>
          <p:txBody>
            <a:bodyPr wrap="square" lIns="45719" tIns="45719" rIns="45719" bIns="45719" numCol="1" anchor="ctr">
              <a:noAutofit/>
            </a:bodyPr>
            <a:lstStyle/>
            <a:p>
              <a:endParaRPr/>
            </a:p>
          </p:txBody>
        </p:sp>
        <p:pic>
          <p:nvPicPr>
            <p:cNvPr id="215" name="image9.jpeg" descr="image9.jpeg"/>
            <p:cNvPicPr>
              <a:picLocks noChangeAspect="1"/>
            </p:cNvPicPr>
            <p:nvPr/>
          </p:nvPicPr>
          <p:blipFill>
            <a:blip r:embed="rId4"/>
            <a:srcRect r="1"/>
            <a:stretch>
              <a:fillRect/>
            </a:stretch>
          </p:blipFill>
          <p:spPr>
            <a:xfrm>
              <a:off x="0" y="0"/>
              <a:ext cx="3855244" cy="2151799"/>
            </a:xfrm>
            <a:custGeom>
              <a:avLst/>
              <a:gdLst/>
              <a:ahLst/>
              <a:cxnLst>
                <a:cxn ang="0">
                  <a:pos x="wd2" y="hd2"/>
                </a:cxn>
                <a:cxn ang="5400000">
                  <a:pos x="wd2" y="hd2"/>
                </a:cxn>
                <a:cxn ang="10800000">
                  <a:pos x="wd2" y="hd2"/>
                </a:cxn>
                <a:cxn ang="16200000">
                  <a:pos x="wd2" y="hd2"/>
                </a:cxn>
              </a:cxnLst>
              <a:rect l="0" t="0" r="r" b="b"/>
              <a:pathLst>
                <a:path w="21600" h="21600" extrusionOk="0">
                  <a:moveTo>
                    <a:pt x="2217" y="0"/>
                  </a:moveTo>
                  <a:lnTo>
                    <a:pt x="0" y="3972"/>
                  </a:lnTo>
                  <a:lnTo>
                    <a:pt x="0" y="17999"/>
                  </a:lnTo>
                  <a:lnTo>
                    <a:pt x="2010" y="21600"/>
                  </a:lnTo>
                  <a:lnTo>
                    <a:pt x="19385" y="21600"/>
                  </a:lnTo>
                  <a:lnTo>
                    <a:pt x="21600" y="17628"/>
                  </a:lnTo>
                  <a:lnTo>
                    <a:pt x="21600" y="3601"/>
                  </a:lnTo>
                  <a:lnTo>
                    <a:pt x="19590" y="0"/>
                  </a:lnTo>
                  <a:lnTo>
                    <a:pt x="2217" y="0"/>
                  </a:lnTo>
                  <a:close/>
                </a:path>
              </a:pathLst>
            </a:custGeom>
            <a:ln w="88900" cap="sq">
              <a:solidFill>
                <a:srgbClr val="7030A0"/>
              </a:solidFill>
              <a:prstDash val="solid"/>
              <a:miter lim="800000"/>
            </a:ln>
            <a:effectLst>
              <a:outerShdw blurRad="88900" rotWithShape="0">
                <a:srgbClr val="000000">
                  <a:alpha val="45000"/>
                </a:srgbClr>
              </a:outerShdw>
            </a:effectLst>
          </p:spPr>
        </p:pic>
      </p:grpSp>
      <p:grpSp>
        <p:nvGrpSpPr>
          <p:cNvPr id="219" name="Imagen 13"/>
          <p:cNvGrpSpPr/>
          <p:nvPr/>
        </p:nvGrpSpPr>
        <p:grpSpPr>
          <a:xfrm>
            <a:off x="9353023" y="437026"/>
            <a:ext cx="2707298" cy="3609730"/>
            <a:chOff x="0" y="0"/>
            <a:chExt cx="2707296" cy="3609728"/>
          </a:xfrm>
        </p:grpSpPr>
        <p:sp>
          <p:nvSpPr>
            <p:cNvPr id="217" name="Shape"/>
            <p:cNvSpPr/>
            <p:nvPr/>
          </p:nvSpPr>
          <p:spPr>
            <a:xfrm>
              <a:off x="0" y="-1"/>
              <a:ext cx="2707297" cy="3609730"/>
            </a:xfrm>
            <a:custGeom>
              <a:avLst/>
              <a:gdLst/>
              <a:ahLst/>
              <a:cxnLst>
                <a:cxn ang="0">
                  <a:pos x="wd2" y="hd2"/>
                </a:cxn>
                <a:cxn ang="5400000">
                  <a:pos x="wd2" y="hd2"/>
                </a:cxn>
                <a:cxn ang="10800000">
                  <a:pos x="wd2" y="hd2"/>
                </a:cxn>
                <a:cxn ang="16200000">
                  <a:pos x="wd2" y="hd2"/>
                </a:cxn>
              </a:cxnLst>
              <a:rect l="0" t="0" r="r" b="b"/>
              <a:pathLst>
                <a:path w="21600" h="21600" extrusionOk="0">
                  <a:moveTo>
                    <a:pt x="3586" y="0"/>
                  </a:moveTo>
                  <a:lnTo>
                    <a:pt x="21600" y="0"/>
                  </a:lnTo>
                  <a:lnTo>
                    <a:pt x="21600" y="0"/>
                  </a:lnTo>
                  <a:lnTo>
                    <a:pt x="21600" y="18910"/>
                  </a:lnTo>
                  <a:lnTo>
                    <a:pt x="18014" y="21600"/>
                  </a:lnTo>
                  <a:lnTo>
                    <a:pt x="0" y="21600"/>
                  </a:lnTo>
                  <a:lnTo>
                    <a:pt x="0" y="21600"/>
                  </a:lnTo>
                  <a:lnTo>
                    <a:pt x="0" y="2690"/>
                  </a:lnTo>
                  <a:close/>
                </a:path>
              </a:pathLst>
            </a:custGeom>
            <a:solidFill>
              <a:srgbClr val="EDEDED"/>
            </a:solidFill>
            <a:ln w="12700" cap="flat">
              <a:noFill/>
              <a:miter lim="400000"/>
            </a:ln>
            <a:effectLst/>
          </p:spPr>
          <p:txBody>
            <a:bodyPr wrap="square" lIns="45719" tIns="45719" rIns="45719" bIns="45719" numCol="1" anchor="ctr">
              <a:noAutofit/>
            </a:bodyPr>
            <a:lstStyle/>
            <a:p>
              <a:endParaRPr/>
            </a:p>
          </p:txBody>
        </p:sp>
        <p:pic>
          <p:nvPicPr>
            <p:cNvPr id="218" name="image10.jpeg" descr="image10.jpeg"/>
            <p:cNvPicPr>
              <a:picLocks noChangeAspect="1"/>
            </p:cNvPicPr>
            <p:nvPr/>
          </p:nvPicPr>
          <p:blipFill>
            <a:blip r:embed="rId5"/>
            <a:srcRect b="4"/>
            <a:stretch>
              <a:fillRect/>
            </a:stretch>
          </p:blipFill>
          <p:spPr>
            <a:xfrm>
              <a:off x="0" y="0"/>
              <a:ext cx="2707297" cy="3609579"/>
            </a:xfrm>
            <a:custGeom>
              <a:avLst/>
              <a:gdLst/>
              <a:ahLst/>
              <a:cxnLst>
                <a:cxn ang="0">
                  <a:pos x="wd2" y="hd2"/>
                </a:cxn>
                <a:cxn ang="5400000">
                  <a:pos x="wd2" y="hd2"/>
                </a:cxn>
                <a:cxn ang="10800000">
                  <a:pos x="wd2" y="hd2"/>
                </a:cxn>
                <a:cxn ang="16200000">
                  <a:pos x="wd2" y="hd2"/>
                </a:cxn>
              </a:cxnLst>
              <a:rect l="0" t="0" r="r" b="b"/>
              <a:pathLst>
                <a:path w="21600" h="21600" extrusionOk="0">
                  <a:moveTo>
                    <a:pt x="3587" y="0"/>
                  </a:moveTo>
                  <a:lnTo>
                    <a:pt x="0" y="2691"/>
                  </a:lnTo>
                  <a:lnTo>
                    <a:pt x="0" y="21600"/>
                  </a:lnTo>
                  <a:lnTo>
                    <a:pt x="18013" y="21600"/>
                  </a:lnTo>
                  <a:lnTo>
                    <a:pt x="21600" y="18912"/>
                  </a:lnTo>
                  <a:lnTo>
                    <a:pt x="21600" y="0"/>
                  </a:lnTo>
                  <a:lnTo>
                    <a:pt x="3587" y="0"/>
                  </a:lnTo>
                  <a:close/>
                </a:path>
              </a:pathLst>
            </a:custGeom>
            <a:ln w="88900" cap="sq">
              <a:solidFill>
                <a:srgbClr val="004D4D"/>
              </a:solidFill>
              <a:prstDash val="solid"/>
              <a:miter lim="800000"/>
            </a:ln>
            <a:effectLst>
              <a:outerShdw blurRad="88900" rotWithShape="0">
                <a:srgbClr val="000000">
                  <a:alpha val="45000"/>
                </a:srgbClr>
              </a:outerShdw>
            </a:effectLst>
          </p:spPr>
        </p:pic>
      </p:grpSp>
      <p:sp>
        <p:nvSpPr>
          <p:cNvPr id="220" name="CuadroTexto 6"/>
          <p:cNvSpPr txBox="1"/>
          <p:nvPr/>
        </p:nvSpPr>
        <p:spPr>
          <a:xfrm>
            <a:off x="390125" y="4666205"/>
            <a:ext cx="7564705"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Mālōtlōt eo an Anij ej kakkure “mālōtlōt an ro ri mālōtlōt”; ej jolok “meļeļe eo an ro mālōtlōt” ( 1 Kor. 1:19 ); im “ekar kōmman bwebwe … mālōtlōt an lal” ( 1 Kor. 1:20 ).</a:t>
            </a:r>
          </a:p>
        </p:txBody>
      </p:sp>
      <p:sp>
        <p:nvSpPr>
          <p:cNvPr id="221" name="CuadroTexto 10"/>
          <p:cNvSpPr txBox="1"/>
          <p:nvPr/>
        </p:nvSpPr>
        <p:spPr>
          <a:xfrm>
            <a:off x="390125" y="4179442"/>
            <a:ext cx="7079379" cy="396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Ta en meletlet eo an Anij Paul ej kwalok kake?</a:t>
            </a:r>
          </a:p>
        </p:txBody>
      </p:sp>
      <p:sp>
        <p:nvSpPr>
          <p:cNvPr id="222" name="CuadroTexto 14"/>
          <p:cNvSpPr txBox="1"/>
          <p:nvPr/>
        </p:nvSpPr>
        <p:spPr>
          <a:xfrm>
            <a:off x="390123" y="5768521"/>
            <a:ext cx="7155582"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600"/>
              </a:spcBef>
              <a:defRPr sz="2000" b="1"/>
            </a:pPr>
            <a:r>
              <a:t>Oktak jen aolep lemnok ko an armij, meletlet eo an Anij ej bed ilo “lomoren ro rej tõmak kin nan in bwebwe ko an”</a:t>
            </a:r>
            <a:br/>
            <a:r>
              <a:t>(1 Korinth 1:21).</a:t>
            </a:r>
          </a:p>
        </p:txBody>
      </p:sp>
      <p:sp>
        <p:nvSpPr>
          <p:cNvPr id="223" name="CuadroTexto 8"/>
          <p:cNvSpPr txBox="1"/>
          <p:nvPr/>
        </p:nvSpPr>
        <p:spPr>
          <a:xfrm>
            <a:off x="2860197" y="2829062"/>
            <a:ext cx="6200903"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600"/>
              </a:spcBef>
              <a:defRPr sz="2000" b="1"/>
            </a:pPr>
            <a:r>
              <a:t>Anij make ear jilkinlok Paul bwe en kwalok naan ko An “ilo an jab kajerbal nan in meletlet an armij, bwe debwāāl eo an Kraist en jab jako jen kajur eo an” (1 Kor. 1:17 </a:t>
            </a:r>
            <a:r>
              <a:rPr sz="1600"/>
              <a:t>NIV</a:t>
            </a:r>
            <a:r>
              <a:t>).</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9" fill="hold" grpId="1" nodeType="afterEffect">
                                  <p:stCondLst>
                                    <p:cond delay="0"/>
                                  </p:stCondLst>
                                  <p:iterate>
                                    <p:tmAbs val="0"/>
                                  </p:iterate>
                                  <p:childTnLst>
                                    <p:set>
                                      <p:cBhvr>
                                        <p:cTn id="6" fill="hold"/>
                                        <p:tgtEl>
                                          <p:spTgt spid="208"/>
                                        </p:tgtEl>
                                        <p:attrNameLst>
                                          <p:attrName>style.visibility</p:attrName>
                                        </p:attrNameLst>
                                      </p:cBhvr>
                                      <p:to>
                                        <p:strVal val="visible"/>
                                      </p:to>
                                    </p:set>
                                    <p:anim calcmode="lin" valueType="num">
                                      <p:cBhvr>
                                        <p:cTn id="7" dur="800" fill="hold"/>
                                        <p:tgtEl>
                                          <p:spTgt spid="208"/>
                                        </p:tgtEl>
                                        <p:attrNameLst>
                                          <p:attrName>ppt_w</p:attrName>
                                        </p:attrNameLst>
                                      </p:cBhvr>
                                      <p:tavLst>
                                        <p:tav tm="0">
                                          <p:val>
                                            <p:fltVal val="0"/>
                                          </p:val>
                                        </p:tav>
                                        <p:tav tm="100000">
                                          <p:val>
                                            <p:strVal val="#ppt_w"/>
                                          </p:val>
                                        </p:tav>
                                      </p:tavLst>
                                    </p:anim>
                                    <p:anim calcmode="lin" valueType="num">
                                      <p:cBhvr>
                                        <p:cTn id="8" dur="800" fill="hold"/>
                                        <p:tgtEl>
                                          <p:spTgt spid="208"/>
                                        </p:tgtEl>
                                        <p:attrNameLst>
                                          <p:attrName>ppt_h</p:attrName>
                                        </p:attrNameLst>
                                      </p:cBhvr>
                                      <p:tavLst>
                                        <p:tav tm="0">
                                          <p:val>
                                            <p:fltVal val="0"/>
                                          </p:val>
                                        </p:tav>
                                        <p:tav tm="100000">
                                          <p:val>
                                            <p:strVal val="#ppt_h"/>
                                          </p:val>
                                        </p:tav>
                                      </p:tavLst>
                                    </p:anim>
                                    <p:anim calcmode="lin" valueType="num">
                                      <p:cBhvr>
                                        <p:cTn id="9" dur="800" fill="hold"/>
                                        <p:tgtEl>
                                          <p:spTgt spid="208"/>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208"/>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800"/>
                            </p:stCondLst>
                            <p:childTnLst>
                              <p:par>
                                <p:cTn id="12" presetID="10" presetClass="entr" fill="hold" grpId="2" nodeType="afterEffect">
                                  <p:stCondLst>
                                    <p:cond delay="0"/>
                                  </p:stCondLst>
                                  <p:iterate>
                                    <p:tmAbs val="0"/>
                                  </p:iterate>
                                  <p:childTnLst>
                                    <p:set>
                                      <p:cBhvr>
                                        <p:cTn id="13" fill="hold"/>
                                        <p:tgtEl>
                                          <p:spTgt spid="209"/>
                                        </p:tgtEl>
                                        <p:attrNameLst>
                                          <p:attrName>style.visibility</p:attrName>
                                        </p:attrNameLst>
                                      </p:cBhvr>
                                      <p:to>
                                        <p:strVal val="visible"/>
                                      </p:to>
                                    </p:set>
                                    <p:animEffect transition="in" filter="fade">
                                      <p:cBhvr>
                                        <p:cTn id="14" dur="500"/>
                                        <p:tgtEl>
                                          <p:spTgt spid="209"/>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6" fill="hold" grpId="3" nodeType="clickEffect">
                                  <p:stCondLst>
                                    <p:cond delay="0"/>
                                  </p:stCondLst>
                                  <p:iterate>
                                    <p:tmAbs val="0"/>
                                  </p:iterate>
                                  <p:childTnLst>
                                    <p:set>
                                      <p:cBhvr>
                                        <p:cTn id="18" fill="hold"/>
                                        <p:tgtEl>
                                          <p:spTgt spid="213"/>
                                        </p:tgtEl>
                                        <p:attrNameLst>
                                          <p:attrName>style.visibility</p:attrName>
                                        </p:attrNameLst>
                                      </p:cBhvr>
                                      <p:to>
                                        <p:strVal val="visible"/>
                                      </p:to>
                                    </p:set>
                                    <p:animEffect transition="in" filter="strips(downRight)">
                                      <p:cBhvr>
                                        <p:cTn id="19" dur="500"/>
                                        <p:tgtEl>
                                          <p:spTgt spid="213"/>
                                        </p:tgtEl>
                                      </p:cBhvr>
                                    </p:animEffect>
                                  </p:childTnLst>
                                </p:cTn>
                              </p:par>
                            </p:childTnLst>
                          </p:cTn>
                        </p:par>
                        <p:par>
                          <p:cTn id="20" fill="hold">
                            <p:stCondLst>
                              <p:cond delay="500"/>
                            </p:stCondLst>
                            <p:childTnLst>
                              <p:par>
                                <p:cTn id="21" presetID="22" presetClass="entr" presetSubtype="8" fill="hold" grpId="4" nodeType="afterEffect">
                                  <p:stCondLst>
                                    <p:cond delay="0"/>
                                  </p:stCondLst>
                                  <p:iterate>
                                    <p:tmAbs val="0"/>
                                  </p:iterate>
                                  <p:childTnLst>
                                    <p:set>
                                      <p:cBhvr>
                                        <p:cTn id="22" fill="hold"/>
                                        <p:tgtEl>
                                          <p:spTgt spid="210"/>
                                        </p:tgtEl>
                                        <p:attrNameLst>
                                          <p:attrName>style.visibility</p:attrName>
                                        </p:attrNameLst>
                                      </p:cBhvr>
                                      <p:to>
                                        <p:strVal val="visible"/>
                                      </p:to>
                                    </p:set>
                                    <p:animEffect transition="in" filter="wipe(left)">
                                      <p:cBhvr>
                                        <p:cTn id="23" dur="500"/>
                                        <p:tgtEl>
                                          <p:spTgt spid="210"/>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5" nodeType="clickEffect">
                                  <p:stCondLst>
                                    <p:cond delay="0"/>
                                  </p:stCondLst>
                                  <p:iterate>
                                    <p:tmAbs val="0"/>
                                  </p:iterate>
                                  <p:childTnLst>
                                    <p:set>
                                      <p:cBhvr>
                                        <p:cTn id="27" fill="hold"/>
                                        <p:tgtEl>
                                          <p:spTgt spid="219"/>
                                        </p:tgtEl>
                                        <p:attrNameLst>
                                          <p:attrName>style.visibility</p:attrName>
                                        </p:attrNameLst>
                                      </p:cBhvr>
                                      <p:to>
                                        <p:strVal val="visible"/>
                                      </p:to>
                                    </p:set>
                                    <p:animEffect transition="in" filter="strips(downLeft)">
                                      <p:cBhvr>
                                        <p:cTn id="28" dur="500"/>
                                        <p:tgtEl>
                                          <p:spTgt spid="219"/>
                                        </p:tgtEl>
                                      </p:cBhvr>
                                    </p:animEffect>
                                  </p:childTnLst>
                                </p:cTn>
                              </p:par>
                            </p:childTnLst>
                          </p:cTn>
                        </p:par>
                        <p:par>
                          <p:cTn id="29" fill="hold">
                            <p:stCondLst>
                              <p:cond delay="500"/>
                            </p:stCondLst>
                            <p:childTnLst>
                              <p:par>
                                <p:cTn id="30" presetID="22" presetClass="entr" presetSubtype="8" fill="hold" grpId="6" nodeType="afterEffect">
                                  <p:stCondLst>
                                    <p:cond delay="0"/>
                                  </p:stCondLst>
                                  <p:iterate>
                                    <p:tmAbs val="0"/>
                                  </p:iterate>
                                  <p:childTnLst>
                                    <p:set>
                                      <p:cBhvr>
                                        <p:cTn id="31" fill="hold"/>
                                        <p:tgtEl>
                                          <p:spTgt spid="223"/>
                                        </p:tgtEl>
                                        <p:attrNameLst>
                                          <p:attrName>style.visibility</p:attrName>
                                        </p:attrNameLst>
                                      </p:cBhvr>
                                      <p:to>
                                        <p:strVal val="visible"/>
                                      </p:to>
                                    </p:set>
                                    <p:animEffect transition="in" filter="wipe(left)">
                                      <p:cBhvr>
                                        <p:cTn id="32" dur="500"/>
                                        <p:tgtEl>
                                          <p:spTgt spid="223"/>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9" fill="hold" grpId="7" nodeType="clickEffect">
                                  <p:stCondLst>
                                    <p:cond delay="0"/>
                                  </p:stCondLst>
                                  <p:iterate>
                                    <p:tmAbs val="0"/>
                                  </p:iterate>
                                  <p:childTnLst>
                                    <p:set>
                                      <p:cBhvr>
                                        <p:cTn id="36" fill="hold"/>
                                        <p:tgtEl>
                                          <p:spTgt spid="221"/>
                                        </p:tgtEl>
                                        <p:attrNameLst>
                                          <p:attrName>style.visibility</p:attrName>
                                        </p:attrNameLst>
                                      </p:cBhvr>
                                      <p:to>
                                        <p:strVal val="visible"/>
                                      </p:to>
                                    </p:set>
                                    <p:anim calcmode="lin" valueType="num">
                                      <p:cBhvr>
                                        <p:cTn id="37" dur="1000" fill="hold"/>
                                        <p:tgtEl>
                                          <p:spTgt spid="221"/>
                                        </p:tgtEl>
                                        <p:attrNameLst>
                                          <p:attrName>ppt_w</p:attrName>
                                        </p:attrNameLst>
                                      </p:cBhvr>
                                      <p:tavLst>
                                        <p:tav tm="0">
                                          <p:val>
                                            <p:fltVal val="0"/>
                                          </p:val>
                                        </p:tav>
                                        <p:tav tm="100000">
                                          <p:val>
                                            <p:strVal val="#ppt_w"/>
                                          </p:val>
                                        </p:tav>
                                      </p:tavLst>
                                    </p:anim>
                                    <p:anim calcmode="lin" valueType="num">
                                      <p:cBhvr>
                                        <p:cTn id="38" dur="1000" fill="hold"/>
                                        <p:tgtEl>
                                          <p:spTgt spid="221"/>
                                        </p:tgtEl>
                                        <p:attrNameLst>
                                          <p:attrName>ppt_h</p:attrName>
                                        </p:attrNameLst>
                                      </p:cBhvr>
                                      <p:tavLst>
                                        <p:tav tm="0">
                                          <p:val>
                                            <p:fltVal val="0"/>
                                          </p:val>
                                        </p:tav>
                                        <p:tav tm="100000">
                                          <p:val>
                                            <p:strVal val="#ppt_h"/>
                                          </p:val>
                                        </p:tav>
                                      </p:tavLst>
                                    </p:anim>
                                    <p:anim calcmode="lin" valueType="num">
                                      <p:cBhvr>
                                        <p:cTn id="39" dur="1000" fill="hold"/>
                                        <p:tgtEl>
                                          <p:spTgt spid="221"/>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22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8" nodeType="clickEffect">
                                  <p:stCondLst>
                                    <p:cond delay="0"/>
                                  </p:stCondLst>
                                  <p:iterate>
                                    <p:tmAbs val="0"/>
                                  </p:iterate>
                                  <p:childTnLst>
                                    <p:set>
                                      <p:cBhvr>
                                        <p:cTn id="44" fill="hold"/>
                                        <p:tgtEl>
                                          <p:spTgt spid="220"/>
                                        </p:tgtEl>
                                        <p:attrNameLst>
                                          <p:attrName>style.visibility</p:attrName>
                                        </p:attrNameLst>
                                      </p:cBhvr>
                                      <p:to>
                                        <p:strVal val="visible"/>
                                      </p:to>
                                    </p:set>
                                    <p:animEffect transition="in" filter="wipe(left)">
                                      <p:cBhvr>
                                        <p:cTn id="45" dur="500"/>
                                        <p:tgtEl>
                                          <p:spTgt spid="22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fill="hold" grpId="9" nodeType="clickEffect">
                                  <p:stCondLst>
                                    <p:cond delay="0"/>
                                  </p:stCondLst>
                                  <p:iterate>
                                    <p:tmAbs val="0"/>
                                  </p:iterate>
                                  <p:childTnLst>
                                    <p:set>
                                      <p:cBhvr>
                                        <p:cTn id="49" fill="hold"/>
                                        <p:tgtEl>
                                          <p:spTgt spid="216"/>
                                        </p:tgtEl>
                                        <p:attrNameLst>
                                          <p:attrName>style.visibility</p:attrName>
                                        </p:attrNameLst>
                                      </p:cBhvr>
                                      <p:to>
                                        <p:strVal val="visible"/>
                                      </p:to>
                                    </p:set>
                                    <p:animEffect transition="in" filter="fade">
                                      <p:cBhvr>
                                        <p:cTn id="50" dur="1000"/>
                                        <p:tgtEl>
                                          <p:spTgt spid="216"/>
                                        </p:tgtEl>
                                      </p:cBhvr>
                                    </p:animEffect>
                                  </p:childTnLst>
                                </p:cTn>
                              </p:par>
                            </p:childTnLst>
                          </p:cTn>
                        </p:par>
                        <p:par>
                          <p:cTn id="51" fill="hold">
                            <p:stCondLst>
                              <p:cond delay="1000"/>
                            </p:stCondLst>
                            <p:childTnLst>
                              <p:par>
                                <p:cTn id="52" presetID="22" presetClass="entr" presetSubtype="8" fill="hold" grpId="10" nodeType="afterEffect">
                                  <p:stCondLst>
                                    <p:cond delay="0"/>
                                  </p:stCondLst>
                                  <p:iterate>
                                    <p:tmAbs val="0"/>
                                  </p:iterate>
                                  <p:childTnLst>
                                    <p:set>
                                      <p:cBhvr>
                                        <p:cTn id="53" fill="hold"/>
                                        <p:tgtEl>
                                          <p:spTgt spid="222"/>
                                        </p:tgtEl>
                                        <p:attrNameLst>
                                          <p:attrName>style.visibility</p:attrName>
                                        </p:attrNameLst>
                                      </p:cBhvr>
                                      <p:to>
                                        <p:strVal val="visible"/>
                                      </p:to>
                                    </p:set>
                                    <p:animEffect transition="in" filter="wipe(left)">
                                      <p:cBhvr>
                                        <p:cTn id="54" dur="500"/>
                                        <p:tgtEl>
                                          <p:spTgt spid="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 grpId="1" animBg="1" advAuto="0"/>
      <p:bldP spid="209" grpId="2" animBg="1" advAuto="0"/>
      <p:bldP spid="210" grpId="4" animBg="1" advAuto="0"/>
      <p:bldP spid="213" grpId="3" animBg="1" advAuto="0"/>
      <p:bldP spid="216" grpId="9" animBg="1" advAuto="0"/>
      <p:bldP spid="219" grpId="5" animBg="1" advAuto="0"/>
      <p:bldP spid="220" grpId="8" animBg="1" advAuto="0"/>
      <p:bldP spid="221" grpId="7" animBg="1" advAuto="0"/>
      <p:bldP spid="222" grpId="10" animBg="1" advAuto="0"/>
      <p:bldP spid="223" grpId="6"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1000"/>
            <a:lum/>
          </a:blip>
          <a:srcRect/>
          <a:stretch>
            <a:fillRect/>
          </a:stretch>
        </a:blipFill>
        <a:effectLst/>
      </p:bgPr>
    </p:bg>
    <p:spTree>
      <p:nvGrpSpPr>
        <p:cNvPr id="1" name="">
          <a:extLst>
            <a:ext uri="{FF2B5EF4-FFF2-40B4-BE49-F238E27FC236}">
              <a16:creationId xmlns:a16="http://schemas.microsoft.com/office/drawing/2014/main" id="{423D76B4-5787-BF34-D2A6-C59AEAE9047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0ECA7CA-96A0-89A9-F0E4-D49267C854CC}"/>
              </a:ext>
            </a:extLst>
          </p:cNvPr>
          <p:cNvSpPr txBox="1"/>
          <p:nvPr/>
        </p:nvSpPr>
        <p:spPr>
          <a:xfrm>
            <a:off x="5619751" y="-57150"/>
            <a:ext cx="6572248"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lvl="0" algn="ctr" hangingPunct="1"/>
            <a:r>
              <a:rPr lang="es-ES" sz="4000" b="1" kern="1200" dirty="0" err="1">
                <a:ln/>
                <a:solidFill>
                  <a:srgbClr val="FF66CC"/>
                </a:solidFill>
              </a:rPr>
              <a:t>BWEBWE</a:t>
            </a:r>
            <a:r>
              <a:rPr lang="es-ES" sz="4000" b="1" kern="1200" dirty="0">
                <a:ln/>
                <a:solidFill>
                  <a:srgbClr val="FF66CC"/>
                </a:solidFill>
              </a:rPr>
              <a:t> ILO </a:t>
            </a:r>
            <a:r>
              <a:rPr lang="es-ES" sz="4000" b="1" kern="1200" dirty="0" err="1">
                <a:ln/>
                <a:solidFill>
                  <a:srgbClr val="FF66CC"/>
                </a:solidFill>
              </a:rPr>
              <a:t>DEBWĀĀL</a:t>
            </a:r>
            <a:r>
              <a:rPr lang="es-ES" sz="4000" b="1" kern="1200" dirty="0">
                <a:ln/>
                <a:solidFill>
                  <a:srgbClr val="FF66CC"/>
                </a:solidFill>
              </a:rPr>
              <a:t> </a:t>
            </a:r>
            <a:r>
              <a:rPr lang="es-ES" sz="4000" b="1" kern="1200" dirty="0" err="1">
                <a:ln/>
                <a:solidFill>
                  <a:srgbClr val="FF66CC"/>
                </a:solidFill>
              </a:rPr>
              <a:t>EO</a:t>
            </a:r>
            <a:endParaRPr lang="es-ES" sz="4000" b="1" kern="1200" dirty="0">
              <a:ln/>
              <a:solidFill>
                <a:srgbClr val="FF66CC"/>
              </a:solidFill>
            </a:endParaRPr>
          </a:p>
        </p:txBody>
      </p:sp>
      <p:sp>
        <p:nvSpPr>
          <p:cNvPr id="5" name="CuadroTexto 4">
            <a:extLst>
              <a:ext uri="{FF2B5EF4-FFF2-40B4-BE49-F238E27FC236}">
                <a16:creationId xmlns:a16="http://schemas.microsoft.com/office/drawing/2014/main" id="{2A85C2A6-0B95-ABBC-8C47-E5B8A47E206C}"/>
              </a:ext>
            </a:extLst>
          </p:cNvPr>
          <p:cNvSpPr txBox="1"/>
          <p:nvPr/>
        </p:nvSpPr>
        <p:spPr>
          <a:xfrm>
            <a:off x="5619750" y="494057"/>
            <a:ext cx="6572250" cy="861774"/>
          </a:xfrm>
          <a:prstGeom prst="rect">
            <a:avLst/>
          </a:prstGeom>
          <a:noFill/>
        </p:spPr>
        <p:txBody>
          <a:bodyPr wrap="square">
            <a:spAutoFit/>
            <a:scene3d>
              <a:camera prst="orthographicFront"/>
              <a:lightRig rig="threePt" dir="t"/>
            </a:scene3d>
            <a:sp3d extrusionH="57150">
              <a:bevelT w="38100" h="38100"/>
            </a:sp3d>
          </a:bodyPr>
          <a:lstStyle/>
          <a:p>
            <a:pPr lvl="0" algn="ctr" hangingPunct="1"/>
            <a:r>
              <a:rPr kumimoji="0" lang="es-ES" sz="1800" b="1" i="0" u="none" strike="noStrike" kern="1200" cap="none" spc="0" normalizeH="0" baseline="0" noProof="0" dirty="0">
                <a:ln>
                  <a:noFill/>
                </a:ln>
                <a:solidFill>
                  <a:srgbClr val="3399FF">
                    <a:lumMod val="50000"/>
                  </a:srgbClr>
                </a:solidFill>
                <a:effectLst/>
                <a:uLnTx/>
                <a:uFillTx/>
                <a:latin typeface="Comic Sans MS" panose="030F0702030302020204" pitchFamily="66" charset="0"/>
                <a:ea typeface="+mn-ea"/>
                <a:cs typeface="+mn-cs"/>
              </a:rPr>
              <a:t>“</a:t>
            </a:r>
            <a:r>
              <a:rPr lang="es-ES" b="1" kern="1200" dirty="0">
                <a:solidFill>
                  <a:srgbClr val="3399FF">
                    <a:lumMod val="50000"/>
                  </a:srgbClr>
                </a:solidFill>
                <a:latin typeface="Comic Sans MS" panose="030F0702030302020204" pitchFamily="66" charset="0"/>
              </a:rPr>
              <a:t>a </a:t>
            </a:r>
            <a:r>
              <a:rPr lang="es-ES" b="1" kern="1200" dirty="0" err="1">
                <a:solidFill>
                  <a:srgbClr val="3399FF">
                    <a:lumMod val="50000"/>
                  </a:srgbClr>
                </a:solidFill>
                <a:latin typeface="Comic Sans MS" panose="030F0702030302020204" pitchFamily="66" charset="0"/>
              </a:rPr>
              <a:t>kim</a:t>
            </a:r>
            <a:r>
              <a:rPr lang="es-ES" b="1" kern="1200" dirty="0">
                <a:solidFill>
                  <a:srgbClr val="3399FF">
                    <a:lumMod val="50000"/>
                  </a:srgbClr>
                </a:solidFill>
                <a:latin typeface="Comic Sans MS" panose="030F0702030302020204" pitchFamily="66" charset="0"/>
              </a:rPr>
              <a:t> </a:t>
            </a:r>
            <a:r>
              <a:rPr lang="es-ES" b="1" kern="1200" dirty="0" err="1">
                <a:solidFill>
                  <a:srgbClr val="3399FF">
                    <a:lumMod val="50000"/>
                  </a:srgbClr>
                </a:solidFill>
                <a:latin typeface="Comic Sans MS" panose="030F0702030302020204" pitchFamily="66" charset="0"/>
              </a:rPr>
              <a:t>kwalok</a:t>
            </a:r>
            <a:r>
              <a:rPr lang="es-ES" b="1" kern="1200" dirty="0">
                <a:solidFill>
                  <a:srgbClr val="3399FF">
                    <a:lumMod val="50000"/>
                  </a:srgbClr>
                </a:solidFill>
                <a:latin typeface="Comic Sans MS" panose="030F0702030302020204" pitchFamily="66" charset="0"/>
              </a:rPr>
              <a:t> </a:t>
            </a:r>
            <a:r>
              <a:rPr lang="es-ES" b="1" kern="1200" dirty="0" err="1">
                <a:solidFill>
                  <a:srgbClr val="3399FF">
                    <a:lumMod val="50000"/>
                  </a:srgbClr>
                </a:solidFill>
                <a:latin typeface="Comic Sans MS" panose="030F0702030302020204" pitchFamily="66" charset="0"/>
              </a:rPr>
              <a:t>kin</a:t>
            </a:r>
            <a:r>
              <a:rPr lang="es-ES" b="1" kern="1200" dirty="0">
                <a:solidFill>
                  <a:srgbClr val="3399FF">
                    <a:lumMod val="50000"/>
                  </a:srgbClr>
                </a:solidFill>
                <a:latin typeface="Comic Sans MS" panose="030F0702030302020204" pitchFamily="66" charset="0"/>
              </a:rPr>
              <a:t> </a:t>
            </a:r>
            <a:r>
              <a:rPr lang="es-ES" b="1" kern="1200" dirty="0" err="1">
                <a:solidFill>
                  <a:srgbClr val="3399FF">
                    <a:lumMod val="50000"/>
                  </a:srgbClr>
                </a:solidFill>
                <a:latin typeface="Comic Sans MS" panose="030F0702030302020204" pitchFamily="66" charset="0"/>
              </a:rPr>
              <a:t>Kraist</a:t>
            </a:r>
            <a:r>
              <a:rPr lang="es-ES" b="1" kern="1200" dirty="0">
                <a:solidFill>
                  <a:srgbClr val="3399FF">
                    <a:lumMod val="50000"/>
                  </a:srgbClr>
                </a:solidFill>
                <a:latin typeface="Comic Sans MS" panose="030F0702030302020204" pitchFamily="66" charset="0"/>
              </a:rPr>
              <a:t> </a:t>
            </a:r>
            <a:r>
              <a:rPr lang="es-ES" b="1" kern="1200" dirty="0" err="1">
                <a:solidFill>
                  <a:srgbClr val="3399FF">
                    <a:lumMod val="50000"/>
                  </a:srgbClr>
                </a:solidFill>
                <a:latin typeface="Comic Sans MS" panose="030F0702030302020204" pitchFamily="66" charset="0"/>
              </a:rPr>
              <a:t>eo</a:t>
            </a:r>
            <a:r>
              <a:rPr lang="es-ES" b="1" kern="1200" dirty="0">
                <a:solidFill>
                  <a:srgbClr val="3399FF">
                    <a:lumMod val="50000"/>
                  </a:srgbClr>
                </a:solidFill>
                <a:latin typeface="Comic Sans MS" panose="030F0702030302020204" pitchFamily="66" charset="0"/>
              </a:rPr>
              <a:t> </a:t>
            </a:r>
            <a:r>
              <a:rPr lang="es-ES" b="1" kern="1200" dirty="0" err="1">
                <a:solidFill>
                  <a:srgbClr val="3399FF">
                    <a:lumMod val="50000"/>
                  </a:srgbClr>
                </a:solidFill>
                <a:latin typeface="Comic Sans MS" panose="030F0702030302020204" pitchFamily="66" charset="0"/>
              </a:rPr>
              <a:t>emwij</a:t>
            </a:r>
            <a:r>
              <a:rPr lang="es-ES" b="1" kern="1200" dirty="0">
                <a:solidFill>
                  <a:srgbClr val="3399FF">
                    <a:lumMod val="50000"/>
                  </a:srgbClr>
                </a:solidFill>
                <a:latin typeface="Comic Sans MS" panose="030F0702030302020204" pitchFamily="66" charset="0"/>
              </a:rPr>
              <a:t> </a:t>
            </a:r>
            <a:r>
              <a:rPr lang="es-ES" b="1" kern="1200" dirty="0" err="1">
                <a:solidFill>
                  <a:srgbClr val="3399FF">
                    <a:lumMod val="50000"/>
                  </a:srgbClr>
                </a:solidFill>
                <a:latin typeface="Comic Sans MS" panose="030F0702030302020204" pitchFamily="66" charset="0"/>
              </a:rPr>
              <a:t>debwāāl</a:t>
            </a:r>
            <a:r>
              <a:rPr lang="es-ES" b="1" kern="1200" dirty="0">
                <a:solidFill>
                  <a:srgbClr val="3399FF">
                    <a:lumMod val="50000"/>
                  </a:srgbClr>
                </a:solidFill>
                <a:latin typeface="Comic Sans MS" panose="030F0702030302020204" pitchFamily="66" charset="0"/>
              </a:rPr>
              <a:t> e: </a:t>
            </a:r>
            <a:r>
              <a:rPr lang="es-ES" b="1" kern="1200" dirty="0" err="1">
                <a:solidFill>
                  <a:srgbClr val="3399FF">
                    <a:lumMod val="50000"/>
                  </a:srgbClr>
                </a:solidFill>
                <a:latin typeface="Comic Sans MS" panose="030F0702030302020204" pitchFamily="66" charset="0"/>
              </a:rPr>
              <a:t>men</a:t>
            </a:r>
            <a:r>
              <a:rPr lang="es-ES" b="1" kern="1200" dirty="0">
                <a:solidFill>
                  <a:srgbClr val="3399FF">
                    <a:lumMod val="50000"/>
                  </a:srgbClr>
                </a:solidFill>
                <a:latin typeface="Comic Sans MS" panose="030F0702030302020204" pitchFamily="66" charset="0"/>
              </a:rPr>
              <a:t> in </a:t>
            </a:r>
            <a:r>
              <a:rPr lang="es-ES" b="1" kern="1200" dirty="0" err="1">
                <a:solidFill>
                  <a:srgbClr val="3399FF">
                    <a:lumMod val="50000"/>
                  </a:srgbClr>
                </a:solidFill>
                <a:latin typeface="Comic Sans MS" panose="030F0702030302020204" pitchFamily="66" charset="0"/>
              </a:rPr>
              <a:t>ḷōkatip</a:t>
            </a:r>
            <a:r>
              <a:rPr lang="es-ES" b="1" kern="1200" dirty="0">
                <a:solidFill>
                  <a:srgbClr val="3399FF">
                    <a:lumMod val="50000"/>
                  </a:srgbClr>
                </a:solidFill>
                <a:latin typeface="Comic Sans MS" panose="030F0702030302020204" pitchFamily="66" charset="0"/>
              </a:rPr>
              <a:t> </a:t>
            </a:r>
            <a:r>
              <a:rPr lang="es-ES" b="1" kern="1200" dirty="0" err="1">
                <a:solidFill>
                  <a:srgbClr val="3399FF">
                    <a:lumMod val="50000"/>
                  </a:srgbClr>
                </a:solidFill>
                <a:latin typeface="Comic Sans MS" panose="030F0702030302020204" pitchFamily="66" charset="0"/>
              </a:rPr>
              <a:t>ñan</a:t>
            </a:r>
            <a:r>
              <a:rPr lang="es-ES" b="1" kern="1200" dirty="0">
                <a:solidFill>
                  <a:srgbClr val="3399FF">
                    <a:lumMod val="50000"/>
                  </a:srgbClr>
                </a:solidFill>
                <a:latin typeface="Comic Sans MS" panose="030F0702030302020204" pitchFamily="66" charset="0"/>
              </a:rPr>
              <a:t> </a:t>
            </a:r>
            <a:r>
              <a:rPr lang="es-ES" b="1" kern="1200" dirty="0" err="1">
                <a:solidFill>
                  <a:srgbClr val="3399FF">
                    <a:lumMod val="50000"/>
                  </a:srgbClr>
                </a:solidFill>
                <a:latin typeface="Comic Sans MS" panose="030F0702030302020204" pitchFamily="66" charset="0"/>
              </a:rPr>
              <a:t>ri</a:t>
            </a:r>
            <a:r>
              <a:rPr lang="es-ES" b="1" kern="1200" dirty="0">
                <a:solidFill>
                  <a:srgbClr val="3399FF">
                    <a:lumMod val="50000"/>
                  </a:srgbClr>
                </a:solidFill>
                <a:latin typeface="Comic Sans MS" panose="030F0702030302020204" pitchFamily="66" charset="0"/>
              </a:rPr>
              <a:t> Ju ro </a:t>
            </a:r>
            <a:r>
              <a:rPr lang="es-ES" b="1" kern="1200" dirty="0" err="1">
                <a:solidFill>
                  <a:srgbClr val="3399FF">
                    <a:lumMod val="50000"/>
                  </a:srgbClr>
                </a:solidFill>
                <a:latin typeface="Comic Sans MS" panose="030F0702030302020204" pitchFamily="66" charset="0"/>
              </a:rPr>
              <a:t>im</a:t>
            </a:r>
            <a:r>
              <a:rPr lang="es-ES" b="1" kern="1200" dirty="0">
                <a:solidFill>
                  <a:srgbClr val="3399FF">
                    <a:lumMod val="50000"/>
                  </a:srgbClr>
                </a:solidFill>
                <a:latin typeface="Comic Sans MS" panose="030F0702030302020204" pitchFamily="66" charset="0"/>
              </a:rPr>
              <a:t> </a:t>
            </a:r>
            <a:r>
              <a:rPr lang="es-ES" b="1" kern="1200" dirty="0" err="1">
                <a:solidFill>
                  <a:srgbClr val="3399FF">
                    <a:lumMod val="50000"/>
                  </a:srgbClr>
                </a:solidFill>
                <a:latin typeface="Comic Sans MS" panose="030F0702030302020204" pitchFamily="66" charset="0"/>
              </a:rPr>
              <a:t>bwebwe</a:t>
            </a:r>
            <a:r>
              <a:rPr lang="es-ES" b="1" kern="1200" dirty="0">
                <a:solidFill>
                  <a:srgbClr val="3399FF">
                    <a:lumMod val="50000"/>
                  </a:srgbClr>
                </a:solidFill>
                <a:latin typeface="Comic Sans MS" panose="030F0702030302020204" pitchFamily="66" charset="0"/>
              </a:rPr>
              <a:t> </a:t>
            </a:r>
            <a:r>
              <a:rPr lang="es-ES" b="1" kern="1200" dirty="0" err="1">
                <a:solidFill>
                  <a:srgbClr val="3399FF">
                    <a:lumMod val="50000"/>
                  </a:srgbClr>
                </a:solidFill>
                <a:latin typeface="Comic Sans MS" panose="030F0702030302020204" pitchFamily="66" charset="0"/>
              </a:rPr>
              <a:t>ñan</a:t>
            </a:r>
            <a:r>
              <a:rPr lang="es-ES" b="1" kern="1200" dirty="0">
                <a:solidFill>
                  <a:srgbClr val="3399FF">
                    <a:lumMod val="50000"/>
                  </a:srgbClr>
                </a:solidFill>
                <a:latin typeface="Comic Sans MS" panose="030F0702030302020204" pitchFamily="66" charset="0"/>
              </a:rPr>
              <a:t> </a:t>
            </a:r>
            <a:r>
              <a:rPr lang="es-ES" b="1" kern="1200" dirty="0" err="1">
                <a:solidFill>
                  <a:srgbClr val="3399FF">
                    <a:lumMod val="50000"/>
                  </a:srgbClr>
                </a:solidFill>
                <a:latin typeface="Comic Sans MS" panose="030F0702030302020204" pitchFamily="66" charset="0"/>
              </a:rPr>
              <a:t>ri</a:t>
            </a:r>
            <a:r>
              <a:rPr lang="es-ES" b="1" kern="1200" dirty="0">
                <a:solidFill>
                  <a:srgbClr val="3399FF">
                    <a:lumMod val="50000"/>
                  </a:srgbClr>
                </a:solidFill>
                <a:latin typeface="Comic Sans MS" panose="030F0702030302020204" pitchFamily="66" charset="0"/>
              </a:rPr>
              <a:t> </a:t>
            </a:r>
            <a:r>
              <a:rPr lang="es-ES" b="1" kern="1200" dirty="0" err="1">
                <a:solidFill>
                  <a:srgbClr val="3399FF">
                    <a:lumMod val="50000"/>
                  </a:srgbClr>
                </a:solidFill>
                <a:latin typeface="Comic Sans MS" panose="030F0702030302020204" pitchFamily="66" charset="0"/>
              </a:rPr>
              <a:t>aelōñ</a:t>
            </a:r>
            <a:r>
              <a:rPr lang="es-ES" b="1" kern="1200" dirty="0">
                <a:solidFill>
                  <a:srgbClr val="3399FF">
                    <a:lumMod val="50000"/>
                  </a:srgbClr>
                </a:solidFill>
                <a:latin typeface="Comic Sans MS" panose="030F0702030302020204" pitchFamily="66" charset="0"/>
              </a:rPr>
              <a:t> </a:t>
            </a:r>
            <a:r>
              <a:rPr lang="es-ES" b="1" kern="1200" dirty="0" err="1">
                <a:solidFill>
                  <a:srgbClr val="3399FF">
                    <a:lumMod val="50000"/>
                  </a:srgbClr>
                </a:solidFill>
                <a:latin typeface="Comic Sans MS" panose="030F0702030302020204" pitchFamily="66" charset="0"/>
              </a:rPr>
              <a:t>ko</a:t>
            </a:r>
            <a:r>
              <a:rPr kumimoji="0" lang="es-ES" sz="1800" b="1" i="0" u="none" strike="noStrike" kern="1200" cap="none" spc="0" normalizeH="0" baseline="0" noProof="0" dirty="0">
                <a:ln>
                  <a:noFill/>
                </a:ln>
                <a:solidFill>
                  <a:srgbClr val="3399FF">
                    <a:lumMod val="50000"/>
                  </a:srgbClr>
                </a:solidFill>
                <a:effectLst/>
                <a:uLnTx/>
                <a:uFillTx/>
                <a:latin typeface="Comic Sans MS" panose="030F0702030302020204" pitchFamily="66" charset="0"/>
                <a:ea typeface="+mn-ea"/>
                <a:cs typeface="+mn-cs"/>
              </a:rPr>
              <a:t>”</a:t>
            </a:r>
          </a:p>
          <a:p>
            <a:pPr lvl="0" algn="ctr" hangingPunct="1"/>
            <a:r>
              <a:rPr kumimoji="0" lang="es-ES" sz="1400" b="1" i="0" u="none" strike="noStrike" kern="1200" cap="none" spc="0" normalizeH="0" baseline="0" noProof="0" dirty="0">
                <a:ln>
                  <a:noFill/>
                </a:ln>
                <a:solidFill>
                  <a:srgbClr val="3399FF">
                    <a:lumMod val="50000"/>
                  </a:srgbClr>
                </a:solidFill>
                <a:effectLst/>
                <a:uLnTx/>
                <a:uFillTx/>
                <a:latin typeface="Comic Sans MS" panose="030F0702030302020204" pitchFamily="66" charset="0"/>
                <a:ea typeface="+mn-ea"/>
                <a:cs typeface="+mn-cs"/>
              </a:rPr>
              <a:t>(</a:t>
            </a:r>
            <a:r>
              <a:rPr lang="es-ES" sz="1400" b="1" kern="1200" dirty="0">
                <a:solidFill>
                  <a:srgbClr val="3399FF">
                    <a:lumMod val="50000"/>
                  </a:srgbClr>
                </a:solidFill>
                <a:latin typeface="Comic Sans MS" panose="030F0702030302020204" pitchFamily="66" charset="0"/>
              </a:rPr>
              <a:t>1 Corinthians 1:23</a:t>
            </a:r>
            <a:r>
              <a:rPr kumimoji="0" lang="es-ES" sz="1400" b="1" i="0" u="none" strike="noStrike" kern="1200" cap="none" spc="0" normalizeH="0" baseline="0" noProof="0" dirty="0">
                <a:ln>
                  <a:noFill/>
                </a:ln>
                <a:solidFill>
                  <a:srgbClr val="3399FF">
                    <a:lumMod val="50000"/>
                  </a:srgbClr>
                </a:solidFill>
                <a:effectLst/>
                <a:uLnTx/>
                <a:uFillTx/>
                <a:latin typeface="Comic Sans MS" panose="030F0702030302020204" pitchFamily="66" charset="0"/>
                <a:ea typeface="+mn-ea"/>
                <a:cs typeface="+mn-cs"/>
              </a:rPr>
              <a:t>)</a:t>
            </a:r>
          </a:p>
        </p:txBody>
      </p:sp>
      <p:sp>
        <p:nvSpPr>
          <p:cNvPr id="6" name="CuadroTexto 5">
            <a:extLst>
              <a:ext uri="{FF2B5EF4-FFF2-40B4-BE49-F238E27FC236}">
                <a16:creationId xmlns:a16="http://schemas.microsoft.com/office/drawing/2014/main" id="{1225A7AB-E732-DCF6-191B-09654D2CD28F}"/>
              </a:ext>
            </a:extLst>
          </p:cNvPr>
          <p:cNvSpPr txBox="1"/>
          <p:nvPr/>
        </p:nvSpPr>
        <p:spPr>
          <a:xfrm>
            <a:off x="227597" y="2391438"/>
            <a:ext cx="5828295" cy="707886"/>
          </a:xfrm>
          <a:prstGeom prst="rect">
            <a:avLst/>
          </a:prstGeom>
          <a:noFill/>
        </p:spPr>
        <p:txBody>
          <a:bodyPr wrap="square" rtlCol="0">
            <a:spAutoFit/>
          </a:bodyPr>
          <a:lstStyle/>
          <a:p>
            <a:pPr lvl="0" hangingPunct="1">
              <a:spcBef>
                <a:spcPts val="600"/>
              </a:spcBef>
            </a:pPr>
            <a:r>
              <a:rPr lang="lv-LV" sz="2000" b="1" kern="1200" dirty="0">
                <a:solidFill>
                  <a:prstClr val="black"/>
                </a:solidFill>
              </a:rPr>
              <a:t>Naan in Greek eo </a:t>
            </a:r>
            <a:r>
              <a:rPr lang="lv-LV" sz="2000" b="1" i="1" kern="1200" dirty="0">
                <a:solidFill>
                  <a:prstClr val="black"/>
                </a:solidFill>
              </a:rPr>
              <a:t>mōria</a:t>
            </a:r>
            <a:r>
              <a:rPr lang="lv-LV" sz="2000" b="1" kern="1200" dirty="0">
                <a:solidFill>
                  <a:prstClr val="black"/>
                </a:solidFill>
              </a:rPr>
              <a:t> (bwebwe, nana, menin bwebwe) ej kōjerbale ļalem alen ilo 1 Korint:</a:t>
            </a:r>
          </a:p>
        </p:txBody>
      </p:sp>
      <p:graphicFrame>
        <p:nvGraphicFramePr>
          <p:cNvPr id="2" name="Diagrama 1">
            <a:extLst>
              <a:ext uri="{FF2B5EF4-FFF2-40B4-BE49-F238E27FC236}">
                <a16:creationId xmlns:a16="http://schemas.microsoft.com/office/drawing/2014/main" id="{512A7979-05B1-A1C5-5875-05E17EC21D8F}"/>
              </a:ext>
            </a:extLst>
          </p:cNvPr>
          <p:cNvGraphicFramePr/>
          <p:nvPr>
            <p:extLst>
              <p:ext uri="{D42A27DB-BD31-4B8C-83A1-F6EECF244321}">
                <p14:modId xmlns:p14="http://schemas.microsoft.com/office/powerpoint/2010/main" val="3866732706"/>
              </p:ext>
            </p:extLst>
          </p:nvPr>
        </p:nvGraphicFramePr>
        <p:xfrm>
          <a:off x="37095" y="3152417"/>
          <a:ext cx="5554079" cy="361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D39F06C-D891-FB04-8C96-67D1CB5FFFAD}"/>
              </a:ext>
            </a:extLst>
          </p:cNvPr>
          <p:cNvSpPr txBox="1"/>
          <p:nvPr/>
        </p:nvSpPr>
        <p:spPr>
          <a:xfrm>
            <a:off x="5743575" y="4518553"/>
            <a:ext cx="6448425" cy="1323439"/>
          </a:xfrm>
          <a:prstGeom prst="rect">
            <a:avLst/>
          </a:prstGeom>
          <a:noFill/>
        </p:spPr>
        <p:txBody>
          <a:bodyPr wrap="square" rtlCol="0">
            <a:spAutoFit/>
          </a:bodyPr>
          <a:lstStyle/>
          <a:p>
            <a:pPr lvl="0" hangingPunct="1">
              <a:spcBef>
                <a:spcPts val="600"/>
              </a:spcBef>
            </a:pPr>
            <a:r>
              <a:rPr lang="es-ES" sz="2000" b="1" kern="1200" dirty="0" err="1">
                <a:solidFill>
                  <a:prstClr val="black"/>
                </a:solidFill>
              </a:rPr>
              <a:t>Debwāāl</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ej</a:t>
            </a:r>
            <a:r>
              <a:rPr lang="es-ES" sz="2000" b="1" kern="1200" dirty="0">
                <a:solidFill>
                  <a:prstClr val="black"/>
                </a:solidFill>
              </a:rPr>
              <a:t> </a:t>
            </a:r>
            <a:r>
              <a:rPr lang="es-ES" sz="2000" b="1" kern="1200" dirty="0" err="1">
                <a:solidFill>
                  <a:prstClr val="black"/>
                </a:solidFill>
              </a:rPr>
              <a:t>menin</a:t>
            </a:r>
            <a:r>
              <a:rPr lang="es-ES" sz="2000" b="1" kern="1200" dirty="0">
                <a:solidFill>
                  <a:prstClr val="black"/>
                </a:solidFill>
              </a:rPr>
              <a:t> </a:t>
            </a:r>
            <a:r>
              <a:rPr lang="es-ES" sz="2000" b="1" kern="1200" dirty="0" err="1">
                <a:solidFill>
                  <a:prstClr val="black"/>
                </a:solidFill>
              </a:rPr>
              <a:t>bwebwe</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ro </a:t>
            </a:r>
            <a:r>
              <a:rPr lang="es-ES" sz="2000" b="1" kern="1200" dirty="0" err="1">
                <a:solidFill>
                  <a:prstClr val="black"/>
                </a:solidFill>
              </a:rPr>
              <a:t>rej</a:t>
            </a:r>
            <a:r>
              <a:rPr lang="es-ES" sz="2000" b="1" kern="1200" dirty="0">
                <a:solidFill>
                  <a:prstClr val="black"/>
                </a:solidFill>
              </a:rPr>
              <a:t> </a:t>
            </a:r>
            <a:r>
              <a:rPr lang="es-ES" sz="2000" b="1" kern="1200" dirty="0" err="1">
                <a:solidFill>
                  <a:prstClr val="black"/>
                </a:solidFill>
              </a:rPr>
              <a:t>jako</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ro </a:t>
            </a:r>
            <a:r>
              <a:rPr lang="es-ES" sz="2000" b="1" kern="1200" dirty="0" err="1">
                <a:solidFill>
                  <a:prstClr val="black"/>
                </a:solidFill>
              </a:rPr>
              <a:t>rejjab</a:t>
            </a:r>
            <a:r>
              <a:rPr lang="es-ES" sz="2000" b="1" kern="1200" dirty="0">
                <a:solidFill>
                  <a:prstClr val="black"/>
                </a:solidFill>
              </a:rPr>
              <a:t> </a:t>
            </a:r>
            <a:r>
              <a:rPr lang="es-ES" sz="2000" b="1" kern="1200" dirty="0" err="1">
                <a:solidFill>
                  <a:prstClr val="black"/>
                </a:solidFill>
              </a:rPr>
              <a:t>jelā</a:t>
            </a:r>
            <a:r>
              <a:rPr lang="es-ES" sz="2000" b="1" kern="1200" dirty="0">
                <a:solidFill>
                  <a:prstClr val="black"/>
                </a:solidFill>
              </a:rPr>
              <a:t> Anij (</a:t>
            </a:r>
            <a:r>
              <a:rPr lang="es-ES" sz="2000" b="1" kern="1200" dirty="0" err="1">
                <a:solidFill>
                  <a:prstClr val="black"/>
                </a:solidFill>
              </a:rPr>
              <a:t>ri</a:t>
            </a:r>
            <a:r>
              <a:rPr lang="es-ES" sz="2000" b="1" kern="1200" dirty="0">
                <a:solidFill>
                  <a:prstClr val="black"/>
                </a:solidFill>
              </a:rPr>
              <a:t> </a:t>
            </a:r>
            <a:r>
              <a:rPr lang="es-ES" sz="2000" b="1" kern="1200" dirty="0" err="1">
                <a:solidFill>
                  <a:prstClr val="black"/>
                </a:solidFill>
              </a:rPr>
              <a:t>aelōñ</a:t>
            </a:r>
            <a:r>
              <a:rPr lang="es-ES" sz="2000" b="1" kern="1200" dirty="0">
                <a:solidFill>
                  <a:prstClr val="black"/>
                </a:solidFill>
              </a:rPr>
              <a:t> </a:t>
            </a:r>
            <a:r>
              <a:rPr lang="es-ES" sz="2000" b="1" kern="1200" dirty="0" err="1">
                <a:solidFill>
                  <a:prstClr val="black"/>
                </a:solidFill>
              </a:rPr>
              <a:t>ko</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ro </a:t>
            </a:r>
            <a:r>
              <a:rPr lang="es-ES" sz="2000" b="1" kern="1200" dirty="0" err="1">
                <a:solidFill>
                  <a:prstClr val="black"/>
                </a:solidFill>
              </a:rPr>
              <a:t>rej</a:t>
            </a:r>
            <a:r>
              <a:rPr lang="es-ES" sz="2000" b="1" kern="1200" dirty="0">
                <a:solidFill>
                  <a:prstClr val="black"/>
                </a:solidFill>
              </a:rPr>
              <a:t> </a:t>
            </a:r>
            <a:r>
              <a:rPr lang="es-ES" sz="2000" b="1" kern="1200" dirty="0" err="1">
                <a:solidFill>
                  <a:prstClr val="black"/>
                </a:solidFill>
              </a:rPr>
              <a:t>lemnok</a:t>
            </a:r>
            <a:r>
              <a:rPr lang="es-ES" sz="2000" b="1" kern="1200" dirty="0">
                <a:solidFill>
                  <a:prstClr val="black"/>
                </a:solidFill>
              </a:rPr>
              <a:t> </a:t>
            </a:r>
            <a:r>
              <a:rPr lang="es-ES" sz="2000" b="1" kern="1200" dirty="0" err="1">
                <a:solidFill>
                  <a:prstClr val="black"/>
                </a:solidFill>
              </a:rPr>
              <a:t>wōt</a:t>
            </a:r>
            <a:r>
              <a:rPr lang="es-ES" sz="2000" b="1" kern="1200" dirty="0">
                <a:solidFill>
                  <a:prstClr val="black"/>
                </a:solidFill>
              </a:rPr>
              <a:t> </a:t>
            </a:r>
            <a:r>
              <a:rPr lang="es-ES" sz="2000" b="1" kern="1200" dirty="0" err="1">
                <a:solidFill>
                  <a:prstClr val="black"/>
                </a:solidFill>
              </a:rPr>
              <a:t>kin</a:t>
            </a:r>
            <a:r>
              <a:rPr lang="es-ES" sz="2000" b="1" kern="1200" dirty="0">
                <a:solidFill>
                  <a:prstClr val="black"/>
                </a:solidFill>
              </a:rPr>
              <a:t> </a:t>
            </a:r>
            <a:r>
              <a:rPr lang="es-ES" sz="2000" b="1" kern="1200" dirty="0" err="1">
                <a:solidFill>
                  <a:prstClr val="black"/>
                </a:solidFill>
              </a:rPr>
              <a:t>lal</a:t>
            </a:r>
            <a:r>
              <a:rPr lang="es-ES" sz="2000" b="1" kern="1200" dirty="0">
                <a:solidFill>
                  <a:prstClr val="black"/>
                </a:solidFill>
              </a:rPr>
              <a:t> in (</a:t>
            </a:r>
            <a:r>
              <a:rPr lang="es-ES" sz="2000" b="1" kern="1200" dirty="0" err="1">
                <a:solidFill>
                  <a:prstClr val="black"/>
                </a:solidFill>
              </a:rPr>
              <a:t>armej</a:t>
            </a:r>
            <a:r>
              <a:rPr lang="es-ES" sz="2000" b="1" kern="1200" dirty="0">
                <a:solidFill>
                  <a:prstClr val="black"/>
                </a:solidFill>
              </a:rPr>
              <a:t> in </a:t>
            </a:r>
            <a:r>
              <a:rPr lang="es-ES" sz="2000" b="1" kern="1200" dirty="0" err="1">
                <a:solidFill>
                  <a:prstClr val="black"/>
                </a:solidFill>
              </a:rPr>
              <a:t>kanniōk</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ro </a:t>
            </a:r>
            <a:r>
              <a:rPr lang="es-ES" sz="2000" b="1" kern="1200" dirty="0" err="1">
                <a:solidFill>
                  <a:prstClr val="black"/>
                </a:solidFill>
              </a:rPr>
              <a:t>rej</a:t>
            </a:r>
            <a:r>
              <a:rPr lang="es-ES" sz="2000" b="1" kern="1200" dirty="0">
                <a:solidFill>
                  <a:prstClr val="black"/>
                </a:solidFill>
              </a:rPr>
              <a:t> </a:t>
            </a:r>
            <a:r>
              <a:rPr lang="es-ES" sz="2000" b="1" kern="1200" dirty="0" err="1">
                <a:solidFill>
                  <a:prstClr val="black"/>
                </a:solidFill>
              </a:rPr>
              <a:t>iroij</a:t>
            </a:r>
            <a:r>
              <a:rPr lang="es-ES" sz="2000" b="1" kern="1200" dirty="0">
                <a:solidFill>
                  <a:prstClr val="black"/>
                </a:solidFill>
              </a:rPr>
              <a:t> ir </a:t>
            </a:r>
            <a:r>
              <a:rPr lang="es-ES" sz="2000" b="1" kern="1200" dirty="0" err="1">
                <a:solidFill>
                  <a:prstClr val="black"/>
                </a:solidFill>
              </a:rPr>
              <a:t>kin</a:t>
            </a:r>
            <a:r>
              <a:rPr lang="es-ES" sz="2000" b="1" kern="1200" dirty="0">
                <a:solidFill>
                  <a:prstClr val="black"/>
                </a:solidFill>
              </a:rPr>
              <a:t> </a:t>
            </a:r>
            <a:r>
              <a:rPr lang="es-ES" sz="2000" b="1" kern="1200" dirty="0" err="1">
                <a:solidFill>
                  <a:prstClr val="black"/>
                </a:solidFill>
              </a:rPr>
              <a:t>meletlet</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air </a:t>
            </a:r>
            <a:r>
              <a:rPr lang="es-ES" sz="2000" b="1" kern="1200" dirty="0" err="1">
                <a:solidFill>
                  <a:prstClr val="black"/>
                </a:solidFill>
              </a:rPr>
              <a:t>make</a:t>
            </a:r>
            <a:r>
              <a:rPr lang="es-ES" sz="2000" b="1" kern="1200" dirty="0">
                <a:solidFill>
                  <a:prstClr val="black"/>
                </a:solidFill>
              </a:rPr>
              <a:t>.</a:t>
            </a:r>
          </a:p>
        </p:txBody>
      </p:sp>
      <p:pic>
        <p:nvPicPr>
          <p:cNvPr id="9" name="Imagen 8">
            <a:extLst>
              <a:ext uri="{FF2B5EF4-FFF2-40B4-BE49-F238E27FC236}">
                <a16:creationId xmlns:a16="http://schemas.microsoft.com/office/drawing/2014/main" id="{C1D3C312-D8C3-8A84-A333-D57DBC59D9A9}"/>
              </a:ext>
            </a:extLst>
          </p:cNvPr>
          <p:cNvPicPr>
            <a:picLocks noChangeAspect="1"/>
          </p:cNvPicPr>
          <p:nvPr/>
        </p:nvPicPr>
        <p:blipFill rotWithShape="1">
          <a:blip r:embed="rId8" cstate="hq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rcRect l="-67"/>
          <a:stretch>
            <a:fillRect/>
          </a:stretch>
        </p:blipFill>
        <p:spPr>
          <a:xfrm>
            <a:off x="185867" y="167040"/>
            <a:ext cx="5433883" cy="2131011"/>
          </a:xfrm>
          <a:prstGeom prst="rect">
            <a:avLst/>
          </a:prstGeom>
          <a:ln w="88900" cap="sq" cmpd="thickThin">
            <a:solidFill>
              <a:schemeClr val="accent1">
                <a:lumMod val="50000"/>
              </a:schemeClr>
            </a:solidFill>
            <a:prstDash val="solid"/>
            <a:miter lim="800000"/>
          </a:ln>
          <a:effectLst>
            <a:innerShdw blurRad="76200">
              <a:srgbClr val="000000"/>
            </a:innerShdw>
          </a:effectLst>
        </p:spPr>
      </p:pic>
      <p:pic>
        <p:nvPicPr>
          <p:cNvPr id="11" name="Imagen 10">
            <a:extLst>
              <a:ext uri="{FF2B5EF4-FFF2-40B4-BE49-F238E27FC236}">
                <a16:creationId xmlns:a16="http://schemas.microsoft.com/office/drawing/2014/main" id="{24D6D8FE-B17D-F95D-0283-7A616875C547}"/>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a:fillRect/>
          </a:stretch>
        </p:blipFill>
        <p:spPr>
          <a:xfrm>
            <a:off x="6055892" y="1455887"/>
            <a:ext cx="5908511" cy="3009573"/>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17F0D1B3-F73A-924C-C72B-6F377EB93F19}"/>
              </a:ext>
            </a:extLst>
          </p:cNvPr>
          <p:cNvSpPr txBox="1"/>
          <p:nvPr/>
        </p:nvSpPr>
        <p:spPr>
          <a:xfrm>
            <a:off x="5743574" y="5841992"/>
            <a:ext cx="6448425" cy="1015663"/>
          </a:xfrm>
          <a:prstGeom prst="rect">
            <a:avLst/>
          </a:prstGeom>
          <a:noFill/>
        </p:spPr>
        <p:txBody>
          <a:bodyPr wrap="square">
            <a:spAutoFit/>
          </a:bodyPr>
          <a:lstStyle/>
          <a:p>
            <a:pPr lvl="0" hangingPunct="1">
              <a:spcBef>
                <a:spcPts val="600"/>
              </a:spcBef>
              <a:defRPr/>
            </a:pPr>
            <a:r>
              <a:rPr lang="lv-LV" sz="2000" b="1" kern="1200" dirty="0">
                <a:solidFill>
                  <a:prstClr val="black"/>
                </a:solidFill>
              </a:rPr>
              <a:t>Ak debwāāl eo ej juon menin jeraam̧m̧an n̄an ro rej bōk lo̧mo̧o̧r, meļeļein, n̄an ro rej m̧ōņōņō in lo debwāāl eo jān ļōmņak im meletlet eo an Anij.</a:t>
            </a:r>
          </a:p>
        </p:txBody>
      </p:sp>
    </p:spTree>
    <p:extLst>
      <p:ext uri="{BB962C8B-B14F-4D97-AF65-F5344CB8AC3E}">
        <p14:creationId xmlns:p14="http://schemas.microsoft.com/office/powerpoint/2010/main" val="63688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outVertical)">
                                      <p:cBhvr>
                                        <p:cTn id="16" dur="500"/>
                                        <p:tgtEl>
                                          <p:spTgt spid="9"/>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
                                            <p:graphicEl>
                                              <a:dgm id="{7942F575-A43E-45B0-9800-AD4DDCBA2EBD}"/>
                                            </p:graphicEl>
                                          </p:spTgt>
                                        </p:tgtEl>
                                        <p:attrNameLst>
                                          <p:attrName>style.visibility</p:attrName>
                                        </p:attrNameLst>
                                      </p:cBhvr>
                                      <p:to>
                                        <p:strVal val="visible"/>
                                      </p:to>
                                    </p:set>
                                    <p:anim calcmode="lin" valueType="num">
                                      <p:cBhvr>
                                        <p:cTn id="32" dur="500" fill="hold"/>
                                        <p:tgtEl>
                                          <p:spTgt spid="2">
                                            <p:graphicEl>
                                              <a:dgm id="{7942F575-A43E-45B0-9800-AD4DDCBA2EBD}"/>
                                            </p:graphicEl>
                                          </p:spTgt>
                                        </p:tgtEl>
                                        <p:attrNameLst>
                                          <p:attrName>ppt_w</p:attrName>
                                        </p:attrNameLst>
                                      </p:cBhvr>
                                      <p:tavLst>
                                        <p:tav tm="0">
                                          <p:val>
                                            <p:fltVal val="0"/>
                                          </p:val>
                                        </p:tav>
                                        <p:tav tm="100000">
                                          <p:val>
                                            <p:strVal val="#ppt_w"/>
                                          </p:val>
                                        </p:tav>
                                      </p:tavLst>
                                    </p:anim>
                                    <p:anim calcmode="lin" valueType="num">
                                      <p:cBhvr>
                                        <p:cTn id="33" dur="500" fill="hold"/>
                                        <p:tgtEl>
                                          <p:spTgt spid="2">
                                            <p:graphicEl>
                                              <a:dgm id="{7942F575-A43E-45B0-9800-AD4DDCBA2EBD}"/>
                                            </p:graphicEl>
                                          </p:spTgt>
                                        </p:tgtEl>
                                        <p:attrNameLst>
                                          <p:attrName>ppt_h</p:attrName>
                                        </p:attrNameLst>
                                      </p:cBhvr>
                                      <p:tavLst>
                                        <p:tav tm="0">
                                          <p:val>
                                            <p:fltVal val="0"/>
                                          </p:val>
                                        </p:tav>
                                        <p:tav tm="100000">
                                          <p:val>
                                            <p:strVal val="#ppt_h"/>
                                          </p:val>
                                        </p:tav>
                                      </p:tavLst>
                                    </p:anim>
                                    <p:animEffect transition="in" filter="fade">
                                      <p:cBhvr>
                                        <p:cTn id="34" dur="500"/>
                                        <p:tgtEl>
                                          <p:spTgt spid="2">
                                            <p:graphicEl>
                                              <a:dgm id="{7942F575-A43E-45B0-9800-AD4DDCBA2EBD}"/>
                                            </p:graphicEl>
                                          </p:spTgt>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2">
                                            <p:graphicEl>
                                              <a:dgm id="{842B6DB2-780B-479A-93F6-916A2C3C0CE7}"/>
                                            </p:graphicEl>
                                          </p:spTgt>
                                        </p:tgtEl>
                                        <p:attrNameLst>
                                          <p:attrName>style.visibility</p:attrName>
                                        </p:attrNameLst>
                                      </p:cBhvr>
                                      <p:to>
                                        <p:strVal val="visible"/>
                                      </p:to>
                                    </p:set>
                                    <p:animEffect transition="in" filter="wipe(left)">
                                      <p:cBhvr>
                                        <p:cTn id="38" dur="500"/>
                                        <p:tgtEl>
                                          <p:spTgt spid="2">
                                            <p:graphicEl>
                                              <a:dgm id="{842B6DB2-780B-479A-93F6-916A2C3C0CE7}"/>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
                                            <p:graphicEl>
                                              <a:dgm id="{AACB4B34-B920-43F8-A145-6153CD808008}"/>
                                            </p:graphicEl>
                                          </p:spTgt>
                                        </p:tgtEl>
                                        <p:attrNameLst>
                                          <p:attrName>style.visibility</p:attrName>
                                        </p:attrNameLst>
                                      </p:cBhvr>
                                      <p:to>
                                        <p:strVal val="visible"/>
                                      </p:to>
                                    </p:set>
                                    <p:anim calcmode="lin" valueType="num">
                                      <p:cBhvr>
                                        <p:cTn id="43" dur="500" fill="hold"/>
                                        <p:tgtEl>
                                          <p:spTgt spid="2">
                                            <p:graphicEl>
                                              <a:dgm id="{AACB4B34-B920-43F8-A145-6153CD808008}"/>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ACB4B34-B920-43F8-A145-6153CD808008}"/>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ACB4B34-B920-43F8-A145-6153CD808008}"/>
                                            </p:graphicEl>
                                          </p:spTgt>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2">
                                            <p:graphicEl>
                                              <a:dgm id="{9E3A5DC8-0140-44E1-AF6E-2C9A0D87983B}"/>
                                            </p:graphicEl>
                                          </p:spTgt>
                                        </p:tgtEl>
                                        <p:attrNameLst>
                                          <p:attrName>style.visibility</p:attrName>
                                        </p:attrNameLst>
                                      </p:cBhvr>
                                      <p:to>
                                        <p:strVal val="visible"/>
                                      </p:to>
                                    </p:set>
                                    <p:animEffect transition="in" filter="wipe(left)">
                                      <p:cBhvr>
                                        <p:cTn id="49" dur="500"/>
                                        <p:tgtEl>
                                          <p:spTgt spid="2">
                                            <p:graphicEl>
                                              <a:dgm id="{9E3A5DC8-0140-44E1-AF6E-2C9A0D87983B}"/>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
                                            <p:graphicEl>
                                              <a:dgm id="{39D982C7-D34F-432B-B9F2-59999BDDC9C0}"/>
                                            </p:graphicEl>
                                          </p:spTgt>
                                        </p:tgtEl>
                                        <p:attrNameLst>
                                          <p:attrName>style.visibility</p:attrName>
                                        </p:attrNameLst>
                                      </p:cBhvr>
                                      <p:to>
                                        <p:strVal val="visible"/>
                                      </p:to>
                                    </p:set>
                                    <p:anim calcmode="lin" valueType="num">
                                      <p:cBhvr>
                                        <p:cTn id="54" dur="500" fill="hold"/>
                                        <p:tgtEl>
                                          <p:spTgt spid="2">
                                            <p:graphicEl>
                                              <a:dgm id="{39D982C7-D34F-432B-B9F2-59999BDDC9C0}"/>
                                            </p:graphicEl>
                                          </p:spTgt>
                                        </p:tgtEl>
                                        <p:attrNameLst>
                                          <p:attrName>ppt_w</p:attrName>
                                        </p:attrNameLst>
                                      </p:cBhvr>
                                      <p:tavLst>
                                        <p:tav tm="0">
                                          <p:val>
                                            <p:fltVal val="0"/>
                                          </p:val>
                                        </p:tav>
                                        <p:tav tm="100000">
                                          <p:val>
                                            <p:strVal val="#ppt_w"/>
                                          </p:val>
                                        </p:tav>
                                      </p:tavLst>
                                    </p:anim>
                                    <p:anim calcmode="lin" valueType="num">
                                      <p:cBhvr>
                                        <p:cTn id="55" dur="500" fill="hold"/>
                                        <p:tgtEl>
                                          <p:spTgt spid="2">
                                            <p:graphicEl>
                                              <a:dgm id="{39D982C7-D34F-432B-B9F2-59999BDDC9C0}"/>
                                            </p:graphicEl>
                                          </p:spTgt>
                                        </p:tgtEl>
                                        <p:attrNameLst>
                                          <p:attrName>ppt_h</p:attrName>
                                        </p:attrNameLst>
                                      </p:cBhvr>
                                      <p:tavLst>
                                        <p:tav tm="0">
                                          <p:val>
                                            <p:fltVal val="0"/>
                                          </p:val>
                                        </p:tav>
                                        <p:tav tm="100000">
                                          <p:val>
                                            <p:strVal val="#ppt_h"/>
                                          </p:val>
                                        </p:tav>
                                      </p:tavLst>
                                    </p:anim>
                                    <p:animEffect transition="in" filter="fade">
                                      <p:cBhvr>
                                        <p:cTn id="56" dur="500"/>
                                        <p:tgtEl>
                                          <p:spTgt spid="2">
                                            <p:graphicEl>
                                              <a:dgm id="{39D982C7-D34F-432B-B9F2-59999BDDC9C0}"/>
                                            </p:graphicEl>
                                          </p:spTgt>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2">
                                            <p:graphicEl>
                                              <a:dgm id="{CC43C6AB-8D5F-452C-A005-7F1D104D5CA4}"/>
                                            </p:graphicEl>
                                          </p:spTgt>
                                        </p:tgtEl>
                                        <p:attrNameLst>
                                          <p:attrName>style.visibility</p:attrName>
                                        </p:attrNameLst>
                                      </p:cBhvr>
                                      <p:to>
                                        <p:strVal val="visible"/>
                                      </p:to>
                                    </p:set>
                                    <p:animEffect transition="in" filter="wipe(left)">
                                      <p:cBhvr>
                                        <p:cTn id="60" dur="500"/>
                                        <p:tgtEl>
                                          <p:spTgt spid="2">
                                            <p:graphicEl>
                                              <a:dgm id="{CC43C6AB-8D5F-452C-A005-7F1D104D5CA4}"/>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
                                            <p:graphicEl>
                                              <a:dgm id="{66A9998C-B03C-4000-A764-1A37BBE8B347}"/>
                                            </p:graphicEl>
                                          </p:spTgt>
                                        </p:tgtEl>
                                        <p:attrNameLst>
                                          <p:attrName>style.visibility</p:attrName>
                                        </p:attrNameLst>
                                      </p:cBhvr>
                                      <p:to>
                                        <p:strVal val="visible"/>
                                      </p:to>
                                    </p:set>
                                    <p:anim calcmode="lin" valueType="num">
                                      <p:cBhvr>
                                        <p:cTn id="65" dur="500" fill="hold"/>
                                        <p:tgtEl>
                                          <p:spTgt spid="2">
                                            <p:graphicEl>
                                              <a:dgm id="{66A9998C-B03C-4000-A764-1A37BBE8B347}"/>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66A9998C-B03C-4000-A764-1A37BBE8B347}"/>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66A9998C-B03C-4000-A764-1A37BBE8B347}"/>
                                            </p:graphicEl>
                                          </p:spTgt>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
                                            <p:graphicEl>
                                              <a:dgm id="{17DDA5E7-A296-453C-B22E-16D7DF436E04}"/>
                                            </p:graphicEl>
                                          </p:spTgt>
                                        </p:tgtEl>
                                        <p:attrNameLst>
                                          <p:attrName>style.visibility</p:attrName>
                                        </p:attrNameLst>
                                      </p:cBhvr>
                                      <p:to>
                                        <p:strVal val="visible"/>
                                      </p:to>
                                    </p:set>
                                    <p:animEffect transition="in" filter="wipe(left)">
                                      <p:cBhvr>
                                        <p:cTn id="71" dur="500"/>
                                        <p:tgtEl>
                                          <p:spTgt spid="2">
                                            <p:graphicEl>
                                              <a:dgm id="{17DDA5E7-A296-453C-B22E-16D7DF436E0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
                                            <p:graphicEl>
                                              <a:dgm id="{B7F53545-1615-4EC4-91E7-460EA1C6E685}"/>
                                            </p:graphicEl>
                                          </p:spTgt>
                                        </p:tgtEl>
                                        <p:attrNameLst>
                                          <p:attrName>style.visibility</p:attrName>
                                        </p:attrNameLst>
                                      </p:cBhvr>
                                      <p:to>
                                        <p:strVal val="visible"/>
                                      </p:to>
                                    </p:set>
                                    <p:anim calcmode="lin" valueType="num">
                                      <p:cBhvr>
                                        <p:cTn id="76" dur="500" fill="hold"/>
                                        <p:tgtEl>
                                          <p:spTgt spid="2">
                                            <p:graphicEl>
                                              <a:dgm id="{B7F53545-1615-4EC4-91E7-460EA1C6E685}"/>
                                            </p:graphicEl>
                                          </p:spTgt>
                                        </p:tgtEl>
                                        <p:attrNameLst>
                                          <p:attrName>ppt_w</p:attrName>
                                        </p:attrNameLst>
                                      </p:cBhvr>
                                      <p:tavLst>
                                        <p:tav tm="0">
                                          <p:val>
                                            <p:fltVal val="0"/>
                                          </p:val>
                                        </p:tav>
                                        <p:tav tm="100000">
                                          <p:val>
                                            <p:strVal val="#ppt_w"/>
                                          </p:val>
                                        </p:tav>
                                      </p:tavLst>
                                    </p:anim>
                                    <p:anim calcmode="lin" valueType="num">
                                      <p:cBhvr>
                                        <p:cTn id="77" dur="500" fill="hold"/>
                                        <p:tgtEl>
                                          <p:spTgt spid="2">
                                            <p:graphicEl>
                                              <a:dgm id="{B7F53545-1615-4EC4-91E7-460EA1C6E685}"/>
                                            </p:graphicEl>
                                          </p:spTgt>
                                        </p:tgtEl>
                                        <p:attrNameLst>
                                          <p:attrName>ppt_h</p:attrName>
                                        </p:attrNameLst>
                                      </p:cBhvr>
                                      <p:tavLst>
                                        <p:tav tm="0">
                                          <p:val>
                                            <p:fltVal val="0"/>
                                          </p:val>
                                        </p:tav>
                                        <p:tav tm="100000">
                                          <p:val>
                                            <p:strVal val="#ppt_h"/>
                                          </p:val>
                                        </p:tav>
                                      </p:tavLst>
                                    </p:anim>
                                    <p:animEffect transition="in" filter="fade">
                                      <p:cBhvr>
                                        <p:cTn id="78" dur="500"/>
                                        <p:tgtEl>
                                          <p:spTgt spid="2">
                                            <p:graphicEl>
                                              <a:dgm id="{B7F53545-1615-4EC4-91E7-460EA1C6E685}"/>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91B7DA58-EBFC-48BA-9C53-ECFBB0260672}"/>
                                            </p:graphicEl>
                                          </p:spTgt>
                                        </p:tgtEl>
                                        <p:attrNameLst>
                                          <p:attrName>style.visibility</p:attrName>
                                        </p:attrNameLst>
                                      </p:cBhvr>
                                      <p:to>
                                        <p:strVal val="visible"/>
                                      </p:to>
                                    </p:set>
                                    <p:animEffect transition="in" filter="wipe(left)">
                                      <p:cBhvr>
                                        <p:cTn id="82" dur="500"/>
                                        <p:tgtEl>
                                          <p:spTgt spid="2">
                                            <p:graphicEl>
                                              <a:dgm id="{91B7DA58-EBFC-48BA-9C53-ECFBB0260672}"/>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37"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fade">
                                      <p:cBhvr>
                                        <p:cTn id="87" dur="1000"/>
                                        <p:tgtEl>
                                          <p:spTgt spid="8"/>
                                        </p:tgtEl>
                                      </p:cBhvr>
                                    </p:animEffect>
                                    <p:anim calcmode="lin" valueType="num">
                                      <p:cBhvr>
                                        <p:cTn id="88" dur="1000" fill="hold"/>
                                        <p:tgtEl>
                                          <p:spTgt spid="8"/>
                                        </p:tgtEl>
                                        <p:attrNameLst>
                                          <p:attrName>ppt_x</p:attrName>
                                        </p:attrNameLst>
                                      </p:cBhvr>
                                      <p:tavLst>
                                        <p:tav tm="0">
                                          <p:val>
                                            <p:strVal val="#ppt_x"/>
                                          </p:val>
                                        </p:tav>
                                        <p:tav tm="100000">
                                          <p:val>
                                            <p:strVal val="#ppt_x"/>
                                          </p:val>
                                        </p:tav>
                                      </p:tavLst>
                                    </p:anim>
                                    <p:anim calcmode="lin" valueType="num">
                                      <p:cBhvr>
                                        <p:cTn id="89" dur="900" decel="100000" fill="hold"/>
                                        <p:tgtEl>
                                          <p:spTgt spid="8"/>
                                        </p:tgtEl>
                                        <p:attrNameLst>
                                          <p:attrName>ppt_y</p:attrName>
                                        </p:attrNameLst>
                                      </p:cBhvr>
                                      <p:tavLst>
                                        <p:tav tm="0">
                                          <p:val>
                                            <p:strVal val="#ppt_y+1"/>
                                          </p:val>
                                        </p:tav>
                                        <p:tav tm="100000">
                                          <p:val>
                                            <p:strVal val="#ppt_y-.03"/>
                                          </p:val>
                                        </p:tav>
                                      </p:tavLst>
                                    </p:anim>
                                    <p:anim calcmode="lin" valueType="num">
                                      <p:cBhvr>
                                        <p:cTn id="9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91" presetID="37" presetClass="entr" presetSubtype="0" fill="hold" nodeType="withEffect">
                                  <p:stCondLst>
                                    <p:cond delay="0"/>
                                  </p:stCondLst>
                                  <p:childTnLst>
                                    <p:set>
                                      <p:cBhvr>
                                        <p:cTn id="92" dur="1" fill="hold">
                                          <p:stCondLst>
                                            <p:cond delay="0"/>
                                          </p:stCondLst>
                                        </p:cTn>
                                        <p:tgtEl>
                                          <p:spTgt spid="11"/>
                                        </p:tgtEl>
                                        <p:attrNameLst>
                                          <p:attrName>style.visibility</p:attrName>
                                        </p:attrNameLst>
                                      </p:cBhvr>
                                      <p:to>
                                        <p:strVal val="visible"/>
                                      </p:to>
                                    </p:set>
                                    <p:animEffect transition="in" filter="fade">
                                      <p:cBhvr>
                                        <p:cTn id="93" dur="1000"/>
                                        <p:tgtEl>
                                          <p:spTgt spid="11"/>
                                        </p:tgtEl>
                                      </p:cBhvr>
                                    </p:animEffect>
                                    <p:anim calcmode="lin" valueType="num">
                                      <p:cBhvr>
                                        <p:cTn id="94" dur="1000" fill="hold"/>
                                        <p:tgtEl>
                                          <p:spTgt spid="11"/>
                                        </p:tgtEl>
                                        <p:attrNameLst>
                                          <p:attrName>ppt_x</p:attrName>
                                        </p:attrNameLst>
                                      </p:cBhvr>
                                      <p:tavLst>
                                        <p:tav tm="0">
                                          <p:val>
                                            <p:strVal val="#ppt_x"/>
                                          </p:val>
                                        </p:tav>
                                        <p:tav tm="100000">
                                          <p:val>
                                            <p:strVal val="#ppt_x"/>
                                          </p:val>
                                        </p:tav>
                                      </p:tavLst>
                                    </p:anim>
                                    <p:anim calcmode="lin" valueType="num">
                                      <p:cBhvr>
                                        <p:cTn id="95" dur="900" decel="100000" fill="hold"/>
                                        <p:tgtEl>
                                          <p:spTgt spid="11"/>
                                        </p:tgtEl>
                                        <p:attrNameLst>
                                          <p:attrName>ppt_y</p:attrName>
                                        </p:attrNameLst>
                                      </p:cBhvr>
                                      <p:tavLst>
                                        <p:tav tm="0">
                                          <p:val>
                                            <p:strVal val="#ppt_y+1"/>
                                          </p:val>
                                        </p:tav>
                                        <p:tav tm="100000">
                                          <p:val>
                                            <p:strVal val="#ppt_y-.03"/>
                                          </p:val>
                                        </p:tav>
                                      </p:tavLst>
                                    </p:anim>
                                    <p:anim calcmode="lin" valueType="num">
                                      <p:cBhvr>
                                        <p:cTn id="9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7"/>
                                        </p:tgtEl>
                                        <p:attrNameLst>
                                          <p:attrName>style.visibility</p:attrName>
                                        </p:attrNameLst>
                                      </p:cBhvr>
                                      <p:to>
                                        <p:strVal val="visible"/>
                                      </p:to>
                                    </p:set>
                                    <p:animEffect transition="in" filter="wipe(left)">
                                      <p:cBhvr>
                                        <p:cTn id="10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71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B81DB0D-AC22-6E66-709B-B47E575C05E3}"/>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a:sp3d>
          </a:bodyPr>
          <a:lstStyle/>
          <a:p>
            <a:pPr lvl="0" algn="ctr" hangingPunct="1"/>
            <a:r>
              <a:rPr lang="es-ES" sz="4400" b="1" kern="1200" spc="600" dirty="0" err="1">
                <a:ln w="0"/>
                <a:gradFill>
                  <a:gsLst>
                    <a:gs pos="0">
                      <a:srgbClr val="8D30F4">
                        <a:lumMod val="50000"/>
                      </a:srgbClr>
                    </a:gs>
                    <a:gs pos="50000">
                      <a:srgbClr val="8D30F4"/>
                    </a:gs>
                    <a:gs pos="100000">
                      <a:srgbClr val="8D30F4">
                        <a:lumMod val="60000"/>
                        <a:lumOff val="40000"/>
                      </a:srgbClr>
                    </a:gs>
                  </a:gsLst>
                  <a:lin ang="5400000"/>
                </a:gradFill>
                <a:effectLst>
                  <a:reflection blurRad="6350" stA="53000" endA="300" endPos="35500" dir="5400000" sy="-90000" algn="bl" rotWithShape="0"/>
                </a:effectLst>
              </a:rPr>
              <a:t>KAJOOR</a:t>
            </a:r>
            <a:r>
              <a:rPr lang="es-ES" sz="4400" b="1" kern="1200" spc="600" dirty="0">
                <a:ln w="0"/>
                <a:gradFill>
                  <a:gsLst>
                    <a:gs pos="0">
                      <a:srgbClr val="8D30F4">
                        <a:lumMod val="50000"/>
                      </a:srgbClr>
                    </a:gs>
                    <a:gs pos="50000">
                      <a:srgbClr val="8D30F4"/>
                    </a:gs>
                    <a:gs pos="100000">
                      <a:srgbClr val="8D30F4">
                        <a:lumMod val="60000"/>
                        <a:lumOff val="40000"/>
                      </a:srgbClr>
                    </a:gs>
                  </a:gsLst>
                  <a:lin ang="5400000"/>
                </a:gradFill>
                <a:effectLst>
                  <a:reflection blurRad="6350" stA="53000" endA="300" endPos="35500" dir="5400000" sy="-90000" algn="bl" rotWithShape="0"/>
                </a:effectLst>
              </a:rPr>
              <a:t> </a:t>
            </a:r>
            <a:r>
              <a:rPr lang="es-ES" sz="4400" b="1" kern="1200" spc="600" dirty="0" err="1">
                <a:ln w="0"/>
                <a:gradFill>
                  <a:gsLst>
                    <a:gs pos="0">
                      <a:srgbClr val="8D30F4">
                        <a:lumMod val="50000"/>
                      </a:srgbClr>
                    </a:gs>
                    <a:gs pos="50000">
                      <a:srgbClr val="8D30F4"/>
                    </a:gs>
                    <a:gs pos="100000">
                      <a:srgbClr val="8D30F4">
                        <a:lumMod val="60000"/>
                        <a:lumOff val="40000"/>
                      </a:srgbClr>
                    </a:gs>
                  </a:gsLst>
                  <a:lin ang="5400000"/>
                </a:gradFill>
                <a:effectLst>
                  <a:reflection blurRad="6350" stA="53000" endA="300" endPos="35500" dir="5400000" sy="-90000" algn="bl" rotWithShape="0"/>
                </a:effectLst>
              </a:rPr>
              <a:t>EO</a:t>
            </a:r>
            <a:r>
              <a:rPr lang="es-ES" sz="4400" b="1" kern="1200" spc="600" dirty="0">
                <a:ln w="0"/>
                <a:gradFill>
                  <a:gsLst>
                    <a:gs pos="0">
                      <a:srgbClr val="8D30F4">
                        <a:lumMod val="50000"/>
                      </a:srgbClr>
                    </a:gs>
                    <a:gs pos="50000">
                      <a:srgbClr val="8D30F4"/>
                    </a:gs>
                    <a:gs pos="100000">
                      <a:srgbClr val="8D30F4">
                        <a:lumMod val="60000"/>
                        <a:lumOff val="40000"/>
                      </a:srgbClr>
                    </a:gs>
                  </a:gsLst>
                  <a:lin ang="5400000"/>
                </a:gradFill>
                <a:effectLst>
                  <a:reflection blurRad="6350" stA="53000" endA="300" endPos="35500" dir="5400000" sy="-90000" algn="bl" rotWithShape="0"/>
                </a:effectLst>
              </a:rPr>
              <a:t> </a:t>
            </a:r>
            <a:r>
              <a:rPr lang="es-ES" sz="4400" b="1" kern="1200" spc="600" dirty="0" err="1">
                <a:ln w="0"/>
                <a:gradFill>
                  <a:gsLst>
                    <a:gs pos="0">
                      <a:srgbClr val="8D30F4">
                        <a:lumMod val="50000"/>
                      </a:srgbClr>
                    </a:gs>
                    <a:gs pos="50000">
                      <a:srgbClr val="8D30F4"/>
                    </a:gs>
                    <a:gs pos="100000">
                      <a:srgbClr val="8D30F4">
                        <a:lumMod val="60000"/>
                        <a:lumOff val="40000"/>
                      </a:srgbClr>
                    </a:gs>
                  </a:gsLst>
                  <a:lin ang="5400000"/>
                </a:gradFill>
                <a:effectLst>
                  <a:reflection blurRad="6350" stA="53000" endA="300" endPos="35500" dir="5400000" sy="-90000" algn="bl" rotWithShape="0"/>
                </a:effectLst>
              </a:rPr>
              <a:t>AN</a:t>
            </a:r>
            <a:r>
              <a:rPr lang="es-ES" sz="4400" b="1" kern="1200" spc="600" dirty="0">
                <a:ln w="0"/>
                <a:gradFill>
                  <a:gsLst>
                    <a:gs pos="0">
                      <a:srgbClr val="8D30F4">
                        <a:lumMod val="50000"/>
                      </a:srgbClr>
                    </a:gs>
                    <a:gs pos="50000">
                      <a:srgbClr val="8D30F4"/>
                    </a:gs>
                    <a:gs pos="100000">
                      <a:srgbClr val="8D30F4">
                        <a:lumMod val="60000"/>
                        <a:lumOff val="40000"/>
                      </a:srgbClr>
                    </a:gs>
                  </a:gsLst>
                  <a:lin ang="5400000"/>
                </a:gradFill>
                <a:effectLst>
                  <a:reflection blurRad="6350" stA="53000" endA="300" endPos="35500" dir="5400000" sy="-90000" algn="bl" rotWithShape="0"/>
                </a:effectLst>
              </a:rPr>
              <a:t> ANIJ</a:t>
            </a:r>
          </a:p>
        </p:txBody>
      </p:sp>
      <p:sp>
        <p:nvSpPr>
          <p:cNvPr id="5" name="CuadroTexto 4">
            <a:extLst>
              <a:ext uri="{FF2B5EF4-FFF2-40B4-BE49-F238E27FC236}">
                <a16:creationId xmlns:a16="http://schemas.microsoft.com/office/drawing/2014/main" id="{0F5D88C1-A37A-3365-2B85-D536B4713BC2}"/>
              </a:ext>
            </a:extLst>
          </p:cNvPr>
          <p:cNvSpPr txBox="1"/>
          <p:nvPr/>
        </p:nvSpPr>
        <p:spPr>
          <a:xfrm>
            <a:off x="1014412" y="657522"/>
            <a:ext cx="10163175" cy="646331"/>
          </a:xfrm>
          <a:prstGeom prst="rect">
            <a:avLst/>
          </a:prstGeom>
          <a:noFill/>
        </p:spPr>
        <p:txBody>
          <a:bodyPr wrap="square">
            <a:spAutoFit/>
          </a:bodyPr>
          <a:lstStyle/>
          <a:p>
            <a:pPr lvl="0" algn="ctr" hangingPunct="1"/>
            <a:r>
              <a:rPr kumimoji="0" lang="es-ES" sz="1800" b="1" i="0" u="none" strike="noStrike" kern="1200" cap="none" spc="0" normalizeH="0" baseline="0" noProof="0" dirty="0">
                <a:ln>
                  <a:noFill/>
                </a:ln>
                <a:solidFill>
                  <a:srgbClr val="00CC00">
                    <a:lumMod val="50000"/>
                  </a:srgbClr>
                </a:solidFill>
                <a:effectLst/>
                <a:uLnTx/>
                <a:uFillTx/>
                <a:latin typeface="Comic Sans MS" panose="030F0702030302020204" pitchFamily="66" charset="0"/>
                <a:ea typeface="+mn-ea"/>
                <a:cs typeface="+mn-cs"/>
              </a:rPr>
              <a:t>“</a:t>
            </a:r>
            <a:r>
              <a:rPr lang="es-ES" b="1" kern="1200" dirty="0" err="1">
                <a:solidFill>
                  <a:srgbClr val="00CC00">
                    <a:lumMod val="50000"/>
                  </a:srgbClr>
                </a:solidFill>
                <a:latin typeface="Comic Sans MS" panose="030F0702030302020204" pitchFamily="66" charset="0"/>
              </a:rPr>
              <a:t>Bwe</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naan</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kōn</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debwāāl</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eo</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ej</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men</a:t>
            </a:r>
            <a:r>
              <a:rPr lang="es-ES" b="1" kern="1200" dirty="0">
                <a:solidFill>
                  <a:srgbClr val="00CC00">
                    <a:lumMod val="50000"/>
                  </a:srgbClr>
                </a:solidFill>
                <a:latin typeface="Comic Sans MS" panose="030F0702030302020204" pitchFamily="66" charset="0"/>
              </a:rPr>
              <a:t> in </a:t>
            </a:r>
            <a:r>
              <a:rPr lang="es-ES" b="1" kern="1200" dirty="0" err="1">
                <a:solidFill>
                  <a:srgbClr val="00CC00">
                    <a:lumMod val="50000"/>
                  </a:srgbClr>
                </a:solidFill>
                <a:latin typeface="Comic Sans MS" panose="030F0702030302020204" pitchFamily="66" charset="0"/>
              </a:rPr>
              <a:t>bwebwe</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ñan</a:t>
            </a:r>
            <a:r>
              <a:rPr lang="es-ES" b="1" kern="1200" dirty="0">
                <a:solidFill>
                  <a:srgbClr val="00CC00">
                    <a:lumMod val="50000"/>
                  </a:srgbClr>
                </a:solidFill>
                <a:latin typeface="Comic Sans MS" panose="030F0702030302020204" pitchFamily="66" charset="0"/>
              </a:rPr>
              <a:t> ro </a:t>
            </a:r>
            <a:r>
              <a:rPr lang="es-ES" b="1" kern="1200" dirty="0" err="1">
                <a:solidFill>
                  <a:srgbClr val="00CC00">
                    <a:lumMod val="50000"/>
                  </a:srgbClr>
                </a:solidFill>
                <a:latin typeface="Comic Sans MS" panose="030F0702030302020204" pitchFamily="66" charset="0"/>
              </a:rPr>
              <a:t>rej</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jako</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ak</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ñan</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kōj</a:t>
            </a:r>
            <a:r>
              <a:rPr lang="es-ES" b="1" kern="1200" dirty="0">
                <a:solidFill>
                  <a:srgbClr val="00CC00">
                    <a:lumMod val="50000"/>
                  </a:srgbClr>
                </a:solidFill>
                <a:latin typeface="Comic Sans MS" panose="030F0702030302020204" pitchFamily="66" charset="0"/>
              </a:rPr>
              <a:t> ro </a:t>
            </a:r>
            <a:r>
              <a:rPr lang="es-ES" b="1" kern="1200" dirty="0" err="1">
                <a:solidFill>
                  <a:srgbClr val="00CC00">
                    <a:lumMod val="50000"/>
                  </a:srgbClr>
                </a:solidFill>
                <a:latin typeface="Comic Sans MS" panose="030F0702030302020204" pitchFamily="66" charset="0"/>
              </a:rPr>
              <a:t>rej</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bōk</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lo̧mo̧o̧r</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ej</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kajoor</a:t>
            </a:r>
            <a:r>
              <a:rPr lang="es-ES" b="1" kern="1200" dirty="0">
                <a:solidFill>
                  <a:srgbClr val="00CC00">
                    <a:lumMod val="50000"/>
                  </a:srgbClr>
                </a:solidFill>
                <a:latin typeface="Comic Sans MS" panose="030F0702030302020204" pitchFamily="66" charset="0"/>
              </a:rPr>
              <a:t> </a:t>
            </a:r>
            <a:r>
              <a:rPr lang="es-ES" b="1" kern="1200" dirty="0" err="1">
                <a:solidFill>
                  <a:srgbClr val="00CC00">
                    <a:lumMod val="50000"/>
                  </a:srgbClr>
                </a:solidFill>
                <a:latin typeface="Comic Sans MS" panose="030F0702030302020204" pitchFamily="66" charset="0"/>
              </a:rPr>
              <a:t>an</a:t>
            </a:r>
            <a:r>
              <a:rPr lang="es-ES" b="1" kern="1200" dirty="0">
                <a:solidFill>
                  <a:srgbClr val="00CC00">
                    <a:lumMod val="50000"/>
                  </a:srgbClr>
                </a:solidFill>
                <a:latin typeface="Comic Sans MS" panose="030F0702030302020204" pitchFamily="66" charset="0"/>
              </a:rPr>
              <a:t> Anij</a:t>
            </a:r>
            <a:r>
              <a:rPr kumimoji="0" lang="es-ES" sz="1800" b="1" i="0" u="none" strike="noStrike" kern="1200" cap="none" spc="0" normalizeH="0" baseline="0" noProof="0" dirty="0">
                <a:ln>
                  <a:noFill/>
                </a:ln>
                <a:solidFill>
                  <a:srgbClr val="00CC00">
                    <a:lumMod val="50000"/>
                  </a:srgbClr>
                </a:solidFill>
                <a:effectLst/>
                <a:uLnTx/>
                <a:uFillTx/>
                <a:latin typeface="Comic Sans MS" panose="030F0702030302020204" pitchFamily="66" charset="0"/>
                <a:ea typeface="+mn-ea"/>
                <a:cs typeface="+mn-cs"/>
              </a:rPr>
              <a:t>” </a:t>
            </a:r>
            <a:r>
              <a:rPr kumimoji="0" lang="es-ES" sz="1400" b="1" i="0" u="none" strike="noStrike" kern="1200" cap="none" spc="0" normalizeH="0" baseline="0" noProof="0" dirty="0">
                <a:ln>
                  <a:noFill/>
                </a:ln>
                <a:solidFill>
                  <a:srgbClr val="00CC00">
                    <a:lumMod val="50000"/>
                  </a:srgbClr>
                </a:solidFill>
                <a:effectLst/>
                <a:uLnTx/>
                <a:uFillTx/>
                <a:latin typeface="Comic Sans MS" panose="030F0702030302020204" pitchFamily="66" charset="0"/>
                <a:ea typeface="+mn-ea"/>
                <a:cs typeface="+mn-cs"/>
              </a:rPr>
              <a:t>(</a:t>
            </a:r>
            <a:r>
              <a:rPr lang="es-ES" sz="1400" b="1" kern="1200" dirty="0">
                <a:solidFill>
                  <a:srgbClr val="00CC00">
                    <a:lumMod val="50000"/>
                  </a:srgbClr>
                </a:solidFill>
                <a:latin typeface="Comic Sans MS" panose="030F0702030302020204" pitchFamily="66" charset="0"/>
              </a:rPr>
              <a:t>1 </a:t>
            </a:r>
            <a:r>
              <a:rPr lang="es-ES" sz="1400" b="1" kern="1200" dirty="0" err="1">
                <a:solidFill>
                  <a:srgbClr val="00CC00">
                    <a:lumMod val="50000"/>
                  </a:srgbClr>
                </a:solidFill>
                <a:latin typeface="Comic Sans MS" panose="030F0702030302020204" pitchFamily="66" charset="0"/>
              </a:rPr>
              <a:t>Korinth</a:t>
            </a:r>
            <a:r>
              <a:rPr lang="es-ES" sz="1400" b="1" kern="1200" dirty="0">
                <a:solidFill>
                  <a:srgbClr val="00CC00">
                    <a:lumMod val="50000"/>
                  </a:srgbClr>
                </a:solidFill>
                <a:latin typeface="Comic Sans MS" panose="030F0702030302020204" pitchFamily="66" charset="0"/>
              </a:rPr>
              <a:t> 1:18</a:t>
            </a:r>
            <a:r>
              <a:rPr kumimoji="0" lang="es-ES" sz="1400" b="1" i="0" u="none" strike="noStrike" kern="1200" cap="none" spc="0" normalizeH="0" baseline="0" noProof="0" dirty="0">
                <a:ln>
                  <a:noFill/>
                </a:ln>
                <a:solidFill>
                  <a:srgbClr val="00CC00">
                    <a:lumMod val="50000"/>
                  </a:srgbClr>
                </a:solidFill>
                <a:effectLst/>
                <a:uLnTx/>
                <a:uFillTx/>
                <a:latin typeface="Comic Sans MS" panose="030F0702030302020204" pitchFamily="66" charset="0"/>
                <a:ea typeface="+mn-ea"/>
                <a:cs typeface="+mn-cs"/>
              </a:rPr>
              <a:t>)</a:t>
            </a:r>
          </a:p>
        </p:txBody>
      </p:sp>
      <p:sp>
        <p:nvSpPr>
          <p:cNvPr id="7" name="CuadroTexto 6">
            <a:extLst>
              <a:ext uri="{FF2B5EF4-FFF2-40B4-BE49-F238E27FC236}">
                <a16:creationId xmlns:a16="http://schemas.microsoft.com/office/drawing/2014/main" id="{79A78946-850C-F1D8-938E-4798D9284E55}"/>
              </a:ext>
            </a:extLst>
          </p:cNvPr>
          <p:cNvSpPr txBox="1"/>
          <p:nvPr/>
        </p:nvSpPr>
        <p:spPr>
          <a:xfrm>
            <a:off x="104773" y="1426963"/>
            <a:ext cx="6581775" cy="707886"/>
          </a:xfrm>
          <a:prstGeom prst="rect">
            <a:avLst/>
          </a:prstGeom>
          <a:noFill/>
        </p:spPr>
        <p:txBody>
          <a:bodyPr wrap="square">
            <a:spAutoFit/>
          </a:bodyPr>
          <a:lstStyle/>
          <a:p>
            <a:pPr lvl="0" hangingPunct="1"/>
            <a:r>
              <a:rPr lang="es-ES" sz="2000" b="1" kern="1200" dirty="0" err="1">
                <a:solidFill>
                  <a:prstClr val="black"/>
                </a:solidFill>
              </a:rPr>
              <a:t>Ewor</a:t>
            </a:r>
            <a:r>
              <a:rPr lang="es-ES" sz="2000" b="1" kern="1200" dirty="0">
                <a:solidFill>
                  <a:prstClr val="black"/>
                </a:solidFill>
              </a:rPr>
              <a:t> </a:t>
            </a:r>
            <a:r>
              <a:rPr lang="es-ES" sz="2000" b="1" kern="1200" dirty="0" err="1">
                <a:solidFill>
                  <a:prstClr val="black"/>
                </a:solidFill>
              </a:rPr>
              <a:t>an</a:t>
            </a:r>
            <a:r>
              <a:rPr lang="es-ES" sz="2000" b="1" kern="1200" dirty="0">
                <a:solidFill>
                  <a:prstClr val="black"/>
                </a:solidFill>
              </a:rPr>
              <a:t> </a:t>
            </a:r>
            <a:r>
              <a:rPr lang="es-ES" sz="2000" b="1" kern="1200" dirty="0" err="1">
                <a:solidFill>
                  <a:prstClr val="black"/>
                </a:solidFill>
              </a:rPr>
              <a:t>Debwāāl</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kajoor</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a:t>
            </a:r>
            <a:r>
              <a:rPr lang="es-ES" sz="2000" b="1" kern="1200" dirty="0" err="1">
                <a:solidFill>
                  <a:prstClr val="black"/>
                </a:solidFill>
              </a:rPr>
              <a:t>kwalok</a:t>
            </a:r>
            <a:r>
              <a:rPr lang="es-ES" sz="2000" b="1" kern="1200" dirty="0">
                <a:solidFill>
                  <a:prstClr val="black"/>
                </a:solidFill>
              </a:rPr>
              <a:t> nana tata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an</a:t>
            </a:r>
            <a:r>
              <a:rPr lang="es-ES" sz="2000" b="1" kern="1200" dirty="0">
                <a:solidFill>
                  <a:prstClr val="black"/>
                </a:solidFill>
              </a:rPr>
              <a:t> </a:t>
            </a:r>
            <a:r>
              <a:rPr lang="es-ES" sz="2000" b="1" kern="1200" dirty="0" err="1">
                <a:solidFill>
                  <a:prstClr val="black"/>
                </a:solidFill>
              </a:rPr>
              <a:t>armej</a:t>
            </a:r>
            <a:r>
              <a:rPr lang="es-ES" sz="2000" b="1" kern="1200" dirty="0">
                <a:solidFill>
                  <a:prstClr val="black"/>
                </a:solidFill>
              </a:rPr>
              <a:t> </a:t>
            </a:r>
            <a:r>
              <a:rPr lang="es-ES" sz="2000" b="1" kern="1200" dirty="0" err="1">
                <a:solidFill>
                  <a:prstClr val="black"/>
                </a:solidFill>
              </a:rPr>
              <a:t>im</a:t>
            </a:r>
            <a:r>
              <a:rPr lang="es-ES" sz="2000" b="1" kern="1200" dirty="0">
                <a:solidFill>
                  <a:prstClr val="black"/>
                </a:solidFill>
              </a:rPr>
              <a:t> </a:t>
            </a:r>
            <a:r>
              <a:rPr lang="es-ES" sz="2000" b="1" kern="1200" dirty="0" err="1">
                <a:solidFill>
                  <a:prstClr val="black"/>
                </a:solidFill>
              </a:rPr>
              <a:t>em̧m̧an</a:t>
            </a:r>
            <a:r>
              <a:rPr lang="es-ES" sz="2000" b="1" kern="1200" dirty="0">
                <a:solidFill>
                  <a:prstClr val="black"/>
                </a:solidFill>
              </a:rPr>
              <a:t> tata </a:t>
            </a:r>
            <a:r>
              <a:rPr lang="es-ES" sz="2000" b="1" kern="1200" dirty="0" err="1">
                <a:solidFill>
                  <a:prstClr val="black"/>
                </a:solidFill>
              </a:rPr>
              <a:t>an</a:t>
            </a:r>
            <a:r>
              <a:rPr lang="es-ES" sz="2000" b="1" kern="1200" dirty="0">
                <a:solidFill>
                  <a:prstClr val="black"/>
                </a:solidFill>
              </a:rPr>
              <a:t> Anij (1 Kor. 1:18).</a:t>
            </a:r>
          </a:p>
        </p:txBody>
      </p:sp>
      <p:graphicFrame>
        <p:nvGraphicFramePr>
          <p:cNvPr id="8" name="Diagrama 7">
            <a:extLst>
              <a:ext uri="{FF2B5EF4-FFF2-40B4-BE49-F238E27FC236}">
                <a16:creationId xmlns:a16="http://schemas.microsoft.com/office/drawing/2014/main" id="{0A682B12-6E66-B68D-9BC0-A0827ECAC601}"/>
              </a:ext>
            </a:extLst>
          </p:cNvPr>
          <p:cNvGraphicFramePr/>
          <p:nvPr>
            <p:extLst>
              <p:ext uri="{D42A27DB-BD31-4B8C-83A1-F6EECF244321}">
                <p14:modId xmlns:p14="http://schemas.microsoft.com/office/powerpoint/2010/main" val="3842849541"/>
              </p:ext>
            </p:extLst>
          </p:nvPr>
        </p:nvGraphicFramePr>
        <p:xfrm>
          <a:off x="1199148" y="2134849"/>
          <a:ext cx="5029200" cy="2703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40D3C6E-B2EB-1D67-D2DA-0CEB43AACD79}"/>
              </a:ext>
            </a:extLst>
          </p:cNvPr>
          <p:cNvSpPr txBox="1"/>
          <p:nvPr/>
        </p:nvSpPr>
        <p:spPr>
          <a:xfrm>
            <a:off x="104774" y="4723151"/>
            <a:ext cx="6581776" cy="1015663"/>
          </a:xfrm>
          <a:prstGeom prst="rect">
            <a:avLst/>
          </a:prstGeom>
          <a:noFill/>
        </p:spPr>
        <p:txBody>
          <a:bodyPr wrap="square">
            <a:spAutoFit/>
          </a:bodyPr>
          <a:lstStyle/>
          <a:p>
            <a:pPr lvl="0" hangingPunct="1">
              <a:spcBef>
                <a:spcPts val="600"/>
              </a:spcBef>
            </a:pPr>
            <a:r>
              <a:rPr lang="es-ES" sz="2000" b="1" kern="1200" dirty="0">
                <a:solidFill>
                  <a:prstClr val="black"/>
                </a:solidFill>
              </a:rPr>
              <a:t>Ro </a:t>
            </a:r>
            <a:r>
              <a:rPr lang="es-ES" sz="2000" b="1" kern="1200" dirty="0" err="1">
                <a:solidFill>
                  <a:prstClr val="black"/>
                </a:solidFill>
              </a:rPr>
              <a:t>rej</a:t>
            </a:r>
            <a:r>
              <a:rPr lang="es-ES" sz="2000" b="1" kern="1200" dirty="0">
                <a:solidFill>
                  <a:prstClr val="black"/>
                </a:solidFill>
              </a:rPr>
              <a:t> </a:t>
            </a:r>
            <a:r>
              <a:rPr lang="es-ES" sz="2000" b="1" kern="1200" dirty="0" err="1">
                <a:solidFill>
                  <a:prstClr val="black"/>
                </a:solidFill>
              </a:rPr>
              <a:t>kajekdon</a:t>
            </a:r>
            <a:r>
              <a:rPr lang="es-ES" sz="2000" b="1" kern="1200" dirty="0">
                <a:solidFill>
                  <a:prstClr val="black"/>
                </a:solidFill>
              </a:rPr>
              <a:t> </a:t>
            </a:r>
            <a:r>
              <a:rPr lang="es-ES" sz="2000" b="1" kern="1200" dirty="0" err="1">
                <a:solidFill>
                  <a:prstClr val="black"/>
                </a:solidFill>
              </a:rPr>
              <a:t>debwāāl</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rej</a:t>
            </a:r>
            <a:r>
              <a:rPr lang="es-ES" sz="2000" b="1" kern="1200" dirty="0">
                <a:solidFill>
                  <a:prstClr val="black"/>
                </a:solidFill>
              </a:rPr>
              <a:t> </a:t>
            </a:r>
            <a:r>
              <a:rPr lang="es-ES" sz="2000" b="1" kern="1200" dirty="0" err="1">
                <a:solidFill>
                  <a:prstClr val="black"/>
                </a:solidFill>
              </a:rPr>
              <a:t>bōk</a:t>
            </a:r>
            <a:r>
              <a:rPr lang="es-ES" sz="2000" b="1" kern="1200" dirty="0">
                <a:solidFill>
                  <a:prstClr val="black"/>
                </a:solidFill>
              </a:rPr>
              <a:t> </a:t>
            </a:r>
            <a:r>
              <a:rPr lang="es-ES" sz="2000" b="1" kern="1200" dirty="0" err="1">
                <a:solidFill>
                  <a:prstClr val="black"/>
                </a:solidFill>
              </a:rPr>
              <a:t>tokjen</a:t>
            </a:r>
            <a:r>
              <a:rPr lang="es-ES" sz="2000" b="1" kern="1200" dirty="0">
                <a:solidFill>
                  <a:prstClr val="black"/>
                </a:solidFill>
              </a:rPr>
              <a:t> </a:t>
            </a:r>
            <a:r>
              <a:rPr lang="es-ES" sz="2000" b="1" kern="1200" dirty="0" err="1">
                <a:solidFill>
                  <a:prstClr val="black"/>
                </a:solidFill>
              </a:rPr>
              <a:t>ko</a:t>
            </a:r>
            <a:r>
              <a:rPr lang="es-ES" sz="2000" b="1" kern="1200" dirty="0">
                <a:solidFill>
                  <a:prstClr val="black"/>
                </a:solidFill>
              </a:rPr>
              <a:t> </a:t>
            </a:r>
            <a:r>
              <a:rPr lang="es-ES" sz="2000" b="1" kern="1200" dirty="0" err="1">
                <a:solidFill>
                  <a:prstClr val="black"/>
                </a:solidFill>
              </a:rPr>
              <a:t>jen</a:t>
            </a:r>
            <a:r>
              <a:rPr lang="es-ES" sz="2000" b="1" kern="1200" dirty="0">
                <a:solidFill>
                  <a:prstClr val="black"/>
                </a:solidFill>
              </a:rPr>
              <a:t> </a:t>
            </a:r>
            <a:r>
              <a:rPr lang="es-ES" sz="2000" b="1" kern="1200" dirty="0" err="1">
                <a:solidFill>
                  <a:prstClr val="black"/>
                </a:solidFill>
              </a:rPr>
              <a:t>jerbal</a:t>
            </a:r>
            <a:r>
              <a:rPr lang="es-ES" sz="2000" b="1" kern="1200" dirty="0">
                <a:solidFill>
                  <a:prstClr val="black"/>
                </a:solidFill>
              </a:rPr>
              <a:t> </a:t>
            </a:r>
            <a:r>
              <a:rPr lang="es-ES" sz="2000" b="1" kern="1200" dirty="0" err="1">
                <a:solidFill>
                  <a:prstClr val="black"/>
                </a:solidFill>
              </a:rPr>
              <a:t>ko</a:t>
            </a:r>
            <a:r>
              <a:rPr lang="es-ES" sz="2000" b="1" kern="1200" dirty="0">
                <a:solidFill>
                  <a:prstClr val="black"/>
                </a:solidFill>
              </a:rPr>
              <a:t> air </a:t>
            </a:r>
            <a:r>
              <a:rPr lang="es-ES" sz="2000" b="1" kern="1200" dirty="0" err="1">
                <a:solidFill>
                  <a:prstClr val="black"/>
                </a:solidFill>
              </a:rPr>
              <a:t>rebōd</a:t>
            </a:r>
            <a:r>
              <a:rPr lang="es-ES" sz="2000" b="1" kern="1200" dirty="0">
                <a:solidFill>
                  <a:prstClr val="black"/>
                </a:solidFill>
              </a:rPr>
              <a:t>, </a:t>
            </a:r>
            <a:r>
              <a:rPr lang="es-ES" sz="2000" b="1" kern="1200" dirty="0" err="1">
                <a:solidFill>
                  <a:prstClr val="black"/>
                </a:solidFill>
              </a:rPr>
              <a:t>im</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me </a:t>
            </a:r>
            <a:r>
              <a:rPr lang="es-ES" sz="2000" b="1" kern="1200" dirty="0" err="1">
                <a:solidFill>
                  <a:prstClr val="black"/>
                </a:solidFill>
              </a:rPr>
              <a:t>emoj</a:t>
            </a:r>
            <a:r>
              <a:rPr lang="es-ES" sz="2000" b="1" kern="1200" dirty="0">
                <a:solidFill>
                  <a:prstClr val="black"/>
                </a:solidFill>
              </a:rPr>
              <a:t> </a:t>
            </a:r>
            <a:r>
              <a:rPr lang="es-ES" sz="2000" b="1" kern="1200" dirty="0" err="1">
                <a:solidFill>
                  <a:prstClr val="black"/>
                </a:solidFill>
              </a:rPr>
              <a:t>aer</a:t>
            </a:r>
            <a:r>
              <a:rPr lang="es-ES" sz="2000" b="1" kern="1200" dirty="0">
                <a:solidFill>
                  <a:prstClr val="black"/>
                </a:solidFill>
              </a:rPr>
              <a:t> </a:t>
            </a:r>
            <a:r>
              <a:rPr lang="es-ES" sz="2000" b="1" kern="1200" dirty="0" err="1">
                <a:solidFill>
                  <a:prstClr val="black"/>
                </a:solidFill>
              </a:rPr>
              <a:t>kajekdon</a:t>
            </a:r>
            <a:r>
              <a:rPr lang="es-ES" sz="2000" b="1" kern="1200" dirty="0">
                <a:solidFill>
                  <a:prstClr val="black"/>
                </a:solidFill>
              </a:rPr>
              <a:t> E </a:t>
            </a:r>
            <a:r>
              <a:rPr lang="es-ES" sz="2000" b="1" kern="1200" dirty="0" err="1">
                <a:solidFill>
                  <a:prstClr val="black"/>
                </a:solidFill>
              </a:rPr>
              <a:t>enaj</a:t>
            </a:r>
            <a:r>
              <a:rPr lang="es-ES" sz="2000" b="1" kern="1200" dirty="0">
                <a:solidFill>
                  <a:prstClr val="black"/>
                </a:solidFill>
              </a:rPr>
              <a:t> </a:t>
            </a:r>
            <a:r>
              <a:rPr lang="es-ES" sz="2000" b="1" kern="1200" dirty="0" err="1">
                <a:solidFill>
                  <a:prstClr val="black"/>
                </a:solidFill>
              </a:rPr>
              <a:t>kokkure</a:t>
            </a:r>
            <a:r>
              <a:rPr lang="es-ES" sz="2000" b="1" kern="1200" dirty="0">
                <a:solidFill>
                  <a:prstClr val="black"/>
                </a:solidFill>
              </a:rPr>
              <a:t> ir.</a:t>
            </a:r>
          </a:p>
        </p:txBody>
      </p:sp>
      <p:pic>
        <p:nvPicPr>
          <p:cNvPr id="4" name="Imagen 3">
            <a:extLst>
              <a:ext uri="{FF2B5EF4-FFF2-40B4-BE49-F238E27FC236}">
                <a16:creationId xmlns:a16="http://schemas.microsoft.com/office/drawing/2014/main" id="{C2D3123F-77E1-5EE7-04A2-79A930A390E2}"/>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a:fillRect/>
          </a:stretch>
        </p:blipFill>
        <p:spPr>
          <a:xfrm>
            <a:off x="7299158" y="1433735"/>
            <a:ext cx="4749820" cy="5305352"/>
          </a:xfrm>
          <a:prstGeom prst="rect">
            <a:avLst/>
          </a:prstGeom>
          <a:ln w="127000" cap="rnd">
            <a:solidFill>
              <a:schemeClr val="accent2">
                <a:lumMod val="40000"/>
                <a:lumOff val="60000"/>
              </a:schemeClr>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6" name="CuadroTexto 5">
            <a:extLst>
              <a:ext uri="{FF2B5EF4-FFF2-40B4-BE49-F238E27FC236}">
                <a16:creationId xmlns:a16="http://schemas.microsoft.com/office/drawing/2014/main" id="{A904CF9D-7E5C-05F2-40B6-D21A9E45332D}"/>
              </a:ext>
            </a:extLst>
          </p:cNvPr>
          <p:cNvSpPr txBox="1"/>
          <p:nvPr/>
        </p:nvSpPr>
        <p:spPr>
          <a:xfrm>
            <a:off x="104772" y="5738814"/>
            <a:ext cx="7115178" cy="1015663"/>
          </a:xfrm>
          <a:prstGeom prst="rect">
            <a:avLst/>
          </a:prstGeom>
          <a:noFill/>
        </p:spPr>
        <p:txBody>
          <a:bodyPr wrap="square">
            <a:spAutoFit/>
          </a:bodyPr>
          <a:lstStyle/>
          <a:p>
            <a:pPr lvl="0" hangingPunct="1">
              <a:spcBef>
                <a:spcPts val="600"/>
              </a:spcBef>
              <a:defRPr/>
            </a:pPr>
            <a:r>
              <a:rPr lang="es-ES" sz="2000" b="1" kern="1200" dirty="0" err="1">
                <a:solidFill>
                  <a:prstClr val="black"/>
                </a:solidFill>
              </a:rPr>
              <a:t>Kajoor</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an</a:t>
            </a:r>
            <a:r>
              <a:rPr lang="es-ES" sz="2000" b="1" kern="1200" dirty="0">
                <a:solidFill>
                  <a:prstClr val="black"/>
                </a:solidFill>
              </a:rPr>
              <a:t> Anij, </a:t>
            </a:r>
            <a:r>
              <a:rPr lang="es-ES" sz="2000" b="1" kern="1200" dirty="0" err="1">
                <a:solidFill>
                  <a:prstClr val="black"/>
                </a:solidFill>
              </a:rPr>
              <a:t>kar</a:t>
            </a:r>
            <a:r>
              <a:rPr lang="es-ES" sz="2000" b="1" kern="1200" dirty="0">
                <a:solidFill>
                  <a:prstClr val="black"/>
                </a:solidFill>
              </a:rPr>
              <a:t> </a:t>
            </a:r>
            <a:r>
              <a:rPr lang="es-ES" sz="2000" b="1" kern="1200" dirty="0" err="1">
                <a:solidFill>
                  <a:prstClr val="black"/>
                </a:solidFill>
              </a:rPr>
              <a:t>kwalok</a:t>
            </a:r>
            <a:r>
              <a:rPr lang="es-ES" sz="2000" b="1" kern="1200" dirty="0">
                <a:solidFill>
                  <a:prstClr val="black"/>
                </a:solidFill>
              </a:rPr>
              <a:t> ion </a:t>
            </a:r>
            <a:r>
              <a:rPr lang="es-ES" sz="2000" b="1" kern="1200" dirty="0" err="1">
                <a:solidFill>
                  <a:prstClr val="black"/>
                </a:solidFill>
              </a:rPr>
              <a:t>debwāāl</a:t>
            </a:r>
            <a:r>
              <a:rPr lang="es-ES" sz="2000" b="1" kern="1200" dirty="0">
                <a:solidFill>
                  <a:prstClr val="black"/>
                </a:solidFill>
              </a:rPr>
              <a:t> </a:t>
            </a:r>
            <a:r>
              <a:rPr lang="es-ES" sz="2000" b="1" kern="1200" dirty="0" err="1">
                <a:solidFill>
                  <a:prstClr val="black"/>
                </a:solidFill>
              </a:rPr>
              <a:t>eo</a:t>
            </a:r>
            <a:r>
              <a:rPr lang="es-ES" sz="2000" b="1" kern="1200" dirty="0">
                <a:solidFill>
                  <a:prstClr val="black"/>
                </a:solidFill>
              </a:rPr>
              <a:t>, </a:t>
            </a:r>
            <a:r>
              <a:rPr lang="es-ES" sz="2000" b="1" kern="1200" dirty="0" err="1">
                <a:solidFill>
                  <a:prstClr val="black"/>
                </a:solidFill>
              </a:rPr>
              <a:t>ej</a:t>
            </a:r>
            <a:r>
              <a:rPr lang="es-ES" sz="2000" b="1" kern="1200" dirty="0">
                <a:solidFill>
                  <a:prstClr val="black"/>
                </a:solidFill>
              </a:rPr>
              <a:t> </a:t>
            </a:r>
            <a:r>
              <a:rPr lang="es-ES" sz="2000" b="1" kern="1200" dirty="0" err="1">
                <a:solidFill>
                  <a:prstClr val="black"/>
                </a:solidFill>
              </a:rPr>
              <a:t>maroñ</a:t>
            </a:r>
            <a:r>
              <a:rPr lang="es-ES" sz="2000" b="1" kern="1200" dirty="0">
                <a:solidFill>
                  <a:prstClr val="black"/>
                </a:solidFill>
              </a:rPr>
              <a:t> in </a:t>
            </a:r>
            <a:r>
              <a:rPr lang="es-ES" sz="2000" b="1" kern="1200" dirty="0" err="1">
                <a:solidFill>
                  <a:prstClr val="black"/>
                </a:solidFill>
              </a:rPr>
              <a:t>kōmman</a:t>
            </a:r>
            <a:r>
              <a:rPr lang="es-ES" sz="2000" b="1" kern="1200" dirty="0">
                <a:solidFill>
                  <a:prstClr val="black"/>
                </a:solidFill>
              </a:rPr>
              <a:t> </a:t>
            </a:r>
            <a:r>
              <a:rPr lang="es-ES" sz="2000" b="1" kern="1200" dirty="0" err="1">
                <a:solidFill>
                  <a:prstClr val="black"/>
                </a:solidFill>
              </a:rPr>
              <a:t>ainemõn</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a:t>
            </a:r>
            <a:r>
              <a:rPr lang="es-ES" sz="2000" b="1" kern="1200" dirty="0" err="1">
                <a:solidFill>
                  <a:prstClr val="black"/>
                </a:solidFill>
              </a:rPr>
              <a:t>armij</a:t>
            </a:r>
            <a:r>
              <a:rPr lang="es-ES" sz="2000" b="1" kern="1200" dirty="0">
                <a:solidFill>
                  <a:prstClr val="black"/>
                </a:solidFill>
              </a:rPr>
              <a:t> </a:t>
            </a:r>
            <a:r>
              <a:rPr lang="es-ES" sz="2000" b="1" kern="1200" dirty="0" err="1">
                <a:solidFill>
                  <a:prstClr val="black"/>
                </a:solidFill>
              </a:rPr>
              <a:t>ibben</a:t>
            </a:r>
            <a:r>
              <a:rPr lang="es-ES" sz="2000" b="1" kern="1200" dirty="0">
                <a:solidFill>
                  <a:prstClr val="black"/>
                </a:solidFill>
              </a:rPr>
              <a:t> Anij </a:t>
            </a:r>
            <a:r>
              <a:rPr lang="es-ES" sz="2000" b="1" kern="1200" dirty="0" err="1">
                <a:solidFill>
                  <a:prstClr val="black"/>
                </a:solidFill>
              </a:rPr>
              <a:t>ilo</a:t>
            </a:r>
            <a:r>
              <a:rPr lang="es-ES" sz="2000" b="1" kern="1200" dirty="0">
                <a:solidFill>
                  <a:prstClr val="black"/>
                </a:solidFill>
              </a:rPr>
              <a:t> </a:t>
            </a:r>
            <a:r>
              <a:rPr lang="es-ES" sz="2000" b="1" kern="1200" dirty="0" err="1">
                <a:solidFill>
                  <a:prstClr val="black"/>
                </a:solidFill>
              </a:rPr>
              <a:t>An</a:t>
            </a:r>
            <a:r>
              <a:rPr lang="es-ES" sz="2000" b="1" kern="1200" dirty="0">
                <a:solidFill>
                  <a:prstClr val="black"/>
                </a:solidFill>
              </a:rPr>
              <a:t> </a:t>
            </a:r>
            <a:r>
              <a:rPr lang="es-ES" sz="2000" b="1" kern="1200" dirty="0" err="1">
                <a:solidFill>
                  <a:prstClr val="black"/>
                </a:solidFill>
              </a:rPr>
              <a:t>jeorlok</a:t>
            </a:r>
            <a:r>
              <a:rPr lang="es-ES" sz="2000" b="1" kern="1200" dirty="0">
                <a:solidFill>
                  <a:prstClr val="black"/>
                </a:solidFill>
              </a:rPr>
              <a:t> </a:t>
            </a:r>
            <a:r>
              <a:rPr lang="es-ES" sz="2000" b="1" kern="1200" dirty="0" err="1">
                <a:solidFill>
                  <a:prstClr val="black"/>
                </a:solidFill>
              </a:rPr>
              <a:t>bwid</a:t>
            </a:r>
            <a:r>
              <a:rPr lang="es-ES" sz="2000" b="1" kern="1200" dirty="0">
                <a:solidFill>
                  <a:prstClr val="black"/>
                </a:solidFill>
              </a:rPr>
              <a:t> </a:t>
            </a:r>
            <a:r>
              <a:rPr lang="es-ES" sz="2000" b="1" kern="1200" dirty="0" err="1">
                <a:solidFill>
                  <a:prstClr val="black"/>
                </a:solidFill>
              </a:rPr>
              <a:t>ko</a:t>
            </a:r>
            <a:r>
              <a:rPr lang="es-ES" sz="2000" b="1" kern="1200" dirty="0">
                <a:solidFill>
                  <a:prstClr val="black"/>
                </a:solidFill>
              </a:rPr>
              <a:t> </a:t>
            </a:r>
            <a:r>
              <a:rPr lang="es-ES" sz="2000" b="1" kern="1200" dirty="0" err="1">
                <a:solidFill>
                  <a:prstClr val="black"/>
                </a:solidFill>
              </a:rPr>
              <a:t>aer</a:t>
            </a:r>
            <a:r>
              <a:rPr lang="es-ES" sz="2000" b="1" kern="1200" dirty="0">
                <a:solidFill>
                  <a:prstClr val="black"/>
                </a:solidFill>
              </a:rPr>
              <a:t> </a:t>
            </a:r>
            <a:r>
              <a:rPr lang="es-ES" sz="2000" b="1" kern="1200" dirty="0" err="1">
                <a:solidFill>
                  <a:prstClr val="black"/>
                </a:solidFill>
              </a:rPr>
              <a:t>otemjej</a:t>
            </a:r>
            <a:r>
              <a:rPr lang="es-ES" sz="2000" b="1" kern="1200" dirty="0">
                <a:solidFill>
                  <a:prstClr val="black"/>
                </a:solidFill>
              </a:rPr>
              <a:t>, </a:t>
            </a:r>
            <a:r>
              <a:rPr lang="es-ES" sz="2000" b="1" kern="1200" dirty="0" err="1">
                <a:solidFill>
                  <a:prstClr val="black"/>
                </a:solidFill>
              </a:rPr>
              <a:t>im</a:t>
            </a:r>
            <a:r>
              <a:rPr lang="es-ES" sz="2000" b="1" kern="1200" dirty="0">
                <a:solidFill>
                  <a:prstClr val="black"/>
                </a:solidFill>
              </a:rPr>
              <a:t> </a:t>
            </a:r>
            <a:r>
              <a:rPr lang="es-ES" sz="2000" b="1" kern="1200" dirty="0" err="1">
                <a:solidFill>
                  <a:prstClr val="black"/>
                </a:solidFill>
              </a:rPr>
              <a:t>lelok</a:t>
            </a:r>
            <a:r>
              <a:rPr lang="es-ES" sz="2000" b="1" kern="1200" dirty="0">
                <a:solidFill>
                  <a:prstClr val="black"/>
                </a:solidFill>
              </a:rPr>
              <a:t> </a:t>
            </a:r>
            <a:r>
              <a:rPr lang="es-ES" sz="2000" b="1" kern="1200" dirty="0" err="1">
                <a:solidFill>
                  <a:prstClr val="black"/>
                </a:solidFill>
              </a:rPr>
              <a:t>ñan</a:t>
            </a:r>
            <a:r>
              <a:rPr lang="es-ES" sz="2000" b="1" kern="1200" dirty="0">
                <a:solidFill>
                  <a:prstClr val="black"/>
                </a:solidFill>
              </a:rPr>
              <a:t> ir </a:t>
            </a:r>
            <a:r>
              <a:rPr lang="es-ES" sz="2000" b="1" kern="1200" dirty="0" err="1">
                <a:solidFill>
                  <a:prstClr val="black"/>
                </a:solidFill>
              </a:rPr>
              <a:t>mour</a:t>
            </a:r>
            <a:r>
              <a:rPr lang="es-ES" sz="2000" b="1" kern="1200" dirty="0">
                <a:solidFill>
                  <a:prstClr val="black"/>
                </a:solidFill>
              </a:rPr>
              <a:t> </a:t>
            </a:r>
            <a:r>
              <a:rPr lang="es-ES" sz="2000" b="1" kern="1200" dirty="0" err="1">
                <a:solidFill>
                  <a:prstClr val="black"/>
                </a:solidFill>
              </a:rPr>
              <a:t>indeeo</a:t>
            </a:r>
            <a:r>
              <a:rPr lang="es-ES" sz="2000" b="1" kern="1200" dirty="0">
                <a:solidFill>
                  <a:prstClr val="black"/>
                </a:solidFill>
              </a:rPr>
              <a:t> (Col. 1:20; 1P. 2:24).</a:t>
            </a:r>
          </a:p>
        </p:txBody>
      </p:sp>
    </p:spTree>
    <p:extLst>
      <p:ext uri="{BB962C8B-B14F-4D97-AF65-F5344CB8AC3E}">
        <p14:creationId xmlns:p14="http://schemas.microsoft.com/office/powerpoint/2010/main" val="3154949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425"/>
                            </p:stCondLst>
                            <p:childTnLst>
                              <p:par>
                                <p:cTn id="22" presetID="17" presetClass="entr" presetSubtype="4"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ppt_x</p:attrName>
                                        </p:attrNameLst>
                                      </p:cBhvr>
                                      <p:tavLst>
                                        <p:tav tm="0">
                                          <p:val>
                                            <p:strVal val="#ppt_x"/>
                                          </p:val>
                                        </p:tav>
                                        <p:tav tm="100000">
                                          <p:val>
                                            <p:strVal val="#ppt_x"/>
                                          </p:val>
                                        </p:tav>
                                      </p:tavLst>
                                    </p:anim>
                                    <p:anim calcmode="lin" valueType="num">
                                      <p:cBhvr>
                                        <p:cTn id="25" dur="500" fill="hold"/>
                                        <p:tgtEl>
                                          <p:spTgt spid="4"/>
                                        </p:tgtEl>
                                        <p:attrNameLst>
                                          <p:attrName>ppt_y</p:attrName>
                                        </p:attrNameLst>
                                      </p:cBhvr>
                                      <p:tavLst>
                                        <p:tav tm="0">
                                          <p:val>
                                            <p:strVal val="#ppt_y+#ppt_h/2"/>
                                          </p:val>
                                        </p:tav>
                                        <p:tav tm="100000">
                                          <p:val>
                                            <p:strVal val="#ppt_y"/>
                                          </p:val>
                                        </p:tav>
                                      </p:tavLst>
                                    </p:anim>
                                    <p:anim calcmode="lin" valueType="num">
                                      <p:cBhvr>
                                        <p:cTn id="26" dur="500" fill="hold"/>
                                        <p:tgtEl>
                                          <p:spTgt spid="4"/>
                                        </p:tgtEl>
                                        <p:attrNameLst>
                                          <p:attrName>ppt_w</p:attrName>
                                        </p:attrNameLst>
                                      </p:cBhvr>
                                      <p:tavLst>
                                        <p:tav tm="0">
                                          <p:val>
                                            <p:strVal val="#ppt_w"/>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8">
                                            <p:graphicEl>
                                              <a:dgm id="{25054C57-80EB-438A-B34F-C43C140D9487}"/>
                                            </p:graphicEl>
                                          </p:spTgt>
                                        </p:tgtEl>
                                        <p:attrNameLst>
                                          <p:attrName>style.visibility</p:attrName>
                                        </p:attrNameLst>
                                      </p:cBhvr>
                                      <p:to>
                                        <p:strVal val="visible"/>
                                      </p:to>
                                    </p:set>
                                    <p:animEffect transition="in" filter="fade">
                                      <p:cBhvr>
                                        <p:cTn id="37" dur="500"/>
                                        <p:tgtEl>
                                          <p:spTgt spid="8">
                                            <p:graphicEl>
                                              <a:dgm id="{25054C57-80EB-438A-B34F-C43C140D9487}"/>
                                            </p:graphicEl>
                                          </p:spTgt>
                                        </p:tgtEl>
                                      </p:cBhvr>
                                    </p:animEffect>
                                    <p:anim calcmode="lin" valueType="num">
                                      <p:cBhvr>
                                        <p:cTn id="38" dur="500" fill="hold"/>
                                        <p:tgtEl>
                                          <p:spTgt spid="8">
                                            <p:graphicEl>
                                              <a:dgm id="{25054C57-80EB-438A-B34F-C43C140D9487}"/>
                                            </p:graphicEl>
                                          </p:spTgt>
                                        </p:tgtEl>
                                        <p:attrNameLst>
                                          <p:attrName>ppt_x</p:attrName>
                                        </p:attrNameLst>
                                      </p:cBhvr>
                                      <p:tavLst>
                                        <p:tav tm="0">
                                          <p:val>
                                            <p:strVal val="#ppt_x"/>
                                          </p:val>
                                        </p:tav>
                                        <p:tav tm="100000">
                                          <p:val>
                                            <p:strVal val="#ppt_x"/>
                                          </p:val>
                                        </p:tav>
                                      </p:tavLst>
                                    </p:anim>
                                    <p:anim calcmode="lin" valueType="num">
                                      <p:cBhvr>
                                        <p:cTn id="39" dur="500" fill="hold"/>
                                        <p:tgtEl>
                                          <p:spTgt spid="8">
                                            <p:graphicEl>
                                              <a:dgm id="{25054C57-80EB-438A-B34F-C43C140D9487}"/>
                                            </p:graphic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8">
                                            <p:graphicEl>
                                              <a:dgm id="{70BB5423-44C2-4264-A302-7EF7C470D129}"/>
                                            </p:graphicEl>
                                          </p:spTgt>
                                        </p:tgtEl>
                                        <p:attrNameLst>
                                          <p:attrName>style.visibility</p:attrName>
                                        </p:attrNameLst>
                                      </p:cBhvr>
                                      <p:to>
                                        <p:strVal val="visible"/>
                                      </p:to>
                                    </p:set>
                                    <p:animEffect transition="in" filter="fade">
                                      <p:cBhvr>
                                        <p:cTn id="42" dur="500"/>
                                        <p:tgtEl>
                                          <p:spTgt spid="8">
                                            <p:graphicEl>
                                              <a:dgm id="{70BB5423-44C2-4264-A302-7EF7C470D129}"/>
                                            </p:graphicEl>
                                          </p:spTgt>
                                        </p:tgtEl>
                                      </p:cBhvr>
                                    </p:animEffect>
                                    <p:anim calcmode="lin" valueType="num">
                                      <p:cBhvr>
                                        <p:cTn id="43" dur="500" fill="hold"/>
                                        <p:tgtEl>
                                          <p:spTgt spid="8">
                                            <p:graphicEl>
                                              <a:dgm id="{70BB5423-44C2-4264-A302-7EF7C470D129}"/>
                                            </p:graphicEl>
                                          </p:spTgt>
                                        </p:tgtEl>
                                        <p:attrNameLst>
                                          <p:attrName>ppt_x</p:attrName>
                                        </p:attrNameLst>
                                      </p:cBhvr>
                                      <p:tavLst>
                                        <p:tav tm="0">
                                          <p:val>
                                            <p:strVal val="#ppt_x"/>
                                          </p:val>
                                        </p:tav>
                                        <p:tav tm="100000">
                                          <p:val>
                                            <p:strVal val="#ppt_x"/>
                                          </p:val>
                                        </p:tav>
                                      </p:tavLst>
                                    </p:anim>
                                    <p:anim calcmode="lin" valueType="num">
                                      <p:cBhvr>
                                        <p:cTn id="44" dur="500" fill="hold"/>
                                        <p:tgtEl>
                                          <p:spTgt spid="8">
                                            <p:graphicEl>
                                              <a:dgm id="{70BB5423-44C2-4264-A302-7EF7C470D129}"/>
                                            </p:graphic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8">
                                            <p:graphicEl>
                                              <a:dgm id="{03A699E0-4414-4A67-A2ED-2C550AF981F1}"/>
                                            </p:graphicEl>
                                          </p:spTgt>
                                        </p:tgtEl>
                                        <p:attrNameLst>
                                          <p:attrName>style.visibility</p:attrName>
                                        </p:attrNameLst>
                                      </p:cBhvr>
                                      <p:to>
                                        <p:strVal val="visible"/>
                                      </p:to>
                                    </p:set>
                                    <p:animEffect transition="in" filter="fade">
                                      <p:cBhvr>
                                        <p:cTn id="47" dur="500"/>
                                        <p:tgtEl>
                                          <p:spTgt spid="8">
                                            <p:graphicEl>
                                              <a:dgm id="{03A699E0-4414-4A67-A2ED-2C550AF981F1}"/>
                                            </p:graphicEl>
                                          </p:spTgt>
                                        </p:tgtEl>
                                      </p:cBhvr>
                                    </p:animEffect>
                                    <p:anim calcmode="lin" valueType="num">
                                      <p:cBhvr>
                                        <p:cTn id="48" dur="500" fill="hold"/>
                                        <p:tgtEl>
                                          <p:spTgt spid="8">
                                            <p:graphicEl>
                                              <a:dgm id="{03A699E0-4414-4A67-A2ED-2C550AF981F1}"/>
                                            </p:graphicEl>
                                          </p:spTgt>
                                        </p:tgtEl>
                                        <p:attrNameLst>
                                          <p:attrName>ppt_x</p:attrName>
                                        </p:attrNameLst>
                                      </p:cBhvr>
                                      <p:tavLst>
                                        <p:tav tm="0">
                                          <p:val>
                                            <p:strVal val="#ppt_x"/>
                                          </p:val>
                                        </p:tav>
                                        <p:tav tm="100000">
                                          <p:val>
                                            <p:strVal val="#ppt_x"/>
                                          </p:val>
                                        </p:tav>
                                      </p:tavLst>
                                    </p:anim>
                                    <p:anim calcmode="lin" valueType="num">
                                      <p:cBhvr>
                                        <p:cTn id="49" dur="500" fill="hold"/>
                                        <p:tgtEl>
                                          <p:spTgt spid="8">
                                            <p:graphicEl>
                                              <a:dgm id="{03A699E0-4414-4A67-A2ED-2C550AF981F1}"/>
                                            </p:graphic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8">
                                            <p:graphicEl>
                                              <a:dgm id="{E7F4D5B1-82DC-4F0B-ACA5-D713CF6E241B}"/>
                                            </p:graphicEl>
                                          </p:spTgt>
                                        </p:tgtEl>
                                        <p:attrNameLst>
                                          <p:attrName>style.visibility</p:attrName>
                                        </p:attrNameLst>
                                      </p:cBhvr>
                                      <p:to>
                                        <p:strVal val="visible"/>
                                      </p:to>
                                    </p:set>
                                    <p:animEffect transition="in" filter="fade">
                                      <p:cBhvr>
                                        <p:cTn id="54" dur="500"/>
                                        <p:tgtEl>
                                          <p:spTgt spid="8">
                                            <p:graphicEl>
                                              <a:dgm id="{E7F4D5B1-82DC-4F0B-ACA5-D713CF6E241B}"/>
                                            </p:graphicEl>
                                          </p:spTgt>
                                        </p:tgtEl>
                                      </p:cBhvr>
                                    </p:animEffect>
                                    <p:anim calcmode="lin" valueType="num">
                                      <p:cBhvr>
                                        <p:cTn id="55" dur="500" fill="hold"/>
                                        <p:tgtEl>
                                          <p:spTgt spid="8">
                                            <p:graphicEl>
                                              <a:dgm id="{E7F4D5B1-82DC-4F0B-ACA5-D713CF6E241B}"/>
                                            </p:graphicEl>
                                          </p:spTgt>
                                        </p:tgtEl>
                                        <p:attrNameLst>
                                          <p:attrName>ppt_x</p:attrName>
                                        </p:attrNameLst>
                                      </p:cBhvr>
                                      <p:tavLst>
                                        <p:tav tm="0">
                                          <p:val>
                                            <p:strVal val="#ppt_x"/>
                                          </p:val>
                                        </p:tav>
                                        <p:tav tm="100000">
                                          <p:val>
                                            <p:strVal val="#ppt_x"/>
                                          </p:val>
                                        </p:tav>
                                      </p:tavLst>
                                    </p:anim>
                                    <p:anim calcmode="lin" valueType="num">
                                      <p:cBhvr>
                                        <p:cTn id="56" dur="500" fill="hold"/>
                                        <p:tgtEl>
                                          <p:spTgt spid="8">
                                            <p:graphicEl>
                                              <a:dgm id="{E7F4D5B1-82DC-4F0B-ACA5-D713CF6E241B}"/>
                                            </p:graphic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8">
                                            <p:graphicEl>
                                              <a:dgm id="{4355E25E-6589-42EB-8782-7DD0B8C5DA7C}"/>
                                            </p:graphicEl>
                                          </p:spTgt>
                                        </p:tgtEl>
                                        <p:attrNameLst>
                                          <p:attrName>style.visibility</p:attrName>
                                        </p:attrNameLst>
                                      </p:cBhvr>
                                      <p:to>
                                        <p:strVal val="visible"/>
                                      </p:to>
                                    </p:set>
                                    <p:animEffect transition="in" filter="fade">
                                      <p:cBhvr>
                                        <p:cTn id="59" dur="500"/>
                                        <p:tgtEl>
                                          <p:spTgt spid="8">
                                            <p:graphicEl>
                                              <a:dgm id="{4355E25E-6589-42EB-8782-7DD0B8C5DA7C}"/>
                                            </p:graphicEl>
                                          </p:spTgt>
                                        </p:tgtEl>
                                      </p:cBhvr>
                                    </p:animEffect>
                                    <p:anim calcmode="lin" valueType="num">
                                      <p:cBhvr>
                                        <p:cTn id="60" dur="500" fill="hold"/>
                                        <p:tgtEl>
                                          <p:spTgt spid="8">
                                            <p:graphicEl>
                                              <a:dgm id="{4355E25E-6589-42EB-8782-7DD0B8C5DA7C}"/>
                                            </p:graphicEl>
                                          </p:spTgt>
                                        </p:tgtEl>
                                        <p:attrNameLst>
                                          <p:attrName>ppt_x</p:attrName>
                                        </p:attrNameLst>
                                      </p:cBhvr>
                                      <p:tavLst>
                                        <p:tav tm="0">
                                          <p:val>
                                            <p:strVal val="#ppt_x"/>
                                          </p:val>
                                        </p:tav>
                                        <p:tav tm="100000">
                                          <p:val>
                                            <p:strVal val="#ppt_x"/>
                                          </p:val>
                                        </p:tav>
                                      </p:tavLst>
                                    </p:anim>
                                    <p:anim calcmode="lin" valueType="num">
                                      <p:cBhvr>
                                        <p:cTn id="61" dur="500" fill="hold"/>
                                        <p:tgtEl>
                                          <p:spTgt spid="8">
                                            <p:graphicEl>
                                              <a:dgm id="{4355E25E-6589-42EB-8782-7DD0B8C5DA7C}"/>
                                            </p:graphic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8">
                                            <p:graphicEl>
                                              <a:dgm id="{624BCA84-C5C0-415E-B6C0-97F62AE55C75}"/>
                                            </p:graphicEl>
                                          </p:spTgt>
                                        </p:tgtEl>
                                        <p:attrNameLst>
                                          <p:attrName>style.visibility</p:attrName>
                                        </p:attrNameLst>
                                      </p:cBhvr>
                                      <p:to>
                                        <p:strVal val="visible"/>
                                      </p:to>
                                    </p:set>
                                    <p:animEffect transition="in" filter="fade">
                                      <p:cBhvr>
                                        <p:cTn id="66" dur="500"/>
                                        <p:tgtEl>
                                          <p:spTgt spid="8">
                                            <p:graphicEl>
                                              <a:dgm id="{624BCA84-C5C0-415E-B6C0-97F62AE55C75}"/>
                                            </p:graphicEl>
                                          </p:spTgt>
                                        </p:tgtEl>
                                      </p:cBhvr>
                                    </p:animEffect>
                                    <p:anim calcmode="lin" valueType="num">
                                      <p:cBhvr>
                                        <p:cTn id="67" dur="500" fill="hold"/>
                                        <p:tgtEl>
                                          <p:spTgt spid="8">
                                            <p:graphicEl>
                                              <a:dgm id="{624BCA84-C5C0-415E-B6C0-97F62AE55C75}"/>
                                            </p:graphicEl>
                                          </p:spTgt>
                                        </p:tgtEl>
                                        <p:attrNameLst>
                                          <p:attrName>ppt_x</p:attrName>
                                        </p:attrNameLst>
                                      </p:cBhvr>
                                      <p:tavLst>
                                        <p:tav tm="0">
                                          <p:val>
                                            <p:strVal val="#ppt_x"/>
                                          </p:val>
                                        </p:tav>
                                        <p:tav tm="100000">
                                          <p:val>
                                            <p:strVal val="#ppt_x"/>
                                          </p:val>
                                        </p:tav>
                                      </p:tavLst>
                                    </p:anim>
                                    <p:anim calcmode="lin" valueType="num">
                                      <p:cBhvr>
                                        <p:cTn id="68" dur="500" fill="hold"/>
                                        <p:tgtEl>
                                          <p:spTgt spid="8">
                                            <p:graphicEl>
                                              <a:dgm id="{624BCA84-C5C0-415E-B6C0-97F62AE55C75}"/>
                                            </p:graphic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8">
                                            <p:graphicEl>
                                              <a:dgm id="{7874D64D-EFC1-45D8-8781-FC41040FE639}"/>
                                            </p:graphicEl>
                                          </p:spTgt>
                                        </p:tgtEl>
                                        <p:attrNameLst>
                                          <p:attrName>style.visibility</p:attrName>
                                        </p:attrNameLst>
                                      </p:cBhvr>
                                      <p:to>
                                        <p:strVal val="visible"/>
                                      </p:to>
                                    </p:set>
                                    <p:animEffect transition="in" filter="fade">
                                      <p:cBhvr>
                                        <p:cTn id="71" dur="500"/>
                                        <p:tgtEl>
                                          <p:spTgt spid="8">
                                            <p:graphicEl>
                                              <a:dgm id="{7874D64D-EFC1-45D8-8781-FC41040FE639}"/>
                                            </p:graphicEl>
                                          </p:spTgt>
                                        </p:tgtEl>
                                      </p:cBhvr>
                                    </p:animEffect>
                                    <p:anim calcmode="lin" valueType="num">
                                      <p:cBhvr>
                                        <p:cTn id="72" dur="500" fill="hold"/>
                                        <p:tgtEl>
                                          <p:spTgt spid="8">
                                            <p:graphicEl>
                                              <a:dgm id="{7874D64D-EFC1-45D8-8781-FC41040FE639}"/>
                                            </p:graphicEl>
                                          </p:spTgt>
                                        </p:tgtEl>
                                        <p:attrNameLst>
                                          <p:attrName>ppt_x</p:attrName>
                                        </p:attrNameLst>
                                      </p:cBhvr>
                                      <p:tavLst>
                                        <p:tav tm="0">
                                          <p:val>
                                            <p:strVal val="#ppt_x"/>
                                          </p:val>
                                        </p:tav>
                                        <p:tav tm="100000">
                                          <p:val>
                                            <p:strVal val="#ppt_x"/>
                                          </p:val>
                                        </p:tav>
                                      </p:tavLst>
                                    </p:anim>
                                    <p:anim calcmode="lin" valueType="num">
                                      <p:cBhvr>
                                        <p:cTn id="73" dur="500" fill="hold"/>
                                        <p:tgtEl>
                                          <p:spTgt spid="8">
                                            <p:graphicEl>
                                              <a:dgm id="{7874D64D-EFC1-45D8-8781-FC41040FE639}"/>
                                            </p:graphic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8">
                                            <p:graphicEl>
                                              <a:dgm id="{64D44CB1-1FF9-4750-A98F-13AC660D37EC}"/>
                                            </p:graphicEl>
                                          </p:spTgt>
                                        </p:tgtEl>
                                        <p:attrNameLst>
                                          <p:attrName>style.visibility</p:attrName>
                                        </p:attrNameLst>
                                      </p:cBhvr>
                                      <p:to>
                                        <p:strVal val="visible"/>
                                      </p:to>
                                    </p:set>
                                    <p:animEffect transition="in" filter="fade">
                                      <p:cBhvr>
                                        <p:cTn id="78" dur="500"/>
                                        <p:tgtEl>
                                          <p:spTgt spid="8">
                                            <p:graphicEl>
                                              <a:dgm id="{64D44CB1-1FF9-4750-A98F-13AC660D37EC}"/>
                                            </p:graphicEl>
                                          </p:spTgt>
                                        </p:tgtEl>
                                      </p:cBhvr>
                                    </p:animEffect>
                                    <p:anim calcmode="lin" valueType="num">
                                      <p:cBhvr>
                                        <p:cTn id="79" dur="500" fill="hold"/>
                                        <p:tgtEl>
                                          <p:spTgt spid="8">
                                            <p:graphicEl>
                                              <a:dgm id="{64D44CB1-1FF9-4750-A98F-13AC660D37EC}"/>
                                            </p:graphicEl>
                                          </p:spTgt>
                                        </p:tgtEl>
                                        <p:attrNameLst>
                                          <p:attrName>ppt_x</p:attrName>
                                        </p:attrNameLst>
                                      </p:cBhvr>
                                      <p:tavLst>
                                        <p:tav tm="0">
                                          <p:val>
                                            <p:strVal val="#ppt_x"/>
                                          </p:val>
                                        </p:tav>
                                        <p:tav tm="100000">
                                          <p:val>
                                            <p:strVal val="#ppt_x"/>
                                          </p:val>
                                        </p:tav>
                                      </p:tavLst>
                                    </p:anim>
                                    <p:anim calcmode="lin" valueType="num">
                                      <p:cBhvr>
                                        <p:cTn id="80" dur="500" fill="hold"/>
                                        <p:tgtEl>
                                          <p:spTgt spid="8">
                                            <p:graphicEl>
                                              <a:dgm id="{64D44CB1-1FF9-4750-A98F-13AC660D37EC}"/>
                                            </p:graphicEl>
                                          </p:spTgt>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8">
                                            <p:graphicEl>
                                              <a:dgm id="{B27D8779-5EB0-4067-9185-686BE8D30EAF}"/>
                                            </p:graphicEl>
                                          </p:spTgt>
                                        </p:tgtEl>
                                        <p:attrNameLst>
                                          <p:attrName>style.visibility</p:attrName>
                                        </p:attrNameLst>
                                      </p:cBhvr>
                                      <p:to>
                                        <p:strVal val="visible"/>
                                      </p:to>
                                    </p:set>
                                    <p:animEffect transition="in" filter="fade">
                                      <p:cBhvr>
                                        <p:cTn id="83" dur="500"/>
                                        <p:tgtEl>
                                          <p:spTgt spid="8">
                                            <p:graphicEl>
                                              <a:dgm id="{B27D8779-5EB0-4067-9185-686BE8D30EAF}"/>
                                            </p:graphicEl>
                                          </p:spTgt>
                                        </p:tgtEl>
                                      </p:cBhvr>
                                    </p:animEffect>
                                    <p:anim calcmode="lin" valueType="num">
                                      <p:cBhvr>
                                        <p:cTn id="84" dur="500" fill="hold"/>
                                        <p:tgtEl>
                                          <p:spTgt spid="8">
                                            <p:graphicEl>
                                              <a:dgm id="{B27D8779-5EB0-4067-9185-686BE8D30EAF}"/>
                                            </p:graphicEl>
                                          </p:spTgt>
                                        </p:tgtEl>
                                        <p:attrNameLst>
                                          <p:attrName>ppt_x</p:attrName>
                                        </p:attrNameLst>
                                      </p:cBhvr>
                                      <p:tavLst>
                                        <p:tav tm="0">
                                          <p:val>
                                            <p:strVal val="#ppt_x"/>
                                          </p:val>
                                        </p:tav>
                                        <p:tav tm="100000">
                                          <p:val>
                                            <p:strVal val="#ppt_x"/>
                                          </p:val>
                                        </p:tav>
                                      </p:tavLst>
                                    </p:anim>
                                    <p:anim calcmode="lin" valueType="num">
                                      <p:cBhvr>
                                        <p:cTn id="85" dur="500" fill="hold"/>
                                        <p:tgtEl>
                                          <p:spTgt spid="8">
                                            <p:graphicEl>
                                              <a:dgm id="{B27D8779-5EB0-4067-9185-686BE8D30EAF}"/>
                                            </p:graphicEl>
                                          </p:spTgt>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8">
                                            <p:graphicEl>
                                              <a:dgm id="{6CEFD66E-15EA-4CD8-AE74-B025AB01603D}"/>
                                            </p:graphicEl>
                                          </p:spTgt>
                                        </p:tgtEl>
                                        <p:attrNameLst>
                                          <p:attrName>style.visibility</p:attrName>
                                        </p:attrNameLst>
                                      </p:cBhvr>
                                      <p:to>
                                        <p:strVal val="visible"/>
                                      </p:to>
                                    </p:set>
                                    <p:animEffect transition="in" filter="fade">
                                      <p:cBhvr>
                                        <p:cTn id="90" dur="500"/>
                                        <p:tgtEl>
                                          <p:spTgt spid="8">
                                            <p:graphicEl>
                                              <a:dgm id="{6CEFD66E-15EA-4CD8-AE74-B025AB01603D}"/>
                                            </p:graphicEl>
                                          </p:spTgt>
                                        </p:tgtEl>
                                      </p:cBhvr>
                                    </p:animEffect>
                                    <p:anim calcmode="lin" valueType="num">
                                      <p:cBhvr>
                                        <p:cTn id="91" dur="500" fill="hold"/>
                                        <p:tgtEl>
                                          <p:spTgt spid="8">
                                            <p:graphicEl>
                                              <a:dgm id="{6CEFD66E-15EA-4CD8-AE74-B025AB01603D}"/>
                                            </p:graphicEl>
                                          </p:spTgt>
                                        </p:tgtEl>
                                        <p:attrNameLst>
                                          <p:attrName>ppt_x</p:attrName>
                                        </p:attrNameLst>
                                      </p:cBhvr>
                                      <p:tavLst>
                                        <p:tav tm="0">
                                          <p:val>
                                            <p:strVal val="#ppt_x"/>
                                          </p:val>
                                        </p:tav>
                                        <p:tav tm="100000">
                                          <p:val>
                                            <p:strVal val="#ppt_x"/>
                                          </p:val>
                                        </p:tav>
                                      </p:tavLst>
                                    </p:anim>
                                    <p:anim calcmode="lin" valueType="num">
                                      <p:cBhvr>
                                        <p:cTn id="92" dur="500" fill="hold"/>
                                        <p:tgtEl>
                                          <p:spTgt spid="8">
                                            <p:graphicEl>
                                              <a:dgm id="{6CEFD66E-15EA-4CD8-AE74-B025AB01603D}"/>
                                            </p:graphicEl>
                                          </p:spTgt>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8">
                                            <p:graphicEl>
                                              <a:dgm id="{02C810CF-DF91-406E-8049-7EEBFBD90EA0}"/>
                                            </p:graphicEl>
                                          </p:spTgt>
                                        </p:tgtEl>
                                        <p:attrNameLst>
                                          <p:attrName>style.visibility</p:attrName>
                                        </p:attrNameLst>
                                      </p:cBhvr>
                                      <p:to>
                                        <p:strVal val="visible"/>
                                      </p:to>
                                    </p:set>
                                    <p:animEffect transition="in" filter="fade">
                                      <p:cBhvr>
                                        <p:cTn id="95" dur="500"/>
                                        <p:tgtEl>
                                          <p:spTgt spid="8">
                                            <p:graphicEl>
                                              <a:dgm id="{02C810CF-DF91-406E-8049-7EEBFBD90EA0}"/>
                                            </p:graphicEl>
                                          </p:spTgt>
                                        </p:tgtEl>
                                      </p:cBhvr>
                                    </p:animEffect>
                                    <p:anim calcmode="lin" valueType="num">
                                      <p:cBhvr>
                                        <p:cTn id="96" dur="500" fill="hold"/>
                                        <p:tgtEl>
                                          <p:spTgt spid="8">
                                            <p:graphicEl>
                                              <a:dgm id="{02C810CF-DF91-406E-8049-7EEBFBD90EA0}"/>
                                            </p:graphicEl>
                                          </p:spTgt>
                                        </p:tgtEl>
                                        <p:attrNameLst>
                                          <p:attrName>ppt_x</p:attrName>
                                        </p:attrNameLst>
                                      </p:cBhvr>
                                      <p:tavLst>
                                        <p:tav tm="0">
                                          <p:val>
                                            <p:strVal val="#ppt_x"/>
                                          </p:val>
                                        </p:tav>
                                        <p:tav tm="100000">
                                          <p:val>
                                            <p:strVal val="#ppt_x"/>
                                          </p:val>
                                        </p:tav>
                                      </p:tavLst>
                                    </p:anim>
                                    <p:anim calcmode="lin" valueType="num">
                                      <p:cBhvr>
                                        <p:cTn id="97" dur="500" fill="hold"/>
                                        <p:tgtEl>
                                          <p:spTgt spid="8">
                                            <p:graphicEl>
                                              <a:dgm id="{02C810CF-DF91-406E-8049-7EEBFBD90EA0}"/>
                                            </p:graphicEl>
                                          </p:spTgt>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8">
                                            <p:graphicEl>
                                              <a:dgm id="{CB2A4995-A82B-416F-B79D-8E1A18C51C4A}"/>
                                            </p:graphicEl>
                                          </p:spTgt>
                                        </p:tgtEl>
                                        <p:attrNameLst>
                                          <p:attrName>style.visibility</p:attrName>
                                        </p:attrNameLst>
                                      </p:cBhvr>
                                      <p:to>
                                        <p:strVal val="visible"/>
                                      </p:to>
                                    </p:set>
                                    <p:animEffect transition="in" filter="fade">
                                      <p:cBhvr>
                                        <p:cTn id="102" dur="500"/>
                                        <p:tgtEl>
                                          <p:spTgt spid="8">
                                            <p:graphicEl>
                                              <a:dgm id="{CB2A4995-A82B-416F-B79D-8E1A18C51C4A}"/>
                                            </p:graphicEl>
                                          </p:spTgt>
                                        </p:tgtEl>
                                      </p:cBhvr>
                                    </p:animEffect>
                                    <p:anim calcmode="lin" valueType="num">
                                      <p:cBhvr>
                                        <p:cTn id="103" dur="500" fill="hold"/>
                                        <p:tgtEl>
                                          <p:spTgt spid="8">
                                            <p:graphicEl>
                                              <a:dgm id="{CB2A4995-A82B-416F-B79D-8E1A18C51C4A}"/>
                                            </p:graphicEl>
                                          </p:spTgt>
                                        </p:tgtEl>
                                        <p:attrNameLst>
                                          <p:attrName>ppt_x</p:attrName>
                                        </p:attrNameLst>
                                      </p:cBhvr>
                                      <p:tavLst>
                                        <p:tav tm="0">
                                          <p:val>
                                            <p:strVal val="#ppt_x"/>
                                          </p:val>
                                        </p:tav>
                                        <p:tav tm="100000">
                                          <p:val>
                                            <p:strVal val="#ppt_x"/>
                                          </p:val>
                                        </p:tav>
                                      </p:tavLst>
                                    </p:anim>
                                    <p:anim calcmode="lin" valueType="num">
                                      <p:cBhvr>
                                        <p:cTn id="104" dur="500" fill="hold"/>
                                        <p:tgtEl>
                                          <p:spTgt spid="8">
                                            <p:graphicEl>
                                              <a:dgm id="{CB2A4995-A82B-416F-B79D-8E1A18C51C4A}"/>
                                            </p:graphicEl>
                                          </p:spTgt>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8">
                                            <p:graphicEl>
                                              <a:dgm id="{0E56CA16-32BB-49FB-9DE5-A02DCEC73B4A}"/>
                                            </p:graphicEl>
                                          </p:spTgt>
                                        </p:tgtEl>
                                        <p:attrNameLst>
                                          <p:attrName>style.visibility</p:attrName>
                                        </p:attrNameLst>
                                      </p:cBhvr>
                                      <p:to>
                                        <p:strVal val="visible"/>
                                      </p:to>
                                    </p:set>
                                    <p:animEffect transition="in" filter="fade">
                                      <p:cBhvr>
                                        <p:cTn id="107" dur="500"/>
                                        <p:tgtEl>
                                          <p:spTgt spid="8">
                                            <p:graphicEl>
                                              <a:dgm id="{0E56CA16-32BB-49FB-9DE5-A02DCEC73B4A}"/>
                                            </p:graphicEl>
                                          </p:spTgt>
                                        </p:tgtEl>
                                      </p:cBhvr>
                                    </p:animEffect>
                                    <p:anim calcmode="lin" valueType="num">
                                      <p:cBhvr>
                                        <p:cTn id="108" dur="500" fill="hold"/>
                                        <p:tgtEl>
                                          <p:spTgt spid="8">
                                            <p:graphicEl>
                                              <a:dgm id="{0E56CA16-32BB-49FB-9DE5-A02DCEC73B4A}"/>
                                            </p:graphicEl>
                                          </p:spTgt>
                                        </p:tgtEl>
                                        <p:attrNameLst>
                                          <p:attrName>ppt_x</p:attrName>
                                        </p:attrNameLst>
                                      </p:cBhvr>
                                      <p:tavLst>
                                        <p:tav tm="0">
                                          <p:val>
                                            <p:strVal val="#ppt_x"/>
                                          </p:val>
                                        </p:tav>
                                        <p:tav tm="100000">
                                          <p:val>
                                            <p:strVal val="#ppt_x"/>
                                          </p:val>
                                        </p:tav>
                                      </p:tavLst>
                                    </p:anim>
                                    <p:anim calcmode="lin" valueType="num">
                                      <p:cBhvr>
                                        <p:cTn id="109" dur="500" fill="hold"/>
                                        <p:tgtEl>
                                          <p:spTgt spid="8">
                                            <p:graphicEl>
                                              <a:dgm id="{0E56CA16-32BB-49FB-9DE5-A02DCEC73B4A}"/>
                                            </p:graphicEl>
                                          </p:spTgt>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8">
                                            <p:graphicEl>
                                              <a:dgm id="{E84B4CEB-B787-4526-BAA1-E839B6A035AE}"/>
                                            </p:graphicEl>
                                          </p:spTgt>
                                        </p:tgtEl>
                                        <p:attrNameLst>
                                          <p:attrName>style.visibility</p:attrName>
                                        </p:attrNameLst>
                                      </p:cBhvr>
                                      <p:to>
                                        <p:strVal val="visible"/>
                                      </p:to>
                                    </p:set>
                                    <p:animEffect transition="in" filter="fade">
                                      <p:cBhvr>
                                        <p:cTn id="112" dur="500"/>
                                        <p:tgtEl>
                                          <p:spTgt spid="8">
                                            <p:graphicEl>
                                              <a:dgm id="{E84B4CEB-B787-4526-BAA1-E839B6A035AE}"/>
                                            </p:graphicEl>
                                          </p:spTgt>
                                        </p:tgtEl>
                                      </p:cBhvr>
                                    </p:animEffect>
                                    <p:anim calcmode="lin" valueType="num">
                                      <p:cBhvr>
                                        <p:cTn id="113" dur="500" fill="hold"/>
                                        <p:tgtEl>
                                          <p:spTgt spid="8">
                                            <p:graphicEl>
                                              <a:dgm id="{E84B4CEB-B787-4526-BAA1-E839B6A035AE}"/>
                                            </p:graphicEl>
                                          </p:spTgt>
                                        </p:tgtEl>
                                        <p:attrNameLst>
                                          <p:attrName>ppt_x</p:attrName>
                                        </p:attrNameLst>
                                      </p:cBhvr>
                                      <p:tavLst>
                                        <p:tav tm="0">
                                          <p:val>
                                            <p:strVal val="#ppt_x"/>
                                          </p:val>
                                        </p:tav>
                                        <p:tav tm="100000">
                                          <p:val>
                                            <p:strVal val="#ppt_x"/>
                                          </p:val>
                                        </p:tav>
                                      </p:tavLst>
                                    </p:anim>
                                    <p:anim calcmode="lin" valueType="num">
                                      <p:cBhvr>
                                        <p:cTn id="114" dur="500" fill="hold"/>
                                        <p:tgtEl>
                                          <p:spTgt spid="8">
                                            <p:graphicEl>
                                              <a:dgm id="{E84B4CEB-B787-4526-BAA1-E839B6A035AE}"/>
                                            </p:graphic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8">
                                            <p:graphicEl>
                                              <a:dgm id="{7583F063-1618-47DD-A04B-F94D883543E6}"/>
                                            </p:graphicEl>
                                          </p:spTgt>
                                        </p:tgtEl>
                                        <p:attrNameLst>
                                          <p:attrName>style.visibility</p:attrName>
                                        </p:attrNameLst>
                                      </p:cBhvr>
                                      <p:to>
                                        <p:strVal val="visible"/>
                                      </p:to>
                                    </p:set>
                                    <p:animEffect transition="in" filter="fade">
                                      <p:cBhvr>
                                        <p:cTn id="119" dur="500"/>
                                        <p:tgtEl>
                                          <p:spTgt spid="8">
                                            <p:graphicEl>
                                              <a:dgm id="{7583F063-1618-47DD-A04B-F94D883543E6}"/>
                                            </p:graphicEl>
                                          </p:spTgt>
                                        </p:tgtEl>
                                      </p:cBhvr>
                                    </p:animEffect>
                                    <p:anim calcmode="lin" valueType="num">
                                      <p:cBhvr>
                                        <p:cTn id="120" dur="500" fill="hold"/>
                                        <p:tgtEl>
                                          <p:spTgt spid="8">
                                            <p:graphicEl>
                                              <a:dgm id="{7583F063-1618-47DD-A04B-F94D883543E6}"/>
                                            </p:graphicEl>
                                          </p:spTgt>
                                        </p:tgtEl>
                                        <p:attrNameLst>
                                          <p:attrName>ppt_x</p:attrName>
                                        </p:attrNameLst>
                                      </p:cBhvr>
                                      <p:tavLst>
                                        <p:tav tm="0">
                                          <p:val>
                                            <p:strVal val="#ppt_x"/>
                                          </p:val>
                                        </p:tav>
                                        <p:tav tm="100000">
                                          <p:val>
                                            <p:strVal val="#ppt_x"/>
                                          </p:val>
                                        </p:tav>
                                      </p:tavLst>
                                    </p:anim>
                                    <p:anim calcmode="lin" valueType="num">
                                      <p:cBhvr>
                                        <p:cTn id="121" dur="500" fill="hold"/>
                                        <p:tgtEl>
                                          <p:spTgt spid="8">
                                            <p:graphicEl>
                                              <a:dgm id="{7583F063-1618-47DD-A04B-F94D883543E6}"/>
                                            </p:graphicEl>
                                          </p:spTgt>
                                        </p:tgtEl>
                                        <p:attrNameLst>
                                          <p:attrName>ppt_y</p:attrName>
                                        </p:attrNameLst>
                                      </p:cBhvr>
                                      <p:tavLst>
                                        <p:tav tm="0">
                                          <p:val>
                                            <p:strVal val="#ppt_y+.1"/>
                                          </p:val>
                                        </p:tav>
                                        <p:tav tm="100000">
                                          <p:val>
                                            <p:strVal val="#ppt_y"/>
                                          </p:val>
                                        </p:tav>
                                      </p:tavLst>
                                    </p:anim>
                                  </p:childTnLst>
                                </p:cTn>
                              </p:par>
                              <p:par>
                                <p:cTn id="122" presetID="42" presetClass="entr" presetSubtype="0" fill="hold" grpId="0" nodeType="withEffect">
                                  <p:stCondLst>
                                    <p:cond delay="0"/>
                                  </p:stCondLst>
                                  <p:childTnLst>
                                    <p:set>
                                      <p:cBhvr>
                                        <p:cTn id="123" dur="1" fill="hold">
                                          <p:stCondLst>
                                            <p:cond delay="0"/>
                                          </p:stCondLst>
                                        </p:cTn>
                                        <p:tgtEl>
                                          <p:spTgt spid="8">
                                            <p:graphicEl>
                                              <a:dgm id="{A34ED567-9FC9-480B-8EBA-D46A8A65E250}"/>
                                            </p:graphicEl>
                                          </p:spTgt>
                                        </p:tgtEl>
                                        <p:attrNameLst>
                                          <p:attrName>style.visibility</p:attrName>
                                        </p:attrNameLst>
                                      </p:cBhvr>
                                      <p:to>
                                        <p:strVal val="visible"/>
                                      </p:to>
                                    </p:set>
                                    <p:animEffect transition="in" filter="fade">
                                      <p:cBhvr>
                                        <p:cTn id="124" dur="500"/>
                                        <p:tgtEl>
                                          <p:spTgt spid="8">
                                            <p:graphicEl>
                                              <a:dgm id="{A34ED567-9FC9-480B-8EBA-D46A8A65E250}"/>
                                            </p:graphicEl>
                                          </p:spTgt>
                                        </p:tgtEl>
                                      </p:cBhvr>
                                    </p:animEffect>
                                    <p:anim calcmode="lin" valueType="num">
                                      <p:cBhvr>
                                        <p:cTn id="125" dur="500" fill="hold"/>
                                        <p:tgtEl>
                                          <p:spTgt spid="8">
                                            <p:graphicEl>
                                              <a:dgm id="{A34ED567-9FC9-480B-8EBA-D46A8A65E250}"/>
                                            </p:graphicEl>
                                          </p:spTgt>
                                        </p:tgtEl>
                                        <p:attrNameLst>
                                          <p:attrName>ppt_x</p:attrName>
                                        </p:attrNameLst>
                                      </p:cBhvr>
                                      <p:tavLst>
                                        <p:tav tm="0">
                                          <p:val>
                                            <p:strVal val="#ppt_x"/>
                                          </p:val>
                                        </p:tav>
                                        <p:tav tm="100000">
                                          <p:val>
                                            <p:strVal val="#ppt_x"/>
                                          </p:val>
                                        </p:tav>
                                      </p:tavLst>
                                    </p:anim>
                                    <p:anim calcmode="lin" valueType="num">
                                      <p:cBhvr>
                                        <p:cTn id="126" dur="500" fill="hold"/>
                                        <p:tgtEl>
                                          <p:spTgt spid="8">
                                            <p:graphicEl>
                                              <a:dgm id="{A34ED567-9FC9-480B-8EBA-D46A8A65E250}"/>
                                            </p:graphicEl>
                                          </p:spTgt>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8">
                                            <p:graphicEl>
                                              <a:dgm id="{5221AC91-1EF6-4389-88EE-440942929C89}"/>
                                            </p:graphicEl>
                                          </p:spTgt>
                                        </p:tgtEl>
                                        <p:attrNameLst>
                                          <p:attrName>style.visibility</p:attrName>
                                        </p:attrNameLst>
                                      </p:cBhvr>
                                      <p:to>
                                        <p:strVal val="visible"/>
                                      </p:to>
                                    </p:set>
                                    <p:animEffect transition="in" filter="fade">
                                      <p:cBhvr>
                                        <p:cTn id="131" dur="500"/>
                                        <p:tgtEl>
                                          <p:spTgt spid="8">
                                            <p:graphicEl>
                                              <a:dgm id="{5221AC91-1EF6-4389-88EE-440942929C89}"/>
                                            </p:graphicEl>
                                          </p:spTgt>
                                        </p:tgtEl>
                                      </p:cBhvr>
                                    </p:animEffect>
                                    <p:anim calcmode="lin" valueType="num">
                                      <p:cBhvr>
                                        <p:cTn id="132" dur="500" fill="hold"/>
                                        <p:tgtEl>
                                          <p:spTgt spid="8">
                                            <p:graphicEl>
                                              <a:dgm id="{5221AC91-1EF6-4389-88EE-440942929C89}"/>
                                            </p:graphicEl>
                                          </p:spTgt>
                                        </p:tgtEl>
                                        <p:attrNameLst>
                                          <p:attrName>ppt_x</p:attrName>
                                        </p:attrNameLst>
                                      </p:cBhvr>
                                      <p:tavLst>
                                        <p:tav tm="0">
                                          <p:val>
                                            <p:strVal val="#ppt_x"/>
                                          </p:val>
                                        </p:tav>
                                        <p:tav tm="100000">
                                          <p:val>
                                            <p:strVal val="#ppt_x"/>
                                          </p:val>
                                        </p:tav>
                                      </p:tavLst>
                                    </p:anim>
                                    <p:anim calcmode="lin" valueType="num">
                                      <p:cBhvr>
                                        <p:cTn id="133" dur="500" fill="hold"/>
                                        <p:tgtEl>
                                          <p:spTgt spid="8">
                                            <p:graphicEl>
                                              <a:dgm id="{5221AC91-1EF6-4389-88EE-440942929C89}"/>
                                            </p:graphicEl>
                                          </p:spTgt>
                                        </p:tgtEl>
                                        <p:attrNameLst>
                                          <p:attrName>ppt_y</p:attrName>
                                        </p:attrNameLst>
                                      </p:cBhvr>
                                      <p:tavLst>
                                        <p:tav tm="0">
                                          <p:val>
                                            <p:strVal val="#ppt_y+.1"/>
                                          </p:val>
                                        </p:tav>
                                        <p:tav tm="100000">
                                          <p:val>
                                            <p:strVal val="#ppt_y"/>
                                          </p:val>
                                        </p:tav>
                                      </p:tavLst>
                                    </p:anim>
                                  </p:childTnLst>
                                </p:cTn>
                              </p:par>
                              <p:par>
                                <p:cTn id="134" presetID="42" presetClass="entr" presetSubtype="0" fill="hold" grpId="0" nodeType="withEffect">
                                  <p:stCondLst>
                                    <p:cond delay="0"/>
                                  </p:stCondLst>
                                  <p:childTnLst>
                                    <p:set>
                                      <p:cBhvr>
                                        <p:cTn id="135" dur="1" fill="hold">
                                          <p:stCondLst>
                                            <p:cond delay="0"/>
                                          </p:stCondLst>
                                        </p:cTn>
                                        <p:tgtEl>
                                          <p:spTgt spid="8">
                                            <p:graphicEl>
                                              <a:dgm id="{E1366680-1A73-4EC1-BE0E-97E7C81770C8}"/>
                                            </p:graphicEl>
                                          </p:spTgt>
                                        </p:tgtEl>
                                        <p:attrNameLst>
                                          <p:attrName>style.visibility</p:attrName>
                                        </p:attrNameLst>
                                      </p:cBhvr>
                                      <p:to>
                                        <p:strVal val="visible"/>
                                      </p:to>
                                    </p:set>
                                    <p:animEffect transition="in" filter="fade">
                                      <p:cBhvr>
                                        <p:cTn id="136" dur="500"/>
                                        <p:tgtEl>
                                          <p:spTgt spid="8">
                                            <p:graphicEl>
                                              <a:dgm id="{E1366680-1A73-4EC1-BE0E-97E7C81770C8}"/>
                                            </p:graphicEl>
                                          </p:spTgt>
                                        </p:tgtEl>
                                      </p:cBhvr>
                                    </p:animEffect>
                                    <p:anim calcmode="lin" valueType="num">
                                      <p:cBhvr>
                                        <p:cTn id="137" dur="500" fill="hold"/>
                                        <p:tgtEl>
                                          <p:spTgt spid="8">
                                            <p:graphicEl>
                                              <a:dgm id="{E1366680-1A73-4EC1-BE0E-97E7C81770C8}"/>
                                            </p:graphicEl>
                                          </p:spTgt>
                                        </p:tgtEl>
                                        <p:attrNameLst>
                                          <p:attrName>ppt_x</p:attrName>
                                        </p:attrNameLst>
                                      </p:cBhvr>
                                      <p:tavLst>
                                        <p:tav tm="0">
                                          <p:val>
                                            <p:strVal val="#ppt_x"/>
                                          </p:val>
                                        </p:tav>
                                        <p:tav tm="100000">
                                          <p:val>
                                            <p:strVal val="#ppt_x"/>
                                          </p:val>
                                        </p:tav>
                                      </p:tavLst>
                                    </p:anim>
                                    <p:anim calcmode="lin" valueType="num">
                                      <p:cBhvr>
                                        <p:cTn id="138" dur="500" fill="hold"/>
                                        <p:tgtEl>
                                          <p:spTgt spid="8">
                                            <p:graphicEl>
                                              <a:dgm id="{E1366680-1A73-4EC1-BE0E-97E7C81770C8}"/>
                                            </p:graphicEl>
                                          </p:spTgt>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grpId="0" nodeType="clickEffect">
                                  <p:stCondLst>
                                    <p:cond delay="0"/>
                                  </p:stCondLst>
                                  <p:childTnLst>
                                    <p:set>
                                      <p:cBhvr>
                                        <p:cTn id="142" dur="1" fill="hold">
                                          <p:stCondLst>
                                            <p:cond delay="0"/>
                                          </p:stCondLst>
                                        </p:cTn>
                                        <p:tgtEl>
                                          <p:spTgt spid="8">
                                            <p:graphicEl>
                                              <a:dgm id="{BC6AC961-8476-45B7-BC8A-0ABB721B8675}"/>
                                            </p:graphicEl>
                                          </p:spTgt>
                                        </p:tgtEl>
                                        <p:attrNameLst>
                                          <p:attrName>style.visibility</p:attrName>
                                        </p:attrNameLst>
                                      </p:cBhvr>
                                      <p:to>
                                        <p:strVal val="visible"/>
                                      </p:to>
                                    </p:set>
                                    <p:animEffect transition="in" filter="fade">
                                      <p:cBhvr>
                                        <p:cTn id="143" dur="500"/>
                                        <p:tgtEl>
                                          <p:spTgt spid="8">
                                            <p:graphicEl>
                                              <a:dgm id="{BC6AC961-8476-45B7-BC8A-0ABB721B8675}"/>
                                            </p:graphicEl>
                                          </p:spTgt>
                                        </p:tgtEl>
                                      </p:cBhvr>
                                    </p:animEffect>
                                    <p:anim calcmode="lin" valueType="num">
                                      <p:cBhvr>
                                        <p:cTn id="144" dur="500" fill="hold"/>
                                        <p:tgtEl>
                                          <p:spTgt spid="8">
                                            <p:graphicEl>
                                              <a:dgm id="{BC6AC961-8476-45B7-BC8A-0ABB721B8675}"/>
                                            </p:graphicEl>
                                          </p:spTgt>
                                        </p:tgtEl>
                                        <p:attrNameLst>
                                          <p:attrName>ppt_x</p:attrName>
                                        </p:attrNameLst>
                                      </p:cBhvr>
                                      <p:tavLst>
                                        <p:tav tm="0">
                                          <p:val>
                                            <p:strVal val="#ppt_x"/>
                                          </p:val>
                                        </p:tav>
                                        <p:tav tm="100000">
                                          <p:val>
                                            <p:strVal val="#ppt_x"/>
                                          </p:val>
                                        </p:tav>
                                      </p:tavLst>
                                    </p:anim>
                                    <p:anim calcmode="lin" valueType="num">
                                      <p:cBhvr>
                                        <p:cTn id="145" dur="500" fill="hold"/>
                                        <p:tgtEl>
                                          <p:spTgt spid="8">
                                            <p:graphicEl>
                                              <a:dgm id="{BC6AC961-8476-45B7-BC8A-0ABB721B8675}"/>
                                            </p:graphicEl>
                                          </p:spTgt>
                                        </p:tgtEl>
                                        <p:attrNameLst>
                                          <p:attrName>ppt_y</p:attrName>
                                        </p:attrNameLst>
                                      </p:cBhvr>
                                      <p:tavLst>
                                        <p:tav tm="0">
                                          <p:val>
                                            <p:strVal val="#ppt_y+.1"/>
                                          </p:val>
                                        </p:tav>
                                        <p:tav tm="100000">
                                          <p:val>
                                            <p:strVal val="#ppt_y"/>
                                          </p:val>
                                        </p:tav>
                                      </p:tavLst>
                                    </p:anim>
                                  </p:childTnLst>
                                </p:cTn>
                              </p:par>
                              <p:par>
                                <p:cTn id="146" presetID="42" presetClass="entr" presetSubtype="0" fill="hold" grpId="0" nodeType="withEffect">
                                  <p:stCondLst>
                                    <p:cond delay="0"/>
                                  </p:stCondLst>
                                  <p:childTnLst>
                                    <p:set>
                                      <p:cBhvr>
                                        <p:cTn id="147" dur="1" fill="hold">
                                          <p:stCondLst>
                                            <p:cond delay="0"/>
                                          </p:stCondLst>
                                        </p:cTn>
                                        <p:tgtEl>
                                          <p:spTgt spid="8">
                                            <p:graphicEl>
                                              <a:dgm id="{5AA1E779-013C-4C52-9034-8AECFD733C92}"/>
                                            </p:graphicEl>
                                          </p:spTgt>
                                        </p:tgtEl>
                                        <p:attrNameLst>
                                          <p:attrName>style.visibility</p:attrName>
                                        </p:attrNameLst>
                                      </p:cBhvr>
                                      <p:to>
                                        <p:strVal val="visible"/>
                                      </p:to>
                                    </p:set>
                                    <p:animEffect transition="in" filter="fade">
                                      <p:cBhvr>
                                        <p:cTn id="148" dur="500"/>
                                        <p:tgtEl>
                                          <p:spTgt spid="8">
                                            <p:graphicEl>
                                              <a:dgm id="{5AA1E779-013C-4C52-9034-8AECFD733C92}"/>
                                            </p:graphicEl>
                                          </p:spTgt>
                                        </p:tgtEl>
                                      </p:cBhvr>
                                    </p:animEffect>
                                    <p:anim calcmode="lin" valueType="num">
                                      <p:cBhvr>
                                        <p:cTn id="149" dur="500" fill="hold"/>
                                        <p:tgtEl>
                                          <p:spTgt spid="8">
                                            <p:graphicEl>
                                              <a:dgm id="{5AA1E779-013C-4C52-9034-8AECFD733C92}"/>
                                            </p:graphicEl>
                                          </p:spTgt>
                                        </p:tgtEl>
                                        <p:attrNameLst>
                                          <p:attrName>ppt_x</p:attrName>
                                        </p:attrNameLst>
                                      </p:cBhvr>
                                      <p:tavLst>
                                        <p:tav tm="0">
                                          <p:val>
                                            <p:strVal val="#ppt_x"/>
                                          </p:val>
                                        </p:tav>
                                        <p:tav tm="100000">
                                          <p:val>
                                            <p:strVal val="#ppt_x"/>
                                          </p:val>
                                        </p:tav>
                                      </p:tavLst>
                                    </p:anim>
                                    <p:anim calcmode="lin" valueType="num">
                                      <p:cBhvr>
                                        <p:cTn id="150" dur="500" fill="hold"/>
                                        <p:tgtEl>
                                          <p:spTgt spid="8">
                                            <p:graphicEl>
                                              <a:dgm id="{5AA1E779-013C-4C52-9034-8AECFD733C92}"/>
                                            </p:graphicEl>
                                          </p:spTgt>
                                        </p:tgtEl>
                                        <p:attrNameLst>
                                          <p:attrName>ppt_y</p:attrName>
                                        </p:attrNameLst>
                                      </p:cBhvr>
                                      <p:tavLst>
                                        <p:tav tm="0">
                                          <p:val>
                                            <p:strVal val="#ppt_y+.1"/>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grpId="0" nodeType="clickEffect">
                                  <p:stCondLst>
                                    <p:cond delay="0"/>
                                  </p:stCondLst>
                                  <p:childTnLst>
                                    <p:set>
                                      <p:cBhvr>
                                        <p:cTn id="154" dur="1" fill="hold">
                                          <p:stCondLst>
                                            <p:cond delay="0"/>
                                          </p:stCondLst>
                                        </p:cTn>
                                        <p:tgtEl>
                                          <p:spTgt spid="8">
                                            <p:graphicEl>
                                              <a:dgm id="{0D8C232F-F28D-400E-BD44-3E5B1752609C}"/>
                                            </p:graphicEl>
                                          </p:spTgt>
                                        </p:tgtEl>
                                        <p:attrNameLst>
                                          <p:attrName>style.visibility</p:attrName>
                                        </p:attrNameLst>
                                      </p:cBhvr>
                                      <p:to>
                                        <p:strVal val="visible"/>
                                      </p:to>
                                    </p:set>
                                    <p:animEffect transition="in" filter="fade">
                                      <p:cBhvr>
                                        <p:cTn id="155" dur="500"/>
                                        <p:tgtEl>
                                          <p:spTgt spid="8">
                                            <p:graphicEl>
                                              <a:dgm id="{0D8C232F-F28D-400E-BD44-3E5B1752609C}"/>
                                            </p:graphicEl>
                                          </p:spTgt>
                                        </p:tgtEl>
                                      </p:cBhvr>
                                    </p:animEffect>
                                    <p:anim calcmode="lin" valueType="num">
                                      <p:cBhvr>
                                        <p:cTn id="156" dur="500" fill="hold"/>
                                        <p:tgtEl>
                                          <p:spTgt spid="8">
                                            <p:graphicEl>
                                              <a:dgm id="{0D8C232F-F28D-400E-BD44-3E5B1752609C}"/>
                                            </p:graphicEl>
                                          </p:spTgt>
                                        </p:tgtEl>
                                        <p:attrNameLst>
                                          <p:attrName>ppt_x</p:attrName>
                                        </p:attrNameLst>
                                      </p:cBhvr>
                                      <p:tavLst>
                                        <p:tav tm="0">
                                          <p:val>
                                            <p:strVal val="#ppt_x"/>
                                          </p:val>
                                        </p:tav>
                                        <p:tav tm="100000">
                                          <p:val>
                                            <p:strVal val="#ppt_x"/>
                                          </p:val>
                                        </p:tav>
                                      </p:tavLst>
                                    </p:anim>
                                    <p:anim calcmode="lin" valueType="num">
                                      <p:cBhvr>
                                        <p:cTn id="157" dur="500" fill="hold"/>
                                        <p:tgtEl>
                                          <p:spTgt spid="8">
                                            <p:graphicEl>
                                              <a:dgm id="{0D8C232F-F28D-400E-BD44-3E5B1752609C}"/>
                                            </p:graphicEl>
                                          </p:spTgt>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8">
                                            <p:graphicEl>
                                              <a:dgm id="{B270BD0E-C5B1-4DEA-B35C-22949A1BB124}"/>
                                            </p:graphicEl>
                                          </p:spTgt>
                                        </p:tgtEl>
                                        <p:attrNameLst>
                                          <p:attrName>style.visibility</p:attrName>
                                        </p:attrNameLst>
                                      </p:cBhvr>
                                      <p:to>
                                        <p:strVal val="visible"/>
                                      </p:to>
                                    </p:set>
                                    <p:animEffect transition="in" filter="fade">
                                      <p:cBhvr>
                                        <p:cTn id="160" dur="500"/>
                                        <p:tgtEl>
                                          <p:spTgt spid="8">
                                            <p:graphicEl>
                                              <a:dgm id="{B270BD0E-C5B1-4DEA-B35C-22949A1BB124}"/>
                                            </p:graphicEl>
                                          </p:spTgt>
                                        </p:tgtEl>
                                      </p:cBhvr>
                                    </p:animEffect>
                                    <p:anim calcmode="lin" valueType="num">
                                      <p:cBhvr>
                                        <p:cTn id="161" dur="500" fill="hold"/>
                                        <p:tgtEl>
                                          <p:spTgt spid="8">
                                            <p:graphicEl>
                                              <a:dgm id="{B270BD0E-C5B1-4DEA-B35C-22949A1BB124}"/>
                                            </p:graphicEl>
                                          </p:spTgt>
                                        </p:tgtEl>
                                        <p:attrNameLst>
                                          <p:attrName>ppt_x</p:attrName>
                                        </p:attrNameLst>
                                      </p:cBhvr>
                                      <p:tavLst>
                                        <p:tav tm="0">
                                          <p:val>
                                            <p:strVal val="#ppt_x"/>
                                          </p:val>
                                        </p:tav>
                                        <p:tav tm="100000">
                                          <p:val>
                                            <p:strVal val="#ppt_x"/>
                                          </p:val>
                                        </p:tav>
                                      </p:tavLst>
                                    </p:anim>
                                    <p:anim calcmode="lin" valueType="num">
                                      <p:cBhvr>
                                        <p:cTn id="162" dur="500" fill="hold"/>
                                        <p:tgtEl>
                                          <p:spTgt spid="8">
                                            <p:graphicEl>
                                              <a:dgm id="{B270BD0E-C5B1-4DEA-B35C-22949A1BB124}"/>
                                            </p:graphicEl>
                                          </p:spTgt>
                                        </p:tgtEl>
                                        <p:attrNameLst>
                                          <p:attrName>ppt_y</p:attrName>
                                        </p:attrNameLst>
                                      </p:cBhvr>
                                      <p:tavLst>
                                        <p:tav tm="0">
                                          <p:val>
                                            <p:strVal val="#ppt_y+.1"/>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9"/>
                                        </p:tgtEl>
                                        <p:attrNameLst>
                                          <p:attrName>style.visibility</p:attrName>
                                        </p:attrNameLst>
                                      </p:cBhvr>
                                      <p:to>
                                        <p:strVal val="visible"/>
                                      </p:to>
                                    </p:set>
                                    <p:animEffect transition="in" filter="wipe(left)">
                                      <p:cBhvr>
                                        <p:cTn id="167" dur="500"/>
                                        <p:tgtEl>
                                          <p:spTgt spid="9"/>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8" fill="hold" grpId="0" nodeType="clickEffect">
                                  <p:stCondLst>
                                    <p:cond delay="0"/>
                                  </p:stCondLst>
                                  <p:childTnLst>
                                    <p:set>
                                      <p:cBhvr>
                                        <p:cTn id="171" dur="1" fill="hold">
                                          <p:stCondLst>
                                            <p:cond delay="0"/>
                                          </p:stCondLst>
                                        </p:cTn>
                                        <p:tgtEl>
                                          <p:spTgt spid="6"/>
                                        </p:tgtEl>
                                        <p:attrNameLst>
                                          <p:attrName>style.visibility</p:attrName>
                                        </p:attrNameLst>
                                      </p:cBhvr>
                                      <p:to>
                                        <p:strVal val="visible"/>
                                      </p:to>
                                    </p:set>
                                    <p:animEffect transition="in" filter="wipe(left)">
                                      <p:cBhvr>
                                        <p:cTn id="17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Graphic spid="8" grpId="0">
        <p:bldSub>
          <a:bldDgm bld="one"/>
        </p:bldSub>
      </p:bldGraphic>
      <p:bldP spid="9"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00" name="CuadroTexto 2"/>
          <p:cNvSpPr txBox="1"/>
          <p:nvPr/>
        </p:nvSpPr>
        <p:spPr>
          <a:xfrm>
            <a:off x="3543362" y="-1"/>
            <a:ext cx="8602917" cy="769441"/>
          </a:xfrm>
          <a:prstGeom prst="rect">
            <a:avLst/>
          </a:prstGeom>
          <a:no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scene3d>
              <a:camera prst="orthographicFront"/>
              <a:lightRig rig="morning" dir="t"/>
            </a:scene3d>
            <a:sp3d extrusionH="57150">
              <a:bevelT w="38100" h="38100" prst="relaxedInset"/>
            </a:sp3d>
          </a:bodyPr>
          <a:lstStyle>
            <a:defPPr>
              <a:defRPr lang="es-ES"/>
            </a:defPPr>
            <a:lvl1pPr algn="ctr" eaLnBrk="1" hangingPunct="1">
              <a:defRPr sz="4400" b="1" kern="1200">
                <a:ln w="13462">
                  <a:noFill/>
                  <a:prstDash val="solid"/>
                </a:ln>
                <a:solidFill>
                  <a:srgbClr val="0070C0"/>
                </a:solidFill>
                <a:effectLst>
                  <a:outerShdw dist="38100" dir="2700000" algn="bl" rotWithShape="0">
                    <a:srgbClr val="002060"/>
                  </a:outerShdw>
                </a:effectLst>
              </a:defRPr>
            </a:lvl1pPr>
            <a:lvl2pPr marL="457200" eaLnBrk="1" hangingPunct="1">
              <a:defRPr kern="1200">
                <a:solidFill>
                  <a:schemeClr val="tx1"/>
                </a:solidFill>
              </a:defRPr>
            </a:lvl2pPr>
            <a:lvl3pPr marL="914400" eaLnBrk="1" hangingPunct="1">
              <a:defRPr kern="1200">
                <a:solidFill>
                  <a:schemeClr val="tx1"/>
                </a:solidFill>
              </a:defRPr>
            </a:lvl3pPr>
            <a:lvl4pPr marL="1371600" eaLnBrk="1" hangingPunct="1">
              <a:defRPr kern="1200">
                <a:solidFill>
                  <a:schemeClr val="tx1"/>
                </a:solidFill>
              </a:defRPr>
            </a:lvl4pPr>
            <a:lvl5pPr marL="1828800" eaLnBrk="1" hangingPunct="1">
              <a:defRPr kern="1200">
                <a:solidFill>
                  <a:schemeClr val="tx1"/>
                </a:solidFill>
              </a:defRPr>
            </a:lvl5pPr>
            <a:lvl6pPr marL="2286000" eaLnBrk="1" hangingPunct="1">
              <a:defRPr kern="1200">
                <a:solidFill>
                  <a:schemeClr val="tx1"/>
                </a:solidFill>
              </a:defRPr>
            </a:lvl6pPr>
            <a:lvl7pPr marL="2743200" eaLnBrk="1" hangingPunct="1">
              <a:defRPr kern="1200">
                <a:solidFill>
                  <a:schemeClr val="tx1"/>
                </a:solidFill>
              </a:defRPr>
            </a:lvl7pPr>
            <a:lvl8pPr marL="3200400" eaLnBrk="1" hangingPunct="1">
              <a:defRPr kern="1200">
                <a:solidFill>
                  <a:schemeClr val="tx1"/>
                </a:solidFill>
              </a:defRPr>
            </a:lvl8pPr>
            <a:lvl9pPr marL="3657600" eaLnBrk="1" hangingPunct="1">
              <a:defRPr kern="1200">
                <a:solidFill>
                  <a:schemeClr val="tx1"/>
                </a:solidFill>
              </a:defRPr>
            </a:lvl9pPr>
          </a:lstStyle>
          <a:p>
            <a:r>
              <a:rPr dirty="0"/>
              <a:t>NAAN </a:t>
            </a:r>
            <a:r>
              <a:rPr dirty="0" err="1"/>
              <a:t>EO</a:t>
            </a:r>
            <a:r>
              <a:rPr dirty="0"/>
              <a:t> KIN </a:t>
            </a:r>
            <a:r>
              <a:rPr dirty="0" err="1"/>
              <a:t>DEBWĀĀL</a:t>
            </a:r>
            <a:r>
              <a:rPr dirty="0"/>
              <a:t> </a:t>
            </a:r>
            <a:r>
              <a:rPr dirty="0" err="1"/>
              <a:t>EO</a:t>
            </a:r>
            <a:endParaRPr dirty="0"/>
          </a:p>
        </p:txBody>
      </p:sp>
      <p:sp>
        <p:nvSpPr>
          <p:cNvPr id="301" name="CuadroTexto 4"/>
          <p:cNvSpPr txBox="1"/>
          <p:nvPr/>
        </p:nvSpPr>
        <p:spPr>
          <a:xfrm>
            <a:off x="4047082" y="777470"/>
            <a:ext cx="8144917" cy="758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lnSpc>
                <a:spcPct val="80000"/>
              </a:lnSpc>
              <a:defRPr b="1">
                <a:solidFill>
                  <a:srgbClr val="46078B"/>
                </a:solidFill>
                <a:latin typeface="Comic Sans MS"/>
                <a:ea typeface="Comic Sans MS"/>
                <a:cs typeface="Comic Sans MS"/>
                <a:sym typeface="Comic Sans MS"/>
              </a:defRPr>
            </a:pPr>
            <a:r>
              <a:rPr dirty="0"/>
              <a:t>“</a:t>
            </a:r>
            <a:r>
              <a:rPr dirty="0" err="1"/>
              <a:t>Bwe</a:t>
            </a:r>
            <a:r>
              <a:rPr dirty="0"/>
              <a:t> </a:t>
            </a:r>
            <a:r>
              <a:rPr dirty="0" err="1"/>
              <a:t>ke</a:t>
            </a:r>
            <a:r>
              <a:rPr dirty="0"/>
              <a:t> </a:t>
            </a:r>
            <a:r>
              <a:rPr dirty="0" err="1"/>
              <a:t>ilo</a:t>
            </a:r>
            <a:r>
              <a:rPr dirty="0"/>
              <a:t> </a:t>
            </a:r>
            <a:r>
              <a:rPr dirty="0" err="1"/>
              <a:t>mālōtlōt</a:t>
            </a:r>
            <a:r>
              <a:rPr dirty="0"/>
              <a:t> an Anij </a:t>
            </a:r>
            <a:r>
              <a:rPr dirty="0" err="1"/>
              <a:t>laḷ</a:t>
            </a:r>
            <a:r>
              <a:rPr dirty="0"/>
              <a:t> in ear jab </a:t>
            </a:r>
            <a:r>
              <a:rPr dirty="0" err="1"/>
              <a:t>jeḷā</a:t>
            </a:r>
            <a:r>
              <a:rPr dirty="0"/>
              <a:t> E </a:t>
            </a:r>
            <a:r>
              <a:rPr dirty="0" err="1"/>
              <a:t>kōn</a:t>
            </a:r>
            <a:r>
              <a:rPr dirty="0"/>
              <a:t> </a:t>
            </a:r>
            <a:r>
              <a:rPr dirty="0" err="1"/>
              <a:t>mālōtlōt</a:t>
            </a:r>
            <a:r>
              <a:rPr dirty="0"/>
              <a:t> </a:t>
            </a:r>
            <a:r>
              <a:rPr dirty="0" err="1"/>
              <a:t>eo</a:t>
            </a:r>
            <a:r>
              <a:rPr dirty="0"/>
              <a:t> an, Anij ear </a:t>
            </a:r>
            <a:r>
              <a:rPr dirty="0" err="1"/>
              <a:t>ṃōṇōṇō</a:t>
            </a:r>
            <a:r>
              <a:rPr dirty="0"/>
              <a:t> in </a:t>
            </a:r>
            <a:r>
              <a:rPr dirty="0" err="1"/>
              <a:t>lo̧mọọren</a:t>
            </a:r>
            <a:r>
              <a:rPr dirty="0"/>
              <a:t> </a:t>
            </a:r>
            <a:r>
              <a:rPr dirty="0" err="1"/>
              <a:t>ro</a:t>
            </a:r>
            <a:r>
              <a:rPr dirty="0"/>
              <a:t> </a:t>
            </a:r>
            <a:r>
              <a:rPr dirty="0" err="1"/>
              <a:t>rej</a:t>
            </a:r>
            <a:r>
              <a:rPr dirty="0"/>
              <a:t> </a:t>
            </a:r>
            <a:r>
              <a:rPr dirty="0" err="1"/>
              <a:t>tōmak</a:t>
            </a:r>
            <a:r>
              <a:rPr dirty="0"/>
              <a:t> </a:t>
            </a:r>
            <a:r>
              <a:rPr dirty="0" err="1"/>
              <a:t>kōn</a:t>
            </a:r>
            <a:r>
              <a:rPr dirty="0"/>
              <a:t> men in </a:t>
            </a:r>
            <a:r>
              <a:rPr dirty="0" err="1"/>
              <a:t>bwebwe</a:t>
            </a:r>
            <a:r>
              <a:rPr dirty="0"/>
              <a:t> </a:t>
            </a:r>
            <a:r>
              <a:rPr dirty="0" err="1"/>
              <a:t>eo</a:t>
            </a:r>
            <a:r>
              <a:rPr dirty="0"/>
              <a:t> </a:t>
            </a:r>
            <a:r>
              <a:rPr dirty="0" err="1"/>
              <a:t>kar</a:t>
            </a:r>
            <a:r>
              <a:rPr dirty="0"/>
              <a:t> </a:t>
            </a:r>
            <a:r>
              <a:rPr dirty="0" err="1"/>
              <a:t>kwaḷọk</a:t>
            </a:r>
            <a:r>
              <a:rPr dirty="0"/>
              <a:t> </a:t>
            </a:r>
            <a:r>
              <a:rPr dirty="0" err="1"/>
              <a:t>kake</a:t>
            </a:r>
            <a:r>
              <a:rPr dirty="0"/>
              <a:t>.” </a:t>
            </a:r>
            <a:r>
              <a:rPr sz="1400" dirty="0"/>
              <a:t>(1 </a:t>
            </a:r>
            <a:r>
              <a:rPr sz="1400" dirty="0" err="1"/>
              <a:t>Korinth</a:t>
            </a:r>
            <a:r>
              <a:rPr sz="1400" dirty="0"/>
              <a:t> 1:21)</a:t>
            </a:r>
          </a:p>
        </p:txBody>
      </p:sp>
      <p:sp>
        <p:nvSpPr>
          <p:cNvPr id="302" name="CuadroTexto 5"/>
          <p:cNvSpPr txBox="1"/>
          <p:nvPr/>
        </p:nvSpPr>
        <p:spPr>
          <a:xfrm>
            <a:off x="4047083" y="1585173"/>
            <a:ext cx="8099197"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Etke kwalok nan eo kin debwāāl eo ej juon menin bwebwe                                 (1 Korinth 1:21-24)?</a:t>
            </a:r>
          </a:p>
        </p:txBody>
      </p:sp>
      <p:pic>
        <p:nvPicPr>
          <p:cNvPr id="303" name="Imagen 3" descr="Imagen 3"/>
          <p:cNvPicPr>
            <a:picLocks noChangeAspect="1"/>
          </p:cNvPicPr>
          <p:nvPr/>
        </p:nvPicPr>
        <p:blipFill>
          <a:blip r:embed="rId3"/>
          <a:srcRect b="1"/>
          <a:stretch>
            <a:fillRect/>
          </a:stretch>
        </p:blipFill>
        <p:spPr>
          <a:xfrm>
            <a:off x="95383" y="293113"/>
            <a:ext cx="3447979" cy="226536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04" name="Imagen 9" descr="Imagen 9"/>
          <p:cNvPicPr>
            <a:picLocks noChangeAspect="1"/>
          </p:cNvPicPr>
          <p:nvPr/>
        </p:nvPicPr>
        <p:blipFill>
          <a:blip r:embed="rId4"/>
          <a:srcRect r="4" b="4"/>
          <a:stretch>
            <a:fillRect/>
          </a:stretch>
        </p:blipFill>
        <p:spPr>
          <a:xfrm>
            <a:off x="200024" y="2821962"/>
            <a:ext cx="3448051" cy="2586039"/>
          </a:xfrm>
          <a:prstGeom prst="roundRect">
            <a:avLst>
              <a:gd name="adj" fmla="val 11111"/>
            </a:avLst>
          </a:prstGeom>
          <a:ln w="190500" cap="rnd">
            <a:solidFill>
              <a:schemeClr val="accent1">
                <a:lumMod val="40000"/>
                <a:lumOff val="60000"/>
              </a:schemeClr>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305" name="CuadroTexto 6"/>
          <p:cNvSpPr txBox="1"/>
          <p:nvPr/>
        </p:nvSpPr>
        <p:spPr>
          <a:xfrm>
            <a:off x="3877775" y="6116930"/>
            <a:ext cx="8437814" cy="701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Naan eo kin debwāāl ej kwalok joñan an Anij kar kōnan etal im jerbal bwe in letok lomor ñan kij.</a:t>
            </a:r>
          </a:p>
        </p:txBody>
      </p:sp>
      <p:sp>
        <p:nvSpPr>
          <p:cNvPr id="306" name="CuadroTexto 8"/>
          <p:cNvSpPr txBox="1"/>
          <p:nvPr/>
        </p:nvSpPr>
        <p:spPr>
          <a:xfrm>
            <a:off x="3849678" y="4766821"/>
            <a:ext cx="8296595"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Ak, ñan enjel ro, naan eo kin debwāāl eo ear juon men eo elap an oktak. Jisōs, eo rar jelā kake ilo Lan, ear kōtlok bwe ren mõn e kin an yokwe juon bwij eo ear jolok e. Eñin ej lemnok eo Paul ear kōnaan kwalok Ilo an kwalok nan ko an Anij.</a:t>
            </a:r>
          </a:p>
        </p:txBody>
      </p:sp>
      <p:sp>
        <p:nvSpPr>
          <p:cNvPr id="307" name="CuadroTexto 11"/>
          <p:cNvSpPr txBox="1"/>
          <p:nvPr/>
        </p:nvSpPr>
        <p:spPr>
          <a:xfrm>
            <a:off x="3849678" y="2317101"/>
            <a:ext cx="8296596" cy="2529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Ri Jew ro rar kõtmene kin juõn Messiah eo enaj kar lomoren ir jen matõrtõr eo an Ri Rome ro. Ke Jisōs eaar kwaļo̧k ke renaaj kar debwāāl e, rikaļoor ro an make raar lukkuun mijak. Bareinwõt, ñan juõn ri Jew, kinke juõn emaan ej toto ion juõn wijki ej juõn armij eo Anij ear liakelok e (Deuteronomi 21:23). Ñan juon ri ailiñ ko jet, eo ear jab kōtmene juon Ri Lomor, jemlok eo ear einwot juon wōt: eñin un eo eteke an Kraist mij ion debwāāl eo ej juon menin bwebwe ñan ir.</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9" fill="hold" grpId="1" nodeType="afterEffect">
                                  <p:stCondLst>
                                    <p:cond delay="0"/>
                                  </p:stCondLst>
                                  <p:iterate>
                                    <p:tmAbs val="0"/>
                                  </p:iterate>
                                  <p:childTnLst>
                                    <p:set>
                                      <p:cBhvr>
                                        <p:cTn id="6" fill="hold"/>
                                        <p:tgtEl>
                                          <p:spTgt spid="300"/>
                                        </p:tgtEl>
                                        <p:attrNameLst>
                                          <p:attrName>style.visibility</p:attrName>
                                        </p:attrNameLst>
                                      </p:cBhvr>
                                      <p:to>
                                        <p:strVal val="visible"/>
                                      </p:to>
                                    </p:set>
                                    <p:anim calcmode="lin" valueType="num">
                                      <p:cBhvr>
                                        <p:cTn id="7" dur="800" fill="hold"/>
                                        <p:tgtEl>
                                          <p:spTgt spid="300"/>
                                        </p:tgtEl>
                                        <p:attrNameLst>
                                          <p:attrName>ppt_w</p:attrName>
                                        </p:attrNameLst>
                                      </p:cBhvr>
                                      <p:tavLst>
                                        <p:tav tm="0">
                                          <p:val>
                                            <p:fltVal val="0"/>
                                          </p:val>
                                        </p:tav>
                                        <p:tav tm="100000">
                                          <p:val>
                                            <p:strVal val="#ppt_w"/>
                                          </p:val>
                                        </p:tav>
                                      </p:tavLst>
                                    </p:anim>
                                    <p:anim calcmode="lin" valueType="num">
                                      <p:cBhvr>
                                        <p:cTn id="8" dur="800" fill="hold"/>
                                        <p:tgtEl>
                                          <p:spTgt spid="300"/>
                                        </p:tgtEl>
                                        <p:attrNameLst>
                                          <p:attrName>ppt_h</p:attrName>
                                        </p:attrNameLst>
                                      </p:cBhvr>
                                      <p:tavLst>
                                        <p:tav tm="0">
                                          <p:val>
                                            <p:fltVal val="0"/>
                                          </p:val>
                                        </p:tav>
                                        <p:tav tm="100000">
                                          <p:val>
                                            <p:strVal val="#ppt_h"/>
                                          </p:val>
                                        </p:tav>
                                      </p:tavLst>
                                    </p:anim>
                                    <p:anim calcmode="lin" valueType="num">
                                      <p:cBhvr>
                                        <p:cTn id="9" dur="800" fill="hold"/>
                                        <p:tgtEl>
                                          <p:spTgt spid="300"/>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300"/>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800"/>
                            </p:stCondLst>
                            <p:childTnLst>
                              <p:par>
                                <p:cTn id="12" presetID="15" presetClass="entr" presetSubtype="0" fill="hold" grpId="2" nodeType="afterEffect">
                                  <p:stCondLst>
                                    <p:cond delay="0"/>
                                  </p:stCondLst>
                                  <p:iterate>
                                    <p:tmAbs val="0"/>
                                  </p:iterate>
                                  <p:childTnLst>
                                    <p:set>
                                      <p:cBhvr>
                                        <p:cTn id="13" fill="hold"/>
                                        <p:tgtEl>
                                          <p:spTgt spid="301"/>
                                        </p:tgtEl>
                                        <p:attrNameLst>
                                          <p:attrName>style.visibility</p:attrName>
                                        </p:attrNameLst>
                                      </p:cBhvr>
                                      <p:to>
                                        <p:strVal val="visible"/>
                                      </p:to>
                                    </p:set>
                                    <p:anim calcmode="lin" valueType="num">
                                      <p:cBhvr>
                                        <p:cTn id="14" dur="1000" fill="hold"/>
                                        <p:tgtEl>
                                          <p:spTgt spid="301"/>
                                        </p:tgtEl>
                                        <p:attrNameLst>
                                          <p:attrName>ppt_w</p:attrName>
                                        </p:attrNameLst>
                                      </p:cBhvr>
                                      <p:tavLst>
                                        <p:tav tm="0">
                                          <p:val>
                                            <p:fltVal val="0"/>
                                          </p:val>
                                        </p:tav>
                                        <p:tav tm="100000">
                                          <p:val>
                                            <p:strVal val="#ppt_w"/>
                                          </p:val>
                                        </p:tav>
                                      </p:tavLst>
                                    </p:anim>
                                    <p:anim calcmode="lin" valueType="num">
                                      <p:cBhvr>
                                        <p:cTn id="15" dur="1000" fill="hold"/>
                                        <p:tgtEl>
                                          <p:spTgt spid="301"/>
                                        </p:tgtEl>
                                        <p:attrNameLst>
                                          <p:attrName>ppt_h</p:attrName>
                                        </p:attrNameLst>
                                      </p:cBhvr>
                                      <p:tavLst>
                                        <p:tav tm="0">
                                          <p:val>
                                            <p:fltVal val="0"/>
                                          </p:val>
                                        </p:tav>
                                        <p:tav tm="100000">
                                          <p:val>
                                            <p:strVal val="#ppt_h"/>
                                          </p:val>
                                        </p:tav>
                                      </p:tavLst>
                                    </p:anim>
                                    <p:anim calcmode="lin" valueType="num">
                                      <p:cBhvr>
                                        <p:cTn id="16" dur="1000" fill="hold"/>
                                        <p:tgtEl>
                                          <p:spTgt spid="301"/>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0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3" nodeType="clickEffect">
                                  <p:stCondLst>
                                    <p:cond delay="0"/>
                                  </p:stCondLst>
                                  <p:iterate>
                                    <p:tmAbs val="0"/>
                                  </p:iterate>
                                  <p:childTnLst>
                                    <p:set>
                                      <p:cBhvr>
                                        <p:cTn id="21" fill="hold"/>
                                        <p:tgtEl>
                                          <p:spTgt spid="302"/>
                                        </p:tgtEl>
                                        <p:attrNameLst>
                                          <p:attrName>style.visibility</p:attrName>
                                        </p:attrNameLst>
                                      </p:cBhvr>
                                      <p:to>
                                        <p:strVal val="visible"/>
                                      </p:to>
                                    </p:set>
                                    <p:animEffect transition="in" filter="wipe(left)">
                                      <p:cBhvr>
                                        <p:cTn id="22" dur="500"/>
                                        <p:tgtEl>
                                          <p:spTgt spid="30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fill="hold" grpId="4" nodeType="clickEffect">
                                  <p:stCondLst>
                                    <p:cond delay="0"/>
                                  </p:stCondLst>
                                  <p:iterate>
                                    <p:tmAbs val="0"/>
                                  </p:iterate>
                                  <p:childTnLst>
                                    <p:set>
                                      <p:cBhvr>
                                        <p:cTn id="26" fill="hold"/>
                                        <p:tgtEl>
                                          <p:spTgt spid="303"/>
                                        </p:tgtEl>
                                        <p:attrNameLst>
                                          <p:attrName>style.visibility</p:attrName>
                                        </p:attrNameLst>
                                      </p:cBhvr>
                                      <p:to>
                                        <p:strVal val="visible"/>
                                      </p:to>
                                    </p:set>
                                    <p:animEffect transition="in" filter="fade">
                                      <p:cBhvr>
                                        <p:cTn id="27" dur="500"/>
                                        <p:tgtEl>
                                          <p:spTgt spid="303"/>
                                        </p:tgtEl>
                                      </p:cBhvr>
                                    </p:animEffect>
                                  </p:childTnLst>
                                </p:cTn>
                              </p:par>
                            </p:childTnLst>
                          </p:cTn>
                        </p:par>
                        <p:par>
                          <p:cTn id="28" fill="hold">
                            <p:stCondLst>
                              <p:cond delay="500"/>
                            </p:stCondLst>
                            <p:childTnLst>
                              <p:par>
                                <p:cTn id="29" presetID="22" presetClass="entr" presetSubtype="8" fill="hold" grpId="5" nodeType="afterEffect">
                                  <p:stCondLst>
                                    <p:cond delay="0"/>
                                  </p:stCondLst>
                                  <p:iterate>
                                    <p:tmAbs val="0"/>
                                  </p:iterate>
                                  <p:childTnLst>
                                    <p:set>
                                      <p:cBhvr>
                                        <p:cTn id="30" fill="hold"/>
                                        <p:tgtEl>
                                          <p:spTgt spid="307"/>
                                        </p:tgtEl>
                                        <p:attrNameLst>
                                          <p:attrName>style.visibility</p:attrName>
                                        </p:attrNameLst>
                                      </p:cBhvr>
                                      <p:to>
                                        <p:strVal val="visible"/>
                                      </p:to>
                                    </p:set>
                                    <p:animEffect transition="in" filter="wipe(left)">
                                      <p:cBhvr>
                                        <p:cTn id="31" dur="500"/>
                                        <p:tgtEl>
                                          <p:spTgt spid="307"/>
                                        </p:tgtEl>
                                      </p:cBhvr>
                                    </p:animEffect>
                                  </p:childTnLst>
                                </p:cTn>
                              </p:par>
                            </p:childTnLst>
                          </p:cTn>
                        </p:par>
                      </p:childTnLst>
                    </p:cTn>
                  </p:par>
                  <p:par>
                    <p:cTn id="32" fill="hold">
                      <p:stCondLst>
                        <p:cond delay="indefinite"/>
                      </p:stCondLst>
                      <p:childTnLst>
                        <p:par>
                          <p:cTn id="33" fill="hold">
                            <p:stCondLst>
                              <p:cond delay="0"/>
                            </p:stCondLst>
                            <p:childTnLst>
                              <p:par>
                                <p:cTn id="34" presetID="23" presetClass="entr" presetSubtype="32" fill="hold" grpId="6" nodeType="clickEffect">
                                  <p:stCondLst>
                                    <p:cond delay="0"/>
                                  </p:stCondLst>
                                  <p:iterate>
                                    <p:tmAbs val="0"/>
                                  </p:iterate>
                                  <p:childTnLst>
                                    <p:set>
                                      <p:cBhvr>
                                        <p:cTn id="35" fill="hold"/>
                                        <p:tgtEl>
                                          <p:spTgt spid="304"/>
                                        </p:tgtEl>
                                        <p:attrNameLst>
                                          <p:attrName>style.visibility</p:attrName>
                                        </p:attrNameLst>
                                      </p:cBhvr>
                                      <p:to>
                                        <p:strVal val="visible"/>
                                      </p:to>
                                    </p:set>
                                    <p:anim calcmode="lin" valueType="num">
                                      <p:cBhvr>
                                        <p:cTn id="36" dur="500" fill="hold"/>
                                        <p:tgtEl>
                                          <p:spTgt spid="304"/>
                                        </p:tgtEl>
                                        <p:attrNameLst>
                                          <p:attrName>ppt_w</p:attrName>
                                        </p:attrNameLst>
                                      </p:cBhvr>
                                      <p:tavLst>
                                        <p:tav tm="0">
                                          <p:val>
                                            <p:strVal val="4*#ppt_w"/>
                                          </p:val>
                                        </p:tav>
                                        <p:tav tm="100000">
                                          <p:val>
                                            <p:strVal val="#ppt_w"/>
                                          </p:val>
                                        </p:tav>
                                      </p:tavLst>
                                    </p:anim>
                                    <p:anim calcmode="lin" valueType="num">
                                      <p:cBhvr>
                                        <p:cTn id="37" dur="500" fill="hold"/>
                                        <p:tgtEl>
                                          <p:spTgt spid="304"/>
                                        </p:tgtEl>
                                        <p:attrNameLst>
                                          <p:attrName>ppt_h</p:attrName>
                                        </p:attrNameLst>
                                      </p:cBhvr>
                                      <p:tavLst>
                                        <p:tav tm="0">
                                          <p:val>
                                            <p:strVal val="4*#ppt_h"/>
                                          </p:val>
                                        </p:tav>
                                        <p:tav tm="100000">
                                          <p:val>
                                            <p:strVal val="#ppt_h"/>
                                          </p:val>
                                        </p:tav>
                                      </p:tavLst>
                                    </p:anim>
                                  </p:childTnLst>
                                </p:cTn>
                              </p:par>
                            </p:childTnLst>
                          </p:cTn>
                        </p:par>
                        <p:par>
                          <p:cTn id="38" fill="hold">
                            <p:stCondLst>
                              <p:cond delay="500"/>
                            </p:stCondLst>
                            <p:childTnLst>
                              <p:par>
                                <p:cTn id="39" presetID="22" presetClass="entr" presetSubtype="8" fill="hold" grpId="7" nodeType="afterEffect">
                                  <p:stCondLst>
                                    <p:cond delay="0"/>
                                  </p:stCondLst>
                                  <p:iterate>
                                    <p:tmAbs val="0"/>
                                  </p:iterate>
                                  <p:childTnLst>
                                    <p:set>
                                      <p:cBhvr>
                                        <p:cTn id="40" fill="hold"/>
                                        <p:tgtEl>
                                          <p:spTgt spid="306"/>
                                        </p:tgtEl>
                                        <p:attrNameLst>
                                          <p:attrName>style.visibility</p:attrName>
                                        </p:attrNameLst>
                                      </p:cBhvr>
                                      <p:to>
                                        <p:strVal val="visible"/>
                                      </p:to>
                                    </p:set>
                                    <p:animEffect transition="in" filter="wipe(left)">
                                      <p:cBhvr>
                                        <p:cTn id="41" dur="500"/>
                                        <p:tgtEl>
                                          <p:spTgt spid="30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8" nodeType="clickEffect">
                                  <p:stCondLst>
                                    <p:cond delay="0"/>
                                  </p:stCondLst>
                                  <p:iterate>
                                    <p:tmAbs val="0"/>
                                  </p:iterate>
                                  <p:childTnLst>
                                    <p:set>
                                      <p:cBhvr>
                                        <p:cTn id="45" fill="hold"/>
                                        <p:tgtEl>
                                          <p:spTgt spid="305"/>
                                        </p:tgtEl>
                                        <p:attrNameLst>
                                          <p:attrName>style.visibility</p:attrName>
                                        </p:attrNameLst>
                                      </p:cBhvr>
                                      <p:to>
                                        <p:strVal val="visible"/>
                                      </p:to>
                                    </p:set>
                                    <p:animEffect transition="in" filter="wipe(left)">
                                      <p:cBhvr>
                                        <p:cTn id="46" dur="500"/>
                                        <p:tgtEl>
                                          <p:spTgt spid="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 grpId="1" animBg="1" advAuto="0"/>
      <p:bldP spid="301" grpId="2" animBg="1" advAuto="0"/>
      <p:bldP spid="302" grpId="3" animBg="1" advAuto="0"/>
      <p:bldP spid="303" grpId="4" animBg="1" advAuto="0"/>
      <p:bldP spid="304" grpId="6" animBg="1" advAuto="0"/>
      <p:bldP spid="305" grpId="8" animBg="1" advAuto="0"/>
      <p:bldP spid="306" grpId="7" animBg="1" advAuto="0"/>
      <p:bldP spid="307" grpId="5"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09" name="CuadroTexto 2"/>
          <p:cNvSpPr txBox="1"/>
          <p:nvPr/>
        </p:nvSpPr>
        <p:spPr>
          <a:xfrm>
            <a:off x="45719" y="47624"/>
            <a:ext cx="8796320" cy="548641"/>
          </a:xfrm>
          <a:prstGeom prst="rect">
            <a:avLst/>
          </a:prstGeom>
          <a:no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a:spAutoFit/>
            <a:scene3d>
              <a:camera prst="orthographicFront"/>
              <a:lightRig rig="threePt" dir="t"/>
            </a:scene3d>
            <a:sp3d extrusionH="57150">
              <a:bevelT h="25400" prst="softRound"/>
            </a:sp3d>
          </a:bodyPr>
          <a:lstStyle>
            <a:defPPr>
              <a:defRPr lang="es-ES"/>
            </a:defPPr>
            <a:lvl1pPr algn="ctr" eaLnBrk="1" hangingPunct="1">
              <a:defRPr sz="4000" b="1" kern="1200">
                <a:ln w="6600">
                  <a:solidFill>
                    <a:schemeClr val="accent2"/>
                  </a:solidFill>
                  <a:prstDash val="solid"/>
                </a:ln>
                <a:solidFill>
                  <a:srgbClr val="993300"/>
                </a:solidFill>
                <a:effectLst>
                  <a:outerShdw dist="25400" dir="2700000" algn="tl" rotWithShape="0">
                    <a:schemeClr val="accent2"/>
                  </a:outerShdw>
                </a:effectLst>
              </a:defRPr>
            </a:lvl1pPr>
            <a:lvl2pPr marL="457200" eaLnBrk="1" hangingPunct="1">
              <a:defRPr kern="1200">
                <a:solidFill>
                  <a:schemeClr val="tx1"/>
                </a:solidFill>
              </a:defRPr>
            </a:lvl2pPr>
            <a:lvl3pPr marL="914400" eaLnBrk="1" hangingPunct="1">
              <a:defRPr kern="1200">
                <a:solidFill>
                  <a:schemeClr val="tx1"/>
                </a:solidFill>
              </a:defRPr>
            </a:lvl3pPr>
            <a:lvl4pPr marL="1371600" eaLnBrk="1" hangingPunct="1">
              <a:defRPr kern="1200">
                <a:solidFill>
                  <a:schemeClr val="tx1"/>
                </a:solidFill>
              </a:defRPr>
            </a:lvl4pPr>
            <a:lvl5pPr marL="1828800" eaLnBrk="1" hangingPunct="1">
              <a:defRPr kern="1200">
                <a:solidFill>
                  <a:schemeClr val="tx1"/>
                </a:solidFill>
              </a:defRPr>
            </a:lvl5pPr>
            <a:lvl6pPr marL="2286000" eaLnBrk="1" hangingPunct="1">
              <a:defRPr kern="1200">
                <a:solidFill>
                  <a:schemeClr val="tx1"/>
                </a:solidFill>
              </a:defRPr>
            </a:lvl6pPr>
            <a:lvl7pPr marL="2743200" eaLnBrk="1" hangingPunct="1">
              <a:defRPr kern="1200">
                <a:solidFill>
                  <a:schemeClr val="tx1"/>
                </a:solidFill>
              </a:defRPr>
            </a:lvl7pPr>
            <a:lvl8pPr marL="3200400" eaLnBrk="1" hangingPunct="1">
              <a:defRPr kern="1200">
                <a:solidFill>
                  <a:schemeClr val="tx1"/>
                </a:solidFill>
              </a:defRPr>
            </a:lvl8pPr>
            <a:lvl9pPr marL="3657600" eaLnBrk="1" hangingPunct="1">
              <a:defRPr kern="1200">
                <a:solidFill>
                  <a:schemeClr val="tx1"/>
                </a:solidFill>
              </a:defRPr>
            </a:lvl9pPr>
          </a:lstStyle>
          <a:p>
            <a:r>
              <a:rPr dirty="0" err="1"/>
              <a:t>BWEBWE</a:t>
            </a:r>
            <a:r>
              <a:rPr dirty="0"/>
              <a:t> IM </a:t>
            </a:r>
            <a:r>
              <a:rPr dirty="0" err="1"/>
              <a:t>MOJNO</a:t>
            </a:r>
            <a:r>
              <a:rPr dirty="0"/>
              <a:t> </a:t>
            </a:r>
            <a:r>
              <a:rPr dirty="0" err="1"/>
              <a:t>EO</a:t>
            </a:r>
            <a:r>
              <a:rPr dirty="0"/>
              <a:t> AN ANIJ</a:t>
            </a:r>
          </a:p>
        </p:txBody>
      </p:sp>
      <p:sp>
        <p:nvSpPr>
          <p:cNvPr id="311" name="“Bwe bwebwe an Anij ej mālōtlōt jān mālōtlōt an armej, im ṃōjṇọ an Anij e kajoor jān kajoor an armej.” (1 Korinth 1:25)"/>
          <p:cNvSpPr txBox="1"/>
          <p:nvPr/>
        </p:nvSpPr>
        <p:spPr>
          <a:xfrm>
            <a:off x="436799" y="756915"/>
            <a:ext cx="7871290" cy="590349"/>
          </a:xfrm>
          <a:prstGeom prst="rect">
            <a:avLst/>
          </a:prstGeom>
          <a:ln w="28575"/>
          <a:effectLst>
            <a:outerShdw blurRad="50800" dist="38100" dir="2700000" algn="tl" rotWithShape="0">
              <a:prstClr val="black">
                <a:alpha val="40000"/>
              </a:prstClr>
            </a:outerShdw>
          </a:effectLst>
          <a:scene3d>
            <a:camera prst="orthographicFront"/>
            <a:lightRig rig="threePt" dir="t"/>
          </a:scene3d>
          <a:sp3d>
            <a:bevelT w="152400" h="50800" prst="softRound"/>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1">
            <a:schemeClr val="accent2"/>
          </a:lnRef>
          <a:fillRef idx="2">
            <a:schemeClr val="accent2"/>
          </a:fillRef>
          <a:effectRef idx="1">
            <a:schemeClr val="accent2"/>
          </a:effectRef>
          <a:fontRef idx="minor">
            <a:schemeClr val="dk1"/>
          </a:fontRef>
        </p:style>
        <p:txBody>
          <a:bodyPr wrap="square" tIns="0" bIns="36000">
            <a:spAutoFit/>
          </a:bodyPr>
          <a:lstStyle>
            <a:defPPr>
              <a:defRPr lang="es-ES"/>
            </a:defPPr>
            <a:lvl1pPr algn="ctr" eaLnBrk="1" hangingPunct="1">
              <a:defRPr b="1" kern="1200">
                <a:solidFill>
                  <a:schemeClr val="dk1"/>
                </a:solidFill>
                <a:latin typeface="Comic Sans MS" panose="030F0702030302020204" pitchFamily="66" charset="0"/>
              </a:defRPr>
            </a:lvl1pPr>
            <a:lvl2pPr marL="457200" eaLnBrk="1" hangingPunct="1">
              <a:defRPr kern="1200">
                <a:solidFill>
                  <a:schemeClr val="dk1"/>
                </a:solidFill>
              </a:defRPr>
            </a:lvl2pPr>
            <a:lvl3pPr marL="914400" eaLnBrk="1" hangingPunct="1">
              <a:defRPr kern="1200">
                <a:solidFill>
                  <a:schemeClr val="dk1"/>
                </a:solidFill>
              </a:defRPr>
            </a:lvl3pPr>
            <a:lvl4pPr marL="1371600" eaLnBrk="1" hangingPunct="1">
              <a:defRPr kern="1200">
                <a:solidFill>
                  <a:schemeClr val="dk1"/>
                </a:solidFill>
              </a:defRPr>
            </a:lvl4pPr>
            <a:lvl5pPr marL="1828800" eaLnBrk="1" hangingPunct="1">
              <a:defRPr kern="1200">
                <a:solidFill>
                  <a:schemeClr val="dk1"/>
                </a:solidFill>
              </a:defRPr>
            </a:lvl5pPr>
            <a:lvl6pPr marL="2286000" eaLnBrk="1" hangingPunct="1">
              <a:defRPr kern="1200">
                <a:solidFill>
                  <a:schemeClr val="dk1"/>
                </a:solidFill>
              </a:defRPr>
            </a:lvl6pPr>
            <a:lvl7pPr marL="2743200" eaLnBrk="1" hangingPunct="1">
              <a:defRPr kern="1200">
                <a:solidFill>
                  <a:schemeClr val="dk1"/>
                </a:solidFill>
              </a:defRPr>
            </a:lvl7pPr>
            <a:lvl8pPr marL="3200400" eaLnBrk="1" hangingPunct="1">
              <a:defRPr kern="1200">
                <a:solidFill>
                  <a:schemeClr val="dk1"/>
                </a:solidFill>
              </a:defRPr>
            </a:lvl8pPr>
            <a:lvl9pPr marL="3657600" eaLnBrk="1" hangingPunct="1">
              <a:defRPr kern="1200">
                <a:solidFill>
                  <a:schemeClr val="dk1"/>
                </a:solidFill>
              </a:defRPr>
            </a:lvl9pPr>
          </a:lstStyle>
          <a:p>
            <a:r>
              <a:rPr dirty="0"/>
              <a:t>“</a:t>
            </a:r>
            <a:r>
              <a:rPr dirty="0" err="1"/>
              <a:t>Bwe</a:t>
            </a:r>
            <a:r>
              <a:rPr dirty="0"/>
              <a:t> </a:t>
            </a:r>
            <a:r>
              <a:rPr dirty="0" err="1"/>
              <a:t>bwebwe</a:t>
            </a:r>
            <a:r>
              <a:rPr dirty="0"/>
              <a:t> an Anij </a:t>
            </a:r>
            <a:r>
              <a:rPr dirty="0" err="1"/>
              <a:t>ej</a:t>
            </a:r>
            <a:r>
              <a:rPr dirty="0"/>
              <a:t> </a:t>
            </a:r>
            <a:r>
              <a:rPr dirty="0" err="1"/>
              <a:t>mālōtlōt</a:t>
            </a:r>
            <a:r>
              <a:rPr dirty="0"/>
              <a:t> </a:t>
            </a:r>
            <a:r>
              <a:rPr dirty="0" err="1"/>
              <a:t>jān</a:t>
            </a:r>
            <a:r>
              <a:rPr dirty="0"/>
              <a:t> </a:t>
            </a:r>
            <a:r>
              <a:rPr dirty="0" err="1"/>
              <a:t>mālōtlōt</a:t>
            </a:r>
            <a:r>
              <a:rPr dirty="0"/>
              <a:t> an </a:t>
            </a:r>
            <a:r>
              <a:rPr dirty="0" err="1"/>
              <a:t>armej</a:t>
            </a:r>
            <a:r>
              <a:rPr dirty="0"/>
              <a:t>, </a:t>
            </a:r>
            <a:r>
              <a:rPr dirty="0" err="1"/>
              <a:t>im</a:t>
            </a:r>
            <a:r>
              <a:rPr dirty="0"/>
              <a:t> </a:t>
            </a:r>
            <a:r>
              <a:rPr dirty="0" err="1"/>
              <a:t>ṃōjṇọ</a:t>
            </a:r>
            <a:r>
              <a:rPr dirty="0"/>
              <a:t> an Anij e </a:t>
            </a:r>
            <a:r>
              <a:rPr dirty="0" err="1"/>
              <a:t>kajoor</a:t>
            </a:r>
            <a:r>
              <a:rPr dirty="0"/>
              <a:t> </a:t>
            </a:r>
            <a:r>
              <a:rPr dirty="0" err="1"/>
              <a:t>jān</a:t>
            </a:r>
            <a:r>
              <a:rPr dirty="0"/>
              <a:t> </a:t>
            </a:r>
            <a:r>
              <a:rPr dirty="0" err="1"/>
              <a:t>kajoor</a:t>
            </a:r>
            <a:r>
              <a:rPr dirty="0"/>
              <a:t> an </a:t>
            </a:r>
            <a:r>
              <a:rPr dirty="0" err="1"/>
              <a:t>armej</a:t>
            </a:r>
            <a:r>
              <a:rPr dirty="0"/>
              <a:t>.” </a:t>
            </a:r>
            <a:r>
              <a:rPr sz="1400" dirty="0"/>
              <a:t>(1 </a:t>
            </a:r>
            <a:r>
              <a:rPr sz="1400" dirty="0" err="1"/>
              <a:t>Korinth</a:t>
            </a:r>
            <a:r>
              <a:rPr sz="1400" dirty="0"/>
              <a:t> 1:25)</a:t>
            </a:r>
            <a:endParaRPr dirty="0"/>
          </a:p>
        </p:txBody>
      </p:sp>
      <p:sp>
        <p:nvSpPr>
          <p:cNvPr id="313" name="CuadroTexto 5"/>
          <p:cNvSpPr txBox="1"/>
          <p:nvPr/>
        </p:nvSpPr>
        <p:spPr>
          <a:xfrm>
            <a:off x="283844" y="1479637"/>
            <a:ext cx="8133617" cy="396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Anij ej ke bwebwe ak mōjno ilo juon wāween? (1 Cor. 1:25)?</a:t>
            </a:r>
          </a:p>
        </p:txBody>
      </p:sp>
      <p:grpSp>
        <p:nvGrpSpPr>
          <p:cNvPr id="317" name="Imagen 3"/>
          <p:cNvGrpSpPr/>
          <p:nvPr/>
        </p:nvGrpSpPr>
        <p:grpSpPr>
          <a:xfrm>
            <a:off x="141872" y="3134057"/>
            <a:ext cx="5878117" cy="3608047"/>
            <a:chOff x="0" y="0"/>
            <a:chExt cx="5878115" cy="3608046"/>
          </a:xfrm>
        </p:grpSpPr>
        <p:sp>
          <p:nvSpPr>
            <p:cNvPr id="314" name="Shape"/>
            <p:cNvSpPr/>
            <p:nvPr/>
          </p:nvSpPr>
          <p:spPr>
            <a:xfrm>
              <a:off x="-1" y="-1"/>
              <a:ext cx="5877930" cy="3608048"/>
            </a:xfrm>
            <a:custGeom>
              <a:avLst/>
              <a:gdLst/>
              <a:ahLst/>
              <a:cxnLst>
                <a:cxn ang="0">
                  <a:pos x="wd2" y="hd2"/>
                </a:cxn>
                <a:cxn ang="5400000">
                  <a:pos x="wd2" y="hd2"/>
                </a:cxn>
                <a:cxn ang="10800000">
                  <a:pos x="wd2" y="hd2"/>
                </a:cxn>
                <a:cxn ang="16200000">
                  <a:pos x="wd2" y="hd2"/>
                </a:cxn>
              </a:cxnLst>
              <a:rect l="0" t="0" r="r" b="b"/>
              <a:pathLst>
                <a:path w="21600" h="21600" extrusionOk="0">
                  <a:moveTo>
                    <a:pt x="0" y="1937"/>
                  </a:moveTo>
                  <a:lnTo>
                    <a:pt x="0" y="1937"/>
                  </a:lnTo>
                  <a:cubicBezTo>
                    <a:pt x="0" y="867"/>
                    <a:pt x="532" y="0"/>
                    <a:pt x="1189" y="0"/>
                  </a:cubicBezTo>
                  <a:lnTo>
                    <a:pt x="20411" y="0"/>
                  </a:lnTo>
                  <a:lnTo>
                    <a:pt x="20411" y="0"/>
                  </a:lnTo>
                  <a:cubicBezTo>
                    <a:pt x="21068" y="0"/>
                    <a:pt x="21600" y="867"/>
                    <a:pt x="21600" y="1937"/>
                  </a:cubicBezTo>
                  <a:lnTo>
                    <a:pt x="21600" y="19663"/>
                  </a:lnTo>
                  <a:lnTo>
                    <a:pt x="21600" y="19663"/>
                  </a:lnTo>
                  <a:cubicBezTo>
                    <a:pt x="21600" y="20733"/>
                    <a:pt x="21068" y="21600"/>
                    <a:pt x="20411" y="21600"/>
                  </a:cubicBezTo>
                  <a:lnTo>
                    <a:pt x="1189" y="21600"/>
                  </a:lnTo>
                  <a:lnTo>
                    <a:pt x="1189" y="21600"/>
                  </a:lnTo>
                  <a:cubicBezTo>
                    <a:pt x="532" y="21600"/>
                    <a:pt x="0" y="20733"/>
                    <a:pt x="0" y="19663"/>
                  </a:cubicBezTo>
                  <a:close/>
                </a:path>
              </a:pathLst>
            </a:custGeom>
            <a:solidFill>
              <a:srgbClr val="FFFFFF"/>
            </a:solidFill>
            <a:ln w="12700" cap="flat">
              <a:noFill/>
              <a:miter lim="400000"/>
            </a:ln>
            <a:effectLst/>
          </p:spPr>
          <p:txBody>
            <a:bodyPr wrap="square" lIns="45719" tIns="45719" rIns="45719" bIns="45719" numCol="1" anchor="ctr">
              <a:noAutofit/>
            </a:bodyPr>
            <a:lstStyle/>
            <a:p>
              <a:endParaRPr/>
            </a:p>
          </p:txBody>
        </p:sp>
        <p:pic>
          <p:nvPicPr>
            <p:cNvPr id="315" name="image20.jpeg" descr="image20.jpeg"/>
            <p:cNvPicPr>
              <a:picLocks noChangeAspect="1"/>
            </p:cNvPicPr>
            <p:nvPr/>
          </p:nvPicPr>
          <p:blipFill>
            <a:blip r:embed="rId3"/>
            <a:srcRect l="1047" r="7854" b="430"/>
            <a:stretch>
              <a:fillRect/>
            </a:stretch>
          </p:blipFill>
          <p:spPr>
            <a:xfrm>
              <a:off x="0" y="15478"/>
              <a:ext cx="5878116" cy="3592513"/>
            </a:xfrm>
            <a:prstGeom prst="roundRect">
              <a:avLst>
                <a:gd name="adj" fmla="val 8969"/>
              </a:avLst>
            </a:prstGeom>
            <a:solidFill>
              <a:srgbClr val="FFFFFF"/>
            </a:solidFill>
            <a:ln w="76200" cap="sq">
              <a:solidFill>
                <a:schemeClr val="tx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316" name="Shape"/>
            <p:cNvSpPr/>
            <p:nvPr/>
          </p:nvSpPr>
          <p:spPr>
            <a:xfrm>
              <a:off x="0" y="0"/>
              <a:ext cx="5877929" cy="3608047"/>
            </a:xfrm>
            <a:custGeom>
              <a:avLst/>
              <a:gdLst/>
              <a:ahLst/>
              <a:cxnLst>
                <a:cxn ang="0">
                  <a:pos x="wd2" y="hd2"/>
                </a:cxn>
                <a:cxn ang="5400000">
                  <a:pos x="wd2" y="hd2"/>
                </a:cxn>
                <a:cxn ang="10800000">
                  <a:pos x="wd2" y="hd2"/>
                </a:cxn>
                <a:cxn ang="16200000">
                  <a:pos x="wd2" y="hd2"/>
                </a:cxn>
              </a:cxnLst>
              <a:rect l="0" t="0" r="r" b="b"/>
              <a:pathLst>
                <a:path w="21600" h="21600" extrusionOk="0">
                  <a:moveTo>
                    <a:pt x="0" y="1937"/>
                  </a:moveTo>
                  <a:lnTo>
                    <a:pt x="0" y="1937"/>
                  </a:lnTo>
                  <a:cubicBezTo>
                    <a:pt x="0" y="867"/>
                    <a:pt x="532" y="0"/>
                    <a:pt x="1189" y="0"/>
                  </a:cubicBezTo>
                  <a:lnTo>
                    <a:pt x="20411" y="0"/>
                  </a:lnTo>
                  <a:lnTo>
                    <a:pt x="20411" y="0"/>
                  </a:lnTo>
                  <a:cubicBezTo>
                    <a:pt x="21068" y="0"/>
                    <a:pt x="21600" y="867"/>
                    <a:pt x="21600" y="1937"/>
                  </a:cubicBezTo>
                  <a:lnTo>
                    <a:pt x="21600" y="19663"/>
                  </a:lnTo>
                  <a:lnTo>
                    <a:pt x="21600" y="19663"/>
                  </a:lnTo>
                  <a:cubicBezTo>
                    <a:pt x="21600" y="20733"/>
                    <a:pt x="21068" y="21600"/>
                    <a:pt x="20411" y="21600"/>
                  </a:cubicBezTo>
                  <a:lnTo>
                    <a:pt x="1189" y="21600"/>
                  </a:lnTo>
                  <a:lnTo>
                    <a:pt x="1189" y="21600"/>
                  </a:lnTo>
                  <a:cubicBezTo>
                    <a:pt x="532" y="21600"/>
                    <a:pt x="0" y="20733"/>
                    <a:pt x="0" y="19663"/>
                  </a:cubicBezTo>
                  <a:close/>
                </a:path>
              </a:pathLst>
            </a:custGeom>
            <a:noFill/>
            <a:ln w="76200" cap="sq">
              <a:solidFill>
                <a:srgbClr val="29FFFF"/>
              </a:solidFill>
              <a:prstDash val="solid"/>
              <a:miter lim="800000"/>
            </a:ln>
            <a:effectLst/>
          </p:spPr>
          <p:txBody>
            <a:bodyPr wrap="square" lIns="45719" tIns="45719" rIns="45719" bIns="45719" numCol="1" anchor="ctr">
              <a:noAutofit/>
            </a:bodyPr>
            <a:lstStyle/>
            <a:p>
              <a:endParaRPr/>
            </a:p>
          </p:txBody>
        </p:sp>
      </p:grpSp>
      <p:sp>
        <p:nvSpPr>
          <p:cNvPr id="318" name="CuadroTexto 7"/>
          <p:cNvSpPr txBox="1"/>
          <p:nvPr/>
        </p:nvSpPr>
        <p:spPr>
          <a:xfrm>
            <a:off x="6161771" y="2979037"/>
            <a:ext cx="5984509"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Aolep mālōtlōt ko kar bōk im aini jān armej ro remāletlet tata rejjab maron̄ in kōm̧m̧ane juon karōk in lo̧mo̧o̧r n̄an armej.</a:t>
            </a:r>
          </a:p>
        </p:txBody>
      </p:sp>
      <p:pic>
        <p:nvPicPr>
          <p:cNvPr id="319" name="Imagen 9" descr="Imagen 9"/>
          <p:cNvPicPr>
            <a:picLocks noChangeAspect="1"/>
          </p:cNvPicPr>
          <p:nvPr/>
        </p:nvPicPr>
        <p:blipFill>
          <a:blip r:embed="rId4"/>
          <a:srcRect b="4"/>
          <a:stretch>
            <a:fillRect/>
          </a:stretch>
        </p:blipFill>
        <p:spPr>
          <a:xfrm>
            <a:off x="8887759" y="115894"/>
            <a:ext cx="3161366" cy="1606947"/>
          </a:xfrm>
          <a:prstGeom prst="roundRect">
            <a:avLst>
              <a:gd name="adj" fmla="val 1187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20" name="CuadroTexto 11"/>
          <p:cNvSpPr txBox="1"/>
          <p:nvPr/>
        </p:nvSpPr>
        <p:spPr>
          <a:xfrm>
            <a:off x="6217921" y="5734944"/>
            <a:ext cx="4586368"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600"/>
              </a:spcBef>
              <a:defRPr sz="2000" b="1"/>
            </a:pPr>
            <a:r>
              <a:t>Lale bwe ro wōt rej </a:t>
            </a:r>
            <a:r>
              <a:rPr i="1"/>
              <a:t>tõmak</a:t>
            </a:r>
            <a:r>
              <a:t> ilo Jisōs ilo an uwaake kūr eo an Jetōb Kwojarjar rej ro renaaj bōk lo̧mo̧o̧r.</a:t>
            </a:r>
          </a:p>
        </p:txBody>
      </p:sp>
      <p:pic>
        <p:nvPicPr>
          <p:cNvPr id="321" name="Imagen 15" descr="Imagen 15"/>
          <p:cNvPicPr>
            <a:picLocks noChangeAspect="1"/>
          </p:cNvPicPr>
          <p:nvPr/>
        </p:nvPicPr>
        <p:blipFill>
          <a:blip r:embed="rId5"/>
          <a:srcRect r="7" b="14"/>
          <a:stretch>
            <a:fillRect/>
          </a:stretch>
        </p:blipFill>
        <p:spPr>
          <a:xfrm>
            <a:off x="10935803" y="5429250"/>
            <a:ext cx="1113235" cy="1331913"/>
          </a:xfrm>
          <a:prstGeom prst="ellipse">
            <a:avLst/>
          </a:prstGeom>
          <a:ln w="63500" cap="rnd">
            <a:solidFill>
              <a:srgbClr val="9D3502"/>
            </a:solidFill>
          </a:ln>
          <a:effectLst/>
          <a:scene3d>
            <a:camera prst="orthographicFront"/>
            <a:lightRig rig="contrasting" dir="t">
              <a:rot lat="0" lon="0" rev="3000000"/>
            </a:lightRig>
          </a:scene3d>
          <a:sp3d contourW="7620">
            <a:bevelT w="95250" h="31750"/>
            <a:contourClr>
              <a:srgbClr val="333333"/>
            </a:contourClr>
          </a:sp3d>
        </p:spPr>
      </p:pic>
      <p:sp>
        <p:nvSpPr>
          <p:cNvPr id="322" name="CuadroTexto 6"/>
          <p:cNvSpPr txBox="1"/>
          <p:nvPr/>
        </p:nvSpPr>
        <p:spPr>
          <a:xfrm>
            <a:off x="283843" y="1813611"/>
            <a:ext cx="11862438" cy="1310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Emol ke ejjab, kinke ibben Anij ejelok jabrewot me ejjab wãppen. Paul ej baj kōmman juon keidi ilo kõkkar: Elañe Anij ear wõr an lemnak ko rebwebwe, enaj kar meletletlok jen lemnak eo elaptata an meletlet an juõn armij; ak elañe ewor jabdrewot akwāāl ko re mōjņo ilo Anij, renaj kar lukkun kajoor jen akwāāl ko an armij rekajur tata.</a:t>
            </a:r>
          </a:p>
        </p:txBody>
      </p:sp>
      <p:sp>
        <p:nvSpPr>
          <p:cNvPr id="323" name="CuadroTexto 10"/>
          <p:cNvSpPr txBox="1"/>
          <p:nvPr/>
        </p:nvSpPr>
        <p:spPr>
          <a:xfrm>
            <a:off x="6217921" y="4055564"/>
            <a:ext cx="5928360" cy="1615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spcBef>
                <a:spcPts val="600"/>
              </a:spcBef>
              <a:defRPr sz="2000" b="1"/>
            </a:lvl1pPr>
          </a:lstStyle>
          <a:p>
            <a:r>
              <a:t>Anij wōt ekar maroñ in lelok lomoor, kin kajur in katok eo an Jisōs kar lelok ion debwāāl eo, “ñan ro rej bōk lomor” ( 1 Kor. 1:18 ); “n̄an ro rej tōmak” ( 1 Kor. 1:21 ); im “n̄an ro kar kūr er” ( 1 Kor. 1:24 ).</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9" fill="hold" grpId="1" nodeType="afterEffect">
                                  <p:stCondLst>
                                    <p:cond delay="0"/>
                                  </p:stCondLst>
                                  <p:iterate>
                                    <p:tmAbs val="0"/>
                                  </p:iterate>
                                  <p:childTnLst>
                                    <p:set>
                                      <p:cBhvr>
                                        <p:cTn id="6" fill="hold"/>
                                        <p:tgtEl>
                                          <p:spTgt spid="309"/>
                                        </p:tgtEl>
                                        <p:attrNameLst>
                                          <p:attrName>style.visibility</p:attrName>
                                        </p:attrNameLst>
                                      </p:cBhvr>
                                      <p:to>
                                        <p:strVal val="visible"/>
                                      </p:to>
                                    </p:set>
                                    <p:anim calcmode="lin" valueType="num">
                                      <p:cBhvr>
                                        <p:cTn id="7" dur="800" fill="hold"/>
                                        <p:tgtEl>
                                          <p:spTgt spid="309"/>
                                        </p:tgtEl>
                                        <p:attrNameLst>
                                          <p:attrName>ppt_w</p:attrName>
                                        </p:attrNameLst>
                                      </p:cBhvr>
                                      <p:tavLst>
                                        <p:tav tm="0">
                                          <p:val>
                                            <p:fltVal val="0"/>
                                          </p:val>
                                        </p:tav>
                                        <p:tav tm="100000">
                                          <p:val>
                                            <p:strVal val="#ppt_w"/>
                                          </p:val>
                                        </p:tav>
                                      </p:tavLst>
                                    </p:anim>
                                    <p:anim calcmode="lin" valueType="num">
                                      <p:cBhvr>
                                        <p:cTn id="8" dur="800" fill="hold"/>
                                        <p:tgtEl>
                                          <p:spTgt spid="309"/>
                                        </p:tgtEl>
                                        <p:attrNameLst>
                                          <p:attrName>ppt_h</p:attrName>
                                        </p:attrNameLst>
                                      </p:cBhvr>
                                      <p:tavLst>
                                        <p:tav tm="0">
                                          <p:val>
                                            <p:fltVal val="0"/>
                                          </p:val>
                                        </p:tav>
                                        <p:tav tm="100000">
                                          <p:val>
                                            <p:strVal val="#ppt_h"/>
                                          </p:val>
                                        </p:tav>
                                      </p:tavLst>
                                    </p:anim>
                                    <p:anim calcmode="lin" valueType="num">
                                      <p:cBhvr>
                                        <p:cTn id="9" dur="800" fill="hold"/>
                                        <p:tgtEl>
                                          <p:spTgt spid="309"/>
                                        </p:tgtEl>
                                        <p:attrNameLst>
                                          <p:attrName>ppt_x</p:attrName>
                                        </p:attrNameLst>
                                      </p:cBhvr>
                                      <p:tavLst>
                                        <p:tav tm="0" fmla="#ppt_x+(cos(-2*pi*(1-$))*-#ppt_x-sin(-2*pi*(1-$))*(1-#ppt_y))*(1-$)">
                                          <p:val>
                                            <p:fltVal val="0"/>
                                          </p:val>
                                        </p:tav>
                                        <p:tav tm="100000">
                                          <p:val>
                                            <p:fltVal val="1"/>
                                          </p:val>
                                        </p:tav>
                                      </p:tavLst>
                                    </p:anim>
                                    <p:anim calcmode="lin" valueType="num">
                                      <p:cBhvr>
                                        <p:cTn id="10" dur="800" fill="hold"/>
                                        <p:tgtEl>
                                          <p:spTgt spid="309"/>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800"/>
                            </p:stCondLst>
                            <p:childTnLst>
                              <p:par>
                                <p:cTn id="12" presetID="16" presetClass="entr" presetSubtype="37" fill="hold" grpId="0" nodeType="afterEffect">
                                  <p:stCondLst>
                                    <p:cond delay="0"/>
                                  </p:stCondLst>
                                  <p:childTnLst>
                                    <p:set>
                                      <p:cBhvr>
                                        <p:cTn id="13" dur="1" fill="hold">
                                          <p:stCondLst>
                                            <p:cond delay="0"/>
                                          </p:stCondLst>
                                        </p:cTn>
                                        <p:tgtEl>
                                          <p:spTgt spid="311"/>
                                        </p:tgtEl>
                                        <p:attrNameLst>
                                          <p:attrName>style.visibility</p:attrName>
                                        </p:attrNameLst>
                                      </p:cBhvr>
                                      <p:to>
                                        <p:strVal val="visible"/>
                                      </p:to>
                                    </p:set>
                                    <p:animEffect transition="in" filter="barn(outVertical)">
                                      <p:cBhvr>
                                        <p:cTn id="14" dur="500"/>
                                        <p:tgtEl>
                                          <p:spTgt spid="3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3" nodeType="clickEffect">
                                  <p:stCondLst>
                                    <p:cond delay="0"/>
                                  </p:stCondLst>
                                  <p:iterate>
                                    <p:tmAbs val="0"/>
                                  </p:iterate>
                                  <p:childTnLst>
                                    <p:set>
                                      <p:cBhvr>
                                        <p:cTn id="18" fill="hold"/>
                                        <p:tgtEl>
                                          <p:spTgt spid="313"/>
                                        </p:tgtEl>
                                        <p:attrNameLst>
                                          <p:attrName>style.visibility</p:attrName>
                                        </p:attrNameLst>
                                      </p:cBhvr>
                                      <p:to>
                                        <p:strVal val="visible"/>
                                      </p:to>
                                    </p:set>
                                    <p:animEffect transition="in" filter="wipe(left)">
                                      <p:cBhvr>
                                        <p:cTn id="19" dur="500"/>
                                        <p:tgtEl>
                                          <p:spTgt spid="313"/>
                                        </p:tgtEl>
                                      </p:cBhvr>
                                    </p:animEffect>
                                  </p:childTnLst>
                                </p:cTn>
                              </p:par>
                            </p:childTnLst>
                          </p:cTn>
                        </p:par>
                      </p:childTnLst>
                    </p:cTn>
                  </p:par>
                  <p:par>
                    <p:cTn id="20" fill="hold">
                      <p:stCondLst>
                        <p:cond delay="indefinite"/>
                      </p:stCondLst>
                      <p:childTnLst>
                        <p:par>
                          <p:cTn id="21" fill="hold">
                            <p:stCondLst>
                              <p:cond delay="0"/>
                            </p:stCondLst>
                            <p:childTnLst>
                              <p:par>
                                <p:cTn id="22" presetID="15" presetClass="entr" presetSubtype="0" fill="hold" grpId="4" nodeType="clickEffect">
                                  <p:stCondLst>
                                    <p:cond delay="0"/>
                                  </p:stCondLst>
                                  <p:iterate>
                                    <p:tmAbs val="0"/>
                                  </p:iterate>
                                  <p:childTnLst>
                                    <p:set>
                                      <p:cBhvr>
                                        <p:cTn id="23" fill="hold"/>
                                        <p:tgtEl>
                                          <p:spTgt spid="317"/>
                                        </p:tgtEl>
                                        <p:attrNameLst>
                                          <p:attrName>style.visibility</p:attrName>
                                        </p:attrNameLst>
                                      </p:cBhvr>
                                      <p:to>
                                        <p:strVal val="visible"/>
                                      </p:to>
                                    </p:set>
                                    <p:anim calcmode="lin" valueType="num">
                                      <p:cBhvr>
                                        <p:cTn id="24" dur="1000" fill="hold"/>
                                        <p:tgtEl>
                                          <p:spTgt spid="317"/>
                                        </p:tgtEl>
                                        <p:attrNameLst>
                                          <p:attrName>ppt_w</p:attrName>
                                        </p:attrNameLst>
                                      </p:cBhvr>
                                      <p:tavLst>
                                        <p:tav tm="0">
                                          <p:val>
                                            <p:fltVal val="0"/>
                                          </p:val>
                                        </p:tav>
                                        <p:tav tm="100000">
                                          <p:val>
                                            <p:strVal val="#ppt_w"/>
                                          </p:val>
                                        </p:tav>
                                      </p:tavLst>
                                    </p:anim>
                                    <p:anim calcmode="lin" valueType="num">
                                      <p:cBhvr>
                                        <p:cTn id="25" dur="1000" fill="hold"/>
                                        <p:tgtEl>
                                          <p:spTgt spid="317"/>
                                        </p:tgtEl>
                                        <p:attrNameLst>
                                          <p:attrName>ppt_h</p:attrName>
                                        </p:attrNameLst>
                                      </p:cBhvr>
                                      <p:tavLst>
                                        <p:tav tm="0">
                                          <p:val>
                                            <p:fltVal val="0"/>
                                          </p:val>
                                        </p:tav>
                                        <p:tav tm="100000">
                                          <p:val>
                                            <p:strVal val="#ppt_h"/>
                                          </p:val>
                                        </p:tav>
                                      </p:tavLst>
                                    </p:anim>
                                    <p:anim calcmode="lin" valueType="num">
                                      <p:cBhvr>
                                        <p:cTn id="26" dur="1000" fill="hold"/>
                                        <p:tgtEl>
                                          <p:spTgt spid="317"/>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317"/>
                                        </p:tgtEl>
                                        <p:attrNameLst>
                                          <p:attrName>ppt_y</p:attrName>
                                        </p:attrNameLst>
                                      </p:cBhvr>
                                      <p:tavLst>
                                        <p:tav tm="0" fmla="#ppt_y+(sin(-2*pi*(1-$))*-#ppt_x+cos(-2*pi*(1-$))*(1-#ppt_y))*(1-$)">
                                          <p:val>
                                            <p:fltVal val="0"/>
                                          </p:val>
                                        </p:tav>
                                        <p:tav tm="100000">
                                          <p:val>
                                            <p:fltVal val="1"/>
                                          </p:val>
                                        </p:tav>
                                      </p:tavLst>
                                    </p:anim>
                                  </p:childTnLst>
                                </p:cTn>
                              </p:par>
                            </p:childTnLst>
                          </p:cTn>
                        </p:par>
                        <p:par>
                          <p:cTn id="28" fill="hold">
                            <p:stCondLst>
                              <p:cond delay="1000"/>
                            </p:stCondLst>
                            <p:childTnLst>
                              <p:par>
                                <p:cTn id="29" presetID="22" presetClass="entr" presetSubtype="8" fill="hold" grpId="5" nodeType="afterEffect">
                                  <p:stCondLst>
                                    <p:cond delay="0"/>
                                  </p:stCondLst>
                                  <p:iterate>
                                    <p:tmAbs val="0"/>
                                  </p:iterate>
                                  <p:childTnLst>
                                    <p:set>
                                      <p:cBhvr>
                                        <p:cTn id="30" fill="hold"/>
                                        <p:tgtEl>
                                          <p:spTgt spid="322"/>
                                        </p:tgtEl>
                                        <p:attrNameLst>
                                          <p:attrName>style.visibility</p:attrName>
                                        </p:attrNameLst>
                                      </p:cBhvr>
                                      <p:to>
                                        <p:strVal val="visible"/>
                                      </p:to>
                                    </p:set>
                                    <p:animEffect transition="in" filter="wipe(left)">
                                      <p:cBhvr>
                                        <p:cTn id="31" dur="500"/>
                                        <p:tgtEl>
                                          <p:spTgt spid="32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6" nodeType="clickEffect">
                                  <p:stCondLst>
                                    <p:cond delay="0"/>
                                  </p:stCondLst>
                                  <p:iterate>
                                    <p:tmAbs val="0"/>
                                  </p:iterate>
                                  <p:childTnLst>
                                    <p:set>
                                      <p:cBhvr>
                                        <p:cTn id="35" fill="hold"/>
                                        <p:tgtEl>
                                          <p:spTgt spid="318"/>
                                        </p:tgtEl>
                                        <p:attrNameLst>
                                          <p:attrName>style.visibility</p:attrName>
                                        </p:attrNameLst>
                                      </p:cBhvr>
                                      <p:to>
                                        <p:strVal val="visible"/>
                                      </p:to>
                                    </p:set>
                                    <p:animEffect transition="in" filter="wipe(left)">
                                      <p:cBhvr>
                                        <p:cTn id="36" dur="500"/>
                                        <p:tgtEl>
                                          <p:spTgt spid="3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fill="hold" grpId="7" nodeType="clickEffect">
                                  <p:stCondLst>
                                    <p:cond delay="0"/>
                                  </p:stCondLst>
                                  <p:iterate>
                                    <p:tmAbs val="0"/>
                                  </p:iterate>
                                  <p:childTnLst>
                                    <p:set>
                                      <p:cBhvr>
                                        <p:cTn id="40" fill="hold"/>
                                        <p:tgtEl>
                                          <p:spTgt spid="319"/>
                                        </p:tgtEl>
                                        <p:attrNameLst>
                                          <p:attrName>style.visibility</p:attrName>
                                        </p:attrNameLst>
                                      </p:cBhvr>
                                      <p:to>
                                        <p:strVal val="visible"/>
                                      </p:to>
                                    </p:set>
                                    <p:animEffect transition="in" filter="fade">
                                      <p:cBhvr>
                                        <p:cTn id="41" dur="1000"/>
                                        <p:tgtEl>
                                          <p:spTgt spid="319"/>
                                        </p:tgtEl>
                                      </p:cBhvr>
                                    </p:animEffect>
                                  </p:childTnLst>
                                </p:cTn>
                              </p:par>
                            </p:childTnLst>
                          </p:cTn>
                        </p:par>
                        <p:par>
                          <p:cTn id="42" fill="hold">
                            <p:stCondLst>
                              <p:cond delay="1000"/>
                            </p:stCondLst>
                            <p:childTnLst>
                              <p:par>
                                <p:cTn id="43" presetID="22" presetClass="entr" presetSubtype="8" fill="hold" grpId="8" nodeType="afterEffect">
                                  <p:stCondLst>
                                    <p:cond delay="0"/>
                                  </p:stCondLst>
                                  <p:iterate>
                                    <p:tmAbs val="0"/>
                                  </p:iterate>
                                  <p:childTnLst>
                                    <p:set>
                                      <p:cBhvr>
                                        <p:cTn id="44" fill="hold"/>
                                        <p:tgtEl>
                                          <p:spTgt spid="323"/>
                                        </p:tgtEl>
                                        <p:attrNameLst>
                                          <p:attrName>style.visibility</p:attrName>
                                        </p:attrNameLst>
                                      </p:cBhvr>
                                      <p:to>
                                        <p:strVal val="visible"/>
                                      </p:to>
                                    </p:set>
                                    <p:animEffect transition="in" filter="wipe(left)">
                                      <p:cBhvr>
                                        <p:cTn id="45" dur="500"/>
                                        <p:tgtEl>
                                          <p:spTgt spid="323"/>
                                        </p:tgtEl>
                                      </p:cBhvr>
                                    </p:animEffect>
                                  </p:childTnLst>
                                </p:cTn>
                              </p:par>
                            </p:childTnLst>
                          </p:cTn>
                        </p:par>
                      </p:childTnLst>
                    </p:cTn>
                  </p:par>
                  <p:par>
                    <p:cTn id="46" fill="hold">
                      <p:stCondLst>
                        <p:cond delay="indefinite"/>
                      </p:stCondLst>
                      <p:childTnLst>
                        <p:par>
                          <p:cTn id="47" fill="hold">
                            <p:stCondLst>
                              <p:cond delay="0"/>
                            </p:stCondLst>
                            <p:childTnLst>
                              <p:par>
                                <p:cTn id="48" presetID="15" presetClass="entr" presetSubtype="0" fill="hold" grpId="9" nodeType="clickEffect">
                                  <p:stCondLst>
                                    <p:cond delay="0"/>
                                  </p:stCondLst>
                                  <p:iterate>
                                    <p:tmAbs val="0"/>
                                  </p:iterate>
                                  <p:childTnLst>
                                    <p:set>
                                      <p:cBhvr>
                                        <p:cTn id="49" fill="hold"/>
                                        <p:tgtEl>
                                          <p:spTgt spid="321"/>
                                        </p:tgtEl>
                                        <p:attrNameLst>
                                          <p:attrName>style.visibility</p:attrName>
                                        </p:attrNameLst>
                                      </p:cBhvr>
                                      <p:to>
                                        <p:strVal val="visible"/>
                                      </p:to>
                                    </p:set>
                                    <p:anim calcmode="lin" valueType="num">
                                      <p:cBhvr>
                                        <p:cTn id="50" dur="750" fill="hold"/>
                                        <p:tgtEl>
                                          <p:spTgt spid="321"/>
                                        </p:tgtEl>
                                        <p:attrNameLst>
                                          <p:attrName>ppt_w</p:attrName>
                                        </p:attrNameLst>
                                      </p:cBhvr>
                                      <p:tavLst>
                                        <p:tav tm="0">
                                          <p:val>
                                            <p:fltVal val="0"/>
                                          </p:val>
                                        </p:tav>
                                        <p:tav tm="100000">
                                          <p:val>
                                            <p:strVal val="#ppt_w"/>
                                          </p:val>
                                        </p:tav>
                                      </p:tavLst>
                                    </p:anim>
                                    <p:anim calcmode="lin" valueType="num">
                                      <p:cBhvr>
                                        <p:cTn id="51" dur="750" fill="hold"/>
                                        <p:tgtEl>
                                          <p:spTgt spid="321"/>
                                        </p:tgtEl>
                                        <p:attrNameLst>
                                          <p:attrName>ppt_h</p:attrName>
                                        </p:attrNameLst>
                                      </p:cBhvr>
                                      <p:tavLst>
                                        <p:tav tm="0">
                                          <p:val>
                                            <p:fltVal val="0"/>
                                          </p:val>
                                        </p:tav>
                                        <p:tav tm="100000">
                                          <p:val>
                                            <p:strVal val="#ppt_h"/>
                                          </p:val>
                                        </p:tav>
                                      </p:tavLst>
                                    </p:anim>
                                    <p:anim calcmode="lin" valueType="num">
                                      <p:cBhvr>
                                        <p:cTn id="52" dur="750" fill="hold"/>
                                        <p:tgtEl>
                                          <p:spTgt spid="321"/>
                                        </p:tgtEl>
                                        <p:attrNameLst>
                                          <p:attrName>ppt_x</p:attrName>
                                        </p:attrNameLst>
                                      </p:cBhvr>
                                      <p:tavLst>
                                        <p:tav tm="0" fmla="#ppt_x+(cos(-2*pi*(1-$))*-#ppt_x-sin(-2*pi*(1-$))*(1-#ppt_y))*(1-$)">
                                          <p:val>
                                            <p:fltVal val="0"/>
                                          </p:val>
                                        </p:tav>
                                        <p:tav tm="100000">
                                          <p:val>
                                            <p:fltVal val="1"/>
                                          </p:val>
                                        </p:tav>
                                      </p:tavLst>
                                    </p:anim>
                                    <p:anim calcmode="lin" valueType="num">
                                      <p:cBhvr>
                                        <p:cTn id="53" dur="750" fill="hold"/>
                                        <p:tgtEl>
                                          <p:spTgt spid="321"/>
                                        </p:tgtEl>
                                        <p:attrNameLst>
                                          <p:attrName>ppt_y</p:attrName>
                                        </p:attrNameLst>
                                      </p:cBhvr>
                                      <p:tavLst>
                                        <p:tav tm="0" fmla="#ppt_y+(sin(-2*pi*(1-$))*-#ppt_x+cos(-2*pi*(1-$))*(1-#ppt_y))*(1-$)">
                                          <p:val>
                                            <p:fltVal val="0"/>
                                          </p:val>
                                        </p:tav>
                                        <p:tav tm="100000">
                                          <p:val>
                                            <p:fltVal val="1"/>
                                          </p:val>
                                        </p:tav>
                                      </p:tavLst>
                                    </p:anim>
                                  </p:childTnLst>
                                </p:cTn>
                              </p:par>
                            </p:childTnLst>
                          </p:cTn>
                        </p:par>
                        <p:par>
                          <p:cTn id="54" fill="hold">
                            <p:stCondLst>
                              <p:cond delay="750"/>
                            </p:stCondLst>
                            <p:childTnLst>
                              <p:par>
                                <p:cTn id="55" presetID="22" presetClass="entr" presetSubtype="8" fill="hold" grpId="10" nodeType="afterEffect">
                                  <p:stCondLst>
                                    <p:cond delay="0"/>
                                  </p:stCondLst>
                                  <p:iterate>
                                    <p:tmAbs val="0"/>
                                  </p:iterate>
                                  <p:childTnLst>
                                    <p:set>
                                      <p:cBhvr>
                                        <p:cTn id="56" fill="hold"/>
                                        <p:tgtEl>
                                          <p:spTgt spid="320"/>
                                        </p:tgtEl>
                                        <p:attrNameLst>
                                          <p:attrName>style.visibility</p:attrName>
                                        </p:attrNameLst>
                                      </p:cBhvr>
                                      <p:to>
                                        <p:strVal val="visible"/>
                                      </p:to>
                                    </p:set>
                                    <p:animEffect transition="in" filter="wipe(left)">
                                      <p:cBhvr>
                                        <p:cTn id="57" dur="500"/>
                                        <p:tgtEl>
                                          <p:spTgt spid="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 grpId="1" animBg="1" advAuto="0"/>
      <p:bldP spid="311" grpId="0" animBg="1"/>
      <p:bldP spid="313" grpId="3" animBg="1" advAuto="0"/>
      <p:bldP spid="317" grpId="4" animBg="1" advAuto="0"/>
      <p:bldP spid="318" grpId="6" animBg="1" advAuto="0"/>
      <p:bldP spid="319" grpId="7" animBg="1" advAuto="0"/>
      <p:bldP spid="320" grpId="10" animBg="1" advAuto="0"/>
      <p:bldP spid="321" grpId="9" animBg="1" advAuto="0"/>
      <p:bldP spid="322" grpId="5" animBg="1" advAuto="0"/>
      <p:bldP spid="323" grpId="8"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25" name="CuadroTexto 2"/>
          <p:cNvSpPr txBox="1"/>
          <p:nvPr/>
        </p:nvSpPr>
        <p:spPr>
          <a:xfrm>
            <a:off x="855043" y="605154"/>
            <a:ext cx="10748851" cy="54168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spcBef>
                <a:spcPts val="600"/>
              </a:spcBef>
              <a:defRPr sz="2400" b="1">
                <a:latin typeface="Constantia"/>
                <a:ea typeface="Constantia"/>
                <a:cs typeface="Constantia"/>
                <a:sym typeface="Constantia"/>
              </a:defRPr>
            </a:pPr>
            <a:r>
              <a:rPr dirty="0"/>
              <a:t>“</a:t>
            </a:r>
            <a:r>
              <a:rPr dirty="0" err="1"/>
              <a:t>Ñan</a:t>
            </a:r>
            <a:r>
              <a:rPr dirty="0"/>
              <a:t> </a:t>
            </a:r>
            <a:r>
              <a:rPr dirty="0" err="1"/>
              <a:t>lemnok</a:t>
            </a:r>
            <a:r>
              <a:rPr dirty="0"/>
              <a:t> ko an </a:t>
            </a:r>
            <a:r>
              <a:rPr dirty="0" err="1"/>
              <a:t>armij</a:t>
            </a:r>
            <a:r>
              <a:rPr dirty="0"/>
              <a:t> </a:t>
            </a:r>
            <a:r>
              <a:rPr dirty="0" err="1"/>
              <a:t>ro</a:t>
            </a:r>
            <a:r>
              <a:rPr dirty="0"/>
              <a:t> </a:t>
            </a:r>
            <a:r>
              <a:rPr dirty="0" err="1"/>
              <a:t>rej</a:t>
            </a:r>
            <a:r>
              <a:rPr dirty="0"/>
              <a:t> </a:t>
            </a:r>
            <a:r>
              <a:rPr dirty="0" err="1"/>
              <a:t>mour</a:t>
            </a:r>
            <a:r>
              <a:rPr dirty="0"/>
              <a:t> </a:t>
            </a:r>
            <a:r>
              <a:rPr dirty="0" err="1"/>
              <a:t>ilo</a:t>
            </a:r>
            <a:r>
              <a:rPr dirty="0"/>
              <a:t> tore in ad, </a:t>
            </a:r>
            <a:r>
              <a:rPr dirty="0" err="1"/>
              <a:t>debwāāl</a:t>
            </a:r>
            <a:r>
              <a:rPr dirty="0"/>
              <a:t> </a:t>
            </a:r>
            <a:r>
              <a:rPr dirty="0" err="1"/>
              <a:t>eo</a:t>
            </a:r>
            <a:r>
              <a:rPr dirty="0"/>
              <a:t> </a:t>
            </a:r>
            <a:r>
              <a:rPr dirty="0" err="1"/>
              <a:t>ilo</a:t>
            </a:r>
            <a:r>
              <a:rPr dirty="0"/>
              <a:t> Calvary </a:t>
            </a:r>
            <a:r>
              <a:rPr dirty="0" err="1"/>
              <a:t>ej</a:t>
            </a:r>
            <a:r>
              <a:rPr dirty="0"/>
              <a:t> </a:t>
            </a:r>
            <a:r>
              <a:rPr dirty="0" err="1"/>
              <a:t>obrak</a:t>
            </a:r>
            <a:r>
              <a:rPr dirty="0"/>
              <a:t> kin </a:t>
            </a:r>
            <a:r>
              <a:rPr dirty="0" err="1"/>
              <a:t>ememlokjen</a:t>
            </a:r>
            <a:r>
              <a:rPr dirty="0"/>
              <a:t> ko </a:t>
            </a:r>
            <a:r>
              <a:rPr dirty="0" err="1"/>
              <a:t>rekwojarjar</a:t>
            </a:r>
            <a:r>
              <a:rPr dirty="0"/>
              <a:t>. </a:t>
            </a:r>
            <a:r>
              <a:rPr dirty="0" err="1"/>
              <a:t>Jerbal</a:t>
            </a:r>
            <a:r>
              <a:rPr dirty="0"/>
              <a:t> ko </a:t>
            </a:r>
            <a:r>
              <a:rPr dirty="0" err="1"/>
              <a:t>rekwojarjar</a:t>
            </a:r>
            <a:r>
              <a:rPr dirty="0"/>
              <a:t> </a:t>
            </a:r>
            <a:r>
              <a:rPr dirty="0" err="1"/>
              <a:t>rej</a:t>
            </a:r>
            <a:r>
              <a:rPr dirty="0"/>
              <a:t> </a:t>
            </a:r>
            <a:r>
              <a:rPr dirty="0" err="1"/>
              <a:t>kobalok</a:t>
            </a:r>
            <a:r>
              <a:rPr dirty="0"/>
              <a:t> </a:t>
            </a:r>
            <a:r>
              <a:rPr dirty="0" err="1"/>
              <a:t>ibben</a:t>
            </a:r>
            <a:r>
              <a:rPr dirty="0"/>
              <a:t> ta ko ear bok </a:t>
            </a:r>
            <a:r>
              <a:rPr dirty="0" err="1"/>
              <a:t>jikin</a:t>
            </a:r>
            <a:r>
              <a:rPr dirty="0"/>
              <a:t> </a:t>
            </a:r>
            <a:r>
              <a:rPr dirty="0" err="1"/>
              <a:t>ilo</a:t>
            </a:r>
            <a:r>
              <a:rPr dirty="0"/>
              <a:t> </a:t>
            </a:r>
            <a:r>
              <a:rPr dirty="0" err="1"/>
              <a:t>debwāāl</a:t>
            </a:r>
            <a:r>
              <a:rPr dirty="0"/>
              <a:t> </a:t>
            </a:r>
            <a:r>
              <a:rPr dirty="0" err="1"/>
              <a:t>eo</a:t>
            </a:r>
            <a:r>
              <a:rPr dirty="0"/>
              <a:t>. Ak </a:t>
            </a:r>
            <a:r>
              <a:rPr dirty="0" err="1"/>
              <a:t>ilo</a:t>
            </a:r>
            <a:r>
              <a:rPr dirty="0"/>
              <a:t> </a:t>
            </a:r>
            <a:r>
              <a:rPr dirty="0" err="1"/>
              <a:t>raan</a:t>
            </a:r>
            <a:r>
              <a:rPr dirty="0"/>
              <a:t> ko an Paul </a:t>
            </a:r>
            <a:r>
              <a:rPr dirty="0" err="1"/>
              <a:t>rej</a:t>
            </a:r>
            <a:r>
              <a:rPr dirty="0"/>
              <a:t> </a:t>
            </a:r>
            <a:r>
              <a:rPr dirty="0" err="1"/>
              <a:t>kalimjōk</a:t>
            </a:r>
            <a:r>
              <a:rPr dirty="0"/>
              <a:t> </a:t>
            </a:r>
            <a:r>
              <a:rPr dirty="0" err="1"/>
              <a:t>debwāāl</a:t>
            </a:r>
            <a:r>
              <a:rPr dirty="0"/>
              <a:t> </a:t>
            </a:r>
            <a:r>
              <a:rPr dirty="0" err="1"/>
              <a:t>eo</a:t>
            </a:r>
            <a:r>
              <a:rPr dirty="0"/>
              <a:t> </a:t>
            </a:r>
            <a:r>
              <a:rPr dirty="0" err="1"/>
              <a:t>einwot</a:t>
            </a:r>
            <a:r>
              <a:rPr dirty="0"/>
              <a:t> </a:t>
            </a:r>
            <a:r>
              <a:rPr dirty="0" err="1"/>
              <a:t>en̄jake</a:t>
            </a:r>
            <a:r>
              <a:rPr dirty="0"/>
              <a:t> ko </a:t>
            </a:r>
            <a:r>
              <a:rPr dirty="0" err="1"/>
              <a:t>rekōmetak</a:t>
            </a:r>
            <a:r>
              <a:rPr dirty="0"/>
              <a:t> </a:t>
            </a:r>
            <a:r>
              <a:rPr dirty="0" err="1"/>
              <a:t>im</a:t>
            </a:r>
            <a:r>
              <a:rPr dirty="0"/>
              <a:t> </a:t>
            </a:r>
            <a:r>
              <a:rPr dirty="0" err="1"/>
              <a:t>mijak</a:t>
            </a:r>
            <a:r>
              <a:rPr dirty="0"/>
              <a:t>. </a:t>
            </a:r>
            <a:r>
              <a:rPr dirty="0" err="1"/>
              <a:t>Ñan</a:t>
            </a:r>
            <a:r>
              <a:rPr dirty="0"/>
              <a:t> </a:t>
            </a:r>
            <a:r>
              <a:rPr dirty="0" err="1"/>
              <a:t>kotake</a:t>
            </a:r>
            <a:r>
              <a:rPr dirty="0"/>
              <a:t> </a:t>
            </a:r>
            <a:r>
              <a:rPr dirty="0" err="1"/>
              <a:t>juon</a:t>
            </a:r>
            <a:r>
              <a:rPr dirty="0"/>
              <a:t> </a:t>
            </a:r>
            <a:r>
              <a:rPr dirty="0" err="1"/>
              <a:t>einwõt</a:t>
            </a:r>
            <a:r>
              <a:rPr dirty="0"/>
              <a:t> Ri Lomor </a:t>
            </a:r>
            <a:r>
              <a:rPr dirty="0" err="1"/>
              <a:t>eo</a:t>
            </a:r>
            <a:r>
              <a:rPr dirty="0"/>
              <a:t> an </a:t>
            </a:r>
            <a:r>
              <a:rPr dirty="0" err="1"/>
              <a:t>armij</a:t>
            </a:r>
            <a:r>
              <a:rPr dirty="0"/>
              <a:t>, </a:t>
            </a:r>
            <a:r>
              <a:rPr dirty="0" err="1"/>
              <a:t>juõn</a:t>
            </a:r>
            <a:r>
              <a:rPr dirty="0"/>
              <a:t> </a:t>
            </a:r>
            <a:r>
              <a:rPr dirty="0" err="1"/>
              <a:t>eo</a:t>
            </a:r>
            <a:r>
              <a:rPr dirty="0"/>
              <a:t> ear </a:t>
            </a:r>
            <a:r>
              <a:rPr dirty="0" err="1"/>
              <a:t>jelmae</a:t>
            </a:r>
            <a:r>
              <a:rPr dirty="0"/>
              <a:t> </a:t>
            </a:r>
            <a:r>
              <a:rPr dirty="0" err="1"/>
              <a:t>mij</a:t>
            </a:r>
            <a:r>
              <a:rPr dirty="0"/>
              <a:t> ion </a:t>
            </a:r>
            <a:r>
              <a:rPr dirty="0" err="1"/>
              <a:t>debwããl</a:t>
            </a:r>
            <a:r>
              <a:rPr dirty="0"/>
              <a:t> </a:t>
            </a:r>
            <a:r>
              <a:rPr dirty="0" err="1"/>
              <a:t>eo</a:t>
            </a:r>
            <a:r>
              <a:rPr dirty="0"/>
              <a:t>, </a:t>
            </a:r>
            <a:r>
              <a:rPr dirty="0" err="1"/>
              <a:t>enaj</a:t>
            </a:r>
            <a:r>
              <a:rPr dirty="0"/>
              <a:t> </a:t>
            </a:r>
            <a:r>
              <a:rPr dirty="0" err="1"/>
              <a:t>kar</a:t>
            </a:r>
            <a:r>
              <a:rPr dirty="0"/>
              <a:t> </a:t>
            </a:r>
            <a:r>
              <a:rPr dirty="0" err="1"/>
              <a:t>bõktok</a:t>
            </a:r>
            <a:r>
              <a:rPr dirty="0"/>
              <a:t> </a:t>
            </a:r>
            <a:r>
              <a:rPr dirty="0" err="1"/>
              <a:t>jumae</a:t>
            </a:r>
            <a:r>
              <a:rPr dirty="0"/>
              <a:t> </a:t>
            </a:r>
            <a:r>
              <a:rPr dirty="0" err="1"/>
              <a:t>im</a:t>
            </a:r>
            <a:r>
              <a:rPr dirty="0"/>
              <a:t> </a:t>
            </a:r>
            <a:r>
              <a:rPr dirty="0" err="1"/>
              <a:t>kajirere</a:t>
            </a:r>
            <a:r>
              <a:rPr dirty="0"/>
              <a:t> </a:t>
            </a:r>
            <a:r>
              <a:rPr dirty="0" err="1"/>
              <a:t>jen</a:t>
            </a:r>
            <a:r>
              <a:rPr dirty="0"/>
              <a:t> </a:t>
            </a:r>
            <a:r>
              <a:rPr dirty="0" err="1"/>
              <a:t>armij</a:t>
            </a:r>
            <a:r>
              <a:rPr dirty="0"/>
              <a:t>. […]</a:t>
            </a:r>
          </a:p>
          <a:p>
            <a:pPr>
              <a:spcBef>
                <a:spcPts val="600"/>
              </a:spcBef>
              <a:defRPr sz="2400" b="1">
                <a:latin typeface="Constantia"/>
                <a:ea typeface="Constantia"/>
                <a:cs typeface="Constantia"/>
                <a:sym typeface="Constantia"/>
              </a:defRPr>
            </a:pPr>
            <a:r>
              <a:rPr dirty="0" err="1"/>
              <a:t>Enaj</a:t>
            </a:r>
            <a:r>
              <a:rPr dirty="0"/>
              <a:t> </a:t>
            </a:r>
            <a:r>
              <a:rPr dirty="0" err="1"/>
              <a:t>kar</a:t>
            </a:r>
            <a:r>
              <a:rPr dirty="0"/>
              <a:t> </a:t>
            </a:r>
            <a:r>
              <a:rPr dirty="0" err="1"/>
              <a:t>watōke</a:t>
            </a:r>
            <a:r>
              <a:rPr dirty="0"/>
              <a:t> </a:t>
            </a:r>
            <a:r>
              <a:rPr dirty="0" err="1"/>
              <a:t>einwot</a:t>
            </a:r>
            <a:r>
              <a:rPr dirty="0"/>
              <a:t> </a:t>
            </a:r>
            <a:r>
              <a:rPr dirty="0" err="1"/>
              <a:t>juon</a:t>
            </a:r>
            <a:r>
              <a:rPr dirty="0"/>
              <a:t> </a:t>
            </a:r>
            <a:r>
              <a:rPr dirty="0" err="1"/>
              <a:t>eo</a:t>
            </a:r>
            <a:r>
              <a:rPr dirty="0"/>
              <a:t> </a:t>
            </a:r>
            <a:r>
              <a:rPr dirty="0" err="1"/>
              <a:t>emõjno</a:t>
            </a:r>
            <a:r>
              <a:rPr dirty="0"/>
              <a:t> kin an </a:t>
            </a:r>
            <a:r>
              <a:rPr dirty="0" err="1"/>
              <a:t>kar</a:t>
            </a:r>
            <a:r>
              <a:rPr dirty="0"/>
              <a:t> </a:t>
            </a:r>
            <a:r>
              <a:rPr dirty="0" err="1"/>
              <a:t>kajeoñ</a:t>
            </a:r>
            <a:r>
              <a:rPr dirty="0"/>
              <a:t> in </a:t>
            </a:r>
            <a:r>
              <a:rPr dirty="0" err="1"/>
              <a:t>kwalok</a:t>
            </a:r>
            <a:r>
              <a:rPr dirty="0"/>
              <a:t> kin </a:t>
            </a:r>
            <a:r>
              <a:rPr dirty="0" err="1"/>
              <a:t>wawein</a:t>
            </a:r>
            <a:r>
              <a:rPr dirty="0"/>
              <a:t> an </a:t>
            </a:r>
            <a:r>
              <a:rPr dirty="0" err="1"/>
              <a:t>debwāāl</a:t>
            </a:r>
            <a:r>
              <a:rPr dirty="0"/>
              <a:t> </a:t>
            </a:r>
            <a:r>
              <a:rPr dirty="0" err="1"/>
              <a:t>eo</a:t>
            </a:r>
            <a:r>
              <a:rPr dirty="0"/>
              <a:t> </a:t>
            </a:r>
            <a:r>
              <a:rPr dirty="0" err="1"/>
              <a:t>bwe</a:t>
            </a:r>
            <a:r>
              <a:rPr dirty="0"/>
              <a:t> in </a:t>
            </a:r>
            <a:r>
              <a:rPr dirty="0" err="1"/>
              <a:t>maroñ</a:t>
            </a:r>
            <a:r>
              <a:rPr dirty="0"/>
              <a:t> in </a:t>
            </a:r>
            <a:r>
              <a:rPr dirty="0" err="1"/>
              <a:t>wōr</a:t>
            </a:r>
            <a:r>
              <a:rPr dirty="0"/>
              <a:t> an </a:t>
            </a:r>
            <a:r>
              <a:rPr dirty="0" err="1"/>
              <a:t>kõtan</a:t>
            </a:r>
            <a:r>
              <a:rPr dirty="0"/>
              <a:t> </a:t>
            </a:r>
            <a:r>
              <a:rPr dirty="0" err="1"/>
              <a:t>ibben</a:t>
            </a:r>
            <a:r>
              <a:rPr dirty="0"/>
              <a:t> </a:t>
            </a:r>
            <a:r>
              <a:rPr dirty="0" err="1"/>
              <a:t>utiej</a:t>
            </a:r>
            <a:r>
              <a:rPr dirty="0"/>
              <a:t> in </a:t>
            </a:r>
            <a:r>
              <a:rPr dirty="0" err="1"/>
              <a:t>bwij</a:t>
            </a:r>
            <a:r>
              <a:rPr dirty="0"/>
              <a:t> </a:t>
            </a:r>
            <a:r>
              <a:rPr dirty="0" err="1"/>
              <a:t>eo</a:t>
            </a:r>
            <a:r>
              <a:rPr dirty="0"/>
              <a:t> </a:t>
            </a:r>
            <a:r>
              <a:rPr dirty="0" err="1"/>
              <a:t>ak</a:t>
            </a:r>
            <a:r>
              <a:rPr dirty="0"/>
              <a:t> </a:t>
            </a:r>
            <a:r>
              <a:rPr dirty="0" err="1"/>
              <a:t>lomor</a:t>
            </a:r>
            <a:r>
              <a:rPr dirty="0"/>
              <a:t> </a:t>
            </a:r>
            <a:r>
              <a:rPr dirty="0" err="1"/>
              <a:t>eo</a:t>
            </a:r>
            <a:r>
              <a:rPr dirty="0"/>
              <a:t> an </a:t>
            </a:r>
            <a:r>
              <a:rPr dirty="0" err="1"/>
              <a:t>armij</a:t>
            </a:r>
            <a:r>
              <a:rPr dirty="0"/>
              <a:t>.</a:t>
            </a:r>
          </a:p>
          <a:p>
            <a:pPr>
              <a:spcBef>
                <a:spcPts val="600"/>
              </a:spcBef>
              <a:defRPr sz="2400" b="1">
                <a:latin typeface="Constantia"/>
                <a:ea typeface="Constantia"/>
                <a:cs typeface="Constantia"/>
                <a:sym typeface="Constantia"/>
              </a:defRPr>
            </a:pPr>
            <a:r>
              <a:rPr dirty="0"/>
              <a:t>Ak </a:t>
            </a:r>
            <a:r>
              <a:rPr dirty="0" err="1"/>
              <a:t>ñan</a:t>
            </a:r>
            <a:r>
              <a:rPr dirty="0"/>
              <a:t> Paul </a:t>
            </a:r>
            <a:r>
              <a:rPr dirty="0" err="1"/>
              <a:t>debwāāl</a:t>
            </a:r>
            <a:r>
              <a:rPr dirty="0"/>
              <a:t> </a:t>
            </a:r>
            <a:r>
              <a:rPr dirty="0" err="1"/>
              <a:t>eo</a:t>
            </a:r>
            <a:r>
              <a:rPr dirty="0"/>
              <a:t> </a:t>
            </a:r>
            <a:r>
              <a:rPr dirty="0" err="1"/>
              <a:t>ekar</a:t>
            </a:r>
            <a:r>
              <a:rPr dirty="0"/>
              <a:t> </a:t>
            </a:r>
            <a:r>
              <a:rPr dirty="0" err="1"/>
              <a:t>juon</a:t>
            </a:r>
            <a:r>
              <a:rPr dirty="0"/>
              <a:t> men </a:t>
            </a:r>
            <a:r>
              <a:rPr dirty="0" err="1"/>
              <a:t>eo</a:t>
            </a:r>
            <a:r>
              <a:rPr dirty="0"/>
              <a:t> </a:t>
            </a:r>
            <a:r>
              <a:rPr dirty="0" err="1"/>
              <a:t>elaptata</a:t>
            </a:r>
            <a:r>
              <a:rPr dirty="0"/>
              <a:t> an </a:t>
            </a:r>
            <a:r>
              <a:rPr dirty="0" err="1"/>
              <a:t>itoklimo</a:t>
            </a:r>
            <a:r>
              <a:rPr dirty="0"/>
              <a:t> </a:t>
            </a:r>
            <a:r>
              <a:rPr dirty="0" err="1"/>
              <a:t>kake</a:t>
            </a:r>
            <a:r>
              <a:rPr dirty="0"/>
              <a:t>. […] Ear </a:t>
            </a:r>
            <a:r>
              <a:rPr dirty="0" err="1"/>
              <a:t>jelā</a:t>
            </a:r>
            <a:r>
              <a:rPr dirty="0"/>
              <a:t> </a:t>
            </a:r>
            <a:r>
              <a:rPr dirty="0" err="1"/>
              <a:t>jen</a:t>
            </a:r>
            <a:r>
              <a:rPr dirty="0"/>
              <a:t> an make </a:t>
            </a:r>
            <a:r>
              <a:rPr dirty="0" err="1"/>
              <a:t>iion</a:t>
            </a:r>
            <a:r>
              <a:rPr dirty="0"/>
              <a:t> </a:t>
            </a:r>
            <a:r>
              <a:rPr dirty="0" err="1"/>
              <a:t>im</a:t>
            </a:r>
            <a:r>
              <a:rPr dirty="0"/>
              <a:t> </a:t>
            </a:r>
            <a:r>
              <a:rPr dirty="0" err="1"/>
              <a:t>melele</a:t>
            </a:r>
            <a:r>
              <a:rPr dirty="0"/>
              <a:t> </a:t>
            </a:r>
            <a:r>
              <a:rPr dirty="0" err="1"/>
              <a:t>bwe</a:t>
            </a:r>
            <a:r>
              <a:rPr dirty="0"/>
              <a:t> </a:t>
            </a:r>
            <a:r>
              <a:rPr dirty="0" err="1"/>
              <a:t>ñe</a:t>
            </a:r>
            <a:r>
              <a:rPr dirty="0"/>
              <a:t> </a:t>
            </a:r>
            <a:r>
              <a:rPr dirty="0" err="1"/>
              <a:t>juon</a:t>
            </a:r>
            <a:r>
              <a:rPr dirty="0"/>
              <a:t> </a:t>
            </a:r>
            <a:r>
              <a:rPr dirty="0" err="1"/>
              <a:t>ri</a:t>
            </a:r>
            <a:r>
              <a:rPr dirty="0"/>
              <a:t> </a:t>
            </a:r>
            <a:r>
              <a:rPr dirty="0" err="1"/>
              <a:t>jerawiwi</a:t>
            </a:r>
            <a:r>
              <a:rPr dirty="0"/>
              <a:t> </a:t>
            </a:r>
            <a:r>
              <a:rPr dirty="0" err="1"/>
              <a:t>ej</a:t>
            </a:r>
            <a:r>
              <a:rPr dirty="0"/>
              <a:t> lo </a:t>
            </a:r>
            <a:r>
              <a:rPr dirty="0" err="1"/>
              <a:t>yokwe</a:t>
            </a:r>
            <a:r>
              <a:rPr dirty="0"/>
              <a:t> </a:t>
            </a:r>
            <a:r>
              <a:rPr dirty="0" err="1"/>
              <a:t>eo</a:t>
            </a:r>
            <a:r>
              <a:rPr dirty="0"/>
              <a:t> an </a:t>
            </a:r>
            <a:r>
              <a:rPr dirty="0" err="1"/>
              <a:t>Jemān</a:t>
            </a:r>
            <a:r>
              <a:rPr dirty="0"/>
              <a:t>, </a:t>
            </a:r>
            <a:r>
              <a:rPr dirty="0" err="1"/>
              <a:t>einwot</a:t>
            </a:r>
            <a:r>
              <a:rPr dirty="0"/>
              <a:t> an </a:t>
            </a:r>
            <a:r>
              <a:rPr dirty="0" err="1"/>
              <a:t>walok</a:t>
            </a:r>
            <a:r>
              <a:rPr dirty="0"/>
              <a:t> </a:t>
            </a:r>
            <a:r>
              <a:rPr dirty="0" err="1"/>
              <a:t>ilo</a:t>
            </a:r>
            <a:r>
              <a:rPr dirty="0"/>
              <a:t> </a:t>
            </a:r>
            <a:r>
              <a:rPr dirty="0" err="1"/>
              <a:t>katok</a:t>
            </a:r>
            <a:r>
              <a:rPr dirty="0"/>
              <a:t> </a:t>
            </a:r>
            <a:r>
              <a:rPr dirty="0" err="1"/>
              <a:t>eo</a:t>
            </a:r>
            <a:r>
              <a:rPr dirty="0"/>
              <a:t> an </a:t>
            </a:r>
            <a:r>
              <a:rPr dirty="0" err="1"/>
              <a:t>Nejin</a:t>
            </a:r>
            <a:r>
              <a:rPr dirty="0"/>
              <a:t>, </a:t>
            </a:r>
            <a:r>
              <a:rPr dirty="0" err="1"/>
              <a:t>im</a:t>
            </a:r>
            <a:r>
              <a:rPr dirty="0"/>
              <a:t> </a:t>
            </a:r>
            <a:r>
              <a:rPr dirty="0" err="1"/>
              <a:t>ej</a:t>
            </a:r>
            <a:r>
              <a:rPr dirty="0"/>
              <a:t> </a:t>
            </a:r>
            <a:r>
              <a:rPr dirty="0" err="1"/>
              <a:t>errā</a:t>
            </a:r>
            <a:r>
              <a:rPr dirty="0"/>
              <a:t> </a:t>
            </a:r>
            <a:r>
              <a:rPr dirty="0" err="1"/>
              <a:t>ñan</a:t>
            </a:r>
            <a:r>
              <a:rPr dirty="0"/>
              <a:t> </a:t>
            </a:r>
            <a:r>
              <a:rPr dirty="0" err="1"/>
              <a:t>im̧we</a:t>
            </a:r>
            <a:r>
              <a:rPr dirty="0"/>
              <a:t> </a:t>
            </a:r>
            <a:r>
              <a:rPr dirty="0" err="1"/>
              <a:t>eo</a:t>
            </a:r>
            <a:r>
              <a:rPr dirty="0"/>
              <a:t> </a:t>
            </a:r>
            <a:r>
              <a:rPr dirty="0" err="1"/>
              <a:t>ekwojarjar</a:t>
            </a:r>
            <a:r>
              <a:rPr dirty="0"/>
              <a:t>, </a:t>
            </a:r>
            <a:r>
              <a:rPr dirty="0" err="1"/>
              <a:t>juon</a:t>
            </a:r>
            <a:r>
              <a:rPr dirty="0"/>
              <a:t> </a:t>
            </a:r>
            <a:r>
              <a:rPr dirty="0" err="1"/>
              <a:t>oktak</a:t>
            </a:r>
            <a:r>
              <a:rPr dirty="0"/>
              <a:t> in </a:t>
            </a:r>
            <a:r>
              <a:rPr dirty="0" err="1"/>
              <a:t>buru</a:t>
            </a:r>
            <a:r>
              <a:rPr dirty="0"/>
              <a:t> </a:t>
            </a:r>
            <a:r>
              <a:rPr dirty="0" err="1"/>
              <a:t>ej</a:t>
            </a:r>
            <a:r>
              <a:rPr dirty="0"/>
              <a:t> </a:t>
            </a:r>
            <a:r>
              <a:rPr dirty="0" err="1"/>
              <a:t>walok</a:t>
            </a:r>
            <a:r>
              <a:rPr dirty="0"/>
              <a:t>, </a:t>
            </a:r>
            <a:r>
              <a:rPr dirty="0" err="1"/>
              <a:t>im</a:t>
            </a:r>
            <a:r>
              <a:rPr dirty="0"/>
              <a:t> </a:t>
            </a:r>
            <a:r>
              <a:rPr dirty="0" err="1"/>
              <a:t>jen</a:t>
            </a:r>
            <a:r>
              <a:rPr dirty="0"/>
              <a:t> </a:t>
            </a:r>
            <a:r>
              <a:rPr dirty="0" err="1"/>
              <a:t>ien</a:t>
            </a:r>
            <a:r>
              <a:rPr dirty="0"/>
              <a:t> in </a:t>
            </a:r>
            <a:r>
              <a:rPr dirty="0" err="1"/>
              <a:t>Kraist</a:t>
            </a:r>
            <a:r>
              <a:rPr dirty="0"/>
              <a:t> </a:t>
            </a:r>
            <a:r>
              <a:rPr dirty="0" err="1"/>
              <a:t>ej</a:t>
            </a:r>
            <a:r>
              <a:rPr dirty="0"/>
              <a:t> </a:t>
            </a:r>
            <a:r>
              <a:rPr dirty="0" err="1"/>
              <a:t>aolep</a:t>
            </a:r>
            <a:r>
              <a:rPr dirty="0"/>
              <a:t> </a:t>
            </a:r>
            <a:r>
              <a:rPr dirty="0" err="1"/>
              <a:t>im</a:t>
            </a:r>
            <a:r>
              <a:rPr dirty="0"/>
              <a:t> </a:t>
            </a:r>
            <a:r>
              <a:rPr dirty="0" err="1"/>
              <a:t>ilo</a:t>
            </a:r>
            <a:r>
              <a:rPr dirty="0"/>
              <a:t> </a:t>
            </a:r>
            <a:r>
              <a:rPr dirty="0" err="1"/>
              <a:t>aolep</a:t>
            </a:r>
            <a:r>
              <a:rPr dirty="0"/>
              <a:t>.”</a:t>
            </a:r>
          </a:p>
        </p:txBody>
      </p:sp>
      <p:sp>
        <p:nvSpPr>
          <p:cNvPr id="326" name="CuadroTexto 3"/>
          <p:cNvSpPr txBox="1"/>
          <p:nvPr/>
        </p:nvSpPr>
        <p:spPr>
          <a:xfrm>
            <a:off x="7423113" y="6065987"/>
            <a:ext cx="3837643" cy="332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sz="1600" b="1"/>
            </a:lvl1pPr>
          </a:lstStyle>
          <a:p>
            <a:r>
              <a:t>EGW (The Acts of the Apostles, p. 245)</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1" nodeType="afterEffect">
                                  <p:stCondLst>
                                    <p:cond delay="0"/>
                                  </p:stCondLst>
                                  <p:iterate>
                                    <p:tmAbs val="0"/>
                                  </p:iterate>
                                  <p:childTnLst>
                                    <p:set>
                                      <p:cBhvr>
                                        <p:cTn id="6" fill="hold"/>
                                        <p:tgtEl>
                                          <p:spTgt spid="325"/>
                                        </p:tgtEl>
                                        <p:attrNameLst>
                                          <p:attrName>style.visibility</p:attrName>
                                        </p:attrNameLst>
                                      </p:cBhvr>
                                      <p:to>
                                        <p:strVal val="visible"/>
                                      </p:to>
                                    </p:set>
                                    <p:animEffect transition="in" filter="fade">
                                      <p:cBhvr>
                                        <p:cTn id="7" dur="500"/>
                                        <p:tgtEl>
                                          <p:spTgt spid="325"/>
                                        </p:tgtEl>
                                      </p:cBhvr>
                                    </p:animEffect>
                                  </p:childTnLst>
                                </p:cTn>
                              </p:par>
                            </p:childTnLst>
                          </p:cTn>
                        </p:par>
                        <p:par>
                          <p:cTn id="8" fill="hold">
                            <p:stCondLst>
                              <p:cond delay="500"/>
                            </p:stCondLst>
                            <p:childTnLst>
                              <p:par>
                                <p:cTn id="9" presetID="10" presetClass="entr" fill="hold" grpId="2" nodeType="afterEffect">
                                  <p:stCondLst>
                                    <p:cond delay="0"/>
                                  </p:stCondLst>
                                  <p:iterate>
                                    <p:tmAbs val="0"/>
                                  </p:iterate>
                                  <p:childTnLst>
                                    <p:set>
                                      <p:cBhvr>
                                        <p:cTn id="10" fill="hold"/>
                                        <p:tgtEl>
                                          <p:spTgt spid="326"/>
                                        </p:tgtEl>
                                        <p:attrNameLst>
                                          <p:attrName>style.visibility</p:attrName>
                                        </p:attrNameLst>
                                      </p:cBhvr>
                                      <p:to>
                                        <p:strVal val="visible"/>
                                      </p:to>
                                    </p:set>
                                    <p:animEffect transition="in" filter="fade">
                                      <p:cBhvr>
                                        <p:cTn id="11" dur="500"/>
                                        <p:tgtEl>
                                          <p:spTgt spid="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 grpId="1" animBg="1" advAuto="0"/>
      <p:bldP spid="326" grpId="2" animBg="1" advAuto="0"/>
    </p:bldLst>
  </p:timing>
</p:sld>
</file>

<file path=ppt/theme/theme1.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3399FF"/>
      </a:accent1>
      <a:accent2>
        <a:srgbClr val="FFCC00"/>
      </a:accent2>
      <a:accent3>
        <a:srgbClr val="FF66CC"/>
      </a:accent3>
      <a:accent4>
        <a:srgbClr val="00CC00"/>
      </a:accent4>
      <a:accent5>
        <a:srgbClr val="8D30F4"/>
      </a:accent5>
      <a:accent6>
        <a:srgbClr val="CC0066"/>
      </a:accent6>
      <a:hlink>
        <a:srgbClr val="0000FF"/>
      </a:hlink>
      <a:folHlink>
        <a:srgbClr val="FF00FF"/>
      </a:folHlink>
    </a:clrScheme>
    <a:fontScheme name="Tema de Office">
      <a:majorFont>
        <a:latin typeface="Helvetica"/>
        <a:ea typeface="Helvetica"/>
        <a:cs typeface="Helvetica"/>
      </a:majorFont>
      <a:minorFont>
        <a:latin typeface="Aptos"/>
        <a:ea typeface="Aptos"/>
        <a:cs typeface="Aptos"/>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Tema de Office">
  <a:themeElements>
    <a:clrScheme name="Personalizado 8">
      <a:dk1>
        <a:sysClr val="windowText" lastClr="000000"/>
      </a:dk1>
      <a:lt1>
        <a:sysClr val="window" lastClr="FFFFFF"/>
      </a:lt1>
      <a:dk2>
        <a:srgbClr val="009999"/>
      </a:dk2>
      <a:lt2>
        <a:srgbClr val="FFBDBD"/>
      </a:lt2>
      <a:accent1>
        <a:srgbClr val="3399FF"/>
      </a:accent1>
      <a:accent2>
        <a:srgbClr val="FFCC00"/>
      </a:accent2>
      <a:accent3>
        <a:srgbClr val="FF66CC"/>
      </a:accent3>
      <a:accent4>
        <a:srgbClr val="00CC00"/>
      </a:accent4>
      <a:accent5>
        <a:srgbClr val="8D30F4"/>
      </a:accent5>
      <a:accent6>
        <a:srgbClr val="CC0066"/>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3399FF"/>
      </a:accent1>
      <a:accent2>
        <a:srgbClr val="FFCC00"/>
      </a:accent2>
      <a:accent3>
        <a:srgbClr val="FF66CC"/>
      </a:accent3>
      <a:accent4>
        <a:srgbClr val="00CC00"/>
      </a:accent4>
      <a:accent5>
        <a:srgbClr val="8D30F4"/>
      </a:accent5>
      <a:accent6>
        <a:srgbClr val="CC0066"/>
      </a:accent6>
      <a:hlink>
        <a:srgbClr val="0000FF"/>
      </a:hlink>
      <a:folHlink>
        <a:srgbClr val="FF00FF"/>
      </a:folHlink>
    </a:clrScheme>
    <a:fontScheme name="Tema de Office">
      <a:majorFont>
        <a:latin typeface="Helvetica"/>
        <a:ea typeface="Helvetica"/>
        <a:cs typeface="Helvetica"/>
      </a:majorFont>
      <a:minorFont>
        <a:latin typeface="Aptos"/>
        <a:ea typeface="Aptos"/>
        <a:cs typeface="Aptos"/>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13</TotalTime>
  <Words>1516</Words>
  <Application>Microsoft Office PowerPoint</Application>
  <PresentationFormat>Panorámica</PresentationFormat>
  <Paragraphs>63</Paragraphs>
  <Slides>9</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9</vt:i4>
      </vt:variant>
    </vt:vector>
  </HeadingPairs>
  <TitlesOfParts>
    <vt:vector size="15" baseType="lpstr">
      <vt:lpstr>Aptos</vt:lpstr>
      <vt:lpstr>Aptos Display</vt:lpstr>
      <vt:lpstr>Arial</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Sergio</cp:lastModifiedBy>
  <cp:revision>4</cp:revision>
  <dcterms:modified xsi:type="dcterms:W3CDTF">2026-07-10T07:00:44Z</dcterms:modified>
</cp:coreProperties>
</file>