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15"/>
  </p:notesMasterIdLst>
  <p:sldIdLst>
    <p:sldId id="256" r:id="rId3"/>
    <p:sldId id="257" r:id="rId4"/>
    <p:sldId id="268" r:id="rId5"/>
    <p:sldId id="259" r:id="rId6"/>
    <p:sldId id="260" r:id="rId7"/>
    <p:sldId id="280" r:id="rId8"/>
    <p:sldId id="262" r:id="rId9"/>
    <p:sldId id="263" r:id="rId10"/>
    <p:sldId id="264" r:id="rId11"/>
    <p:sldId id="265" r:id="rId12"/>
    <p:sldId id="266" r:id="rId13"/>
    <p:sldId id="267"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DD2"/>
          </a:solidFill>
        </a:fill>
      </a:tcStyle>
    </a:wholeTbl>
    <a:band2H>
      <a:tcTxStyle/>
      <a:tcStyle>
        <a:tcBdr/>
        <a:fill>
          <a:solidFill>
            <a:srgbClr val="E7EF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CCA"/>
          </a:solidFill>
        </a:fill>
      </a:tcStyle>
    </a:wholeTbl>
    <a:band2H>
      <a:tcTxStyle/>
      <a:tcStyle>
        <a:tcBdr/>
        <a:fill>
          <a:solidFill>
            <a:srgbClr val="FFE7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BF9CA"/>
          </a:solidFill>
        </a:fill>
      </a:tcStyle>
    </a:wholeTbl>
    <a:band2H>
      <a:tcTxStyle/>
      <a:tcStyle>
        <a:tcBdr/>
        <a:fill>
          <a:solidFill>
            <a:srgbClr val="FDFC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 loCatId="list" qsTypeId="urn:microsoft.com/office/officeart/2005/8/quickstyle/simple5" qsCatId="simple" csTypeId="urn:microsoft.com/office/officeart/2005/8/colors/colorful2" csCatId="colorful" phldr="1"/>
      <dgm:spPr/>
      <dgm:t>
        <a:bodyPr/>
        <a:lstStyle/>
        <a:p>
          <a:endParaRPr lang="es-ES"/>
        </a:p>
      </dgm:t>
    </dgm:pt>
    <dgm:pt modelId="{1599342D-B263-48FC-AA07-C912CAF7E656}">
      <dgm:prSet custT="1"/>
      <dgm:spPr>
        <a:xfrm>
          <a:off x="51778" y="0"/>
          <a:ext cx="3045542" cy="586862"/>
        </a:xfrm>
        <a:prstGeom prst="roundRect">
          <a:avLst>
            <a:gd name="adj" fmla="val 10000"/>
          </a:avLst>
        </a:prstGeom>
        <a:solidFill>
          <a:sysClr val="windowText" lastClr="000000"/>
        </a:solidFill>
        <a:ln>
          <a:noFill/>
        </a:ln>
        <a:effectLst>
          <a:outerShdw blurRad="57150" dist="19050" dir="5400000" algn="ctr" rotWithShape="0">
            <a:srgbClr val="000000">
              <a:alpha val="63000"/>
            </a:srgbClr>
          </a:outerShdw>
        </a:effectLst>
      </dgm:spPr>
      <dgm:t>
        <a:bodyPr/>
        <a:lstStyle/>
        <a:p>
          <a:pPr>
            <a:buNone/>
          </a:pP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jerawiwi</a:t>
          </a:r>
          <a:r>
            <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iloan</a:t>
          </a:r>
          <a:r>
            <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eklejia</a:t>
          </a:r>
          <a:r>
            <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eo</a:t>
          </a:r>
          <a:endPar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gm:t>
    </dgm:pt>
    <dgm:pt modelId="{FC45F4F9-00A2-4E55-9687-FFC6647CFBF5}" type="par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C12323D-719B-4817-9266-27EC8FCB0062}" type="sib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7F91860-9BC6-4796-AF53-DD604ECD3268}">
      <dgm:prSet custT="1"/>
      <dgm:spPr>
        <a:xfrm>
          <a:off x="460648" y="690291"/>
          <a:ext cx="2628949" cy="756493"/>
        </a:xfrm>
        <a:prstGeom prst="roundRect">
          <a:avLst>
            <a:gd name="adj" fmla="val 16670"/>
          </a:avLst>
        </a:prstGeom>
        <a:solidFill>
          <a:srgbClr val="9900CC"/>
        </a:solidFill>
        <a:ln>
          <a:noFill/>
        </a:ln>
        <a:effectLst>
          <a:outerShdw blurRad="57150" dist="19050" dir="5400000" algn="ctr" rotWithShape="0">
            <a:srgbClr val="000000">
              <a:alpha val="63000"/>
            </a:srgbClr>
          </a:outerShdw>
        </a:effectLst>
      </dgm:spPr>
      <dgm:t>
        <a:bodyPr/>
        <a:lstStyle/>
        <a:p>
          <a:pPr>
            <a:buNone/>
          </a:pP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Make</a:t>
          </a:r>
          <a:r>
            <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kōtlok</a:t>
          </a:r>
          <a:r>
            <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bwe</a:t>
          </a:r>
          <a:r>
            <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en </a:t>
          </a: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Jerawiwi</a:t>
          </a:r>
          <a:endPar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gm:t>
    </dgm:pt>
    <dgm:pt modelId="{A20E4CA2-0CFA-49BD-B1CB-F48AB66C05E9}" type="par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B616882E-B946-43DB-9C56-FCC7B587FD81}" type="sib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A5631411-8B09-4431-B32D-A6FB28406E88}">
      <dgm:prSet custT="1"/>
      <dgm:spPr>
        <a:xfrm>
          <a:off x="460648" y="1489484"/>
          <a:ext cx="2628949" cy="756493"/>
        </a:xfrm>
        <a:prstGeom prst="roundRect">
          <a:avLst>
            <a:gd name="adj" fmla="val 16670"/>
          </a:avLst>
        </a:prstGeom>
        <a:solidFill>
          <a:srgbClr val="0033CC"/>
        </a:solidFill>
        <a:ln>
          <a:noFill/>
        </a:ln>
        <a:effectLst>
          <a:outerShdw blurRad="57150" dist="19050" dir="5400000" algn="ctr" rotWithShape="0">
            <a:srgbClr val="000000">
              <a:alpha val="63000"/>
            </a:srgbClr>
          </a:outerShdw>
        </a:effectLst>
      </dgm:spPr>
      <dgm:t>
        <a:bodyPr/>
        <a:lstStyle/>
        <a:p>
          <a:pPr>
            <a:buNone/>
          </a:pP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Kõjemlok</a:t>
          </a:r>
          <a:r>
            <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Jerawiwi</a:t>
          </a:r>
          <a:endPar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gm:t>
    </dgm:pt>
    <dgm:pt modelId="{03C49E21-873B-4EE6-9166-D7BF43DA4904}" type="par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911AD70B-3CB9-4795-BD9E-2B67E1B0352D}" type="sib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42B5CBA6-5FE0-42B8-A277-DB22D09D4AA3}">
      <dgm:prSet custT="1"/>
      <dgm:spPr>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gm:spPr>
      <dgm:t>
        <a:bodyPr/>
        <a:lstStyle/>
        <a:p>
          <a:pPr>
            <a:buNone/>
          </a:pP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Wāween</a:t>
          </a:r>
          <a:r>
            <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kōmmane</a:t>
          </a:r>
          <a:r>
            <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apañ</a:t>
          </a:r>
          <a:r>
            <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ko</a:t>
          </a:r>
          <a:r>
            <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ilowaan</a:t>
          </a:r>
          <a:endPar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gm:t>
    </dgm:pt>
    <dgm:pt modelId="{BD62661F-DE59-41D3-A56A-E9844CADAB06}" type="par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A16A4E7A-CF5F-472C-8972-5518B4C41170}" type="sib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526C4CF9-EE0F-46E3-8015-20160389F3E4}">
      <dgm:prSet custT="1"/>
      <dgm:spPr>
        <a:xfrm>
          <a:off x="3334019" y="0"/>
          <a:ext cx="2858671" cy="586862"/>
        </a:xfrm>
        <a:prstGeom prst="roundRect">
          <a:avLst>
            <a:gd name="adj" fmla="val 10000"/>
          </a:avLst>
        </a:prstGeom>
        <a:solidFill>
          <a:sysClr val="windowText" lastClr="000000"/>
        </a:solidFill>
        <a:ln>
          <a:noFill/>
        </a:ln>
        <a:effectLst>
          <a:outerShdw blurRad="57150" dist="19050" dir="5400000" algn="ctr" rotWithShape="0">
            <a:srgbClr val="000000">
              <a:alpha val="63000"/>
            </a:srgbClr>
          </a:outerShdw>
        </a:effectLst>
      </dgm:spPr>
      <dgm:t>
        <a:bodyPr/>
        <a:lstStyle/>
        <a:p>
          <a:pPr>
            <a:buNone/>
          </a:pPr>
          <a:r>
            <a:rPr lang="es-ES" sz="16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Wāween</a:t>
          </a:r>
          <a:r>
            <a:rPr lang="es-ES" sz="16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16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bwe</a:t>
          </a:r>
          <a:r>
            <a:rPr lang="es-ES" sz="16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en </a:t>
          </a:r>
          <a:r>
            <a:rPr lang="es-ES" sz="16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maroñ</a:t>
          </a:r>
          <a:r>
            <a:rPr lang="es-ES" sz="16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16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bōbrae</a:t>
          </a:r>
          <a:r>
            <a:rPr lang="es-ES" sz="16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16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an</a:t>
          </a:r>
          <a:r>
            <a:rPr lang="es-ES" sz="16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16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jerawiwi</a:t>
          </a:r>
          <a:r>
            <a:rPr lang="es-ES" sz="16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Walok </a:t>
          </a:r>
          <a:r>
            <a:rPr lang="es-ES" sz="16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iloan</a:t>
          </a:r>
          <a:r>
            <a:rPr lang="es-ES" sz="16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16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eklejia</a:t>
          </a:r>
          <a:endParaRPr lang="es-ES" sz="1600" b="1"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gm:t>
    </dgm:pt>
    <dgm:pt modelId="{80662761-C039-4074-BA1D-34F82BECFBF0}" type="par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EB8F71D6-3E9B-4218-87B5-1DA445E9A5E2}" type="sib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1BA18CDE-CD5F-4EE3-BA73-EDB47A45109B}">
      <dgm:prSet custT="1"/>
      <dgm:spPr>
        <a:xfrm>
          <a:off x="3711191" y="690291"/>
          <a:ext cx="2481498" cy="756493"/>
        </a:xfrm>
        <a:prstGeom prst="roundRect">
          <a:avLst>
            <a:gd name="adj" fmla="val 16670"/>
          </a:avLst>
        </a:prstGeom>
        <a:solidFill>
          <a:srgbClr val="FFC000">
            <a:lumMod val="75000"/>
          </a:srgbClr>
        </a:solidFill>
        <a:ln>
          <a:noFill/>
        </a:ln>
        <a:effectLst>
          <a:outerShdw blurRad="57150" dist="19050" dir="5400000" algn="ctr" rotWithShape="0">
            <a:srgbClr val="000000">
              <a:alpha val="63000"/>
            </a:srgbClr>
          </a:outerShdw>
        </a:effectLst>
      </dgm:spPr>
      <dgm:t>
        <a:bodyPr/>
        <a:lstStyle/>
        <a:p>
          <a:pPr>
            <a:buNone/>
          </a:pPr>
          <a:r>
            <a:rPr lang="lv-LV"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Tampeļ ko an Jetōb Kwojarjar</a:t>
          </a:r>
          <a:endPar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gm:t>
    </dgm:pt>
    <dgm:pt modelId="{EE0656C4-4730-412F-8FB8-3CB54A0B67AB}" type="par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E4D1246-92D0-41F6-AF0C-78CC6D6E0D7D}" type="sib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3776592-3A37-4E9D-A419-1E642B0F8DF2}">
      <dgm:prSet custT="1"/>
      <dgm:spPr>
        <a:xfrm>
          <a:off x="3711191" y="1489484"/>
          <a:ext cx="2481498" cy="756493"/>
        </a:xfrm>
        <a:prstGeom prst="roundRect">
          <a:avLst>
            <a:gd name="adj" fmla="val 16670"/>
          </a:avLst>
        </a:prstGeom>
        <a:solidFill>
          <a:srgbClr val="339966"/>
        </a:solidFill>
        <a:ln>
          <a:noFill/>
        </a:ln>
        <a:effectLst>
          <a:outerShdw blurRad="57150" dist="19050" dir="5400000" algn="ctr" rotWithShape="0">
            <a:srgbClr val="000000">
              <a:alpha val="63000"/>
            </a:srgbClr>
          </a:outerShdw>
        </a:effectLst>
      </dgm:spPr>
      <dgm:t>
        <a:bodyPr/>
        <a:lstStyle/>
        <a:p>
          <a:pPr>
            <a:buNone/>
          </a:pP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Pālele</a:t>
          </a:r>
          <a:r>
            <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Eo</a:t>
          </a:r>
          <a:r>
            <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Me </a:t>
          </a:r>
          <a:r>
            <a:rPr lang="es-ES" sz="2000" b="1"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Ekkar</a:t>
          </a:r>
          <a:endParaRPr lang="es-ES" sz="2000" b="1"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gm:t>
    </dgm:pt>
    <dgm:pt modelId="{ACF77BF0-394C-44B2-A636-705FFA3C7CD1}" type="par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F32D6E8C-4C33-4643-9E5D-773B07C51588}" type="sib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D06F5AB6-56B6-4C22-9AD8-0407E2697D2F}" type="pres">
      <dgm:prSet presAssocID="{7F9FC93B-E400-499A-B29B-F63AACF06CF0}" presName="layout" presStyleCnt="0">
        <dgm:presLayoutVars>
          <dgm:chMax/>
          <dgm:chPref/>
          <dgm:dir/>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NeighborX="1720" custLinFactNeighborY="-11068">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ScaleY="212604"/>
      <dgm:spPr>
        <a:xfrm>
          <a:off x="59182" y="690291"/>
          <a:ext cx="355822" cy="756493"/>
        </a:xfrm>
        <a:prstGeom prst="chevron">
          <a:avLst/>
        </a:prstGeom>
        <a:solidFill>
          <a:srgbClr val="9900CC"/>
        </a:solidFill>
        <a:ln>
          <a:noFill/>
        </a:ln>
        <a:effectLst>
          <a:outerShdw blurRad="57150" dist="19050" dir="5400000" algn="ctr" rotWithShape="0">
            <a:srgbClr val="000000">
              <a:alpha val="63000"/>
            </a:srgbClr>
          </a:outerShdw>
        </a:effectLst>
      </dgm:spPr>
    </dgm:pt>
    <dgm:pt modelId="{DEE04D14-ACC9-447E-A6D9-832CEC3780B8}" type="pres">
      <dgm:prSet presAssocID="{57F91860-9BC6-4796-AF53-DD604ECD3268}" presName="childText" presStyleLbl="lnNode1" presStyleIdx="0" presStyleCnt="5" custScaleX="105942" custScaleY="212604" custLinFactNeighborX="3950">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ScaleY="212604"/>
      <dgm:spPr>
        <a:xfrm>
          <a:off x="59182" y="1489484"/>
          <a:ext cx="355822" cy="756493"/>
        </a:xfrm>
        <a:prstGeom prst="chevron">
          <a:avLst/>
        </a:prstGeom>
        <a:solidFill>
          <a:srgbClr val="0033CC"/>
        </a:solidFill>
        <a:ln>
          <a:noFill/>
        </a:ln>
        <a:effectLst>
          <a:outerShdw blurRad="57150" dist="19050" dir="5400000" algn="ctr" rotWithShape="0">
            <a:srgbClr val="000000">
              <a:alpha val="63000"/>
            </a:srgbClr>
          </a:outerShdw>
        </a:effectLst>
      </dgm:spPr>
    </dgm:pt>
    <dgm:pt modelId="{AF1E3A65-082D-418E-88A0-13B98CA94B80}" type="pres">
      <dgm:prSet presAssocID="{A5631411-8B09-4431-B32D-A6FB28406E88}" presName="childText" presStyleLbl="lnNode1" presStyleIdx="1" presStyleCnt="5" custScaleX="105942" custScaleY="212604" custLinFactNeighborX="3950">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ScaleY="212604"/>
      <dgm: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gm:spPr>
    </dgm:pt>
    <dgm:pt modelId="{421F82FE-17A7-46E8-920D-3EA7353FF2DB}" type="pres">
      <dgm:prSet presAssocID="{42B5CBA6-5FE0-42B8-A277-DB22D09D4AA3}" presName="childText" presStyleLbl="lnNode1" presStyleIdx="2" presStyleCnt="5" custScaleX="105942" custScaleY="212604" custLinFactNeighborX="3950">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Y="-47576" custLinFactNeighborY="-100000">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ScaleY="212604"/>
      <dgm:spPr>
        <a:xfrm>
          <a:off x="3334019" y="690291"/>
          <a:ext cx="355822" cy="756493"/>
        </a:xfrm>
        <a:prstGeom prst="chevron">
          <a:avLst/>
        </a:prstGeom>
        <a:solidFill>
          <a:srgbClr val="FFC000">
            <a:lumMod val="75000"/>
          </a:srgbClr>
        </a:solidFill>
        <a:ln>
          <a:noFill/>
        </a:ln>
        <a:effectLst>
          <a:outerShdw blurRad="57150" dist="19050" dir="5400000" algn="ctr" rotWithShape="0">
            <a:srgbClr val="000000">
              <a:alpha val="63000"/>
            </a:srgbClr>
          </a:outerShdw>
        </a:effectLst>
      </dgm:spPr>
    </dgm:pt>
    <dgm:pt modelId="{094EF217-186A-4E3C-A5A2-6CDED7D127F3}" type="pres">
      <dgm:prSet presAssocID="{1BA18CDE-CD5F-4EE3-BA73-EDB47A45109B}" presName="childText" presStyleLbl="lnNode1" presStyleIdx="3" presStyleCnt="5" custScaleY="212604">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ScaleY="212604"/>
      <dgm:spPr>
        <a:xfrm>
          <a:off x="3334019" y="1489484"/>
          <a:ext cx="355822" cy="756493"/>
        </a:xfrm>
        <a:prstGeom prst="chevron">
          <a:avLst/>
        </a:prstGeom>
        <a:solidFill>
          <a:srgbClr val="339966"/>
        </a:solidFill>
        <a:ln>
          <a:noFill/>
        </a:ln>
        <a:effectLst>
          <a:outerShdw blurRad="57150" dist="19050" dir="5400000" algn="ctr" rotWithShape="0">
            <a:srgbClr val="000000">
              <a:alpha val="63000"/>
            </a:srgbClr>
          </a:outerShdw>
        </a:effectLst>
      </dgm:spPr>
    </dgm:pt>
    <dgm:pt modelId="{BD3D95B7-C2D1-4248-B510-B818E008E93B}" type="pres">
      <dgm:prSet presAssocID="{A3776592-3A37-4E9D-A419-1E642B0F8DF2}" presName="childText" presStyleLbl="lnNode1" presStyleIdx="4" presStyleCnt="5" custScaleY="212604">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
    <dgm:cxn modelId="{376F0BB7-4E96-4E05-8336-BD6C42F1FE54}" type="presOf" srcId="{42B5CBA6-5FE0-42B8-A277-DB22D09D4AA3}" destId="{421F82FE-17A7-46E8-920D-3EA7353FF2DB}" srcOrd="0" destOrd="0" presId="urn:microsoft.com/office/officeart/2008/layout/PictureAccentList"/>
    <dgm:cxn modelId="{8202B0BB-0A82-4D1E-8CA9-61BC50E6F2A1}" type="presOf" srcId="{A5631411-8B09-4431-B32D-A6FB28406E88}" destId="{AF1E3A65-082D-418E-88A0-13B98CA94B80}" srcOrd="0" destOrd="0" presId="urn:microsoft.com/office/officeart/2008/layout/PictureAccentList"/>
    <dgm:cxn modelId="{F6EDB3CD-6D59-4FC2-9BF0-A22150E8679C}" type="presOf" srcId="{1599342D-B263-48FC-AA07-C912CAF7E656}" destId="{08F40703-DCF5-4168-9C3F-BB7FAA75591F}" srcOrd="0" destOrd="0" presId="urn:microsoft.com/office/officeart/2008/layout/PictureAccentList"/>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
    <dgm:cxn modelId="{8C4CA19F-5E45-4503-8964-526EA3C9E81F}" type="presParOf" srcId="{D06F5AB6-56B6-4C22-9AD8-0407E2697D2F}" destId="{C67CB879-D4A5-4833-A181-400836467C0E}" srcOrd="0" destOrd="0" presId="urn:microsoft.com/office/officeart/2008/layout/PictureAccentList"/>
    <dgm:cxn modelId="{C0650349-6803-407C-8680-26E385D4F009}" type="presParOf" srcId="{C67CB879-D4A5-4833-A181-400836467C0E}" destId="{8182B109-4F94-4B97-B6C3-C008D8B2EC45}" srcOrd="0" destOrd="0" presId="urn:microsoft.com/office/officeart/2008/layout/PictureAccentList"/>
    <dgm:cxn modelId="{64070B85-C824-47A7-A000-214A2C333CE7}" type="presParOf" srcId="{8182B109-4F94-4B97-B6C3-C008D8B2EC45}" destId="{08F40703-DCF5-4168-9C3F-BB7FAA75591F}" srcOrd="0" destOrd="0" presId="urn:microsoft.com/office/officeart/2008/layout/PictureAccentList"/>
    <dgm:cxn modelId="{679A53B5-3377-4A3D-8E5E-23F5F6BA0EB8}" type="presParOf" srcId="{C67CB879-D4A5-4833-A181-400836467C0E}" destId="{8D04CFC8-9FE2-4075-B5A7-D3196D551307}" srcOrd="1" destOrd="0" presId="urn:microsoft.com/office/officeart/2008/layout/PictureAccentList"/>
    <dgm:cxn modelId="{14BA3ABB-5F99-44FC-B43E-59F3218B2376}" type="presParOf" srcId="{8D04CFC8-9FE2-4075-B5A7-D3196D551307}" destId="{CBCD58DF-8B4A-4194-8768-904A78652948}" srcOrd="0" destOrd="0" presId="urn:microsoft.com/office/officeart/2008/layout/PictureAccentList"/>
    <dgm:cxn modelId="{D5B97574-53B4-4759-B0A4-4CFEFD8DDF8E}" type="presParOf" srcId="{CBCD58DF-8B4A-4194-8768-904A78652948}" destId="{CA71A984-303D-40C2-9365-87BCBCFABECE}" srcOrd="0" destOrd="0" presId="urn:microsoft.com/office/officeart/2008/layout/PictureAccentList"/>
    <dgm:cxn modelId="{6092062E-1041-426F-8054-97A9EC1F6391}" type="presParOf" srcId="{CBCD58DF-8B4A-4194-8768-904A78652948}" destId="{DEE04D14-ACC9-447E-A6D9-832CEC3780B8}" srcOrd="1" destOrd="0" presId="urn:microsoft.com/office/officeart/2008/layout/PictureAccentList"/>
    <dgm:cxn modelId="{ED2451ED-8258-4A67-A3C3-93D190145490}" type="presParOf" srcId="{8D04CFC8-9FE2-4075-B5A7-D3196D551307}" destId="{0C2AB9D0-D3BA-46C9-AE89-2EB0AEEEE449}" srcOrd="1" destOrd="0" presId="urn:microsoft.com/office/officeart/2008/layout/PictureAccentList"/>
    <dgm:cxn modelId="{F675269E-BC94-42BE-AC2B-30C99F11F787}" type="presParOf" srcId="{0C2AB9D0-D3BA-46C9-AE89-2EB0AEEEE449}" destId="{891ED311-F33C-43E0-BCE8-DF8EEEA0662D}" srcOrd="0" destOrd="0" presId="urn:microsoft.com/office/officeart/2008/layout/PictureAccentList"/>
    <dgm:cxn modelId="{304FF57A-FA32-4EF3-AF57-63967353A701}" type="presParOf" srcId="{0C2AB9D0-D3BA-46C9-AE89-2EB0AEEEE449}" destId="{AF1E3A65-082D-418E-88A0-13B98CA94B80}" srcOrd="1" destOrd="0" presId="urn:microsoft.com/office/officeart/2008/layout/PictureAccentList"/>
    <dgm:cxn modelId="{6D8A1CF6-2FDA-436B-AD53-524734730A2A}" type="presParOf" srcId="{8D04CFC8-9FE2-4075-B5A7-D3196D551307}" destId="{0CBBD839-A61C-44A8-B68D-F5742D32511A}" srcOrd="2" destOrd="0" presId="urn:microsoft.com/office/officeart/2008/layout/PictureAccentList"/>
    <dgm:cxn modelId="{8913702C-8845-405A-883B-5D44188AFED3}" type="presParOf" srcId="{0CBBD839-A61C-44A8-B68D-F5742D32511A}" destId="{6F1CA706-5070-453D-8F1E-77815CB7DA8A}" srcOrd="0" destOrd="0" presId="urn:microsoft.com/office/officeart/2008/layout/PictureAccentList"/>
    <dgm:cxn modelId="{A51D03E1-A838-480D-BC51-94152CC54927}" type="presParOf" srcId="{0CBBD839-A61C-44A8-B68D-F5742D32511A}" destId="{421F82FE-17A7-46E8-920D-3EA7353FF2DB}" srcOrd="1" destOrd="0" presId="urn:microsoft.com/office/officeart/2008/layout/PictureAccentList"/>
    <dgm:cxn modelId="{A9DE80E9-F7C2-4F94-B6AB-3E52ABF9FF95}" type="presParOf" srcId="{D06F5AB6-56B6-4C22-9AD8-0407E2697D2F}" destId="{28CC23AD-5BCC-4057-8206-87075ECD62EB}" srcOrd="1" destOrd="0" presId="urn:microsoft.com/office/officeart/2008/layout/PictureAccentList"/>
    <dgm:cxn modelId="{94B69FF3-2121-48C0-BF3A-89FB2C6AEA03}" type="presParOf" srcId="{28CC23AD-5BCC-4057-8206-87075ECD62EB}" destId="{43F7557D-0424-49C3-8F19-667CEFC43BA3}" srcOrd="0" destOrd="0" presId="urn:microsoft.com/office/officeart/2008/layout/PictureAccentList"/>
    <dgm:cxn modelId="{3624F18A-5EB8-4230-A3E7-B8633BDBBBCD}" type="presParOf" srcId="{43F7557D-0424-49C3-8F19-667CEFC43BA3}" destId="{A9C60E45-6C8E-46C4-9921-F86C7A834BDB}" srcOrd="0" destOrd="0" presId="urn:microsoft.com/office/officeart/2008/layout/PictureAccentList"/>
    <dgm:cxn modelId="{CE903D16-3477-4577-8094-9B3F461F8AED}" type="presParOf" srcId="{28CC23AD-5BCC-4057-8206-87075ECD62EB}" destId="{494C1E59-F3EC-4E49-BB76-ECA0B1333FEC}" srcOrd="1" destOrd="0" presId="urn:microsoft.com/office/officeart/2008/layout/PictureAccentList"/>
    <dgm:cxn modelId="{B24D9BD4-4D8B-4121-8241-5862E0E2082C}" type="presParOf" srcId="{494C1E59-F3EC-4E49-BB76-ECA0B1333FEC}" destId="{19253E62-C4A7-4422-8C02-5F8C635F16C4}" srcOrd="0" destOrd="0" presId="urn:microsoft.com/office/officeart/2008/layout/PictureAccentList"/>
    <dgm:cxn modelId="{B96DB8BD-F30C-49F5-A13F-FCF494E03744}" type="presParOf" srcId="{19253E62-C4A7-4422-8C02-5F8C635F16C4}" destId="{D2B1D707-27EC-4FF1-91C9-7BB673A2B5A0}" srcOrd="0" destOrd="0" presId="urn:microsoft.com/office/officeart/2008/layout/PictureAccentList"/>
    <dgm:cxn modelId="{C3EE898F-EBFC-46BA-A41C-D6B802B1A725}" type="presParOf" srcId="{19253E62-C4A7-4422-8C02-5F8C635F16C4}" destId="{094EF217-186A-4E3C-A5A2-6CDED7D127F3}" srcOrd="1" destOrd="0" presId="urn:microsoft.com/office/officeart/2008/layout/PictureAccentList"/>
    <dgm:cxn modelId="{9697B242-2AFD-4592-B2F1-25022D5263B3}" type="presParOf" srcId="{494C1E59-F3EC-4E49-BB76-ECA0B1333FEC}" destId="{DBF432D7-93FF-43D6-9586-4293F3DE0118}" srcOrd="1" destOrd="0" presId="urn:microsoft.com/office/officeart/2008/layout/PictureAccentList"/>
    <dgm:cxn modelId="{5EFE8125-A0BD-45B6-9F27-B84C70B3F0F9}" type="presParOf" srcId="{DBF432D7-93FF-43D6-9586-4293F3DE0118}" destId="{3D9C0AAA-D938-4478-9F30-BE6E2E2CB4A2}" srcOrd="0" destOrd="0" presId="urn:microsoft.com/office/officeart/2008/layout/PictureAccentList"/>
    <dgm:cxn modelId="{4C9BF055-0A72-4E33-A81E-8E5597654D72}" type="presParOf" srcId="{DBF432D7-93FF-43D6-9586-4293F3DE0118}" destId="{BD3D95B7-C2D1-4248-B510-B818E008E93B}" srcOrd="1" destOrd="0" presId="urn:microsoft.com/office/officeart/2008/layout/Picture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S"/>
        </a:p>
      </dgm:t>
    </dgm:pt>
    <dgm:pt modelId="{D58F5467-AB06-4D16-B2CE-CB31E32A6082}">
      <dgm:prSet custT="1"/>
      <dgm:spPr>
        <a:solidFill>
          <a:schemeClr val="accent1">
            <a:lumMod val="75000"/>
          </a:schemeClr>
        </a:solidFill>
      </dgm:spPr>
      <dgm:t>
        <a:bodyPr/>
        <a:lstStyle/>
        <a:p>
          <a:r>
            <a:rPr lang="es-ES" sz="2000" b="1" dirty="0" err="1">
              <a:effectLst>
                <a:outerShdw blurRad="38100" dist="38100" dir="2700000" algn="tl">
                  <a:srgbClr val="000000"/>
                </a:outerShdw>
              </a:effectLst>
            </a:rPr>
            <a:t>Ñan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kōmmane</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juon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ekajet</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eo</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ej</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kalikar</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ak</a:t>
          </a:r>
          <a:r>
            <a:rPr lang="es-ES" sz="2000" b="1" dirty="0">
              <a:effectLst>
                <a:outerShdw blurRad="38100" dist="38100" dir="2700000" algn="tl">
                  <a:srgbClr val="000000"/>
                </a:outerShdw>
              </a:effectLst>
            </a:rPr>
            <a:t> jab </a:t>
          </a:r>
          <a:r>
            <a:rPr lang="es-ES" sz="2000" b="1" dirty="0" err="1">
              <a:effectLst>
                <a:outerShdw blurRad="38100" dist="38100" dir="2700000" algn="tl">
                  <a:srgbClr val="000000"/>
                </a:outerShdw>
              </a:effectLst>
            </a:rPr>
            <a:t>kalikar</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bwid</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eo</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armij</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eo</a:t>
          </a:r>
          <a:r>
            <a:rPr lang="es-ES" sz="2000" b="1" dirty="0">
              <a:effectLst>
                <a:outerShdw blurRad="38100" dist="38100" dir="2700000" algn="tl">
                  <a:srgbClr val="000000"/>
                </a:outerShdw>
              </a:effectLst>
            </a:rPr>
            <a:t> (1 Cor. 5:3)</a:t>
          </a:r>
        </a:p>
      </dgm:t>
    </dgm:pt>
    <dgm:pt modelId="{599C42B3-B452-4AC3-85A6-C23F50B303E3}" type="parTrans" cxnId="{CCA1CA55-3AED-4D63-86B2-B952B45ECFD9}">
      <dgm:prSet/>
      <dgm:spPr/>
      <dgm:t>
        <a:bodyPr/>
        <a:lstStyle/>
        <a:p>
          <a:endParaRPr lang="es-ES" sz="2000" b="1">
            <a:effectLst>
              <a:outerShdw blurRad="38100" dist="38100" dir="2700000" algn="tl">
                <a:srgbClr val="000000"/>
              </a:outerShdw>
            </a:effectLst>
          </a:endParaRPr>
        </a:p>
      </dgm:t>
    </dgm:pt>
    <dgm:pt modelId="{48862ADD-404E-49C9-A66B-47C73C42D1F0}" type="sibTrans" cxnId="{CCA1CA55-3AED-4D63-86B2-B952B45ECFD9}">
      <dgm:prSet/>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000" b="1">
            <a:effectLst>
              <a:outerShdw blurRad="38100" dist="38100" dir="2700000" algn="tl">
                <a:srgbClr val="000000"/>
              </a:outerShdw>
            </a:effectLst>
          </a:endParaRPr>
        </a:p>
      </dgm:t>
    </dgm:pt>
    <dgm:pt modelId="{5B61707F-8D34-4064-A4A8-BF585B05653E}">
      <dgm:prSet custT="1"/>
      <dgm:spPr>
        <a:solidFill>
          <a:schemeClr val="accent4">
            <a:lumMod val="50000"/>
          </a:schemeClr>
        </a:solidFill>
      </dgm:spPr>
      <dgm:t>
        <a:bodyPr/>
        <a:lstStyle/>
        <a:p>
          <a:r>
            <a:rPr lang="es-ES" sz="2000" b="1" dirty="0">
              <a:effectLst>
                <a:outerShdw blurRad="38100" dist="38100" dir="2700000" algn="tl">
                  <a:srgbClr val="000000"/>
                </a:outerShdw>
              </a:effectLst>
            </a:rPr>
            <a:t>Jab </a:t>
          </a:r>
          <a:r>
            <a:rPr lang="es-ES" sz="2000" b="1" dirty="0" err="1">
              <a:effectLst>
                <a:outerShdw blurRad="38100" dist="38100" dir="2700000" algn="tl">
                  <a:srgbClr val="000000"/>
                </a:outerShdw>
              </a:effectLst>
            </a:rPr>
            <a:t>kobalok</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ibben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ri</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jerawiwi</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eo</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ak</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mõñã</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ibben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joñan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wõt</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kate</a:t>
          </a:r>
          <a:r>
            <a:rPr lang="es-ES" sz="2000" b="1" dirty="0">
              <a:effectLst>
                <a:outerShdw blurRad="38100" dist="38100" dir="2700000" algn="tl">
                  <a:srgbClr val="000000"/>
                </a:outerShdw>
              </a:effectLst>
            </a:rPr>
            <a:t> e </a:t>
          </a:r>
          <a:r>
            <a:rPr lang="es-ES" sz="2000" b="1" dirty="0" err="1">
              <a:effectLst>
                <a:outerShdw blurRad="38100" dist="38100" dir="2700000" algn="tl">
                  <a:srgbClr val="000000"/>
                </a:outerShdw>
              </a:effectLst>
            </a:rPr>
            <a:t>bwe</a:t>
          </a:r>
          <a:r>
            <a:rPr lang="es-ES" sz="2000" b="1" dirty="0">
              <a:effectLst>
                <a:outerShdw blurRad="38100" dist="38100" dir="2700000" algn="tl">
                  <a:srgbClr val="000000"/>
                </a:outerShdw>
              </a:effectLst>
            </a:rPr>
            <a:t> en </a:t>
          </a:r>
          <a:r>
            <a:rPr lang="es-ES" sz="2000" b="1" dirty="0" err="1">
              <a:effectLst>
                <a:outerShdw blurRad="38100" dist="38100" dir="2700000" algn="tl">
                  <a:srgbClr val="000000"/>
                </a:outerShdw>
              </a:effectLst>
            </a:rPr>
            <a:t>watõke</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einwõt</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juõn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uan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kabuñ</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eo</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im</a:t>
          </a:r>
          <a:r>
            <a:rPr lang="es-ES" sz="2000" b="1" dirty="0">
              <a:effectLst>
                <a:outerShdw blurRad="38100" dist="38100" dir="2700000" algn="tl">
                  <a:srgbClr val="000000"/>
                </a:outerShdw>
              </a:effectLst>
            </a:rPr>
            <a:t> jab </a:t>
          </a:r>
          <a:r>
            <a:rPr lang="es-ES" sz="2000" b="1" dirty="0" err="1">
              <a:effectLst>
                <a:outerShdw blurRad="38100" dist="38100" dir="2700000" algn="tl">
                  <a:srgbClr val="000000"/>
                </a:outerShdw>
              </a:effectLst>
            </a:rPr>
            <a:t>kõnan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jolok</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jerawiwi</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eo</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an</a:t>
          </a:r>
          <a:r>
            <a:rPr lang="es-ES" sz="2000" b="1" dirty="0">
              <a:effectLst>
                <a:outerShdw blurRad="38100" dist="38100" dir="2700000" algn="tl">
                  <a:srgbClr val="000000"/>
                </a:outerShdw>
              </a:effectLst>
            </a:rPr>
            <a:t> (1 Cor. 5:11)</a:t>
          </a:r>
        </a:p>
      </dgm:t>
    </dgm:pt>
    <dgm:pt modelId="{CD63048B-0D7F-4EF4-A898-6A107832C4F8}" type="parTrans" cxnId="{4E739820-2454-440E-B85A-85FCE7DDB411}">
      <dgm:prSet/>
      <dgm:spPr/>
      <dgm:t>
        <a:bodyPr/>
        <a:lstStyle/>
        <a:p>
          <a:endParaRPr lang="es-ES" sz="2000" b="1">
            <a:effectLst>
              <a:outerShdw blurRad="38100" dist="38100" dir="2700000" algn="tl">
                <a:srgbClr val="000000"/>
              </a:outerShdw>
            </a:effectLst>
          </a:endParaRPr>
        </a:p>
      </dgm:t>
    </dgm:pt>
    <dgm:pt modelId="{131C3608-2B35-498C-BF59-0921B7CBEAA5}" type="sibTrans" cxnId="{4E739820-2454-440E-B85A-85FCE7DDB411}">
      <dgm:prSet custT="1"/>
      <dgm:spPr>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gm:t>
    </dgm:pt>
    <dgm:pt modelId="{257F8E7A-CAA5-4DCB-9438-E8C4AAEDC3BA}">
      <dgm:prSet custT="1"/>
      <dgm:spPr>
        <a:solidFill>
          <a:schemeClr val="accent3">
            <a:lumMod val="75000"/>
          </a:schemeClr>
        </a:solidFill>
      </dgm:spPr>
      <dgm:t>
        <a:bodyPr/>
        <a:lstStyle/>
        <a:p>
          <a:r>
            <a:rPr lang="es-ES" sz="2000" b="1" dirty="0" err="1">
              <a:effectLst>
                <a:outerShdw blurRad="38100" dist="38100" dir="2700000" algn="tl">
                  <a:srgbClr val="000000"/>
                </a:outerShdw>
              </a:effectLst>
            </a:rPr>
            <a:t>Ñan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jolok</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ri</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jerawiwi</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eo</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im</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lelok</a:t>
          </a:r>
          <a:r>
            <a:rPr lang="es-ES" sz="2000" b="1" dirty="0">
              <a:effectLst>
                <a:outerShdw blurRad="38100" dist="38100" dir="2700000" algn="tl">
                  <a:srgbClr val="000000"/>
                </a:outerShdw>
              </a:effectLst>
            </a:rPr>
            <a:t> e “</a:t>
          </a:r>
          <a:r>
            <a:rPr lang="es-ES" sz="2000" b="1" dirty="0" err="1">
              <a:effectLst>
                <a:outerShdw blurRad="38100" dist="38100" dir="2700000" algn="tl">
                  <a:srgbClr val="000000"/>
                </a:outerShdw>
              </a:effectLst>
            </a:rPr>
            <a:t>ñan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Setan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kinke</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ilo</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kautiej</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jerawiwi</a:t>
          </a:r>
          <a:r>
            <a:rPr lang="es-ES" sz="2000" b="1" dirty="0">
              <a:effectLst>
                <a:outerShdw blurRad="38100" dist="38100" dir="2700000" algn="tl">
                  <a:srgbClr val="000000"/>
                </a:outerShdw>
              </a:effectLst>
            </a:rPr>
            <a:t> in, </a:t>
          </a:r>
          <a:r>
            <a:rPr lang="es-ES" sz="2000" b="1" dirty="0" err="1">
              <a:effectLst>
                <a:outerShdw blurRad="38100" dist="38100" dir="2700000" algn="tl">
                  <a:srgbClr val="000000"/>
                </a:outerShdw>
              </a:effectLst>
            </a:rPr>
            <a:t>ear</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make</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kãlet</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ñan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likit</a:t>
          </a:r>
          <a:r>
            <a:rPr lang="es-ES" sz="2000" b="1" dirty="0">
              <a:effectLst>
                <a:outerShdw blurRad="38100" dist="38100" dir="2700000" algn="tl">
                  <a:srgbClr val="000000"/>
                </a:outerShdw>
              </a:effectLst>
            </a:rPr>
            <a:t> e </a:t>
          </a:r>
          <a:r>
            <a:rPr lang="es-ES" sz="2000" b="1" dirty="0" err="1">
              <a:effectLst>
                <a:outerShdw blurRad="38100" dist="38100" dir="2700000" algn="tl">
                  <a:srgbClr val="000000"/>
                </a:outerShdw>
              </a:effectLst>
            </a:rPr>
            <a:t>make</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iumin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kajoor</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eo</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Setan</a:t>
          </a:r>
          <a:r>
            <a:rPr lang="es-ES" sz="2000" b="1" dirty="0">
              <a:effectLst>
                <a:outerShdw blurRad="38100" dist="38100" dir="2700000" algn="tl">
                  <a:srgbClr val="000000"/>
                </a:outerShdw>
              </a:effectLst>
            </a:rPr>
            <a:t>                   (1 Cor. 5:2b, 5a, 13b)</a:t>
          </a:r>
        </a:p>
      </dgm:t>
    </dgm:pt>
    <dgm:pt modelId="{D0C8077D-3881-438F-BDC2-79D4F7014FC2}" type="parTrans" cxnId="{CEE7FFE0-D7EE-46B9-BDAB-123451E54918}">
      <dgm:prSet/>
      <dgm:spPr/>
      <dgm:t>
        <a:bodyPr/>
        <a:lstStyle/>
        <a:p>
          <a:endParaRPr lang="es-ES" sz="2000" b="1">
            <a:effectLst>
              <a:outerShdw blurRad="38100" dist="38100" dir="2700000" algn="tl">
                <a:srgbClr val="000000"/>
              </a:outerShdw>
            </a:effectLst>
          </a:endParaRPr>
        </a:p>
      </dgm:t>
    </dgm:pt>
    <dgm:pt modelId="{343DFEB5-D698-451F-B417-C1321477D0C0}" type="sibTrans" cxnId="{CEE7FFE0-D7EE-46B9-BDAB-123451E54918}">
      <dgm:prSet/>
      <dgm:spPr/>
      <dgm:t>
        <a:bodyPr/>
        <a:lstStyle/>
        <a:p>
          <a:endParaRPr lang="es-ES" sz="2000" b="1">
            <a:effectLst>
              <a:outerShdw blurRad="38100" dist="38100" dir="2700000" algn="tl">
                <a:srgbClr val="000000"/>
              </a:outerShdw>
            </a:effectLst>
          </a:endParaRPr>
        </a:p>
      </dgm:t>
    </dgm:pt>
    <dgm:pt modelId="{4165074B-0EFD-447A-93FC-FBF72EA8F8C3}" type="pres">
      <dgm:prSet presAssocID="{F320B94F-748D-4180-938F-E83172DB05B1}" presName="Name0" presStyleCnt="0">
        <dgm:presLayoutVars>
          <dgm:dir/>
          <dgm:resizeHandles val="exact"/>
        </dgm:presLayoutVars>
      </dgm:prSet>
      <dgm:spPr/>
    </dgm:pt>
    <dgm:pt modelId="{4517103E-ADA7-4D99-A534-654E56DEE0F6}" type="pres">
      <dgm:prSet presAssocID="{D58F5467-AB06-4D16-B2CE-CB31E32A6082}" presName="node" presStyleLbl="node1" presStyleIdx="0" presStyleCnt="3">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25156">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dgm:presLayoutVars>
          <dgm:bulletEnabled val="1"/>
        </dgm:presLayoutVars>
      </dgm:prSet>
      <dgm:spPr/>
    </dgm:pt>
  </dgm:ptLst>
  <dgm:cxnLst>
    <dgm:cxn modelId="{11397912-5774-4BF3-8FAD-C02261FBE32F}" type="presOf" srcId="{F320B94F-748D-4180-938F-E83172DB05B1}" destId="{4165074B-0EFD-447A-93FC-FBF72EA8F8C3}" srcOrd="0" destOrd="0" presId="urn:microsoft.com/office/officeart/2005/8/layout/bProcess3"/>
    <dgm:cxn modelId="{D8E18412-44E1-4603-9E9C-57C72106F53A}" type="presOf" srcId="{5B61707F-8D34-4064-A4A8-BF585B05653E}" destId="{DE09943A-C256-40CD-B210-19FD6DF04B3D}" srcOrd="0" destOrd="0" presId="urn:microsoft.com/office/officeart/2005/8/layout/bProcess3"/>
    <dgm:cxn modelId="{4E739820-2454-440E-B85A-85FCE7DDB411}" srcId="{F320B94F-748D-4180-938F-E83172DB05B1}" destId="{5B61707F-8D34-4064-A4A8-BF585B05653E}" srcOrd="1" destOrd="0" parTransId="{CD63048B-0D7F-4EF4-A898-6A107832C4F8}" sibTransId="{131C3608-2B35-498C-BF59-0921B7CBEAA5}"/>
    <dgm:cxn modelId="{DA628C2A-ADC6-4EDD-8F46-71867FAD2186}" type="presOf" srcId="{131C3608-2B35-498C-BF59-0921B7CBEAA5}" destId="{6C83221B-F91F-4DC9-B829-1F87A0247606}" srcOrd="1" destOrd="0" presId="urn:microsoft.com/office/officeart/2005/8/layout/bProcess3"/>
    <dgm:cxn modelId="{C51E9838-D5A6-420C-BC44-A46C91172303}" type="presOf" srcId="{D58F5467-AB06-4D16-B2CE-CB31E32A6082}" destId="{4517103E-ADA7-4D99-A534-654E56DEE0F6}" srcOrd="0" destOrd="0" presId="urn:microsoft.com/office/officeart/2005/8/layout/bProcess3"/>
    <dgm:cxn modelId="{CCA1CA55-3AED-4D63-86B2-B952B45ECFD9}" srcId="{F320B94F-748D-4180-938F-E83172DB05B1}" destId="{D58F5467-AB06-4D16-B2CE-CB31E32A6082}" srcOrd="0" destOrd="0" parTransId="{599C42B3-B452-4AC3-85A6-C23F50B303E3}" sibTransId="{48862ADD-404E-49C9-A66B-47C73C42D1F0}"/>
    <dgm:cxn modelId="{196A6EB3-22BF-4C88-85C3-643B1EF05FAC}" type="presOf" srcId="{131C3608-2B35-498C-BF59-0921B7CBEAA5}" destId="{2E1695E2-AA7A-4BE8-80AA-A0A5E0BEED1D}" srcOrd="0" destOrd="0" presId="urn:microsoft.com/office/officeart/2005/8/layout/bProcess3"/>
    <dgm:cxn modelId="{E35999C6-FEE2-4C8E-BA7A-0EE93BB8F23D}" type="presOf" srcId="{257F8E7A-CAA5-4DCB-9438-E8C4AAEDC3BA}" destId="{53659B7C-0BD0-45C0-AE43-E38BED7A7250}" srcOrd="0" destOrd="0" presId="urn:microsoft.com/office/officeart/2005/8/layout/bProcess3"/>
    <dgm:cxn modelId="{7BF310CF-892C-4BFA-80AF-AEEEF4CCE65C}" type="presOf" srcId="{48862ADD-404E-49C9-A66B-47C73C42D1F0}" destId="{075A2E90-841B-40B6-AC71-8B696AA6ACF0}" srcOrd="1" destOrd="0" presId="urn:microsoft.com/office/officeart/2005/8/layout/bProcess3"/>
    <dgm:cxn modelId="{CEE7FFE0-D7EE-46B9-BDAB-123451E54918}" srcId="{F320B94F-748D-4180-938F-E83172DB05B1}" destId="{257F8E7A-CAA5-4DCB-9438-E8C4AAEDC3BA}" srcOrd="2" destOrd="0" parTransId="{D0C8077D-3881-438F-BDC2-79D4F7014FC2}" sibTransId="{343DFEB5-D698-451F-B417-C1321477D0C0}"/>
    <dgm:cxn modelId="{6DAF62F7-6CD2-422C-8278-77A8B420E9B9}" type="presOf" srcId="{48862ADD-404E-49C9-A66B-47C73C42D1F0}" destId="{06D00E97-8472-4DEB-B568-1CC0F46D6F4C}" srcOrd="0" destOrd="0" presId="urn:microsoft.com/office/officeart/2005/8/layout/bProcess3"/>
    <dgm:cxn modelId="{1C4072C4-3A88-4D35-B7F8-C7FD7244A724}" type="presParOf" srcId="{4165074B-0EFD-447A-93FC-FBF72EA8F8C3}" destId="{4517103E-ADA7-4D99-A534-654E56DEE0F6}" srcOrd="0" destOrd="0" presId="urn:microsoft.com/office/officeart/2005/8/layout/bProcess3"/>
    <dgm:cxn modelId="{9D58B82E-8574-46E1-897F-08B168A34FD4}" type="presParOf" srcId="{4165074B-0EFD-447A-93FC-FBF72EA8F8C3}" destId="{06D00E97-8472-4DEB-B568-1CC0F46D6F4C}" srcOrd="1" destOrd="0" presId="urn:microsoft.com/office/officeart/2005/8/layout/bProcess3"/>
    <dgm:cxn modelId="{F8675A17-A048-4E39-AD31-0AC9FEDE0E36}" type="presParOf" srcId="{06D00E97-8472-4DEB-B568-1CC0F46D6F4C}" destId="{075A2E90-841B-40B6-AC71-8B696AA6ACF0}" srcOrd="0" destOrd="0" presId="urn:microsoft.com/office/officeart/2005/8/layout/bProcess3"/>
    <dgm:cxn modelId="{F20BC90E-503B-4E84-A5DB-E6457A894004}" type="presParOf" srcId="{4165074B-0EFD-447A-93FC-FBF72EA8F8C3}" destId="{DE09943A-C256-40CD-B210-19FD6DF04B3D}" srcOrd="2" destOrd="0" presId="urn:microsoft.com/office/officeart/2005/8/layout/bProcess3"/>
    <dgm:cxn modelId="{680038C7-3029-4123-B657-4024CF1324C9}" type="presParOf" srcId="{4165074B-0EFD-447A-93FC-FBF72EA8F8C3}" destId="{2E1695E2-AA7A-4BE8-80AA-A0A5E0BEED1D}" srcOrd="3" destOrd="0" presId="urn:microsoft.com/office/officeart/2005/8/layout/bProcess3"/>
    <dgm:cxn modelId="{77BA6195-22C8-49D9-8FCC-CFA29A97911E}" type="presParOf" srcId="{2E1695E2-AA7A-4BE8-80AA-A0A5E0BEED1D}" destId="{6C83221B-F91F-4DC9-B829-1F87A0247606}" srcOrd="0" destOrd="0" presId="urn:microsoft.com/office/officeart/2005/8/layout/bProcess3"/>
    <dgm:cxn modelId="{A21714CD-A098-4133-87D5-BFB37A1B257B}" type="presParOf" srcId="{4165074B-0EFD-447A-93FC-FBF72EA8F8C3}" destId="{53659B7C-0BD0-45C0-AE43-E38BED7A7250}"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a:xfrm>
          <a:off x="51778" y="0"/>
          <a:ext cx="3045542" cy="586862"/>
        </a:xfrm>
        <a:prstGeom prst="roundRect">
          <a:avLst>
            <a:gd name="adj" fmla="val 10000"/>
          </a:avLst>
        </a:prstGeom>
        <a:solidFill>
          <a:sysClr val="windowText" lastClr="0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jerawiwi</a:t>
          </a:r>
          <a:r>
            <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iloan</a:t>
          </a:r>
          <a:r>
            <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eklejia</a:t>
          </a:r>
          <a:r>
            <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eo</a:t>
          </a:r>
          <a:endPar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sp:txBody>
      <dsp:txXfrm>
        <a:off x="68967" y="17189"/>
        <a:ext cx="3011164" cy="552484"/>
      </dsp:txXfrm>
    </dsp:sp>
    <dsp:sp modelId="{CA71A984-303D-40C2-9365-87BCBCFABECE}">
      <dsp:nvSpPr>
        <dsp:cNvPr id="0" name=""/>
        <dsp:cNvSpPr/>
      </dsp:nvSpPr>
      <dsp:spPr>
        <a:xfrm>
          <a:off x="59182" y="690291"/>
          <a:ext cx="355822" cy="756493"/>
        </a:xfrm>
        <a:prstGeom prst="chevron">
          <a:avLst/>
        </a:prstGeom>
        <a:solidFill>
          <a:srgbClr val="9900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a:xfrm>
          <a:off x="460648" y="690291"/>
          <a:ext cx="2628949" cy="756493"/>
        </a:xfrm>
        <a:prstGeom prst="roundRect">
          <a:avLst>
            <a:gd name="adj" fmla="val 16670"/>
          </a:avLst>
        </a:prstGeom>
        <a:solidFill>
          <a:srgbClr val="9900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Make</a:t>
          </a:r>
          <a:r>
            <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kōtlok</a:t>
          </a:r>
          <a:r>
            <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bwe</a:t>
          </a:r>
          <a:r>
            <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en </a:t>
          </a: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Jerawiwi</a:t>
          </a:r>
          <a:endPar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sp:txBody>
      <dsp:txXfrm>
        <a:off x="497584" y="727227"/>
        <a:ext cx="2555077" cy="682621"/>
      </dsp:txXfrm>
    </dsp:sp>
    <dsp:sp modelId="{891ED311-F33C-43E0-BCE8-DF8EEEA0662D}">
      <dsp:nvSpPr>
        <dsp:cNvPr id="0" name=""/>
        <dsp:cNvSpPr/>
      </dsp:nvSpPr>
      <dsp:spPr>
        <a:xfrm>
          <a:off x="59182" y="1489484"/>
          <a:ext cx="355822" cy="756493"/>
        </a:xfrm>
        <a:prstGeom prst="chevron">
          <a:avLst/>
        </a:prstGeom>
        <a:solidFill>
          <a:srgbClr val="0033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a:xfrm>
          <a:off x="460648" y="1489484"/>
          <a:ext cx="2628949" cy="756493"/>
        </a:xfrm>
        <a:prstGeom prst="roundRect">
          <a:avLst>
            <a:gd name="adj" fmla="val 16670"/>
          </a:avLst>
        </a:prstGeom>
        <a:solidFill>
          <a:srgbClr val="0033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Kõjemlok</a:t>
          </a:r>
          <a:r>
            <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Jerawiwi</a:t>
          </a:r>
          <a:endPar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sp:txBody>
      <dsp:txXfrm>
        <a:off x="497584" y="1526420"/>
        <a:ext cx="2555077" cy="682621"/>
      </dsp:txXfrm>
    </dsp:sp>
    <dsp:sp modelId="{6F1CA706-5070-453D-8F1E-77815CB7DA8A}">
      <dsp:nvSpPr>
        <dsp:cNvPr id="0" name=""/>
        <dsp:cNvSpPr/>
      </dsp:nvSpPr>
      <dsp: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Wāween</a:t>
          </a:r>
          <a:r>
            <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kōmmane</a:t>
          </a:r>
          <a:r>
            <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apañ</a:t>
          </a:r>
          <a:r>
            <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ko</a:t>
          </a:r>
          <a:r>
            <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ilowaan</a:t>
          </a:r>
          <a:endPar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sp:txBody>
      <dsp:txXfrm>
        <a:off x="497584" y="2325612"/>
        <a:ext cx="2555077" cy="682621"/>
      </dsp:txXfrm>
    </dsp:sp>
    <dsp:sp modelId="{A9C60E45-6C8E-46C4-9921-F86C7A834BDB}">
      <dsp:nvSpPr>
        <dsp:cNvPr id="0" name=""/>
        <dsp:cNvSpPr/>
      </dsp:nvSpPr>
      <dsp:spPr>
        <a:xfrm>
          <a:off x="3334019" y="0"/>
          <a:ext cx="2858671" cy="586862"/>
        </a:xfrm>
        <a:prstGeom prst="roundRect">
          <a:avLst>
            <a:gd name="adj" fmla="val 10000"/>
          </a:avLst>
        </a:prstGeom>
        <a:solidFill>
          <a:sysClr val="windowText" lastClr="0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Wāween</a:t>
          </a:r>
          <a:r>
            <a:rPr lang="es-ES" sz="16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16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bwe</a:t>
          </a:r>
          <a:r>
            <a:rPr lang="es-ES" sz="16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en </a:t>
          </a:r>
          <a:r>
            <a:rPr lang="es-ES" sz="16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maroñ</a:t>
          </a:r>
          <a:r>
            <a:rPr lang="es-ES" sz="16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16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bōbrae</a:t>
          </a:r>
          <a:r>
            <a:rPr lang="es-ES" sz="16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16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an</a:t>
          </a:r>
          <a:r>
            <a:rPr lang="es-ES" sz="16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16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jerawiwi</a:t>
          </a:r>
          <a:r>
            <a:rPr lang="es-ES" sz="16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Walok </a:t>
          </a:r>
          <a:r>
            <a:rPr lang="es-ES" sz="16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iloan</a:t>
          </a:r>
          <a:r>
            <a:rPr lang="es-ES" sz="16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16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eklejia</a:t>
          </a:r>
          <a:endParaRPr lang="es-ES" sz="16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sp:txBody>
      <dsp:txXfrm>
        <a:off x="3351208" y="17189"/>
        <a:ext cx="2824293" cy="552484"/>
      </dsp:txXfrm>
    </dsp:sp>
    <dsp:sp modelId="{D2B1D707-27EC-4FF1-91C9-7BB673A2B5A0}">
      <dsp:nvSpPr>
        <dsp:cNvPr id="0" name=""/>
        <dsp:cNvSpPr/>
      </dsp:nvSpPr>
      <dsp:spPr>
        <a:xfrm>
          <a:off x="3334019" y="690291"/>
          <a:ext cx="355822" cy="756493"/>
        </a:xfrm>
        <a:prstGeom prst="chevron">
          <a:avLst/>
        </a:prstGeom>
        <a:solidFill>
          <a:srgbClr val="FFC000">
            <a:lumMod val="75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a:xfrm>
          <a:off x="3711191" y="690291"/>
          <a:ext cx="2481498" cy="756493"/>
        </a:xfrm>
        <a:prstGeom prst="roundRect">
          <a:avLst>
            <a:gd name="adj" fmla="val 16670"/>
          </a:avLst>
        </a:prstGeom>
        <a:solidFill>
          <a:srgbClr val="FFC000">
            <a:lumMod val="75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Tampeļ ko an Jetōb Kwojarjar</a:t>
          </a:r>
          <a:endPar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sp:txBody>
      <dsp:txXfrm>
        <a:off x="3748127" y="727227"/>
        <a:ext cx="2407626" cy="682621"/>
      </dsp:txXfrm>
    </dsp:sp>
    <dsp:sp modelId="{3D9C0AAA-D938-4478-9F30-BE6E2E2CB4A2}">
      <dsp:nvSpPr>
        <dsp:cNvPr id="0" name=""/>
        <dsp:cNvSpPr/>
      </dsp:nvSpPr>
      <dsp:spPr>
        <a:xfrm>
          <a:off x="3334019" y="1489484"/>
          <a:ext cx="355822" cy="756493"/>
        </a:xfrm>
        <a:prstGeom prst="chevron">
          <a:avLst/>
        </a:prstGeom>
        <a:solidFill>
          <a:srgbClr val="3399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a:xfrm>
          <a:off x="3711191" y="1489484"/>
          <a:ext cx="2481498" cy="756493"/>
        </a:xfrm>
        <a:prstGeom prst="roundRect">
          <a:avLst>
            <a:gd name="adj" fmla="val 16670"/>
          </a:avLst>
        </a:prstGeom>
        <a:solidFill>
          <a:srgbClr val="3399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Pālele</a:t>
          </a:r>
          <a:r>
            <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Eo</a:t>
          </a:r>
          <a:r>
            <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rPr>
            <a:t> Me </a:t>
          </a:r>
          <a:r>
            <a:rPr lang="es-ES" sz="2000" b="1" kern="1200" dirty="0" err="1">
              <a:solidFill>
                <a:sysClr val="window" lastClr="FFFFFF"/>
              </a:solidFill>
              <a:effectLst>
                <a:outerShdw blurRad="38100" dist="38100" dir="2700000" algn="tl">
                  <a:srgbClr val="000000">
                    <a:alpha val="43137"/>
                  </a:srgbClr>
                </a:outerShdw>
              </a:effectLst>
              <a:latin typeface="Aptos" panose="02110004020202020204"/>
              <a:ea typeface="+mn-ea"/>
              <a:cs typeface="+mn-cs"/>
            </a:rPr>
            <a:t>Ekkar</a:t>
          </a:r>
          <a:endParaRPr lang="es-ES" sz="2000" b="1" kern="1200" dirty="0">
            <a:solidFill>
              <a:sysClr val="window" lastClr="FFFFFF"/>
            </a:solidFill>
            <a:effectLst>
              <a:outerShdw blurRad="38100" dist="38100" dir="2700000" algn="tl">
                <a:srgbClr val="000000">
                  <a:alpha val="43137"/>
                </a:srgbClr>
              </a:outerShdw>
            </a:effectLst>
            <a:latin typeface="Aptos" panose="02110004020202020204"/>
            <a:ea typeface="+mn-ea"/>
            <a:cs typeface="+mn-cs"/>
          </a:endParaRPr>
        </a:p>
      </dsp:txBody>
      <dsp:txXfrm>
        <a:off x="3748127" y="1526420"/>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a:xfrm>
          <a:off x="2969598" y="890360"/>
          <a:ext cx="649505" cy="91440"/>
        </a:xfrm>
        <a:custGeom>
          <a:avLst/>
          <a:gdLst/>
          <a:ahLst/>
          <a:cxnLst/>
          <a:rect l="0" t="0" r="0" b="0"/>
          <a:pathLst>
            <a:path>
              <a:moveTo>
                <a:pt x="0" y="45720"/>
              </a:moveTo>
              <a:lnTo>
                <a:pt x="649505"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outerShdw>
            </a:effectLst>
          </a:endParaRPr>
        </a:p>
      </dsp:txBody>
      <dsp:txXfrm>
        <a:off x="3277348" y="932676"/>
        <a:ext cx="34005" cy="6807"/>
      </dsp:txXfrm>
    </dsp:sp>
    <dsp:sp modelId="{4517103E-ADA7-4D99-A534-654E56DEE0F6}">
      <dsp:nvSpPr>
        <dsp:cNvPr id="0" name=""/>
        <dsp:cNvSpPr/>
      </dsp:nvSpPr>
      <dsp:spPr>
        <a:xfrm>
          <a:off x="14418" y="48985"/>
          <a:ext cx="2956980" cy="1774188"/>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Ñan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kōmmane</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juon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ekajet</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eo</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ej</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kalikar</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ak</a:t>
          </a:r>
          <a:r>
            <a:rPr lang="es-ES" sz="2000" b="1" kern="1200" dirty="0">
              <a:effectLst>
                <a:outerShdw blurRad="38100" dist="38100" dir="2700000" algn="tl">
                  <a:srgbClr val="000000"/>
                </a:outerShdw>
              </a:effectLst>
            </a:rPr>
            <a:t> jab </a:t>
          </a:r>
          <a:r>
            <a:rPr lang="es-ES" sz="2000" b="1" kern="1200" dirty="0" err="1">
              <a:effectLst>
                <a:outerShdw blurRad="38100" dist="38100" dir="2700000" algn="tl">
                  <a:srgbClr val="000000"/>
                </a:outerShdw>
              </a:effectLst>
            </a:rPr>
            <a:t>kalikar</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bwid</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eo</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armij</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eo</a:t>
          </a:r>
          <a:r>
            <a:rPr lang="es-ES" sz="2000" b="1" kern="1200" dirty="0">
              <a:effectLst>
                <a:outerShdw blurRad="38100" dist="38100" dir="2700000" algn="tl">
                  <a:srgbClr val="000000"/>
                </a:outerShdw>
              </a:effectLst>
            </a:rPr>
            <a:t> (1 Cor. 5:3)</a:t>
          </a:r>
        </a:p>
      </dsp:txBody>
      <dsp:txXfrm>
        <a:off x="14418" y="48985"/>
        <a:ext cx="2956980" cy="1774188"/>
      </dsp:txXfrm>
    </dsp:sp>
    <dsp:sp modelId="{2E1695E2-AA7A-4BE8-80AA-A0A5E0BEED1D}">
      <dsp:nvSpPr>
        <dsp:cNvPr id="0" name=""/>
        <dsp:cNvSpPr/>
      </dsp:nvSpPr>
      <dsp:spPr>
        <a:xfrm>
          <a:off x="7350542" y="890360"/>
          <a:ext cx="649505"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sp:txBody>
      <dsp:txXfrm>
        <a:off x="7658292" y="932676"/>
        <a:ext cx="34005" cy="6807"/>
      </dsp:txXfrm>
    </dsp:sp>
    <dsp:sp modelId="{DE09943A-C256-40CD-B210-19FD6DF04B3D}">
      <dsp:nvSpPr>
        <dsp:cNvPr id="0" name=""/>
        <dsp:cNvSpPr/>
      </dsp:nvSpPr>
      <dsp:spPr>
        <a:xfrm>
          <a:off x="3651504" y="48985"/>
          <a:ext cx="3700838" cy="1774188"/>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Jab </a:t>
          </a:r>
          <a:r>
            <a:rPr lang="es-ES" sz="2000" b="1" kern="1200" dirty="0" err="1">
              <a:effectLst>
                <a:outerShdw blurRad="38100" dist="38100" dir="2700000" algn="tl">
                  <a:srgbClr val="000000"/>
                </a:outerShdw>
              </a:effectLst>
            </a:rPr>
            <a:t>kobalok</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ibben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ri</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jerawiwi</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eo</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ak</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mõñã</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ibben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joñan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wõt</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kate</a:t>
          </a:r>
          <a:r>
            <a:rPr lang="es-ES" sz="2000" b="1" kern="1200" dirty="0">
              <a:effectLst>
                <a:outerShdw blurRad="38100" dist="38100" dir="2700000" algn="tl">
                  <a:srgbClr val="000000"/>
                </a:outerShdw>
              </a:effectLst>
            </a:rPr>
            <a:t> e </a:t>
          </a:r>
          <a:r>
            <a:rPr lang="es-ES" sz="2000" b="1" kern="1200" dirty="0" err="1">
              <a:effectLst>
                <a:outerShdw blurRad="38100" dist="38100" dir="2700000" algn="tl">
                  <a:srgbClr val="000000"/>
                </a:outerShdw>
              </a:effectLst>
            </a:rPr>
            <a:t>bwe</a:t>
          </a:r>
          <a:r>
            <a:rPr lang="es-ES" sz="2000" b="1" kern="1200" dirty="0">
              <a:effectLst>
                <a:outerShdw blurRad="38100" dist="38100" dir="2700000" algn="tl">
                  <a:srgbClr val="000000"/>
                </a:outerShdw>
              </a:effectLst>
            </a:rPr>
            <a:t> en </a:t>
          </a:r>
          <a:r>
            <a:rPr lang="es-ES" sz="2000" b="1" kern="1200" dirty="0" err="1">
              <a:effectLst>
                <a:outerShdw blurRad="38100" dist="38100" dir="2700000" algn="tl">
                  <a:srgbClr val="000000"/>
                </a:outerShdw>
              </a:effectLst>
            </a:rPr>
            <a:t>watõke</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einwõt</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juõn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uan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kabuñ</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eo</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im</a:t>
          </a:r>
          <a:r>
            <a:rPr lang="es-ES" sz="2000" b="1" kern="1200" dirty="0">
              <a:effectLst>
                <a:outerShdw blurRad="38100" dist="38100" dir="2700000" algn="tl">
                  <a:srgbClr val="000000"/>
                </a:outerShdw>
              </a:effectLst>
            </a:rPr>
            <a:t> jab </a:t>
          </a:r>
          <a:r>
            <a:rPr lang="es-ES" sz="2000" b="1" kern="1200" dirty="0" err="1">
              <a:effectLst>
                <a:outerShdw blurRad="38100" dist="38100" dir="2700000" algn="tl">
                  <a:srgbClr val="000000"/>
                </a:outerShdw>
              </a:effectLst>
            </a:rPr>
            <a:t>kõnan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jolok</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jerawiwi</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eo</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an</a:t>
          </a:r>
          <a:r>
            <a:rPr lang="es-ES" sz="2000" b="1" kern="1200" dirty="0">
              <a:effectLst>
                <a:outerShdw blurRad="38100" dist="38100" dir="2700000" algn="tl">
                  <a:srgbClr val="000000"/>
                </a:outerShdw>
              </a:effectLst>
            </a:rPr>
            <a:t> (1 Cor. 5:11)</a:t>
          </a:r>
        </a:p>
      </dsp:txBody>
      <dsp:txXfrm>
        <a:off x="3651504" y="48985"/>
        <a:ext cx="3700838" cy="1774188"/>
      </dsp:txXfrm>
    </dsp:sp>
    <dsp:sp modelId="{53659B7C-0BD0-45C0-AE43-E38BED7A7250}">
      <dsp:nvSpPr>
        <dsp:cNvPr id="0" name=""/>
        <dsp:cNvSpPr/>
      </dsp:nvSpPr>
      <dsp:spPr>
        <a:xfrm>
          <a:off x="8032448" y="48985"/>
          <a:ext cx="3700838" cy="1774188"/>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Ñan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jolok</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ri</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jerawiwi</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eo</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im</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lelok</a:t>
          </a:r>
          <a:r>
            <a:rPr lang="es-ES" sz="2000" b="1" kern="1200" dirty="0">
              <a:effectLst>
                <a:outerShdw blurRad="38100" dist="38100" dir="2700000" algn="tl">
                  <a:srgbClr val="000000"/>
                </a:outerShdw>
              </a:effectLst>
            </a:rPr>
            <a:t> e “</a:t>
          </a:r>
          <a:r>
            <a:rPr lang="es-ES" sz="2000" b="1" kern="1200" dirty="0" err="1">
              <a:effectLst>
                <a:outerShdw blurRad="38100" dist="38100" dir="2700000" algn="tl">
                  <a:srgbClr val="000000"/>
                </a:outerShdw>
              </a:effectLst>
            </a:rPr>
            <a:t>ñan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Setan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kinke</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ilo</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kautiej</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jerawiwi</a:t>
          </a:r>
          <a:r>
            <a:rPr lang="es-ES" sz="2000" b="1" kern="1200" dirty="0">
              <a:effectLst>
                <a:outerShdw blurRad="38100" dist="38100" dir="2700000" algn="tl">
                  <a:srgbClr val="000000"/>
                </a:outerShdw>
              </a:effectLst>
            </a:rPr>
            <a:t> in, </a:t>
          </a:r>
          <a:r>
            <a:rPr lang="es-ES" sz="2000" b="1" kern="1200" dirty="0" err="1">
              <a:effectLst>
                <a:outerShdw blurRad="38100" dist="38100" dir="2700000" algn="tl">
                  <a:srgbClr val="000000"/>
                </a:outerShdw>
              </a:effectLst>
            </a:rPr>
            <a:t>ear</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make</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kãlet</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ñan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likit</a:t>
          </a:r>
          <a:r>
            <a:rPr lang="es-ES" sz="2000" b="1" kern="1200" dirty="0">
              <a:effectLst>
                <a:outerShdw blurRad="38100" dist="38100" dir="2700000" algn="tl">
                  <a:srgbClr val="000000"/>
                </a:outerShdw>
              </a:effectLst>
            </a:rPr>
            <a:t> e </a:t>
          </a:r>
          <a:r>
            <a:rPr lang="es-ES" sz="2000" b="1" kern="1200" dirty="0" err="1">
              <a:effectLst>
                <a:outerShdw blurRad="38100" dist="38100" dir="2700000" algn="tl">
                  <a:srgbClr val="000000"/>
                </a:outerShdw>
              </a:effectLst>
            </a:rPr>
            <a:t>make</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iumin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kajoor</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eo</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Setan</a:t>
          </a:r>
          <a:r>
            <a:rPr lang="es-ES" sz="2000" b="1" kern="1200" dirty="0">
              <a:effectLst>
                <a:outerShdw blurRad="38100" dist="38100" dir="2700000" algn="tl">
                  <a:srgbClr val="000000"/>
                </a:outerShdw>
              </a:effectLst>
            </a:rPr>
            <a:t>                   (1 Cor. 5:2b, 5a, 13b)</a:t>
          </a:r>
        </a:p>
      </dsp:txBody>
      <dsp:txXfrm>
        <a:off x="8032448" y="48985"/>
        <a:ext cx="3700838" cy="177418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1143000" y="685800"/>
            <a:ext cx="4572000" cy="3429000"/>
          </a:xfrm>
          <a:prstGeom prst="rect">
            <a:avLst/>
          </a:prstGeom>
        </p:spPr>
        <p:txBody>
          <a:bodyPr/>
          <a:lstStyle/>
          <a:p>
            <a:endParaRPr/>
          </a:p>
        </p:txBody>
      </p:sp>
      <p:sp>
        <p:nvSpPr>
          <p:cNvPr id="173" name="Shape 1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ptos"/>
      </a:defRPr>
    </a:lvl1pPr>
    <a:lvl2pPr indent="228600" latinLnBrk="0">
      <a:defRPr sz="1200">
        <a:latin typeface="+mn-lt"/>
        <a:ea typeface="+mn-ea"/>
        <a:cs typeface="+mn-cs"/>
        <a:sym typeface="Aptos"/>
      </a:defRPr>
    </a:lvl2pPr>
    <a:lvl3pPr indent="457200" latinLnBrk="0">
      <a:defRPr sz="1200">
        <a:latin typeface="+mn-lt"/>
        <a:ea typeface="+mn-ea"/>
        <a:cs typeface="+mn-cs"/>
        <a:sym typeface="Aptos"/>
      </a:defRPr>
    </a:lvl3pPr>
    <a:lvl4pPr indent="685800" latinLnBrk="0">
      <a:defRPr sz="1200">
        <a:latin typeface="+mn-lt"/>
        <a:ea typeface="+mn-ea"/>
        <a:cs typeface="+mn-cs"/>
        <a:sym typeface="Aptos"/>
      </a:defRPr>
    </a:lvl4pPr>
    <a:lvl5pPr indent="914400" latinLnBrk="0">
      <a:defRPr sz="1200">
        <a:latin typeface="+mn-lt"/>
        <a:ea typeface="+mn-ea"/>
        <a:cs typeface="+mn-cs"/>
        <a:sym typeface="Aptos"/>
      </a:defRPr>
    </a:lvl5pPr>
    <a:lvl6pPr indent="1143000" latinLnBrk="0">
      <a:defRPr sz="1200">
        <a:latin typeface="+mn-lt"/>
        <a:ea typeface="+mn-ea"/>
        <a:cs typeface="+mn-cs"/>
        <a:sym typeface="Aptos"/>
      </a:defRPr>
    </a:lvl6pPr>
    <a:lvl7pPr indent="1371600" latinLnBrk="0">
      <a:defRPr sz="1200">
        <a:latin typeface="+mn-lt"/>
        <a:ea typeface="+mn-ea"/>
        <a:cs typeface="+mn-cs"/>
        <a:sym typeface="Aptos"/>
      </a:defRPr>
    </a:lvl7pPr>
    <a:lvl8pPr indent="1600200" latinLnBrk="0">
      <a:defRPr sz="1200">
        <a:latin typeface="+mn-lt"/>
        <a:ea typeface="+mn-ea"/>
        <a:cs typeface="+mn-cs"/>
        <a:sym typeface="Aptos"/>
      </a:defRPr>
    </a:lvl8pPr>
    <a:lvl9pPr indent="1828800" latinLnBrk="0">
      <a:defRPr sz="1200">
        <a:latin typeface="+mn-lt"/>
        <a:ea typeface="+mn-ea"/>
        <a:cs typeface="+mn-cs"/>
        <a:sym typeface="Apto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9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9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1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12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30" name="Marcador de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5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55" name="Marcador de texto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64" name="Marcador de posición de imagen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6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9FCD1-FBEC-482A-C7C8-5DD480BB31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AEC7B-9D15-A279-E1AF-6E547FB24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91673B-C34A-82E0-0C15-AC43B7FE15AB}"/>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5" name="Marcador de pie de página 4">
            <a:extLst>
              <a:ext uri="{FF2B5EF4-FFF2-40B4-BE49-F238E27FC236}">
                <a16:creationId xmlns:a16="http://schemas.microsoft.com/office/drawing/2014/main" id="{FCB23796-41D4-61A7-4C74-68F5D93FA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1CD6C9-73B4-3481-425D-7F6882F7A97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2169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0835-4696-7FE2-58FB-FAD636D522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DDE4C9-101B-9AB7-0A42-1A969B82ED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A2CB2B-71F1-2FFE-4FEE-4276482A0E4C}"/>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5" name="Marcador de pie de página 4">
            <a:extLst>
              <a:ext uri="{FF2B5EF4-FFF2-40B4-BE49-F238E27FC236}">
                <a16:creationId xmlns:a16="http://schemas.microsoft.com/office/drawing/2014/main" id="{0C400853-C4A9-8DAC-524D-C3411594E9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BA7F24-1BED-978B-9782-FAFC45AE2924}"/>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43396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A49B-6E39-121D-0363-D772977B1F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19D55A-C909-D1F3-DC45-2E3D56589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9EAA9-D29F-386F-6DDD-4A23DCBD6995}"/>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5" name="Marcador de pie de página 4">
            <a:extLst>
              <a:ext uri="{FF2B5EF4-FFF2-40B4-BE49-F238E27FC236}">
                <a16:creationId xmlns:a16="http://schemas.microsoft.com/office/drawing/2014/main" id="{7F7675FA-1ACA-2457-AB82-F2E0A07E26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AAF06-69BD-9732-4EF8-C114DDB41C8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58015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E54C7-2C50-5DE1-4349-759D0F7E70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C2285C-98C3-E394-52DB-3D4A0C201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B18CFF8-C369-FEFF-44B8-318A2FA1A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6B1146B-A9D3-151D-709B-4E19A221A0EF}"/>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6" name="Marcador de pie de página 5">
            <a:extLst>
              <a:ext uri="{FF2B5EF4-FFF2-40B4-BE49-F238E27FC236}">
                <a16:creationId xmlns:a16="http://schemas.microsoft.com/office/drawing/2014/main" id="{0EA57F23-C099-51D3-CD41-C4D6CDBA33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399AA7-2050-D344-BA4E-137E176BD188}"/>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0553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29E9E-6B04-1AF8-D35D-FEF3F6EFFE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BD907-F470-0571-FC68-86C16951A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91CF76-19ED-BA54-DAF0-5FBEBEA163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DB4688-3CFA-5255-4ADE-F56897EA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36A0FA7-E197-DA00-C0B1-B74BF44765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5D6200-E535-C106-435C-F39629696E46}"/>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8" name="Marcador de pie de página 7">
            <a:extLst>
              <a:ext uri="{FF2B5EF4-FFF2-40B4-BE49-F238E27FC236}">
                <a16:creationId xmlns:a16="http://schemas.microsoft.com/office/drawing/2014/main" id="{4DD726AE-2022-37B7-45FB-C560E7F0AD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1D03608-2DF2-EBAE-4CF5-58D891BAD65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6797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89830-0ECD-253B-1E7C-35AB0352A9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57447F-F6B0-1603-38E7-A2133631E70C}"/>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4" name="Marcador de pie de página 3">
            <a:extLst>
              <a:ext uri="{FF2B5EF4-FFF2-40B4-BE49-F238E27FC236}">
                <a16:creationId xmlns:a16="http://schemas.microsoft.com/office/drawing/2014/main" id="{E2716988-D65F-2A48-1DE4-870CA44BF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F86C5F7-D80F-6F5E-5DA2-D382ECC67E9E}"/>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17468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3E20D-5AE6-AF79-25F9-BB9C9D3DFDF6}"/>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3" name="Marcador de pie de página 2">
            <a:extLst>
              <a:ext uri="{FF2B5EF4-FFF2-40B4-BE49-F238E27FC236}">
                <a16:creationId xmlns:a16="http://schemas.microsoft.com/office/drawing/2014/main" id="{D64DC13A-2FC1-33BA-8A41-69AFF3D8BF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179921D-9827-96D4-D54D-22BEDA51577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65895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7BB60-89BB-90F7-1CFE-4C4E72E83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07D5F-E19F-4E57-C8DC-791BABDD5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099E366-E8B2-2D3A-337F-8A287203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3886FE-398B-D871-C0B9-FE53ACC5D7EC}"/>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6" name="Marcador de pie de página 5">
            <a:extLst>
              <a:ext uri="{FF2B5EF4-FFF2-40B4-BE49-F238E27FC236}">
                <a16:creationId xmlns:a16="http://schemas.microsoft.com/office/drawing/2014/main" id="{A1A69EBD-9ABB-13ED-3482-AC4E3E8C7A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606D56-8F39-9906-0477-9BA7D1C02DF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6763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8C4F0-D4CC-15C0-35C9-3263EE6532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FFB4E8C-0E68-08F2-B236-B08BBCB51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CCF95E-A060-B0CA-8F3A-85F5D0BEE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F9576-7222-BE25-A0CC-18B0597BA3E4}"/>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6" name="Marcador de pie de página 5">
            <a:extLst>
              <a:ext uri="{FF2B5EF4-FFF2-40B4-BE49-F238E27FC236}">
                <a16:creationId xmlns:a16="http://schemas.microsoft.com/office/drawing/2014/main" id="{3AF5F777-1C7B-E321-9B34-F194030F1C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E2CF-6FB0-BEEE-6D5A-62C06CA8DB0C}"/>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80960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4BBA-66B8-C6BF-8B10-79CE627900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284D3A-F08B-B44D-9B87-DAEA12144B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CE4CAA-1511-C08B-9705-2EF0112BCEDA}"/>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5" name="Marcador de pie de página 4">
            <a:extLst>
              <a:ext uri="{FF2B5EF4-FFF2-40B4-BE49-F238E27FC236}">
                <a16:creationId xmlns:a16="http://schemas.microsoft.com/office/drawing/2014/main" id="{9917D9F0-261C-6B3E-9445-61390C536D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64F5AA-D52F-E628-E71A-E9291787EF41}"/>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82192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6743F-7802-4C81-1D42-F9AC6DE05C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EE315E-48E5-850D-B41D-BAAD7493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C5CD86-F59C-EC2F-9D21-AA250286B0A1}"/>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5" name="Marcador de pie de página 4">
            <a:extLst>
              <a:ext uri="{FF2B5EF4-FFF2-40B4-BE49-F238E27FC236}">
                <a16:creationId xmlns:a16="http://schemas.microsoft.com/office/drawing/2014/main" id="{2B9A64A6-3ABC-EE39-DB2B-E8D53D17ED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0E9C7C-3A27-7C06-A194-6CDC41E9333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2766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Marcador de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Marcador de texto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Marcador de posición de imagen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F10EF1-4822-E66A-C9FE-98907B519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6EBCAD-2E6A-58AB-BB92-5E73ABA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2D1C60-169B-7A02-8356-25AAB5FC8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24/07/2026</a:t>
            </a:fld>
            <a:endParaRPr lang="es-ES"/>
          </a:p>
        </p:txBody>
      </p:sp>
      <p:sp>
        <p:nvSpPr>
          <p:cNvPr id="5" name="Marcador de pie de página 4">
            <a:extLst>
              <a:ext uri="{FF2B5EF4-FFF2-40B4-BE49-F238E27FC236}">
                <a16:creationId xmlns:a16="http://schemas.microsoft.com/office/drawing/2014/main" id="{20317759-6939-FDFE-9D00-9B5C47282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F9F9FC4-4636-EDA9-7786-DF49FA47A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extLst>
      <p:ext uri="{BB962C8B-B14F-4D97-AF65-F5344CB8AC3E}">
        <p14:creationId xmlns:p14="http://schemas.microsoft.com/office/powerpoint/2010/main" val="22771717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jpeg"/><Relationship Id="rId10" Type="http://schemas.microsoft.com/office/2007/relationships/diagramDrawing" Target="../diagrams/drawing1.xml"/><Relationship Id="rId4" Type="http://schemas.openxmlformats.org/officeDocument/2006/relationships/image" Target="../media/image5.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8.bm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12"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5.xml"/><Relationship Id="rId6" Type="http://schemas.openxmlformats.org/officeDocument/2006/relationships/diagramQuickStyle" Target="../diagrams/quickStyle2.xml"/><Relationship Id="rId11" Type="http://schemas.openxmlformats.org/officeDocument/2006/relationships/image" Target="../media/image17.jpeg"/><Relationship Id="rId5" Type="http://schemas.openxmlformats.org/officeDocument/2006/relationships/diagramLayout" Target="../diagrams/layout2.xml"/><Relationship Id="rId10" Type="http://schemas.openxmlformats.org/officeDocument/2006/relationships/image" Target="../media/image16.png"/><Relationship Id="rId4" Type="http://schemas.openxmlformats.org/officeDocument/2006/relationships/diagramData" Target="../diagrams/data2.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bmp"/><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5" name="CuadroTexto 3"/>
          <p:cNvSpPr txBox="1"/>
          <p:nvPr/>
        </p:nvSpPr>
        <p:spPr>
          <a:xfrm>
            <a:off x="45719" y="-85725"/>
            <a:ext cx="12100561" cy="853440"/>
          </a:xfrm>
          <a:prstGeom prst="rect">
            <a:avLst/>
          </a:prstGeom>
          <a:no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rtlCol="0">
            <a:spAutoFit/>
            <a:scene3d>
              <a:camera prst="orthographicFront"/>
              <a:lightRig rig="chilly" dir="t"/>
            </a:scene3d>
            <a:sp3d extrusionH="57150" contourW="25400">
              <a:bevelT w="38100" h="38100"/>
              <a:contourClr>
                <a:srgbClr val="383749"/>
              </a:contourClr>
            </a:sp3d>
          </a:bodyPr>
          <a:lstStyle>
            <a:defPPr>
              <a:defRPr lang="es-ES"/>
            </a:defPPr>
            <a:lvl1pPr algn="ctr" eaLnBrk="1" hangingPunct="1">
              <a:defRPr sz="6000" b="1" kern="1200" spc="300">
                <a:ln w="0"/>
                <a:solidFill>
                  <a:srgbClr val="686688"/>
                </a:solidFill>
                <a:effectLst>
                  <a:reflection blurRad="6350" stA="53000" endA="300" endPos="35500" dir="5400000" sy="-90000" algn="bl" rotWithShape="0"/>
                </a:effectLst>
              </a:defRPr>
            </a:lvl1pPr>
            <a:lvl2pPr marL="457200" eaLnBrk="1" hangingPunct="1">
              <a:defRPr kern="1200">
                <a:solidFill>
                  <a:schemeClr val="tx1"/>
                </a:solidFill>
              </a:defRPr>
            </a:lvl2pPr>
            <a:lvl3pPr marL="914400" eaLnBrk="1" hangingPunct="1">
              <a:defRPr kern="1200">
                <a:solidFill>
                  <a:schemeClr val="tx1"/>
                </a:solidFill>
              </a:defRPr>
            </a:lvl3pPr>
            <a:lvl4pPr marL="1371600" eaLnBrk="1" hangingPunct="1">
              <a:defRPr kern="1200">
                <a:solidFill>
                  <a:schemeClr val="tx1"/>
                </a:solidFill>
              </a:defRPr>
            </a:lvl4pPr>
            <a:lvl5pPr marL="1828800" eaLnBrk="1" hangingPunct="1">
              <a:defRPr kern="1200">
                <a:solidFill>
                  <a:schemeClr val="tx1"/>
                </a:solidFill>
              </a:defRPr>
            </a:lvl5pPr>
            <a:lvl6pPr marL="2286000" eaLnBrk="1" hangingPunct="1">
              <a:defRPr kern="1200">
                <a:solidFill>
                  <a:schemeClr val="tx1"/>
                </a:solidFill>
              </a:defRPr>
            </a:lvl6pPr>
            <a:lvl7pPr marL="2743200" eaLnBrk="1" hangingPunct="1">
              <a:defRPr kern="1200">
                <a:solidFill>
                  <a:schemeClr val="tx1"/>
                </a:solidFill>
              </a:defRPr>
            </a:lvl7pPr>
            <a:lvl8pPr marL="3200400" eaLnBrk="1" hangingPunct="1">
              <a:defRPr kern="1200">
                <a:solidFill>
                  <a:schemeClr val="tx1"/>
                </a:solidFill>
              </a:defRPr>
            </a:lvl8pPr>
            <a:lvl9pPr marL="3657600" eaLnBrk="1" hangingPunct="1">
              <a:defRPr kern="1200">
                <a:solidFill>
                  <a:schemeClr val="tx1"/>
                </a:solidFill>
              </a:defRPr>
            </a:lvl9pPr>
          </a:lstStyle>
          <a:p>
            <a:r>
              <a:rPr dirty="0" err="1"/>
              <a:t>JERAWIWI</a:t>
            </a:r>
            <a:r>
              <a:rPr dirty="0"/>
              <a:t> </a:t>
            </a:r>
            <a:r>
              <a:rPr dirty="0" err="1"/>
              <a:t>EO</a:t>
            </a:r>
            <a:r>
              <a:rPr dirty="0"/>
              <a:t> </a:t>
            </a:r>
            <a:r>
              <a:rPr dirty="0" err="1"/>
              <a:t>ILOAN</a:t>
            </a:r>
            <a:r>
              <a:rPr dirty="0"/>
              <a:t> </a:t>
            </a:r>
            <a:r>
              <a:rPr dirty="0" err="1"/>
              <a:t>EKLESIA</a:t>
            </a:r>
            <a:endParaRPr dirty="0"/>
          </a:p>
        </p:txBody>
      </p:sp>
      <p:sp>
        <p:nvSpPr>
          <p:cNvPr id="176" name="CuadroTexto 4"/>
          <p:cNvSpPr txBox="1"/>
          <p:nvPr/>
        </p:nvSpPr>
        <p:spPr>
          <a:xfrm>
            <a:off x="45719" y="6519446"/>
            <a:ext cx="2431119" cy="332741"/>
          </a:xfrm>
          <a:prstGeom prst="rect">
            <a:avLst/>
          </a:prstGeom>
          <a:no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rtlCol="0">
            <a:spAutoFit/>
          </a:bodyPr>
          <a:lstStyle>
            <a:defPPr>
              <a:defRPr lang="es-ES"/>
            </a:defPPr>
            <a:lvl1pPr eaLnBrk="1" hangingPunct="1">
              <a:defRPr sz="1600" b="1" kern="1200">
                <a:solidFill>
                  <a:srgbClr val="FCE4C4"/>
                </a:solidFill>
                <a:effectLst>
                  <a:glow rad="127000">
                    <a:srgbClr val="82502E"/>
                  </a:glow>
                  <a:outerShdw blurRad="38100" dist="38100" dir="2700000" algn="tl">
                    <a:srgbClr val="000000"/>
                  </a:outerShdw>
                </a:effectLst>
              </a:defRPr>
            </a:lvl1pPr>
            <a:lvl2pPr marL="457200" eaLnBrk="1" hangingPunct="1">
              <a:defRPr kern="1200">
                <a:solidFill>
                  <a:schemeClr val="tx1"/>
                </a:solidFill>
              </a:defRPr>
            </a:lvl2pPr>
            <a:lvl3pPr marL="914400" eaLnBrk="1" hangingPunct="1">
              <a:defRPr kern="1200">
                <a:solidFill>
                  <a:schemeClr val="tx1"/>
                </a:solidFill>
              </a:defRPr>
            </a:lvl3pPr>
            <a:lvl4pPr marL="1371600" eaLnBrk="1" hangingPunct="1">
              <a:defRPr kern="1200">
                <a:solidFill>
                  <a:schemeClr val="tx1"/>
                </a:solidFill>
              </a:defRPr>
            </a:lvl4pPr>
            <a:lvl5pPr marL="1828800" eaLnBrk="1" hangingPunct="1">
              <a:defRPr kern="1200">
                <a:solidFill>
                  <a:schemeClr val="tx1"/>
                </a:solidFill>
              </a:defRPr>
            </a:lvl5pPr>
            <a:lvl6pPr marL="2286000" eaLnBrk="1" hangingPunct="1">
              <a:defRPr kern="1200">
                <a:solidFill>
                  <a:schemeClr val="tx1"/>
                </a:solidFill>
              </a:defRPr>
            </a:lvl6pPr>
            <a:lvl7pPr marL="2743200" eaLnBrk="1" hangingPunct="1">
              <a:defRPr kern="1200">
                <a:solidFill>
                  <a:schemeClr val="tx1"/>
                </a:solidFill>
              </a:defRPr>
            </a:lvl7pPr>
            <a:lvl8pPr marL="3200400" eaLnBrk="1" hangingPunct="1">
              <a:defRPr kern="1200">
                <a:solidFill>
                  <a:schemeClr val="tx1"/>
                </a:solidFill>
              </a:defRPr>
            </a:lvl8pPr>
            <a:lvl9pPr marL="3657600" eaLnBrk="1" hangingPunct="1">
              <a:defRPr kern="1200">
                <a:solidFill>
                  <a:schemeClr val="tx1"/>
                </a:solidFill>
              </a:defRPr>
            </a:lvl9pPr>
          </a:lstStyle>
          <a:p>
            <a:r>
              <a:rPr dirty="0" err="1"/>
              <a:t>Katak</a:t>
            </a:r>
            <a:r>
              <a:rPr dirty="0"/>
              <a:t> 4 an July 25, 2026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9" name="Rectángulo 16"/>
          <p:cNvSpPr/>
          <p:nvPr/>
        </p:nvSpPr>
        <p:spPr>
          <a:xfrm>
            <a:off x="0" y="-19665"/>
            <a:ext cx="9208342" cy="1430300"/>
          </a:xfrm>
          <a:prstGeom prst="rect">
            <a:avLst/>
          </a:prstGeom>
          <a:solidFill>
            <a:srgbClr val="FFE699"/>
          </a:solidFill>
          <a:ln w="12700">
            <a:miter lim="400000"/>
          </a:ln>
          <a:effectLst>
            <a:outerShdw blurRad="63500" dist="19050" dir="5400000" rotWithShape="0">
              <a:srgbClr val="000000">
                <a:alpha val="63000"/>
              </a:srgbClr>
            </a:outerShdw>
          </a:effectLst>
        </p:spPr>
        <p:txBody>
          <a:bodyPr lIns="45719" rIns="45719" anchor="ctr"/>
          <a:lstStyle/>
          <a:p>
            <a:pPr algn="ctr">
              <a:defRPr>
                <a:solidFill>
                  <a:srgbClr val="FFFFFF"/>
                </a:solidFill>
              </a:defRPr>
            </a:pPr>
            <a:endParaRPr/>
          </a:p>
        </p:txBody>
      </p:sp>
      <p:sp>
        <p:nvSpPr>
          <p:cNvPr id="280" name="CuadroTexto 2"/>
          <p:cNvSpPr txBox="1"/>
          <p:nvPr/>
        </p:nvSpPr>
        <p:spPr>
          <a:xfrm>
            <a:off x="45721" y="-19664"/>
            <a:ext cx="9482876"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500" b="1">
                <a:ln w="22225" cap="flat">
                  <a:solidFill>
                    <a:srgbClr val="826000"/>
                  </a:solidFill>
                  <a:prstDash val="solid"/>
                  <a:round/>
                </a:ln>
                <a:solidFill>
                  <a:srgbClr val="CC9900"/>
                </a:solidFill>
              </a:defRPr>
            </a:lvl1pPr>
          </a:lstStyle>
          <a:p>
            <a:r>
              <a:t>TAMPEL KO AN JETŌB KWARJARJAR</a:t>
            </a:r>
          </a:p>
        </p:txBody>
      </p:sp>
      <p:sp>
        <p:nvSpPr>
          <p:cNvPr id="281" name="CuadroTexto 4"/>
          <p:cNvSpPr txBox="1"/>
          <p:nvPr/>
        </p:nvSpPr>
        <p:spPr>
          <a:xfrm>
            <a:off x="45721" y="526401"/>
            <a:ext cx="9116901" cy="732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b="1">
                <a:solidFill>
                  <a:srgbClr val="26734C"/>
                </a:solidFill>
                <a:latin typeface="Comic Sans MS"/>
                <a:ea typeface="Comic Sans MS"/>
                <a:cs typeface="Comic Sans MS"/>
                <a:sym typeface="Comic Sans MS"/>
              </a:defRPr>
            </a:lvl1pPr>
          </a:lstStyle>
          <a:p>
            <a:r>
              <a:t>“Kom jab jela ke bwe enbwinnimi rej tempel an Jitõb Kwojarjar, eo ej ilo kom, eo kom ar bõke jen Anij? Kwōj jab aṃ make. (1 RI-Korinth 6:19)</a:t>
            </a:r>
          </a:p>
        </p:txBody>
      </p:sp>
      <p:sp>
        <p:nvSpPr>
          <p:cNvPr id="282" name="CuadroTexto 5"/>
          <p:cNvSpPr txBox="1"/>
          <p:nvPr/>
        </p:nvSpPr>
        <p:spPr>
          <a:xfrm>
            <a:off x="237188" y="1410947"/>
            <a:ext cx="9208342"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spcBef>
                <a:spcPts val="600"/>
              </a:spcBef>
              <a:defRPr sz="2000" b="1"/>
            </a:lvl1pPr>
          </a:lstStyle>
          <a:p>
            <a:r>
              <a:rPr dirty="0" err="1"/>
              <a:t>Elikin</a:t>
            </a:r>
            <a:r>
              <a:rPr dirty="0"/>
              <a:t> an </a:t>
            </a:r>
            <a:r>
              <a:rPr dirty="0" err="1"/>
              <a:t>kar</a:t>
            </a:r>
            <a:r>
              <a:rPr dirty="0"/>
              <a:t> </a:t>
            </a:r>
            <a:r>
              <a:rPr dirty="0" err="1"/>
              <a:t>konono</a:t>
            </a:r>
            <a:r>
              <a:rPr dirty="0"/>
              <a:t> kin </a:t>
            </a:r>
            <a:r>
              <a:rPr dirty="0" err="1"/>
              <a:t>abañ</a:t>
            </a:r>
            <a:r>
              <a:rPr dirty="0"/>
              <a:t> </a:t>
            </a:r>
            <a:r>
              <a:rPr dirty="0" err="1"/>
              <a:t>eo</a:t>
            </a:r>
            <a:r>
              <a:rPr dirty="0"/>
              <a:t> kin </a:t>
            </a:r>
            <a:r>
              <a:rPr dirty="0" err="1"/>
              <a:t>ekajet</a:t>
            </a:r>
            <a:r>
              <a:rPr dirty="0"/>
              <a:t>, Paul </a:t>
            </a:r>
            <a:r>
              <a:rPr dirty="0" err="1"/>
              <a:t>ej</a:t>
            </a:r>
            <a:r>
              <a:rPr dirty="0"/>
              <a:t> bar </a:t>
            </a:r>
            <a:r>
              <a:rPr dirty="0" err="1"/>
              <a:t>jeblak</a:t>
            </a:r>
            <a:r>
              <a:rPr dirty="0"/>
              <a:t> </a:t>
            </a:r>
            <a:r>
              <a:rPr dirty="0" err="1"/>
              <a:t>ñan</a:t>
            </a:r>
            <a:r>
              <a:rPr dirty="0"/>
              <a:t> </a:t>
            </a:r>
            <a:r>
              <a:rPr dirty="0" err="1"/>
              <a:t>unin</a:t>
            </a:r>
            <a:r>
              <a:rPr dirty="0"/>
              <a:t> </a:t>
            </a:r>
            <a:r>
              <a:rPr dirty="0" err="1"/>
              <a:t>kōnono</a:t>
            </a:r>
            <a:r>
              <a:rPr dirty="0"/>
              <a:t> </a:t>
            </a:r>
            <a:r>
              <a:rPr dirty="0" err="1"/>
              <a:t>eo</a:t>
            </a:r>
            <a:r>
              <a:rPr dirty="0"/>
              <a:t> </a:t>
            </a:r>
            <a:r>
              <a:rPr dirty="0" err="1"/>
              <a:t>elaptata</a:t>
            </a:r>
            <a:r>
              <a:rPr dirty="0"/>
              <a:t>: </a:t>
            </a:r>
            <a:r>
              <a:rPr dirty="0" err="1"/>
              <a:t>mour</a:t>
            </a:r>
            <a:r>
              <a:rPr dirty="0"/>
              <a:t> in </a:t>
            </a:r>
            <a:r>
              <a:rPr dirty="0" err="1"/>
              <a:t>lũñ</a:t>
            </a:r>
            <a:r>
              <a:rPr dirty="0"/>
              <a:t> an member </a:t>
            </a:r>
            <a:r>
              <a:rPr dirty="0" err="1"/>
              <a:t>ro</a:t>
            </a:r>
            <a:r>
              <a:rPr dirty="0"/>
              <a:t> </a:t>
            </a:r>
            <a:r>
              <a:rPr dirty="0" err="1"/>
              <a:t>ilo</a:t>
            </a:r>
            <a:r>
              <a:rPr dirty="0"/>
              <a:t> </a:t>
            </a:r>
            <a:r>
              <a:rPr dirty="0" err="1"/>
              <a:t>kabuñ</a:t>
            </a:r>
            <a:r>
              <a:rPr dirty="0"/>
              <a:t> </a:t>
            </a:r>
            <a:r>
              <a:rPr dirty="0" err="1"/>
              <a:t>eo</a:t>
            </a:r>
            <a:r>
              <a:rPr dirty="0"/>
              <a:t>. Etke </a:t>
            </a:r>
            <a:r>
              <a:rPr dirty="0" err="1"/>
              <a:t>ekar</a:t>
            </a:r>
            <a:r>
              <a:rPr dirty="0"/>
              <a:t> </a:t>
            </a:r>
            <a:r>
              <a:rPr dirty="0" err="1"/>
              <a:t>walok</a:t>
            </a:r>
            <a:r>
              <a:rPr dirty="0"/>
              <a:t>?</a:t>
            </a:r>
          </a:p>
        </p:txBody>
      </p:sp>
      <p:pic>
        <p:nvPicPr>
          <p:cNvPr id="283" name="Imagen 3" descr="Imagen 3"/>
          <p:cNvPicPr>
            <a:picLocks noChangeAspect="1"/>
          </p:cNvPicPr>
          <p:nvPr/>
        </p:nvPicPr>
        <p:blipFill>
          <a:blip r:embed="rId3"/>
          <a:stretch>
            <a:fillRect/>
          </a:stretch>
        </p:blipFill>
        <p:spPr>
          <a:xfrm>
            <a:off x="9355500" y="129386"/>
            <a:ext cx="2726995" cy="1526541"/>
          </a:xfrm>
          <a:prstGeom prst="rect">
            <a:avLst/>
          </a:prstGeom>
          <a:ln w="88900" cap="sq">
            <a:solidFill>
              <a:srgbClr val="269999"/>
            </a:solidFill>
            <a:miter/>
          </a:ln>
        </p:spPr>
      </p:pic>
      <p:pic>
        <p:nvPicPr>
          <p:cNvPr id="284" name="Imagen 7" descr="Imagen 7"/>
          <p:cNvPicPr>
            <a:picLocks noChangeAspect="1"/>
          </p:cNvPicPr>
          <p:nvPr/>
        </p:nvPicPr>
        <p:blipFill>
          <a:blip r:embed="rId4"/>
          <a:stretch>
            <a:fillRect/>
          </a:stretch>
        </p:blipFill>
        <p:spPr>
          <a:xfrm>
            <a:off x="9724861" y="4476780"/>
            <a:ext cx="2377668" cy="2257781"/>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4"/>
                  <a:pt x="0" y="10798"/>
                </a:cubicBezTo>
                <a:cubicBezTo>
                  <a:pt x="0" y="16763"/>
                  <a:pt x="4834" y="21600"/>
                  <a:pt x="10798" y="21600"/>
                </a:cubicBezTo>
                <a:cubicBezTo>
                  <a:pt x="16763" y="21600"/>
                  <a:pt x="21600" y="16763"/>
                  <a:pt x="21600" y="10798"/>
                </a:cubicBezTo>
                <a:cubicBezTo>
                  <a:pt x="21600" y="4834"/>
                  <a:pt x="16763" y="0"/>
                  <a:pt x="10798" y="0"/>
                </a:cubicBezTo>
                <a:close/>
              </a:path>
            </a:pathLst>
          </a:custGeom>
          <a:ln w="63500" cap="rnd">
            <a:solidFill>
              <a:srgbClr val="26734C"/>
            </a:solidFill>
          </a:ln>
          <a:effectLst>
            <a:outerShdw blurRad="381000" dist="292100" dir="5400000" rotWithShape="0">
              <a:srgbClr val="000000">
                <a:alpha val="22000"/>
              </a:srgbClr>
            </a:outerShdw>
          </a:effectLst>
        </p:spPr>
      </p:pic>
      <p:pic>
        <p:nvPicPr>
          <p:cNvPr id="285" name="Imagen 9" descr="Imagen 9"/>
          <p:cNvPicPr>
            <a:picLocks noChangeAspect="1"/>
          </p:cNvPicPr>
          <p:nvPr/>
        </p:nvPicPr>
        <p:blipFill>
          <a:blip r:embed="rId5"/>
          <a:stretch>
            <a:fillRect/>
          </a:stretch>
        </p:blipFill>
        <p:spPr>
          <a:xfrm>
            <a:off x="191466" y="2294724"/>
            <a:ext cx="3859426" cy="1974475"/>
          </a:xfrm>
          <a:prstGeom prst="rect">
            <a:avLst/>
          </a:prstGeom>
          <a:ln w="88900" cap="sq">
            <a:solidFill>
              <a:srgbClr val="F27AD0"/>
            </a:solidFill>
            <a:miter/>
          </a:ln>
        </p:spPr>
      </p:pic>
      <p:sp>
        <p:nvSpPr>
          <p:cNvPr id="286" name="CuadroTexto 11"/>
          <p:cNvSpPr txBox="1"/>
          <p:nvPr/>
        </p:nvSpPr>
        <p:spPr>
          <a:xfrm>
            <a:off x="145572" y="4385224"/>
            <a:ext cx="9758861"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Aitwerõk eo an: enbwin ko ad rej mõttan Christ. Jejjab maroñ bōk juon uwaan Kraist im kobaik ippān juon kōrā ekijoñ ak juon kōrā en ḷōñ (1 Cor. 6:15-18).</a:t>
            </a:r>
          </a:p>
        </p:txBody>
      </p:sp>
      <p:sp>
        <p:nvSpPr>
          <p:cNvPr id="287" name="CuadroTexto 13"/>
          <p:cNvSpPr txBox="1"/>
          <p:nvPr/>
        </p:nvSpPr>
        <p:spPr>
          <a:xfrm>
            <a:off x="145572" y="5153288"/>
            <a:ext cx="9482877"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Āliktata, ej tellok kij ñan kejōkļo̧kjeņ kōn juon men eaorōk: ānbwin ko ad rej tampeļ ko an Jetōb Kwojarjar im, kōn menin, rejjab ad, ak rej an Anij (1 Cor. 6:19). Anij ear wiaik kij kin bōtōktōkin Nejin eo eaorõk, innem jej aikuj kaibujuij Anij ilo enbwinid im jitõb eo ad (1 Cor. 6:20).</a:t>
            </a:r>
          </a:p>
        </p:txBody>
      </p:sp>
      <p:sp>
        <p:nvSpPr>
          <p:cNvPr id="288" name="CuadroTexto 15"/>
          <p:cNvSpPr txBox="1"/>
          <p:nvPr/>
        </p:nvSpPr>
        <p:spPr>
          <a:xfrm>
            <a:off x="4247383" y="2112583"/>
            <a:ext cx="7873149" cy="192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Ri Christian ro rej kir ir ñan juon mour ekwojarjar (1 Cor. 6:11), im men in ejjab kobalok jerawiwi ko. Ak jet rej aitwerõke ke, emwij air jeorlok bwid ko air im rej lemnak ke ejjelok aer ruan, kinke rej lemnak ewor aer maroñ kõmman jabdewõt men rar kõnan kin enbwiniir. Eñin unin Paul ear kalikar bwe “enbwin e jab ñan lũñ” (1 Cor. 6:12-13).</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280"/>
                                        </p:tgtEl>
                                        <p:attrNameLst>
                                          <p:attrName>style.visibility</p:attrName>
                                        </p:attrNameLst>
                                      </p:cBhvr>
                                      <p:to>
                                        <p:strVal val="visible"/>
                                      </p:to>
                                    </p:set>
                                    <p:anim calcmode="lin" valueType="num">
                                      <p:cBhvr>
                                        <p:cTn id="7" dur="800" fill="hold"/>
                                        <p:tgtEl>
                                          <p:spTgt spid="280"/>
                                        </p:tgtEl>
                                        <p:attrNameLst>
                                          <p:attrName>ppt_w</p:attrName>
                                        </p:attrNameLst>
                                      </p:cBhvr>
                                      <p:tavLst>
                                        <p:tav tm="0">
                                          <p:val>
                                            <p:fltVal val="0"/>
                                          </p:val>
                                        </p:tav>
                                        <p:tav tm="100000">
                                          <p:val>
                                            <p:strVal val="#ppt_w"/>
                                          </p:val>
                                        </p:tav>
                                      </p:tavLst>
                                    </p:anim>
                                    <p:anim calcmode="lin" valueType="num">
                                      <p:cBhvr>
                                        <p:cTn id="8" dur="800" fill="hold"/>
                                        <p:tgtEl>
                                          <p:spTgt spid="280"/>
                                        </p:tgtEl>
                                        <p:attrNameLst>
                                          <p:attrName>ppt_h</p:attrName>
                                        </p:attrNameLst>
                                      </p:cBhvr>
                                      <p:tavLst>
                                        <p:tav tm="0">
                                          <p:val>
                                            <p:fltVal val="0"/>
                                          </p:val>
                                        </p:tav>
                                        <p:tav tm="100000">
                                          <p:val>
                                            <p:strVal val="#ppt_h"/>
                                          </p:val>
                                        </p:tav>
                                      </p:tavLst>
                                    </p:anim>
                                    <p:anim calcmode="lin" valueType="num">
                                      <p:cBhvr>
                                        <p:cTn id="9" dur="800" fill="hold"/>
                                        <p:tgtEl>
                                          <p:spTgt spid="280"/>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8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10" presetClass="entr" fill="hold" grpId="2" nodeType="afterEffect">
                                  <p:stCondLst>
                                    <p:cond delay="0"/>
                                  </p:stCondLst>
                                  <p:iterate>
                                    <p:tmAbs val="0"/>
                                  </p:iterate>
                                  <p:childTnLst>
                                    <p:set>
                                      <p:cBhvr>
                                        <p:cTn id="13" fill="hold"/>
                                        <p:tgtEl>
                                          <p:spTgt spid="281"/>
                                        </p:tgtEl>
                                        <p:attrNameLst>
                                          <p:attrName>style.visibility</p:attrName>
                                        </p:attrNameLst>
                                      </p:cBhvr>
                                      <p:to>
                                        <p:strVal val="visible"/>
                                      </p:to>
                                    </p:set>
                                    <p:animEffect transition="in" filter="fade">
                                      <p:cBhvr>
                                        <p:cTn id="14" dur="500"/>
                                        <p:tgtEl>
                                          <p:spTgt spid="281"/>
                                        </p:tgtEl>
                                      </p:cBhvr>
                                    </p:animEffect>
                                  </p:childTnLst>
                                </p:cTn>
                              </p:par>
                            </p:childTnLst>
                          </p:cTn>
                        </p:par>
                        <p:par>
                          <p:cTn id="15" fill="hold">
                            <p:stCondLst>
                              <p:cond delay="1300"/>
                            </p:stCondLst>
                            <p:childTnLst>
                              <p:par>
                                <p:cTn id="16" presetID="10" presetClass="entr" fill="hold" grpId="3" nodeType="afterEffect">
                                  <p:stCondLst>
                                    <p:cond delay="0"/>
                                  </p:stCondLst>
                                  <p:iterate>
                                    <p:tmAbs val="0"/>
                                  </p:iterate>
                                  <p:childTnLst>
                                    <p:set>
                                      <p:cBhvr>
                                        <p:cTn id="17" fill="hold"/>
                                        <p:tgtEl>
                                          <p:spTgt spid="284"/>
                                        </p:tgtEl>
                                        <p:attrNameLst>
                                          <p:attrName>style.visibility</p:attrName>
                                        </p:attrNameLst>
                                      </p:cBhvr>
                                      <p:to>
                                        <p:strVal val="visible"/>
                                      </p:to>
                                    </p:set>
                                    <p:animEffect transition="in" filter="fade">
                                      <p:cBhvr>
                                        <p:cTn id="18" dur="500"/>
                                        <p:tgtEl>
                                          <p:spTgt spid="28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4" nodeType="clickEffect">
                                  <p:stCondLst>
                                    <p:cond delay="0"/>
                                  </p:stCondLst>
                                  <p:iterate>
                                    <p:tmAbs val="0"/>
                                  </p:iterate>
                                  <p:childTnLst>
                                    <p:set>
                                      <p:cBhvr>
                                        <p:cTn id="22" fill="hold"/>
                                        <p:tgtEl>
                                          <p:spTgt spid="282"/>
                                        </p:tgtEl>
                                        <p:attrNameLst>
                                          <p:attrName>style.visibility</p:attrName>
                                        </p:attrNameLst>
                                      </p:cBhvr>
                                      <p:to>
                                        <p:strVal val="visible"/>
                                      </p:to>
                                    </p:set>
                                    <p:animEffect transition="in" filter="wipe(left)">
                                      <p:cBhvr>
                                        <p:cTn id="23" dur="500"/>
                                        <p:tgtEl>
                                          <p:spTgt spid="28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5" nodeType="clickEffect">
                                  <p:stCondLst>
                                    <p:cond delay="0"/>
                                  </p:stCondLst>
                                  <p:iterate>
                                    <p:tmAbs val="0"/>
                                  </p:iterate>
                                  <p:childTnLst>
                                    <p:set>
                                      <p:cBhvr>
                                        <p:cTn id="27" fill="hold"/>
                                        <p:tgtEl>
                                          <p:spTgt spid="288"/>
                                        </p:tgtEl>
                                        <p:attrNameLst>
                                          <p:attrName>style.visibility</p:attrName>
                                        </p:attrNameLst>
                                      </p:cBhvr>
                                      <p:to>
                                        <p:strVal val="visible"/>
                                      </p:to>
                                    </p:set>
                                    <p:animEffect transition="in" filter="wipe(left)">
                                      <p:cBhvr>
                                        <p:cTn id="28" dur="500"/>
                                        <p:tgtEl>
                                          <p:spTgt spid="28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6" nodeType="clickEffect">
                                  <p:stCondLst>
                                    <p:cond delay="0"/>
                                  </p:stCondLst>
                                  <p:iterate>
                                    <p:tmAbs val="0"/>
                                  </p:iterate>
                                  <p:childTnLst>
                                    <p:set>
                                      <p:cBhvr>
                                        <p:cTn id="32" fill="hold"/>
                                        <p:tgtEl>
                                          <p:spTgt spid="283"/>
                                        </p:tgtEl>
                                        <p:attrNameLst>
                                          <p:attrName>style.visibility</p:attrName>
                                        </p:attrNameLst>
                                      </p:cBhvr>
                                      <p:to>
                                        <p:strVal val="visible"/>
                                      </p:to>
                                    </p:set>
                                    <p:anim calcmode="lin" valueType="num">
                                      <p:cBhvr>
                                        <p:cTn id="33" dur="456" fill="hold"/>
                                        <p:tgtEl>
                                          <p:spTgt spid="283"/>
                                        </p:tgtEl>
                                        <p:attrNameLst>
                                          <p:attrName>ppt_x</p:attrName>
                                        </p:attrNameLst>
                                      </p:cBhvr>
                                      <p:tavLst>
                                        <p:tav tm="0">
                                          <p:val>
                                            <p:strVal val="#ppt_x"/>
                                          </p:val>
                                        </p:tav>
                                        <p:tav tm="100000">
                                          <p:val>
                                            <p:strVal val="#ppt_x"/>
                                          </p:val>
                                        </p:tav>
                                      </p:tavLst>
                                    </p:anim>
                                    <p:anim calcmode="lin" valueType="num">
                                      <p:cBhvr>
                                        <p:cTn id="34" dur="456" fill="hold"/>
                                        <p:tgtEl>
                                          <p:spTgt spid="283"/>
                                        </p:tgtEl>
                                        <p:attrNameLst>
                                          <p:attrName>ppt_y</p:attrName>
                                        </p:attrNameLst>
                                      </p:cBhvr>
                                      <p:tavLst>
                                        <p:tav tm="0">
                                          <p:val>
                                            <p:strVal val="0-#ppt_h/2"/>
                                          </p:val>
                                        </p:tav>
                                        <p:tav tm="100000">
                                          <p:val>
                                            <p:strVal val="#ppt_y"/>
                                          </p:val>
                                        </p:tav>
                                      </p:tavLst>
                                    </p:anim>
                                  </p:childTnLst>
                                </p:cTn>
                              </p:par>
                            </p:childTnLst>
                          </p:cTn>
                        </p:par>
                        <p:par>
                          <p:cTn id="35" fill="hold">
                            <p:stCondLst>
                              <p:cond delay="456"/>
                            </p:stCondLst>
                            <p:childTnLst>
                              <p:par>
                                <p:cTn id="36" presetID="22" presetClass="entr" presetSubtype="8" fill="hold" grpId="7" nodeType="afterEffect">
                                  <p:stCondLst>
                                    <p:cond delay="0"/>
                                  </p:stCondLst>
                                  <p:iterate>
                                    <p:tmAbs val="0"/>
                                  </p:iterate>
                                  <p:childTnLst>
                                    <p:set>
                                      <p:cBhvr>
                                        <p:cTn id="37" fill="hold"/>
                                        <p:tgtEl>
                                          <p:spTgt spid="286"/>
                                        </p:tgtEl>
                                        <p:attrNameLst>
                                          <p:attrName>style.visibility</p:attrName>
                                        </p:attrNameLst>
                                      </p:cBhvr>
                                      <p:to>
                                        <p:strVal val="visible"/>
                                      </p:to>
                                    </p:set>
                                    <p:animEffect transition="in" filter="wipe(left)">
                                      <p:cBhvr>
                                        <p:cTn id="38" dur="500"/>
                                        <p:tgtEl>
                                          <p:spTgt spid="286"/>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8" nodeType="clickEffect">
                                  <p:stCondLst>
                                    <p:cond delay="0"/>
                                  </p:stCondLst>
                                  <p:iterate>
                                    <p:tmAbs val="0"/>
                                  </p:iterate>
                                  <p:childTnLst>
                                    <p:set>
                                      <p:cBhvr>
                                        <p:cTn id="42" fill="hold"/>
                                        <p:tgtEl>
                                          <p:spTgt spid="285"/>
                                        </p:tgtEl>
                                        <p:attrNameLst>
                                          <p:attrName>style.visibility</p:attrName>
                                        </p:attrNameLst>
                                      </p:cBhvr>
                                      <p:to>
                                        <p:strVal val="visible"/>
                                      </p:to>
                                    </p:set>
                                    <p:anim calcmode="lin" valueType="num">
                                      <p:cBhvr>
                                        <p:cTn id="43" dur="500" fill="hold"/>
                                        <p:tgtEl>
                                          <p:spTgt spid="285"/>
                                        </p:tgtEl>
                                        <p:attrNameLst>
                                          <p:attrName>ppt_w</p:attrName>
                                        </p:attrNameLst>
                                      </p:cBhvr>
                                      <p:tavLst>
                                        <p:tav tm="0">
                                          <p:val>
                                            <p:fltVal val="0"/>
                                          </p:val>
                                        </p:tav>
                                        <p:tav tm="100000">
                                          <p:val>
                                            <p:strVal val="#ppt_w"/>
                                          </p:val>
                                        </p:tav>
                                      </p:tavLst>
                                    </p:anim>
                                    <p:anim calcmode="lin" valueType="num">
                                      <p:cBhvr>
                                        <p:cTn id="44" dur="500" fill="hold"/>
                                        <p:tgtEl>
                                          <p:spTgt spid="285"/>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9" nodeType="afterEffect">
                                  <p:stCondLst>
                                    <p:cond delay="0"/>
                                  </p:stCondLst>
                                  <p:iterate>
                                    <p:tmAbs val="0"/>
                                  </p:iterate>
                                  <p:childTnLst>
                                    <p:set>
                                      <p:cBhvr>
                                        <p:cTn id="47" fill="hold"/>
                                        <p:tgtEl>
                                          <p:spTgt spid="287"/>
                                        </p:tgtEl>
                                        <p:attrNameLst>
                                          <p:attrName>style.visibility</p:attrName>
                                        </p:attrNameLst>
                                      </p:cBhvr>
                                      <p:to>
                                        <p:strVal val="visible"/>
                                      </p:to>
                                    </p:set>
                                    <p:animEffect transition="in" filter="wipe(left)">
                                      <p:cBhvr>
                                        <p:cTn id="48"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1" animBg="1" advAuto="0"/>
      <p:bldP spid="281" grpId="2" animBg="1" advAuto="0"/>
      <p:bldP spid="282" grpId="4" animBg="1" advAuto="0"/>
      <p:bldP spid="283" grpId="6" animBg="1" advAuto="0"/>
      <p:bldP spid="284" grpId="3" animBg="1" advAuto="0"/>
      <p:bldP spid="285" grpId="8" animBg="1" advAuto="0"/>
      <p:bldP spid="286" grpId="7" animBg="1" advAuto="0"/>
      <p:bldP spid="287" grpId="9" animBg="1" advAuto="0"/>
      <p:bldP spid="288" grpId="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0" name="Rectángulo 12"/>
          <p:cNvSpPr/>
          <p:nvPr/>
        </p:nvSpPr>
        <p:spPr>
          <a:xfrm>
            <a:off x="-1" y="-1"/>
            <a:ext cx="12192000" cy="1417164"/>
          </a:xfrm>
          <a:prstGeom prst="rect">
            <a:avLst/>
          </a:prstGeom>
          <a:blipFill>
            <a:blip r:embed="rId3"/>
            <a:stretch>
              <a:fillRect/>
            </a:stretch>
          </a:blip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291" name="CuadroTexto 2"/>
          <p:cNvSpPr txBox="1"/>
          <p:nvPr/>
        </p:nvSpPr>
        <p:spPr>
          <a:xfrm>
            <a:off x="45719" y="-1"/>
            <a:ext cx="12100560"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400" b="1" spc="600">
                <a:ln w="6600" cap="flat">
                  <a:solidFill>
                    <a:schemeClr val="accent2"/>
                  </a:solidFill>
                  <a:prstDash val="solid"/>
                  <a:round/>
                </a:ln>
                <a:solidFill>
                  <a:srgbClr val="FFFFFF"/>
                </a:solidFill>
                <a:effectLst>
                  <a:outerShdw dist="38100" dir="2700000" rotWithShape="0">
                    <a:schemeClr val="accent2"/>
                  </a:outerShdw>
                </a:effectLst>
              </a:defRPr>
            </a:lvl1pPr>
          </a:lstStyle>
          <a:p>
            <a:r>
              <a:t>PĀLELE EO ME EKKAR</a:t>
            </a:r>
          </a:p>
        </p:txBody>
      </p:sp>
      <p:sp>
        <p:nvSpPr>
          <p:cNvPr id="292" name="CuadroTexto 3"/>
          <p:cNvSpPr txBox="1"/>
          <p:nvPr/>
        </p:nvSpPr>
        <p:spPr>
          <a:xfrm>
            <a:off x="3881349" y="1511341"/>
            <a:ext cx="8264929"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Ilo an Paul uwaaki jet kajjitōk ko me eklejia eo ilo Korint ear waḷọk, ej jipañ kōj ñan meḷeḷe ekōjkan ad maroñ ko jān ḷōñ (1 Cor. 7:1).</a:t>
            </a:r>
          </a:p>
        </p:txBody>
      </p:sp>
      <p:sp>
        <p:nvSpPr>
          <p:cNvPr id="293" name="CuadroTexto 5"/>
          <p:cNvSpPr txBox="1"/>
          <p:nvPr/>
        </p:nvSpPr>
        <p:spPr>
          <a:xfrm>
            <a:off x="1590675" y="694152"/>
            <a:ext cx="9163050" cy="646331"/>
          </a:xfrm>
          <a:prstGeom prst="rect">
            <a:avLst/>
          </a:prstGeom>
          <a:solidFill>
            <a:srgbClr val="FDFCCF"/>
          </a:solidFill>
          <a:ln w="19050">
            <a:solidFill>
              <a:schemeClr val="accent2"/>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b="1">
                <a:solidFill>
                  <a:srgbClr val="730099"/>
                </a:solidFill>
                <a:latin typeface="Comic Sans MS"/>
                <a:ea typeface="Comic Sans MS"/>
                <a:cs typeface="Comic Sans MS"/>
                <a:sym typeface="Comic Sans MS"/>
              </a:defRPr>
            </a:pPr>
            <a:r>
              <a:t>“Ak kin an lap an walok mour in lũñ, kajjojo emaan en wor lio belen im kajjojo kõrã en wor leo belen make.” </a:t>
            </a:r>
            <a:r>
              <a:rPr sz="1400"/>
              <a:t>(1 Ri-Korinth 7:2 </a:t>
            </a:r>
            <a:r>
              <a:rPr sz="1100"/>
              <a:t>NIV</a:t>
            </a:r>
            <a:r>
              <a:rPr sz="1400"/>
              <a:t>)</a:t>
            </a:r>
          </a:p>
        </p:txBody>
      </p:sp>
      <p:pic>
        <p:nvPicPr>
          <p:cNvPr id="294" name="Imagen 4" descr="Imagen 4"/>
          <p:cNvPicPr>
            <a:picLocks noChangeAspect="1"/>
          </p:cNvPicPr>
          <p:nvPr/>
        </p:nvPicPr>
        <p:blipFill>
          <a:blip r:embed="rId4"/>
          <a:srcRect b="5"/>
          <a:stretch>
            <a:fillRect/>
          </a:stretch>
        </p:blipFill>
        <p:spPr>
          <a:xfrm>
            <a:off x="56178" y="4513663"/>
            <a:ext cx="3110961" cy="2197498"/>
          </a:xfrm>
          <a:prstGeom prst="round2DiagRect">
            <a:avLst>
              <a:gd name="adj1" fmla="val 50000"/>
              <a:gd name="adj2" fmla="val 18228"/>
            </a:avLst>
          </a:prstGeom>
          <a:ln w="57150" cap="sq">
            <a:solidFill>
              <a:srgbClr val="FFC510"/>
            </a:solidFill>
            <a:miter lim="800000"/>
          </a:ln>
          <a:effectLst>
            <a:outerShdw blurRad="50800" dist="38100" dir="8100000" algn="tr" rotWithShape="0">
              <a:prstClr val="black">
                <a:alpha val="40000"/>
              </a:prstClr>
            </a:outerShdw>
          </a:effectLst>
        </p:spPr>
      </p:pic>
      <p:pic>
        <p:nvPicPr>
          <p:cNvPr id="295" name="Imagen 7" descr="Imagen 7"/>
          <p:cNvPicPr>
            <a:picLocks noChangeAspect="1"/>
          </p:cNvPicPr>
          <p:nvPr/>
        </p:nvPicPr>
        <p:blipFill>
          <a:blip r:embed="rId5"/>
          <a:srcRect r="3"/>
          <a:stretch>
            <a:fillRect/>
          </a:stretch>
        </p:blipFill>
        <p:spPr>
          <a:xfrm>
            <a:off x="9461784" y="4827824"/>
            <a:ext cx="2570958" cy="1850520"/>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6" name="Imagen 9" descr="Imagen 9"/>
          <p:cNvPicPr>
            <a:picLocks noChangeAspect="1"/>
          </p:cNvPicPr>
          <p:nvPr/>
        </p:nvPicPr>
        <p:blipFill>
          <a:blip r:embed="rId6"/>
          <a:srcRect b="1"/>
          <a:stretch>
            <a:fillRect/>
          </a:stretch>
        </p:blipFill>
        <p:spPr>
          <a:xfrm>
            <a:off x="101824" y="1740311"/>
            <a:ext cx="3225801" cy="2201863"/>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97" name="CuadroTexto 11"/>
          <p:cNvSpPr txBox="1"/>
          <p:nvPr/>
        </p:nvSpPr>
        <p:spPr>
          <a:xfrm>
            <a:off x="3481440" y="4233317"/>
            <a:ext cx="5875685"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Armej ro rej make iaer im ewōr aer menin letok in dāpij er make remaroñ bōk iien ko remman ñan karejar ñan Anij ilo ejelok jorren jen kea ko an baamle  (1 Cor. 7:6-8, 32-34).</a:t>
            </a:r>
          </a:p>
        </p:txBody>
      </p:sp>
      <p:sp>
        <p:nvSpPr>
          <p:cNvPr id="298" name="CuadroTexto 6"/>
          <p:cNvSpPr txBox="1"/>
          <p:nvPr/>
        </p:nvSpPr>
        <p:spPr>
          <a:xfrm>
            <a:off x="3881348" y="3358641"/>
            <a:ext cx="8264929"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Ripālele ro ren jab aikwuij in m̧akoko in babu ippān doon bwe ren jab kareel eo juon n̄an ļōn̄ (1 Cor. 7:3-5).</a:t>
            </a:r>
          </a:p>
        </p:txBody>
      </p:sp>
      <p:sp>
        <p:nvSpPr>
          <p:cNvPr id="299" name="CuadroTexto 10"/>
          <p:cNvSpPr txBox="1"/>
          <p:nvPr/>
        </p:nvSpPr>
        <p:spPr>
          <a:xfrm>
            <a:off x="3881347" y="2338322"/>
            <a:ext cx="8264933"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Ilo mol: armij ro emōj aer mare rej aikuj in enjake mour in pālele ippān eo pāleer; armij ro ejelok beleir ren jab babu ibben jabdrewot armij.</a:t>
            </a:r>
          </a:p>
        </p:txBody>
      </p:sp>
      <p:sp>
        <p:nvSpPr>
          <p:cNvPr id="300" name="CuadroTexto 14"/>
          <p:cNvSpPr txBox="1"/>
          <p:nvPr/>
        </p:nvSpPr>
        <p:spPr>
          <a:xfrm>
            <a:off x="3300516" y="5717594"/>
            <a:ext cx="6056609"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Armej ro ejelok beleir im ejelok air menin letok in maroñ in dāpij ir make ren kajeoñ in mare bwe ren jab bōk menin kapo ko (1 Cor. 7:9).</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291"/>
                                        </p:tgtEl>
                                        <p:attrNameLst>
                                          <p:attrName>style.visibility</p:attrName>
                                        </p:attrNameLst>
                                      </p:cBhvr>
                                      <p:to>
                                        <p:strVal val="visible"/>
                                      </p:to>
                                    </p:set>
                                    <p:anim calcmode="lin" valueType="num">
                                      <p:cBhvr>
                                        <p:cTn id="7" dur="800" fill="hold"/>
                                        <p:tgtEl>
                                          <p:spTgt spid="291"/>
                                        </p:tgtEl>
                                        <p:attrNameLst>
                                          <p:attrName>ppt_w</p:attrName>
                                        </p:attrNameLst>
                                      </p:cBhvr>
                                      <p:tavLst>
                                        <p:tav tm="0">
                                          <p:val>
                                            <p:fltVal val="0"/>
                                          </p:val>
                                        </p:tav>
                                        <p:tav tm="100000">
                                          <p:val>
                                            <p:strVal val="#ppt_w"/>
                                          </p:val>
                                        </p:tav>
                                      </p:tavLst>
                                    </p:anim>
                                    <p:anim calcmode="lin" valueType="num">
                                      <p:cBhvr>
                                        <p:cTn id="8" dur="800" fill="hold"/>
                                        <p:tgtEl>
                                          <p:spTgt spid="291"/>
                                        </p:tgtEl>
                                        <p:attrNameLst>
                                          <p:attrName>ppt_h</p:attrName>
                                        </p:attrNameLst>
                                      </p:cBhvr>
                                      <p:tavLst>
                                        <p:tav tm="0">
                                          <p:val>
                                            <p:fltVal val="0"/>
                                          </p:val>
                                        </p:tav>
                                        <p:tav tm="100000">
                                          <p:val>
                                            <p:strVal val="#ppt_h"/>
                                          </p:val>
                                        </p:tav>
                                      </p:tavLst>
                                    </p:anim>
                                    <p:anim calcmode="lin" valueType="num">
                                      <p:cBhvr>
                                        <p:cTn id="9" dur="800" fill="hold"/>
                                        <p:tgtEl>
                                          <p:spTgt spid="291"/>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9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10" presetClass="entr" fill="hold" grpId="2" nodeType="afterEffect">
                                  <p:stCondLst>
                                    <p:cond delay="0"/>
                                  </p:stCondLst>
                                  <p:iterate>
                                    <p:tmAbs val="0"/>
                                  </p:iterate>
                                  <p:childTnLst>
                                    <p:set>
                                      <p:cBhvr>
                                        <p:cTn id="13" fill="hold"/>
                                        <p:tgtEl>
                                          <p:spTgt spid="293"/>
                                        </p:tgtEl>
                                        <p:attrNameLst>
                                          <p:attrName>style.visibility</p:attrName>
                                        </p:attrNameLst>
                                      </p:cBhvr>
                                      <p:to>
                                        <p:strVal val="visible"/>
                                      </p:to>
                                    </p:set>
                                    <p:animEffect transition="in" filter="fade">
                                      <p:cBhvr>
                                        <p:cTn id="14" dur="500"/>
                                        <p:tgtEl>
                                          <p:spTgt spid="29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3" nodeType="clickEffect">
                                  <p:stCondLst>
                                    <p:cond delay="0"/>
                                  </p:stCondLst>
                                  <p:iterate>
                                    <p:tmAbs val="0"/>
                                  </p:iterate>
                                  <p:childTnLst>
                                    <p:set>
                                      <p:cBhvr>
                                        <p:cTn id="18" fill="hold"/>
                                        <p:tgtEl>
                                          <p:spTgt spid="292"/>
                                        </p:tgtEl>
                                        <p:attrNameLst>
                                          <p:attrName>style.visibility</p:attrName>
                                        </p:attrNameLst>
                                      </p:cBhvr>
                                      <p:to>
                                        <p:strVal val="visible"/>
                                      </p:to>
                                    </p:set>
                                    <p:animEffect transition="in" filter="wipe(left)">
                                      <p:cBhvr>
                                        <p:cTn id="19" dur="500"/>
                                        <p:tgtEl>
                                          <p:spTgt spid="29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grpId="4" nodeType="clickEffect">
                                  <p:stCondLst>
                                    <p:cond delay="0"/>
                                  </p:stCondLst>
                                  <p:iterate>
                                    <p:tmAbs val="0"/>
                                  </p:iterate>
                                  <p:childTnLst>
                                    <p:set>
                                      <p:cBhvr>
                                        <p:cTn id="23" fill="hold"/>
                                        <p:tgtEl>
                                          <p:spTgt spid="296"/>
                                        </p:tgtEl>
                                        <p:attrNameLst>
                                          <p:attrName>style.visibility</p:attrName>
                                        </p:attrNameLst>
                                      </p:cBhvr>
                                      <p:to>
                                        <p:strVal val="visible"/>
                                      </p:to>
                                    </p:set>
                                    <p:animEffect transition="in" filter="fade">
                                      <p:cBhvr>
                                        <p:cTn id="24" dur="500"/>
                                        <p:tgtEl>
                                          <p:spTgt spid="296"/>
                                        </p:tgtEl>
                                      </p:cBhvr>
                                    </p:animEffect>
                                  </p:childTnLst>
                                </p:cTn>
                              </p:par>
                            </p:childTnLst>
                          </p:cTn>
                        </p:par>
                        <p:par>
                          <p:cTn id="25" fill="hold">
                            <p:stCondLst>
                              <p:cond delay="500"/>
                            </p:stCondLst>
                            <p:childTnLst>
                              <p:par>
                                <p:cTn id="26" presetID="22" presetClass="entr" presetSubtype="8" fill="hold" grpId="5" nodeType="afterEffect">
                                  <p:stCondLst>
                                    <p:cond delay="0"/>
                                  </p:stCondLst>
                                  <p:iterate>
                                    <p:tmAbs val="0"/>
                                  </p:iterate>
                                  <p:childTnLst>
                                    <p:set>
                                      <p:cBhvr>
                                        <p:cTn id="27" fill="hold"/>
                                        <p:tgtEl>
                                          <p:spTgt spid="299"/>
                                        </p:tgtEl>
                                        <p:attrNameLst>
                                          <p:attrName>style.visibility</p:attrName>
                                        </p:attrNameLst>
                                      </p:cBhvr>
                                      <p:to>
                                        <p:strVal val="visible"/>
                                      </p:to>
                                    </p:set>
                                    <p:animEffect transition="in" filter="wipe(left)">
                                      <p:cBhvr>
                                        <p:cTn id="28" dur="500"/>
                                        <p:tgtEl>
                                          <p:spTgt spid="29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6" nodeType="clickEffect">
                                  <p:stCondLst>
                                    <p:cond delay="0"/>
                                  </p:stCondLst>
                                  <p:iterate>
                                    <p:tmAbs val="0"/>
                                  </p:iterate>
                                  <p:childTnLst>
                                    <p:set>
                                      <p:cBhvr>
                                        <p:cTn id="32" fill="hold"/>
                                        <p:tgtEl>
                                          <p:spTgt spid="298"/>
                                        </p:tgtEl>
                                        <p:attrNameLst>
                                          <p:attrName>style.visibility</p:attrName>
                                        </p:attrNameLst>
                                      </p:cBhvr>
                                      <p:to>
                                        <p:strVal val="visible"/>
                                      </p:to>
                                    </p:set>
                                    <p:animEffect transition="in" filter="wipe(left)">
                                      <p:cBhvr>
                                        <p:cTn id="33" dur="500"/>
                                        <p:tgtEl>
                                          <p:spTgt spid="298"/>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7" nodeType="clickEffect">
                                  <p:stCondLst>
                                    <p:cond delay="0"/>
                                  </p:stCondLst>
                                  <p:iterate>
                                    <p:tmAbs val="0"/>
                                  </p:iterate>
                                  <p:childTnLst>
                                    <p:set>
                                      <p:cBhvr>
                                        <p:cTn id="37" fill="hold"/>
                                        <p:tgtEl>
                                          <p:spTgt spid="294"/>
                                        </p:tgtEl>
                                        <p:attrNameLst>
                                          <p:attrName>style.visibility</p:attrName>
                                        </p:attrNameLst>
                                      </p:cBhvr>
                                      <p:to>
                                        <p:strVal val="visible"/>
                                      </p:to>
                                    </p:set>
                                    <p:anim calcmode="lin" valueType="num">
                                      <p:cBhvr>
                                        <p:cTn id="38" dur="1000" fill="hold"/>
                                        <p:tgtEl>
                                          <p:spTgt spid="294"/>
                                        </p:tgtEl>
                                        <p:attrNameLst>
                                          <p:attrName>ppt_w</p:attrName>
                                        </p:attrNameLst>
                                      </p:cBhvr>
                                      <p:tavLst>
                                        <p:tav tm="0">
                                          <p:val>
                                            <p:fltVal val="0"/>
                                          </p:val>
                                        </p:tav>
                                        <p:tav tm="100000">
                                          <p:val>
                                            <p:strVal val="#ppt_w"/>
                                          </p:val>
                                        </p:tav>
                                      </p:tavLst>
                                    </p:anim>
                                    <p:anim calcmode="lin" valueType="num">
                                      <p:cBhvr>
                                        <p:cTn id="39" dur="1000" fill="hold"/>
                                        <p:tgtEl>
                                          <p:spTgt spid="294"/>
                                        </p:tgtEl>
                                        <p:attrNameLst>
                                          <p:attrName>ppt_h</p:attrName>
                                        </p:attrNameLst>
                                      </p:cBhvr>
                                      <p:tavLst>
                                        <p:tav tm="0">
                                          <p:val>
                                            <p:fltVal val="0"/>
                                          </p:val>
                                        </p:tav>
                                        <p:tav tm="100000">
                                          <p:val>
                                            <p:strVal val="#ppt_h"/>
                                          </p:val>
                                        </p:tav>
                                      </p:tavLst>
                                    </p:anim>
                                    <p:anim calcmode="lin" valueType="num">
                                      <p:cBhvr>
                                        <p:cTn id="40" dur="1000" fill="hold"/>
                                        <p:tgtEl>
                                          <p:spTgt spid="294"/>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94"/>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1000"/>
                            </p:stCondLst>
                            <p:childTnLst>
                              <p:par>
                                <p:cTn id="43" presetID="22" presetClass="entr" presetSubtype="8" fill="hold" grpId="8" nodeType="afterEffect">
                                  <p:stCondLst>
                                    <p:cond delay="0"/>
                                  </p:stCondLst>
                                  <p:iterate>
                                    <p:tmAbs val="0"/>
                                  </p:iterate>
                                  <p:childTnLst>
                                    <p:set>
                                      <p:cBhvr>
                                        <p:cTn id="44" fill="hold"/>
                                        <p:tgtEl>
                                          <p:spTgt spid="297"/>
                                        </p:tgtEl>
                                        <p:attrNameLst>
                                          <p:attrName>style.visibility</p:attrName>
                                        </p:attrNameLst>
                                      </p:cBhvr>
                                      <p:to>
                                        <p:strVal val="visible"/>
                                      </p:to>
                                    </p:set>
                                    <p:animEffect transition="in" filter="wipe(left)">
                                      <p:cBhvr>
                                        <p:cTn id="45" dur="500"/>
                                        <p:tgtEl>
                                          <p:spTgt spid="297"/>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32" fill="hold" grpId="9" nodeType="clickEffect">
                                  <p:stCondLst>
                                    <p:cond delay="0"/>
                                  </p:stCondLst>
                                  <p:iterate>
                                    <p:tmAbs val="0"/>
                                  </p:iterate>
                                  <p:childTnLst>
                                    <p:set>
                                      <p:cBhvr>
                                        <p:cTn id="49" fill="hold"/>
                                        <p:tgtEl>
                                          <p:spTgt spid="295"/>
                                        </p:tgtEl>
                                        <p:attrNameLst>
                                          <p:attrName>style.visibility</p:attrName>
                                        </p:attrNameLst>
                                      </p:cBhvr>
                                      <p:to>
                                        <p:strVal val="visible"/>
                                      </p:to>
                                    </p:set>
                                    <p:anim calcmode="lin" valueType="num">
                                      <p:cBhvr>
                                        <p:cTn id="50" dur="500" fill="hold"/>
                                        <p:tgtEl>
                                          <p:spTgt spid="295"/>
                                        </p:tgtEl>
                                        <p:attrNameLst>
                                          <p:attrName>ppt_w</p:attrName>
                                        </p:attrNameLst>
                                      </p:cBhvr>
                                      <p:tavLst>
                                        <p:tav tm="0">
                                          <p:val>
                                            <p:strVal val="4*#ppt_w"/>
                                          </p:val>
                                        </p:tav>
                                        <p:tav tm="100000">
                                          <p:val>
                                            <p:strVal val="#ppt_w"/>
                                          </p:val>
                                        </p:tav>
                                      </p:tavLst>
                                    </p:anim>
                                    <p:anim calcmode="lin" valueType="num">
                                      <p:cBhvr>
                                        <p:cTn id="51" dur="500" fill="hold"/>
                                        <p:tgtEl>
                                          <p:spTgt spid="295"/>
                                        </p:tgtEl>
                                        <p:attrNameLst>
                                          <p:attrName>ppt_h</p:attrName>
                                        </p:attrNameLst>
                                      </p:cBhvr>
                                      <p:tavLst>
                                        <p:tav tm="0">
                                          <p:val>
                                            <p:strVal val="4*#ppt_h"/>
                                          </p:val>
                                        </p:tav>
                                        <p:tav tm="100000">
                                          <p:val>
                                            <p:strVal val="#ppt_h"/>
                                          </p:val>
                                        </p:tav>
                                      </p:tavLst>
                                    </p:anim>
                                  </p:childTnLst>
                                </p:cTn>
                              </p:par>
                            </p:childTnLst>
                          </p:cTn>
                        </p:par>
                        <p:par>
                          <p:cTn id="52" fill="hold">
                            <p:stCondLst>
                              <p:cond delay="500"/>
                            </p:stCondLst>
                            <p:childTnLst>
                              <p:par>
                                <p:cTn id="53" presetID="22" presetClass="entr" presetSubtype="8" fill="hold" grpId="10" nodeType="afterEffect">
                                  <p:stCondLst>
                                    <p:cond delay="0"/>
                                  </p:stCondLst>
                                  <p:iterate>
                                    <p:tmAbs val="0"/>
                                  </p:iterate>
                                  <p:childTnLst>
                                    <p:set>
                                      <p:cBhvr>
                                        <p:cTn id="54" fill="hold"/>
                                        <p:tgtEl>
                                          <p:spTgt spid="300"/>
                                        </p:tgtEl>
                                        <p:attrNameLst>
                                          <p:attrName>style.visibility</p:attrName>
                                        </p:attrNameLst>
                                      </p:cBhvr>
                                      <p:to>
                                        <p:strVal val="visible"/>
                                      </p:to>
                                    </p:set>
                                    <p:animEffect transition="in" filter="wipe(left)">
                                      <p:cBhvr>
                                        <p:cTn id="55"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1" animBg="1" advAuto="0"/>
      <p:bldP spid="292" grpId="3" animBg="1" advAuto="0"/>
      <p:bldP spid="293" grpId="2" animBg="1" advAuto="0"/>
      <p:bldP spid="294" grpId="7" animBg="1" advAuto="0"/>
      <p:bldP spid="295" grpId="9" animBg="1" advAuto="0"/>
      <p:bldP spid="296" grpId="4" animBg="1" advAuto="0"/>
      <p:bldP spid="297" grpId="8" animBg="1" advAuto="0"/>
      <p:bldP spid="298" grpId="6" animBg="1" advAuto="0"/>
      <p:bldP spid="299" grpId="5" animBg="1" advAuto="0"/>
      <p:bldP spid="300" grpId="1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2" name="CuadroTexto 2"/>
          <p:cNvSpPr txBox="1"/>
          <p:nvPr/>
        </p:nvSpPr>
        <p:spPr>
          <a:xfrm>
            <a:off x="2346467" y="650335"/>
            <a:ext cx="7499065" cy="491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600"/>
              </a:spcBef>
              <a:defRPr sz="2600" b="1">
                <a:latin typeface="Constantia"/>
                <a:ea typeface="Constantia"/>
                <a:cs typeface="Constantia"/>
                <a:sym typeface="Constantia"/>
              </a:defRPr>
            </a:pPr>
            <a:r>
              <a:t>“Ilo jerbal ñan ro rej bwid, mej otemjej ren reilok ñan Kraist. […] Ren konono ñan ro rej bwid kin tiriamo eo ej jeorlok bwid an Ri Lomor eo. Ren rejañ ri jerawiwi eo bwe en ukwelok, im tõmak ilo E me ej maroñ jeorlok bwid. […]</a:t>
            </a:r>
          </a:p>
          <a:p>
            <a:pPr>
              <a:spcBef>
                <a:spcPts val="600"/>
              </a:spcBef>
              <a:defRPr sz="2600" b="1">
                <a:latin typeface="Constantia"/>
                <a:ea typeface="Constantia"/>
                <a:cs typeface="Constantia"/>
                <a:sym typeface="Constantia"/>
              </a:defRPr>
            </a:pPr>
            <a:r>
              <a:t>Kōtlok bwe ukwelok eo an ri jerawiwi eo en bar dreloñ e ñan eklejia eo kin buruen kamolol. Eo ej ukwelok en bōk e jen marok in jab tõmak ñan meram in tõmak im wãnik. Pein eo ej wūdiddid en bed ilo pein Jisōs eo ej yokwe. Kain jeorlok bwid rot in ej bed ilo lañ.</a:t>
            </a:r>
          </a:p>
        </p:txBody>
      </p:sp>
      <p:sp>
        <p:nvSpPr>
          <p:cNvPr id="303" name="CuadroTexto 3"/>
          <p:cNvSpPr txBox="1"/>
          <p:nvPr/>
        </p:nvSpPr>
        <p:spPr>
          <a:xfrm>
            <a:off x="6386372" y="5947767"/>
            <a:ext cx="330344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1600" b="1"/>
            </a:lvl1pPr>
          </a:lstStyle>
          <a:p>
            <a:r>
              <a:t>EGW (The Desire of Ages, p. 806)</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302"/>
                                        </p:tgtEl>
                                        <p:attrNameLst>
                                          <p:attrName>style.visibility</p:attrName>
                                        </p:attrNameLst>
                                      </p:cBhvr>
                                      <p:to>
                                        <p:strVal val="visible"/>
                                      </p:to>
                                    </p:set>
                                    <p:animEffect transition="in" filter="fade">
                                      <p:cBhvr>
                                        <p:cTn id="7" dur="500"/>
                                        <p:tgtEl>
                                          <p:spTgt spid="302"/>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303"/>
                                        </p:tgtEl>
                                        <p:attrNameLst>
                                          <p:attrName>style.visibility</p:attrName>
                                        </p:attrNameLst>
                                      </p:cBhvr>
                                      <p:to>
                                        <p:strVal val="visible"/>
                                      </p:to>
                                    </p:set>
                                    <p:animEffect transition="in" filter="fade">
                                      <p:cBhvr>
                                        <p:cTn id="11"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1" animBg="1" advAuto="0"/>
      <p:bldP spid="303"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8" name="CuadroTexto 2"/>
          <p:cNvSpPr txBox="1"/>
          <p:nvPr/>
        </p:nvSpPr>
        <p:spPr>
          <a:xfrm>
            <a:off x="8171846" y="98261"/>
            <a:ext cx="3936736" cy="3724096"/>
          </a:xfrm>
          <a:prstGeom prst="rect">
            <a:avLst/>
          </a:prstGeom>
          <a:solidFill>
            <a:srgbClr val="FFF3D0"/>
          </a:solidFill>
          <a:effectLst>
            <a:innerShdw blurRad="114300">
              <a:schemeClr val="accent3">
                <a:lumMod val="75000"/>
              </a:schemeClr>
            </a:inn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defPPr>
              <a:defRPr lang="es-ES"/>
            </a:defPPr>
            <a:lvl1pPr lvl="0" algn="ctr" eaLnBrk="1" hangingPunct="1">
              <a:defRPr sz="2400" b="1" kern="1200">
                <a:solidFill>
                  <a:srgbClr val="196B24">
                    <a:lumMod val="75000"/>
                  </a:srgbClr>
                </a:solidFill>
                <a:uLnTx/>
                <a:latin typeface="Comic Sans MS" panose="030F0702030302020204" pitchFamily="66" charset="0"/>
              </a:defRPr>
            </a:lvl1pPr>
            <a:lvl2pPr marL="457200" eaLnBrk="1" hangingPunct="1">
              <a:defRPr kern="1200">
                <a:solidFill>
                  <a:schemeClr val="tx1"/>
                </a:solidFill>
              </a:defRPr>
            </a:lvl2pPr>
            <a:lvl3pPr marL="914400" eaLnBrk="1" hangingPunct="1">
              <a:defRPr kern="1200">
                <a:solidFill>
                  <a:schemeClr val="tx1"/>
                </a:solidFill>
              </a:defRPr>
            </a:lvl3pPr>
            <a:lvl4pPr marL="1371600" eaLnBrk="1" hangingPunct="1">
              <a:defRPr kern="1200">
                <a:solidFill>
                  <a:schemeClr val="tx1"/>
                </a:solidFill>
              </a:defRPr>
            </a:lvl4pPr>
            <a:lvl5pPr marL="1828800" eaLnBrk="1" hangingPunct="1">
              <a:defRPr kern="1200">
                <a:solidFill>
                  <a:schemeClr val="tx1"/>
                </a:solidFill>
              </a:defRPr>
            </a:lvl5pPr>
            <a:lvl6pPr marL="2286000" eaLnBrk="1" hangingPunct="1">
              <a:defRPr kern="1200">
                <a:solidFill>
                  <a:schemeClr val="tx1"/>
                </a:solidFill>
              </a:defRPr>
            </a:lvl6pPr>
            <a:lvl7pPr marL="2743200" eaLnBrk="1" hangingPunct="1">
              <a:defRPr kern="1200">
                <a:solidFill>
                  <a:schemeClr val="tx1"/>
                </a:solidFill>
              </a:defRPr>
            </a:lvl7pPr>
            <a:lvl8pPr marL="3200400" eaLnBrk="1" hangingPunct="1">
              <a:defRPr kern="1200">
                <a:solidFill>
                  <a:schemeClr val="tx1"/>
                </a:solidFill>
              </a:defRPr>
            </a:lvl8pPr>
            <a:lvl9pPr marL="3657600" eaLnBrk="1" hangingPunct="1">
              <a:defRPr kern="1200">
                <a:solidFill>
                  <a:schemeClr val="tx1"/>
                </a:solidFill>
              </a:defRPr>
            </a:lvl9pPr>
          </a:lstStyle>
          <a:p>
            <a:r>
              <a:rPr dirty="0"/>
              <a:t>“Kom jab </a:t>
            </a:r>
            <a:r>
              <a:rPr dirty="0" err="1"/>
              <a:t>jela</a:t>
            </a:r>
            <a:r>
              <a:rPr dirty="0"/>
              <a:t> </a:t>
            </a:r>
            <a:r>
              <a:rPr dirty="0" err="1"/>
              <a:t>ke</a:t>
            </a:r>
            <a:r>
              <a:rPr dirty="0"/>
              <a:t> </a:t>
            </a:r>
            <a:r>
              <a:rPr dirty="0" err="1"/>
              <a:t>bwe</a:t>
            </a:r>
            <a:r>
              <a:rPr dirty="0"/>
              <a:t> </a:t>
            </a:r>
            <a:r>
              <a:rPr dirty="0" err="1"/>
              <a:t>enbwinnimi</a:t>
            </a:r>
            <a:r>
              <a:rPr dirty="0"/>
              <a:t> </a:t>
            </a:r>
            <a:r>
              <a:rPr dirty="0" err="1"/>
              <a:t>rej</a:t>
            </a:r>
            <a:r>
              <a:rPr dirty="0"/>
              <a:t> </a:t>
            </a:r>
            <a:r>
              <a:rPr dirty="0" err="1"/>
              <a:t>tempel</a:t>
            </a:r>
            <a:r>
              <a:rPr dirty="0"/>
              <a:t> an </a:t>
            </a:r>
            <a:r>
              <a:rPr dirty="0" err="1"/>
              <a:t>Jitõb</a:t>
            </a:r>
            <a:r>
              <a:rPr dirty="0"/>
              <a:t> </a:t>
            </a:r>
            <a:r>
              <a:rPr dirty="0" err="1"/>
              <a:t>Kwojarjar</a:t>
            </a:r>
            <a:r>
              <a:rPr dirty="0"/>
              <a:t>, </a:t>
            </a:r>
            <a:r>
              <a:rPr dirty="0" err="1"/>
              <a:t>eo</a:t>
            </a:r>
            <a:r>
              <a:rPr dirty="0"/>
              <a:t> </a:t>
            </a:r>
            <a:r>
              <a:rPr dirty="0" err="1"/>
              <a:t>ej</a:t>
            </a:r>
            <a:r>
              <a:rPr dirty="0"/>
              <a:t> </a:t>
            </a:r>
            <a:r>
              <a:rPr dirty="0" err="1"/>
              <a:t>ilo</a:t>
            </a:r>
            <a:r>
              <a:rPr dirty="0"/>
              <a:t> </a:t>
            </a:r>
            <a:r>
              <a:rPr dirty="0" err="1"/>
              <a:t>kom</a:t>
            </a:r>
            <a:r>
              <a:rPr dirty="0"/>
              <a:t>, </a:t>
            </a:r>
            <a:r>
              <a:rPr dirty="0" err="1"/>
              <a:t>eo</a:t>
            </a:r>
            <a:r>
              <a:rPr dirty="0"/>
              <a:t> </a:t>
            </a:r>
            <a:r>
              <a:rPr dirty="0" err="1"/>
              <a:t>kom</a:t>
            </a:r>
            <a:r>
              <a:rPr dirty="0"/>
              <a:t> </a:t>
            </a:r>
            <a:r>
              <a:rPr dirty="0" err="1"/>
              <a:t>ar</a:t>
            </a:r>
            <a:r>
              <a:rPr dirty="0"/>
              <a:t> </a:t>
            </a:r>
            <a:r>
              <a:rPr dirty="0" err="1"/>
              <a:t>bõke</a:t>
            </a:r>
            <a:r>
              <a:rPr dirty="0"/>
              <a:t> </a:t>
            </a:r>
            <a:r>
              <a:rPr dirty="0" err="1"/>
              <a:t>jen</a:t>
            </a:r>
            <a:r>
              <a:rPr dirty="0"/>
              <a:t> Anij? </a:t>
            </a:r>
            <a:r>
              <a:rPr dirty="0" err="1"/>
              <a:t>Kwojjab</a:t>
            </a:r>
            <a:r>
              <a:rPr dirty="0"/>
              <a:t> am make; </a:t>
            </a:r>
            <a:r>
              <a:rPr dirty="0" err="1"/>
              <a:t>kar</a:t>
            </a:r>
            <a:r>
              <a:rPr dirty="0"/>
              <a:t> </a:t>
            </a:r>
            <a:r>
              <a:rPr dirty="0" err="1"/>
              <a:t>wiaik</a:t>
            </a:r>
            <a:r>
              <a:rPr dirty="0"/>
              <a:t> </a:t>
            </a:r>
            <a:r>
              <a:rPr dirty="0" err="1"/>
              <a:t>kom</a:t>
            </a:r>
            <a:r>
              <a:rPr dirty="0"/>
              <a:t> </a:t>
            </a:r>
            <a:r>
              <a:rPr dirty="0" err="1"/>
              <a:t>ilo</a:t>
            </a:r>
            <a:r>
              <a:rPr dirty="0"/>
              <a:t> </a:t>
            </a:r>
            <a:r>
              <a:rPr dirty="0" err="1"/>
              <a:t>juon</a:t>
            </a:r>
            <a:r>
              <a:rPr dirty="0"/>
              <a:t> </a:t>
            </a:r>
            <a:r>
              <a:rPr dirty="0" err="1"/>
              <a:t>wōnāān</a:t>
            </a:r>
            <a:r>
              <a:rPr dirty="0"/>
              <a:t>. </a:t>
            </a:r>
            <a:r>
              <a:rPr dirty="0" err="1"/>
              <a:t>Inem</a:t>
            </a:r>
            <a:r>
              <a:rPr dirty="0"/>
              <a:t> </a:t>
            </a:r>
            <a:r>
              <a:rPr dirty="0" err="1"/>
              <a:t>komin</a:t>
            </a:r>
            <a:r>
              <a:rPr dirty="0"/>
              <a:t> </a:t>
            </a:r>
            <a:r>
              <a:rPr dirty="0" err="1"/>
              <a:t>koutiej</a:t>
            </a:r>
            <a:r>
              <a:rPr dirty="0"/>
              <a:t> Anij kin </a:t>
            </a:r>
            <a:r>
              <a:rPr dirty="0" err="1"/>
              <a:t>enbwinimi</a:t>
            </a:r>
            <a:r>
              <a:rPr dirty="0"/>
              <a:t>”</a:t>
            </a:r>
          </a:p>
          <a:p>
            <a:r>
              <a:rPr sz="1800" dirty="0"/>
              <a:t>(1 Ri-</a:t>
            </a:r>
            <a:r>
              <a:rPr sz="1800" dirty="0" err="1"/>
              <a:t>Korinth</a:t>
            </a:r>
            <a:r>
              <a:rPr sz="1800" dirty="0"/>
              <a:t> 6:19, 20, </a:t>
            </a:r>
            <a:r>
              <a:rPr sz="1400" dirty="0"/>
              <a:t>NIV</a:t>
            </a:r>
            <a:r>
              <a:rPr sz="1800" dirty="0"/>
              <a: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a:extLst>
            <a:ext uri="{FF2B5EF4-FFF2-40B4-BE49-F238E27FC236}">
              <a16:creationId xmlns:a16="http://schemas.microsoft.com/office/drawing/2014/main" id="{F4C352D5-6C09-4828-FB0F-B0034DEBC267}"/>
            </a:ext>
          </a:extLst>
        </p:cNvPr>
        <p:cNvGrpSpPr/>
        <p:nvPr/>
      </p:nvGrpSpPr>
      <p:grpSpPr>
        <a:xfrm>
          <a:off x="0" y="0"/>
          <a:ext cx="0" cy="0"/>
          <a:chOff x="0" y="0"/>
          <a:chExt cx="0" cy="0"/>
        </a:xfrm>
      </p:grpSpPr>
      <p:pic>
        <p:nvPicPr>
          <p:cNvPr id="180" name="Imagen 7" descr="Imagen 7">
            <a:extLst>
              <a:ext uri="{FF2B5EF4-FFF2-40B4-BE49-F238E27FC236}">
                <a16:creationId xmlns:a16="http://schemas.microsoft.com/office/drawing/2014/main" id="{BDBD4B86-2EAD-F54E-7010-EC9BCF0ECF86}"/>
              </a:ext>
            </a:extLst>
          </p:cNvPr>
          <p:cNvPicPr>
            <a:picLocks noChangeAspect="1"/>
          </p:cNvPicPr>
          <p:nvPr/>
        </p:nvPicPr>
        <p:blipFill>
          <a:blip r:embed="rId3"/>
          <a:stretch>
            <a:fillRect/>
          </a:stretch>
        </p:blipFill>
        <p:spPr>
          <a:xfrm>
            <a:off x="9953839" y="516604"/>
            <a:ext cx="2137068" cy="26551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1" name="Imagen 9" descr="Imagen 9">
            <a:extLst>
              <a:ext uri="{FF2B5EF4-FFF2-40B4-BE49-F238E27FC236}">
                <a16:creationId xmlns:a16="http://schemas.microsoft.com/office/drawing/2014/main" id="{4F0BD738-2BB5-10CA-0986-F540663679D2}"/>
              </a:ext>
            </a:extLst>
          </p:cNvPr>
          <p:cNvPicPr>
            <a:picLocks noChangeAspect="1"/>
          </p:cNvPicPr>
          <p:nvPr/>
        </p:nvPicPr>
        <p:blipFill>
          <a:blip r:embed="rId4"/>
          <a:stretch>
            <a:fillRect/>
          </a:stretch>
        </p:blipFill>
        <p:spPr>
          <a:xfrm>
            <a:off x="7573774" y="518403"/>
            <a:ext cx="2137067" cy="26515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09" name="CuadroTexto 2">
            <a:extLst>
              <a:ext uri="{FF2B5EF4-FFF2-40B4-BE49-F238E27FC236}">
                <a16:creationId xmlns:a16="http://schemas.microsoft.com/office/drawing/2014/main" id="{C8965F7D-E206-7A09-2C23-5552BEC04778}"/>
              </a:ext>
            </a:extLst>
          </p:cNvPr>
          <p:cNvSpPr txBox="1"/>
          <p:nvPr/>
        </p:nvSpPr>
        <p:spPr>
          <a:xfrm>
            <a:off x="236623" y="106556"/>
            <a:ext cx="7228459"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600"/>
              </a:spcBef>
              <a:defRPr sz="2000" b="1"/>
            </a:lvl1pPr>
          </a:lstStyle>
          <a:p>
            <a:r>
              <a:t>Paul ear lukkun jolok ein ilo jebta ko lalem ñan jiljilimjuon ilo buk in 1 Korint ilo an kajeoñ in jolok juon jerawiwi eo ear lukkun eddeklok ilo eklesia eo ilo Korint: mour in lũñ.</a:t>
            </a:r>
          </a:p>
        </p:txBody>
      </p:sp>
      <p:grpSp>
        <p:nvGrpSpPr>
          <p:cNvPr id="212" name="Imagen 3">
            <a:extLst>
              <a:ext uri="{FF2B5EF4-FFF2-40B4-BE49-F238E27FC236}">
                <a16:creationId xmlns:a16="http://schemas.microsoft.com/office/drawing/2014/main" id="{E795FA68-2A4D-8ACA-1C79-0CC8BCEC863E}"/>
              </a:ext>
            </a:extLst>
          </p:cNvPr>
          <p:cNvGrpSpPr/>
          <p:nvPr/>
        </p:nvGrpSpPr>
        <p:grpSpPr>
          <a:xfrm>
            <a:off x="323176" y="3689872"/>
            <a:ext cx="5202554" cy="2910953"/>
            <a:chOff x="0" y="0"/>
            <a:chExt cx="5202553" cy="2910951"/>
          </a:xfrm>
        </p:grpSpPr>
        <p:sp>
          <p:nvSpPr>
            <p:cNvPr id="210" name="Shape">
              <a:extLst>
                <a:ext uri="{FF2B5EF4-FFF2-40B4-BE49-F238E27FC236}">
                  <a16:creationId xmlns:a16="http://schemas.microsoft.com/office/drawing/2014/main" id="{1ACD4484-F20E-DB32-FDC8-AD6884FE9D2A}"/>
                </a:ext>
              </a:extLst>
            </p:cNvPr>
            <p:cNvSpPr/>
            <p:nvPr/>
          </p:nvSpPr>
          <p:spPr>
            <a:xfrm>
              <a:off x="-1" y="-1"/>
              <a:ext cx="5202554" cy="2910953"/>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225" y="0"/>
                    <a:pt x="504" y="0"/>
                  </a:cubicBezTo>
                  <a:lnTo>
                    <a:pt x="21096" y="0"/>
                  </a:lnTo>
                  <a:lnTo>
                    <a:pt x="21096" y="0"/>
                  </a:lnTo>
                  <a:cubicBezTo>
                    <a:pt x="21375" y="0"/>
                    <a:pt x="21600" y="403"/>
                    <a:pt x="21600" y="900"/>
                  </a:cubicBezTo>
                  <a:lnTo>
                    <a:pt x="21600" y="20700"/>
                  </a:lnTo>
                  <a:lnTo>
                    <a:pt x="21600" y="20700"/>
                  </a:lnTo>
                  <a:cubicBezTo>
                    <a:pt x="21600" y="21197"/>
                    <a:pt x="21375" y="21600"/>
                    <a:pt x="21096" y="21600"/>
                  </a:cubicBezTo>
                  <a:lnTo>
                    <a:pt x="504" y="21600"/>
                  </a:lnTo>
                  <a:lnTo>
                    <a:pt x="504" y="21600"/>
                  </a:lnTo>
                  <a:cubicBezTo>
                    <a:pt x="225" y="21600"/>
                    <a:pt x="0" y="21197"/>
                    <a:pt x="0" y="2070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11" name="image6.jpeg" descr="image6.jpeg">
              <a:extLst>
                <a:ext uri="{FF2B5EF4-FFF2-40B4-BE49-F238E27FC236}">
                  <a16:creationId xmlns:a16="http://schemas.microsoft.com/office/drawing/2014/main" id="{53413B59-B5F9-8564-3E10-C78FAAB42FE5}"/>
                </a:ext>
              </a:extLst>
            </p:cNvPr>
            <p:cNvPicPr>
              <a:picLocks noChangeAspect="1"/>
            </p:cNvPicPr>
            <p:nvPr/>
          </p:nvPicPr>
          <p:blipFill>
            <a:blip r:embed="rId5"/>
            <a:srcRect/>
            <a:stretch>
              <a:fillRect/>
            </a:stretch>
          </p:blipFill>
          <p:spPr>
            <a:xfrm>
              <a:off x="0" y="0"/>
              <a:ext cx="5202553" cy="291095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grpSp>
      <p:sp>
        <p:nvSpPr>
          <p:cNvPr id="213" name="CuadroTexto 5">
            <a:extLst>
              <a:ext uri="{FF2B5EF4-FFF2-40B4-BE49-F238E27FC236}">
                <a16:creationId xmlns:a16="http://schemas.microsoft.com/office/drawing/2014/main" id="{4C07C6F5-486C-36D6-8AB3-2692F4D4E71F}"/>
              </a:ext>
            </a:extLst>
          </p:cNvPr>
          <p:cNvSpPr txBox="1"/>
          <p:nvPr/>
        </p:nvSpPr>
        <p:spPr>
          <a:xfrm>
            <a:off x="236623" y="2309967"/>
            <a:ext cx="7228459"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600"/>
              </a:spcBef>
              <a:defRPr sz="2000" b="1"/>
            </a:lvl1pPr>
          </a:lstStyle>
          <a:p>
            <a:r>
              <a:t>Ilo an kajerbal kajin eo ealikar im jimwe, Paul ejjab baj kwalok wōt kin jerawiwi, ak ej bareinwõt kwalok kin wãwen ko ñan kamadmõde, im ñan bõprae ad bar wõtlok ie.</a:t>
            </a:r>
          </a:p>
        </p:txBody>
      </p:sp>
      <p:sp>
        <p:nvSpPr>
          <p:cNvPr id="214" name="CuadroTexto 8">
            <a:extLst>
              <a:ext uri="{FF2B5EF4-FFF2-40B4-BE49-F238E27FC236}">
                <a16:creationId xmlns:a16="http://schemas.microsoft.com/office/drawing/2014/main" id="{F5450070-B3EA-2B29-5858-B03A69DE92E8}"/>
              </a:ext>
            </a:extLst>
          </p:cNvPr>
          <p:cNvSpPr txBox="1"/>
          <p:nvPr/>
        </p:nvSpPr>
        <p:spPr>
          <a:xfrm>
            <a:off x="236623" y="1234860"/>
            <a:ext cx="7228460"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600"/>
              </a:spcBef>
              <a:defRPr sz="2000" b="1"/>
            </a:lvl1pPr>
          </a:lstStyle>
          <a:p>
            <a:r>
              <a:t>Jerawiwi in ejejjet an laplok ibben jet jerawiwi ko einwot bwid ko im riab ko rekkar kōmmani ibwiljin ro jeid im jatid make, me kar bōktok ñan iman jikin ekajet ko.</a:t>
            </a:r>
          </a:p>
        </p:txBody>
      </p:sp>
      <p:graphicFrame>
        <p:nvGraphicFramePr>
          <p:cNvPr id="2" name="Diagrama 1">
            <a:extLst>
              <a:ext uri="{FF2B5EF4-FFF2-40B4-BE49-F238E27FC236}">
                <a16:creationId xmlns:a16="http://schemas.microsoft.com/office/drawing/2014/main" id="{970B5028-18DE-208E-1976-C7E95F45047F}"/>
              </a:ext>
            </a:extLst>
          </p:cNvPr>
          <p:cNvGraphicFramePr/>
          <p:nvPr>
            <p:extLst>
              <p:ext uri="{D42A27DB-BD31-4B8C-83A1-F6EECF244321}">
                <p14:modId xmlns:p14="http://schemas.microsoft.com/office/powerpoint/2010/main" val="161733955"/>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94198009"/>
      </p:ext>
    </p:extLst>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181"/>
                                        </p:tgtEl>
                                        <p:attrNameLst>
                                          <p:attrName>style.visibility</p:attrName>
                                        </p:attrNameLst>
                                      </p:cBhvr>
                                      <p:to>
                                        <p:strVal val="visible"/>
                                      </p:to>
                                    </p:set>
                                    <p:anim calcmode="lin" valueType="num">
                                      <p:cBhvr>
                                        <p:cTn id="7" dur="500" fill="hold"/>
                                        <p:tgtEl>
                                          <p:spTgt spid="181"/>
                                        </p:tgtEl>
                                        <p:attrNameLst>
                                          <p:attrName>ppt_x</p:attrName>
                                        </p:attrNameLst>
                                      </p:cBhvr>
                                      <p:tavLst>
                                        <p:tav tm="0">
                                          <p:val>
                                            <p:strVal val="#ppt_x"/>
                                          </p:val>
                                        </p:tav>
                                        <p:tav tm="100000">
                                          <p:val>
                                            <p:strVal val="#ppt_x"/>
                                          </p:val>
                                        </p:tav>
                                      </p:tavLst>
                                    </p:anim>
                                    <p:anim calcmode="lin" valueType="num">
                                      <p:cBhvr>
                                        <p:cTn id="8" dur="500" fill="hold"/>
                                        <p:tgtEl>
                                          <p:spTgt spid="18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p:tmAbs val="0"/>
                                  </p:iterate>
                                  <p:childTnLst>
                                    <p:set>
                                      <p:cBhvr>
                                        <p:cTn id="11" fill="hold"/>
                                        <p:tgtEl>
                                          <p:spTgt spid="209"/>
                                        </p:tgtEl>
                                        <p:attrNameLst>
                                          <p:attrName>style.visibility</p:attrName>
                                        </p:attrNameLst>
                                      </p:cBhvr>
                                      <p:to>
                                        <p:strVal val="visible"/>
                                      </p:to>
                                    </p:set>
                                    <p:animEffect transition="in" filter="wipe(left)">
                                      <p:cBhvr>
                                        <p:cTn id="12" dur="500"/>
                                        <p:tgtEl>
                                          <p:spTgt spid="20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180"/>
                                        </p:tgtEl>
                                        <p:attrNameLst>
                                          <p:attrName>style.visibility</p:attrName>
                                        </p:attrNameLst>
                                      </p:cBhvr>
                                      <p:to>
                                        <p:strVal val="visible"/>
                                      </p:to>
                                    </p:set>
                                    <p:anim calcmode="lin" valueType="num">
                                      <p:cBhvr>
                                        <p:cTn id="17" dur="500" fill="hold"/>
                                        <p:tgtEl>
                                          <p:spTgt spid="180"/>
                                        </p:tgtEl>
                                        <p:attrNameLst>
                                          <p:attrName>ppt_x</p:attrName>
                                        </p:attrNameLst>
                                      </p:cBhvr>
                                      <p:tavLst>
                                        <p:tav tm="0">
                                          <p:val>
                                            <p:strVal val="#ppt_x"/>
                                          </p:val>
                                        </p:tav>
                                        <p:tav tm="100000">
                                          <p:val>
                                            <p:strVal val="#ppt_x"/>
                                          </p:val>
                                        </p:tav>
                                      </p:tavLst>
                                    </p:anim>
                                    <p:anim calcmode="lin" valueType="num">
                                      <p:cBhvr>
                                        <p:cTn id="18" dur="500" fill="hold"/>
                                        <p:tgtEl>
                                          <p:spTgt spid="18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iterate>
                                    <p:tmAbs val="0"/>
                                  </p:iterate>
                                  <p:childTnLst>
                                    <p:set>
                                      <p:cBhvr>
                                        <p:cTn id="21" fill="hold"/>
                                        <p:tgtEl>
                                          <p:spTgt spid="214"/>
                                        </p:tgtEl>
                                        <p:attrNameLst>
                                          <p:attrName>style.visibility</p:attrName>
                                        </p:attrNameLst>
                                      </p:cBhvr>
                                      <p:to>
                                        <p:strVal val="visible"/>
                                      </p:to>
                                    </p:set>
                                    <p:animEffect transition="in" filter="wipe(left)">
                                      <p:cBhvr>
                                        <p:cTn id="22" dur="500"/>
                                        <p:tgtEl>
                                          <p:spTgt spid="214"/>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iterate>
                                    <p:tmAbs val="0"/>
                                  </p:iterate>
                                  <p:childTnLst>
                                    <p:set>
                                      <p:cBhvr>
                                        <p:cTn id="26" fill="hold"/>
                                        <p:tgtEl>
                                          <p:spTgt spid="212"/>
                                        </p:tgtEl>
                                        <p:attrNameLst>
                                          <p:attrName>style.visibility</p:attrName>
                                        </p:attrNameLst>
                                      </p:cBhvr>
                                      <p:to>
                                        <p:strVal val="visible"/>
                                      </p:to>
                                    </p:set>
                                    <p:anim calcmode="lin" valueType="num">
                                      <p:cBhvr>
                                        <p:cTn id="27" dur="500" fill="hold"/>
                                        <p:tgtEl>
                                          <p:spTgt spid="212"/>
                                        </p:tgtEl>
                                        <p:attrNameLst>
                                          <p:attrName>ppt_w</p:attrName>
                                        </p:attrNameLst>
                                      </p:cBhvr>
                                      <p:tavLst>
                                        <p:tav tm="0">
                                          <p:val>
                                            <p:fltVal val="0"/>
                                          </p:val>
                                        </p:tav>
                                        <p:tav tm="100000">
                                          <p:val>
                                            <p:strVal val="#ppt_w"/>
                                          </p:val>
                                        </p:tav>
                                      </p:tavLst>
                                    </p:anim>
                                    <p:anim calcmode="lin" valueType="num">
                                      <p:cBhvr>
                                        <p:cTn id="28" dur="500" fill="hold"/>
                                        <p:tgtEl>
                                          <p:spTgt spid="212"/>
                                        </p:tgtEl>
                                        <p:attrNameLst>
                                          <p:attrName>ppt_h</p:attrName>
                                        </p:attrNameLst>
                                      </p:cBhvr>
                                      <p:tavLst>
                                        <p:tav tm="0">
                                          <p:val>
                                            <p:fltVal val="0"/>
                                          </p:val>
                                        </p:tav>
                                        <p:tav tm="100000">
                                          <p:val>
                                            <p:strVal val="#ppt_h"/>
                                          </p:val>
                                        </p:tav>
                                      </p:tavLst>
                                    </p:anim>
                                    <p:anim calcmode="lin" valueType="num">
                                      <p:cBhvr>
                                        <p:cTn id="29" dur="500" fill="hold"/>
                                        <p:tgtEl>
                                          <p:spTgt spid="212"/>
                                        </p:tgtEl>
                                        <p:attrNameLst>
                                          <p:attrName>ppt_x</p:attrName>
                                        </p:attrNameLst>
                                      </p:cBhvr>
                                      <p:tavLst>
                                        <p:tav tm="0" fmla="#ppt_x+(cos(-2*pi*(1-$))*-#ppt_x-sin(-2*pi*(1-$))*(1-#ppt_y))*(1-$)">
                                          <p:val>
                                            <p:fltVal val="0"/>
                                          </p:val>
                                        </p:tav>
                                        <p:tav tm="100000">
                                          <p:val>
                                            <p:fltVal val="1"/>
                                          </p:val>
                                        </p:tav>
                                      </p:tavLst>
                                    </p:anim>
                                    <p:anim calcmode="lin" valueType="num">
                                      <p:cBhvr>
                                        <p:cTn id="30" dur="500" fill="hold"/>
                                        <p:tgtEl>
                                          <p:spTgt spid="212"/>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500"/>
                            </p:stCondLst>
                            <p:childTnLst>
                              <p:par>
                                <p:cTn id="32" presetID="22" presetClass="entr" presetSubtype="8" fill="hold" grpId="0" nodeType="afterEffect">
                                  <p:stCondLst>
                                    <p:cond delay="0"/>
                                  </p:stCondLst>
                                  <p:iterate>
                                    <p:tmAbs val="0"/>
                                  </p:iterate>
                                  <p:childTnLst>
                                    <p:set>
                                      <p:cBhvr>
                                        <p:cTn id="33" fill="hold"/>
                                        <p:tgtEl>
                                          <p:spTgt spid="213"/>
                                        </p:tgtEl>
                                        <p:attrNameLst>
                                          <p:attrName>style.visibility</p:attrName>
                                        </p:attrNameLst>
                                      </p:cBhvr>
                                      <p:to>
                                        <p:strVal val="visible"/>
                                      </p:to>
                                    </p:set>
                                    <p:animEffect transition="in" filter="wipe(left)">
                                      <p:cBhvr>
                                        <p:cTn id="34" dur="500"/>
                                        <p:tgtEl>
                                          <p:spTgt spid="2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8F40703-DCF5-4168-9C3F-BB7FAA75591F}"/>
                                            </p:graphicEl>
                                          </p:spTgt>
                                        </p:tgtEl>
                                        <p:attrNameLst>
                                          <p:attrName>style.visibility</p:attrName>
                                        </p:attrNameLst>
                                      </p:cBhvr>
                                      <p:to>
                                        <p:strVal val="visible"/>
                                      </p:to>
                                    </p:set>
                                    <p:anim calcmode="lin" valueType="num">
                                      <p:cBhvr>
                                        <p:cTn id="39" dur="500" fill="hold"/>
                                        <p:tgtEl>
                                          <p:spTgt spid="2">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8F40703-DCF5-4168-9C3F-BB7FAA75591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A71A984-303D-40C2-9365-87BCBCFABECE}"/>
                                            </p:graphicEl>
                                          </p:spTgt>
                                        </p:tgtEl>
                                        <p:attrNameLst>
                                          <p:attrName>style.visibility</p:attrName>
                                        </p:attrNameLst>
                                      </p:cBhvr>
                                      <p:to>
                                        <p:strVal val="visible"/>
                                      </p:to>
                                    </p:set>
                                    <p:anim calcmode="lin" valueType="num">
                                      <p:cBhvr>
                                        <p:cTn id="46" dur="500" fill="hold"/>
                                        <p:tgtEl>
                                          <p:spTgt spid="2">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A71A984-303D-40C2-9365-87BCBCFABECE}"/>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
                                            <p:graphicEl>
                                              <a:dgm id="{DEE04D14-ACC9-447E-A6D9-832CEC3780B8}"/>
                                            </p:graphicEl>
                                          </p:spTgt>
                                        </p:tgtEl>
                                        <p:attrNameLst>
                                          <p:attrName>style.visibility</p:attrName>
                                        </p:attrNameLst>
                                      </p:cBhvr>
                                      <p:to>
                                        <p:strVal val="visible"/>
                                      </p:to>
                                    </p:set>
                                    <p:anim calcmode="lin" valueType="num">
                                      <p:cBhvr>
                                        <p:cTn id="51" dur="500" fill="hold"/>
                                        <p:tgtEl>
                                          <p:spTgt spid="2">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DEE04D14-ACC9-447E-A6D9-832CEC3780B8}"/>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891ED311-F33C-43E0-BCE8-DF8EEEA0662D}"/>
                                            </p:graphicEl>
                                          </p:spTgt>
                                        </p:tgtEl>
                                        <p:attrNameLst>
                                          <p:attrName>style.visibility</p:attrName>
                                        </p:attrNameLst>
                                      </p:cBhvr>
                                      <p:to>
                                        <p:strVal val="visible"/>
                                      </p:to>
                                    </p:set>
                                    <p:anim calcmode="lin" valueType="num">
                                      <p:cBhvr>
                                        <p:cTn id="58" dur="500" fill="hold"/>
                                        <p:tgtEl>
                                          <p:spTgt spid="2">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891ED311-F33C-43E0-BCE8-DF8EEEA0662D}"/>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
                                            <p:graphicEl>
                                              <a:dgm id="{AF1E3A65-082D-418E-88A0-13B98CA94B80}"/>
                                            </p:graphicEl>
                                          </p:spTgt>
                                        </p:tgtEl>
                                        <p:attrNameLst>
                                          <p:attrName>style.visibility</p:attrName>
                                        </p:attrNameLst>
                                      </p:cBhvr>
                                      <p:to>
                                        <p:strVal val="visible"/>
                                      </p:to>
                                    </p:set>
                                    <p:anim calcmode="lin" valueType="num">
                                      <p:cBhvr>
                                        <p:cTn id="63" dur="500" fill="hold"/>
                                        <p:tgtEl>
                                          <p:spTgt spid="2">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F1E3A65-082D-418E-88A0-13B98CA94B8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F1CA706-5070-453D-8F1E-77815CB7DA8A}"/>
                                            </p:graphicEl>
                                          </p:spTgt>
                                        </p:tgtEl>
                                        <p:attrNameLst>
                                          <p:attrName>style.visibility</p:attrName>
                                        </p:attrNameLst>
                                      </p:cBhvr>
                                      <p:to>
                                        <p:strVal val="visible"/>
                                      </p:to>
                                    </p:set>
                                    <p:anim calcmode="lin" valueType="num">
                                      <p:cBhvr>
                                        <p:cTn id="70" dur="500" fill="hold"/>
                                        <p:tgtEl>
                                          <p:spTgt spid="2">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F1CA706-5070-453D-8F1E-77815CB7DA8A}"/>
                                            </p:graphicEl>
                                          </p:spTgt>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
                                            <p:graphicEl>
                                              <a:dgm id="{421F82FE-17A7-46E8-920D-3EA7353FF2DB}"/>
                                            </p:graphicEl>
                                          </p:spTgt>
                                        </p:tgtEl>
                                        <p:attrNameLst>
                                          <p:attrName>style.visibility</p:attrName>
                                        </p:attrNameLst>
                                      </p:cBhvr>
                                      <p:to>
                                        <p:strVal val="visible"/>
                                      </p:to>
                                    </p:set>
                                    <p:anim calcmode="lin" valueType="num">
                                      <p:cBhvr>
                                        <p:cTn id="75" dur="500" fill="hold"/>
                                        <p:tgtEl>
                                          <p:spTgt spid="2">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421F82FE-17A7-46E8-920D-3EA7353FF2D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A9C60E45-6C8E-46C4-9921-F86C7A834BDB}"/>
                                            </p:graphicEl>
                                          </p:spTgt>
                                        </p:tgtEl>
                                        <p:attrNameLst>
                                          <p:attrName>style.visibility</p:attrName>
                                        </p:attrNameLst>
                                      </p:cBhvr>
                                      <p:to>
                                        <p:strVal val="visible"/>
                                      </p:to>
                                    </p:set>
                                    <p:anim calcmode="lin" valueType="num">
                                      <p:cBhvr>
                                        <p:cTn id="82" dur="500" fill="hold"/>
                                        <p:tgtEl>
                                          <p:spTgt spid="2">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A9C60E45-6C8E-46C4-9921-F86C7A834BDB}"/>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D2B1D707-27EC-4FF1-91C9-7BB673A2B5A0}"/>
                                            </p:graphicEl>
                                          </p:spTgt>
                                        </p:tgtEl>
                                        <p:attrNameLst>
                                          <p:attrName>style.visibility</p:attrName>
                                        </p:attrNameLst>
                                      </p:cBhvr>
                                      <p:to>
                                        <p:strVal val="visible"/>
                                      </p:to>
                                    </p:set>
                                    <p:anim calcmode="lin" valueType="num">
                                      <p:cBhvr>
                                        <p:cTn id="89" dur="500" fill="hold"/>
                                        <p:tgtEl>
                                          <p:spTgt spid="2">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D2B1D707-27EC-4FF1-91C9-7BB673A2B5A0}"/>
                                            </p:graphicEl>
                                          </p:spTgt>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
                                            <p:graphicEl>
                                              <a:dgm id="{094EF217-186A-4E3C-A5A2-6CDED7D127F3}"/>
                                            </p:graphicEl>
                                          </p:spTgt>
                                        </p:tgtEl>
                                        <p:attrNameLst>
                                          <p:attrName>style.visibility</p:attrName>
                                        </p:attrNameLst>
                                      </p:cBhvr>
                                      <p:to>
                                        <p:strVal val="visible"/>
                                      </p:to>
                                    </p:set>
                                    <p:anim calcmode="lin" valueType="num">
                                      <p:cBhvr>
                                        <p:cTn id="94" dur="500" fill="hold"/>
                                        <p:tgtEl>
                                          <p:spTgt spid="2">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094EF217-186A-4E3C-A5A2-6CDED7D127F3}"/>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3D9C0AAA-D938-4478-9F30-BE6E2E2CB4A2}"/>
                                            </p:graphicEl>
                                          </p:spTgt>
                                        </p:tgtEl>
                                        <p:attrNameLst>
                                          <p:attrName>style.visibility</p:attrName>
                                        </p:attrNameLst>
                                      </p:cBhvr>
                                      <p:to>
                                        <p:strVal val="visible"/>
                                      </p:to>
                                    </p:set>
                                    <p:anim calcmode="lin" valueType="num">
                                      <p:cBhvr>
                                        <p:cTn id="101" dur="500" fill="hold"/>
                                        <p:tgtEl>
                                          <p:spTgt spid="2">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3D9C0AAA-D938-4478-9F30-BE6E2E2CB4A2}"/>
                                            </p:graphicEl>
                                          </p:spTgt>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
                                            <p:graphicEl>
                                              <a:dgm id="{BD3D95B7-C2D1-4248-B510-B818E008E93B}"/>
                                            </p:graphicEl>
                                          </p:spTgt>
                                        </p:tgtEl>
                                        <p:attrNameLst>
                                          <p:attrName>style.visibility</p:attrName>
                                        </p:attrNameLst>
                                      </p:cBhvr>
                                      <p:to>
                                        <p:strVal val="visible"/>
                                      </p:to>
                                    </p:set>
                                    <p:anim calcmode="lin" valueType="num">
                                      <p:cBhvr>
                                        <p:cTn id="106" dur="500" fill="hold"/>
                                        <p:tgtEl>
                                          <p:spTgt spid="2">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advAuto="0"/>
      <p:bldP spid="181" grpId="0" animBg="1" advAuto="0"/>
      <p:bldP spid="209" grpId="0" animBg="1" advAuto="0"/>
      <p:bldP spid="212" grpId="0" animBg="1" advAuto="0"/>
      <p:bldP spid="213" grpId="0" animBg="1" advAuto="0"/>
      <p:bldP spid="214" grpId="0" animBg="1" advAuto="0"/>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6" name="CuadroTexto 2"/>
          <p:cNvSpPr txBox="1"/>
          <p:nvPr/>
        </p:nvSpPr>
        <p:spPr>
          <a:xfrm>
            <a:off x="5553075" y="731550"/>
            <a:ext cx="6353877" cy="4154984"/>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8800" b="1">
                <a:ln w="12700" cap="flat">
                  <a:solidFill>
                    <a:srgbClr val="801A00"/>
                  </a:solidFill>
                  <a:prstDash val="solid"/>
                  <a:round/>
                </a:ln>
                <a:blipFill rotWithShape="1">
                  <a:blip r:embed="rId3"/>
                  <a:srcRect/>
                  <a:tile tx="0" ty="0" sx="100000" sy="100000" flip="none" algn="tl"/>
                </a:blipFill>
              </a:defRPr>
            </a:lvl1pPr>
          </a:lstStyle>
          <a:p>
            <a:r>
              <a:rPr dirty="0" err="1"/>
              <a:t>JERAWIWI</a:t>
            </a:r>
            <a:r>
              <a:rPr dirty="0"/>
              <a:t> </a:t>
            </a:r>
            <a:r>
              <a:rPr dirty="0" err="1"/>
              <a:t>ILOAN</a:t>
            </a:r>
            <a:r>
              <a:rPr dirty="0"/>
              <a:t> </a:t>
            </a:r>
            <a:r>
              <a:rPr dirty="0" err="1"/>
              <a:t>EKLEJIA</a:t>
            </a:r>
            <a:r>
              <a:rPr dirty="0"/>
              <a:t> </a:t>
            </a:r>
            <a:r>
              <a:rPr dirty="0" err="1"/>
              <a:t>EO</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rippl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18" name="Imagen 11" descr="Imagen 11"/>
          <p:cNvPicPr>
            <a:picLocks noChangeAspect="1"/>
          </p:cNvPicPr>
          <p:nvPr/>
        </p:nvPicPr>
        <p:blipFill>
          <a:blip r:embed="rId3"/>
          <a:stretch>
            <a:fillRect/>
          </a:stretch>
        </p:blipFill>
        <p:spPr>
          <a:xfrm>
            <a:off x="0" y="1348978"/>
            <a:ext cx="12192000" cy="83345"/>
          </a:xfrm>
          <a:prstGeom prst="rect">
            <a:avLst/>
          </a:prstGeom>
          <a:ln w="12700">
            <a:miter lim="400000"/>
          </a:ln>
          <a:effectLst>
            <a:outerShdw blurRad="50800" dist="38100" dir="5400000" rotWithShape="0">
              <a:srgbClr val="000000">
                <a:alpha val="40000"/>
              </a:srgbClr>
            </a:outerShdw>
          </a:effectLst>
        </p:spPr>
      </p:pic>
      <p:sp>
        <p:nvSpPr>
          <p:cNvPr id="219" name="CuadroTexto 2"/>
          <p:cNvSpPr txBox="1"/>
          <p:nvPr/>
        </p:nvSpPr>
        <p:spPr>
          <a:xfrm>
            <a:off x="45719" y="-1"/>
            <a:ext cx="12100560"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400" b="1">
                <a:ln w="13461" cap="flat">
                  <a:solidFill>
                    <a:srgbClr val="FBF99F"/>
                  </a:solidFill>
                  <a:prstDash val="solid"/>
                  <a:round/>
                </a:ln>
                <a:solidFill>
                  <a:srgbClr val="BF2600"/>
                </a:solidFill>
                <a:effectLst>
                  <a:outerShdw dist="38100" dir="2700000" rotWithShape="0">
                    <a:srgbClr val="000000"/>
                  </a:outerShdw>
                </a:effectLst>
              </a:defRPr>
            </a:lvl1pPr>
          </a:lstStyle>
          <a:p>
            <a:r>
              <a:t>KÕTLOK BWE EN JERAWIWI</a:t>
            </a:r>
          </a:p>
        </p:txBody>
      </p:sp>
      <p:sp>
        <p:nvSpPr>
          <p:cNvPr id="220" name="CuadroTexto 4"/>
          <p:cNvSpPr txBox="1"/>
          <p:nvPr/>
        </p:nvSpPr>
        <p:spPr>
          <a:xfrm>
            <a:off x="1150619" y="676571"/>
            <a:ext cx="9890760"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a:solidFill>
                  <a:srgbClr val="7030A0"/>
                </a:solidFill>
                <a:latin typeface="Comic Sans MS"/>
                <a:ea typeface="Comic Sans MS"/>
                <a:cs typeface="Comic Sans MS"/>
                <a:sym typeface="Comic Sans MS"/>
              </a:defRPr>
            </a:pPr>
            <a:r>
              <a:t>“Im kwoj utiej buruōm! Ejelok am kar etal ilo buromõj ke im jolok armij eo ear kōmmane men in jen am kobalok?” </a:t>
            </a:r>
            <a:r>
              <a:rPr sz="1400"/>
              <a:t>(1 Ri-KOrinth 5:2 </a:t>
            </a:r>
            <a:r>
              <a:rPr sz="1100"/>
              <a:t>NIV</a:t>
            </a:r>
            <a:r>
              <a:rPr sz="1400"/>
              <a:t>)</a:t>
            </a:r>
          </a:p>
        </p:txBody>
      </p:sp>
      <p:sp>
        <p:nvSpPr>
          <p:cNvPr id="221" name="CuadroTexto 6"/>
          <p:cNvSpPr txBox="1"/>
          <p:nvPr/>
        </p:nvSpPr>
        <p:spPr>
          <a:xfrm>
            <a:off x="124991" y="1406692"/>
            <a:ext cx="8098069"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600"/>
              </a:spcBef>
              <a:defRPr sz="2000" b="1"/>
            </a:pPr>
            <a:r>
              <a:t>Ilo Eklejia eo ilo Korinth ekkar wor “lũñ ibwiljimi, im juõn kain eo me ri pagan ro re jab kõtlok” (1 Cor. 5:1 </a:t>
            </a:r>
            <a:r>
              <a:rPr sz="1600"/>
              <a:t>NIV</a:t>
            </a:r>
            <a:r>
              <a:t>).</a:t>
            </a:r>
          </a:p>
        </p:txBody>
      </p:sp>
      <p:grpSp>
        <p:nvGrpSpPr>
          <p:cNvPr id="224" name="Imagen 3"/>
          <p:cNvGrpSpPr/>
          <p:nvPr/>
        </p:nvGrpSpPr>
        <p:grpSpPr>
          <a:xfrm>
            <a:off x="8263683" y="1728756"/>
            <a:ext cx="3724524" cy="2131646"/>
            <a:chOff x="0" y="0"/>
            <a:chExt cx="3724522" cy="2131645"/>
          </a:xfrm>
        </p:grpSpPr>
        <p:sp>
          <p:nvSpPr>
            <p:cNvPr id="222" name="Shape"/>
            <p:cNvSpPr/>
            <p:nvPr/>
          </p:nvSpPr>
          <p:spPr>
            <a:xfrm>
              <a:off x="0" y="-1"/>
              <a:ext cx="3724523" cy="2131647"/>
            </a:xfrm>
            <a:custGeom>
              <a:avLst/>
              <a:gdLst/>
              <a:ahLst/>
              <a:cxnLst>
                <a:cxn ang="0">
                  <a:pos x="wd2" y="hd2"/>
                </a:cxn>
                <a:cxn ang="5400000">
                  <a:pos x="wd2" y="hd2"/>
                </a:cxn>
                <a:cxn ang="10800000">
                  <a:pos x="wd2" y="hd2"/>
                </a:cxn>
                <a:cxn ang="16200000">
                  <a:pos x="wd2" y="hd2"/>
                </a:cxn>
              </a:cxnLst>
              <a:rect l="0" t="0" r="r" b="b"/>
              <a:pathLst>
                <a:path w="21600" h="21600" extrusionOk="0">
                  <a:moveTo>
                    <a:pt x="3370" y="0"/>
                  </a:moveTo>
                  <a:lnTo>
                    <a:pt x="21600" y="0"/>
                  </a:lnTo>
                  <a:lnTo>
                    <a:pt x="21600" y="0"/>
                  </a:lnTo>
                  <a:lnTo>
                    <a:pt x="21600" y="15712"/>
                  </a:lnTo>
                  <a:lnTo>
                    <a:pt x="18230" y="21600"/>
                  </a:lnTo>
                  <a:lnTo>
                    <a:pt x="0" y="21600"/>
                  </a:lnTo>
                  <a:lnTo>
                    <a:pt x="0" y="21600"/>
                  </a:lnTo>
                  <a:lnTo>
                    <a:pt x="0" y="5888"/>
                  </a:ln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23" name="image10.png" descr="image10.png"/>
            <p:cNvPicPr>
              <a:picLocks noChangeAspect="1"/>
            </p:cNvPicPr>
            <p:nvPr/>
          </p:nvPicPr>
          <p:blipFill>
            <a:blip r:embed="rId4"/>
            <a:srcRect b="1"/>
            <a:stretch>
              <a:fillRect/>
            </a:stretch>
          </p:blipFill>
          <p:spPr>
            <a:xfrm>
              <a:off x="0" y="0"/>
              <a:ext cx="3724523" cy="2131616"/>
            </a:xfrm>
            <a:custGeom>
              <a:avLst/>
              <a:gdLst/>
              <a:ahLst/>
              <a:cxnLst>
                <a:cxn ang="0">
                  <a:pos x="wd2" y="hd2"/>
                </a:cxn>
                <a:cxn ang="5400000">
                  <a:pos x="wd2" y="hd2"/>
                </a:cxn>
                <a:cxn ang="10800000">
                  <a:pos x="wd2" y="hd2"/>
                </a:cxn>
                <a:cxn ang="16200000">
                  <a:pos x="wd2" y="hd2"/>
                </a:cxn>
              </a:cxnLst>
              <a:rect l="0" t="0" r="r" b="b"/>
              <a:pathLst>
                <a:path w="21600" h="21600" extrusionOk="0">
                  <a:moveTo>
                    <a:pt x="3369" y="0"/>
                  </a:moveTo>
                  <a:lnTo>
                    <a:pt x="0" y="5888"/>
                  </a:lnTo>
                  <a:lnTo>
                    <a:pt x="0" y="21600"/>
                  </a:lnTo>
                  <a:lnTo>
                    <a:pt x="18231" y="21600"/>
                  </a:lnTo>
                  <a:lnTo>
                    <a:pt x="21600" y="15712"/>
                  </a:lnTo>
                  <a:lnTo>
                    <a:pt x="21600" y="0"/>
                  </a:lnTo>
                  <a:lnTo>
                    <a:pt x="3369" y="0"/>
                  </a:lnTo>
                  <a:close/>
                </a:path>
              </a:pathLst>
            </a:custGeom>
            <a:ln w="57150" cap="sq">
              <a:solidFill>
                <a:srgbClr val="7030A0"/>
              </a:solidFill>
              <a:prstDash val="solid"/>
              <a:miter lim="800000"/>
            </a:ln>
            <a:effectLst>
              <a:outerShdw blurRad="88900" rotWithShape="0">
                <a:srgbClr val="000000">
                  <a:alpha val="45000"/>
                </a:srgbClr>
              </a:outerShdw>
            </a:effectLst>
          </p:spPr>
        </p:pic>
      </p:grpSp>
      <p:grpSp>
        <p:nvGrpSpPr>
          <p:cNvPr id="227" name="Imagen 7"/>
          <p:cNvGrpSpPr/>
          <p:nvPr/>
        </p:nvGrpSpPr>
        <p:grpSpPr>
          <a:xfrm>
            <a:off x="209445" y="3858117"/>
            <a:ext cx="4227356" cy="2558246"/>
            <a:chOff x="0" y="0"/>
            <a:chExt cx="4227354" cy="2558245"/>
          </a:xfrm>
        </p:grpSpPr>
        <p:sp>
          <p:nvSpPr>
            <p:cNvPr id="225" name="Shape"/>
            <p:cNvSpPr/>
            <p:nvPr/>
          </p:nvSpPr>
          <p:spPr>
            <a:xfrm>
              <a:off x="0" y="0"/>
              <a:ext cx="4227355" cy="2558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421" y="0"/>
                  </a:lnTo>
                  <a:lnTo>
                    <a:pt x="21600" y="3600"/>
                  </a:lnTo>
                  <a:lnTo>
                    <a:pt x="21600" y="21600"/>
                  </a:lnTo>
                  <a:lnTo>
                    <a:pt x="21600" y="21600"/>
                  </a:lnTo>
                  <a:lnTo>
                    <a:pt x="2179" y="21600"/>
                  </a:lnTo>
                  <a:lnTo>
                    <a:pt x="0" y="18000"/>
                  </a:lnTo>
                  <a:lnTo>
                    <a:pt x="0" y="0"/>
                  </a:ln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26" name="image11.jpeg" descr="image11.jpeg"/>
            <p:cNvPicPr>
              <a:picLocks noChangeAspect="1"/>
            </p:cNvPicPr>
            <p:nvPr/>
          </p:nvPicPr>
          <p:blipFill>
            <a:blip r:embed="rId5"/>
            <a:srcRect/>
            <a:stretch>
              <a:fillRect/>
            </a:stretch>
          </p:blipFill>
          <p:spPr>
            <a:xfrm>
              <a:off x="0" y="0"/>
              <a:ext cx="4227355" cy="25582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001"/>
                  </a:lnTo>
                  <a:lnTo>
                    <a:pt x="2178" y="21600"/>
                  </a:lnTo>
                  <a:lnTo>
                    <a:pt x="21600" y="21600"/>
                  </a:lnTo>
                  <a:lnTo>
                    <a:pt x="21600" y="3599"/>
                  </a:lnTo>
                  <a:lnTo>
                    <a:pt x="19420" y="0"/>
                  </a:lnTo>
                  <a:lnTo>
                    <a:pt x="0" y="0"/>
                  </a:lnTo>
                  <a:close/>
                </a:path>
              </a:pathLst>
            </a:custGeom>
            <a:ln w="57150" cap="sq">
              <a:solidFill>
                <a:srgbClr val="7030A0"/>
              </a:solidFill>
              <a:prstDash val="solid"/>
              <a:miter lim="800000"/>
            </a:ln>
            <a:effectLst>
              <a:outerShdw blurRad="88900" rotWithShape="0">
                <a:srgbClr val="000000">
                  <a:alpha val="45000"/>
                </a:srgbClr>
              </a:outerShdw>
            </a:effectLst>
          </p:spPr>
        </p:pic>
      </p:grpSp>
      <p:sp>
        <p:nvSpPr>
          <p:cNvPr id="228" name="CuadroTexto 9"/>
          <p:cNvSpPr txBox="1"/>
          <p:nvPr/>
        </p:nvSpPr>
        <p:spPr>
          <a:xfrm>
            <a:off x="4743499" y="4029391"/>
            <a:ext cx="7326581"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Kabuñ eo ear ejaak jen armij ro jen ailiñ ko jet. Bõklikit ko air make ear jiroñ ir bwe ren jab kõtlok air palele don meñe rej nuklid. Bareinwõt, air jelã kin Jeje ko ear kakajurlok lemnak in (Lev. 18:8).</a:t>
            </a:r>
          </a:p>
        </p:txBody>
      </p:sp>
      <p:sp>
        <p:nvSpPr>
          <p:cNvPr id="229" name="CuadroTexto 5"/>
          <p:cNvSpPr txBox="1"/>
          <p:nvPr/>
        </p:nvSpPr>
        <p:spPr>
          <a:xfrm>
            <a:off x="137517" y="2139259"/>
            <a:ext cx="7767308"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600"/>
              </a:spcBef>
              <a:defRPr sz="2000" b="1"/>
            </a:pPr>
            <a:r>
              <a:t>Ej walok iloan Eklejia eo me ro nukid rej palele dron im ej juon joran elap ej bok jikin ie. Ak jekjek rot eo ear laplok an nana kinke, ijellokin an kar membōr ro ukwelok, rar utiej buruer ilo air kommone jerawiwi rot in (1 Cor. 5:2 </a:t>
            </a:r>
            <a:r>
              <a:rPr sz="1600"/>
              <a:t>NIV</a:t>
            </a:r>
            <a:r>
              <a:t>).</a:t>
            </a:r>
          </a:p>
        </p:txBody>
      </p:sp>
      <p:sp>
        <p:nvSpPr>
          <p:cNvPr id="230" name="CuadroTexto 10"/>
          <p:cNvSpPr txBox="1"/>
          <p:nvPr/>
        </p:nvSpPr>
        <p:spPr>
          <a:xfrm>
            <a:off x="4743499" y="5380278"/>
            <a:ext cx="7326581"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Elañe rej alikar bwe kõtan in ej jerawiwi... etke rar utiej burueir kake (1 Cor. 5:6)? Baamle ro rej bōk koņaer rej ke ri-utiej ilo kabuñ eo? Rar ke utiej buruer kin air juon kabuñ eo ej kijenmij kin ri jerawiwi ro?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219"/>
                                        </p:tgtEl>
                                        <p:attrNameLst>
                                          <p:attrName>style.visibility</p:attrName>
                                        </p:attrNameLst>
                                      </p:cBhvr>
                                      <p:to>
                                        <p:strVal val="visible"/>
                                      </p:to>
                                    </p:set>
                                    <p:anim calcmode="lin" valueType="num">
                                      <p:cBhvr>
                                        <p:cTn id="7" dur="800" fill="hold"/>
                                        <p:tgtEl>
                                          <p:spTgt spid="219"/>
                                        </p:tgtEl>
                                        <p:attrNameLst>
                                          <p:attrName>ppt_w</p:attrName>
                                        </p:attrNameLst>
                                      </p:cBhvr>
                                      <p:tavLst>
                                        <p:tav tm="0">
                                          <p:val>
                                            <p:fltVal val="0"/>
                                          </p:val>
                                        </p:tav>
                                        <p:tav tm="100000">
                                          <p:val>
                                            <p:strVal val="#ppt_w"/>
                                          </p:val>
                                        </p:tav>
                                      </p:tavLst>
                                    </p:anim>
                                    <p:anim calcmode="lin" valueType="num">
                                      <p:cBhvr>
                                        <p:cTn id="8" dur="800" fill="hold"/>
                                        <p:tgtEl>
                                          <p:spTgt spid="219"/>
                                        </p:tgtEl>
                                        <p:attrNameLst>
                                          <p:attrName>ppt_h</p:attrName>
                                        </p:attrNameLst>
                                      </p:cBhvr>
                                      <p:tavLst>
                                        <p:tav tm="0">
                                          <p:val>
                                            <p:fltVal val="0"/>
                                          </p:val>
                                        </p:tav>
                                        <p:tav tm="100000">
                                          <p:val>
                                            <p:strVal val="#ppt_h"/>
                                          </p:val>
                                        </p:tav>
                                      </p:tavLst>
                                    </p:anim>
                                    <p:anim calcmode="lin" valueType="num">
                                      <p:cBhvr>
                                        <p:cTn id="9" dur="800" fill="hold"/>
                                        <p:tgtEl>
                                          <p:spTgt spid="219"/>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1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15" presetClass="entr" presetSubtype="0" fill="hold" grpId="2" nodeType="afterEffect">
                                  <p:stCondLst>
                                    <p:cond delay="0"/>
                                  </p:stCondLst>
                                  <p:iterate>
                                    <p:tmAbs val="0"/>
                                  </p:iterate>
                                  <p:childTnLst>
                                    <p:set>
                                      <p:cBhvr>
                                        <p:cTn id="13" fill="hold"/>
                                        <p:tgtEl>
                                          <p:spTgt spid="220"/>
                                        </p:tgtEl>
                                        <p:attrNameLst>
                                          <p:attrName>style.visibility</p:attrName>
                                        </p:attrNameLst>
                                      </p:cBhvr>
                                      <p:to>
                                        <p:strVal val="visible"/>
                                      </p:to>
                                    </p:set>
                                    <p:anim calcmode="lin" valueType="num">
                                      <p:cBhvr>
                                        <p:cTn id="14" dur="1000" fill="hold"/>
                                        <p:tgtEl>
                                          <p:spTgt spid="220"/>
                                        </p:tgtEl>
                                        <p:attrNameLst>
                                          <p:attrName>ppt_w</p:attrName>
                                        </p:attrNameLst>
                                      </p:cBhvr>
                                      <p:tavLst>
                                        <p:tav tm="0">
                                          <p:val>
                                            <p:fltVal val="0"/>
                                          </p:val>
                                        </p:tav>
                                        <p:tav tm="100000">
                                          <p:val>
                                            <p:strVal val="#ppt_w"/>
                                          </p:val>
                                        </p:tav>
                                      </p:tavLst>
                                    </p:anim>
                                    <p:anim calcmode="lin" valueType="num">
                                      <p:cBhvr>
                                        <p:cTn id="15" dur="1000" fill="hold"/>
                                        <p:tgtEl>
                                          <p:spTgt spid="220"/>
                                        </p:tgtEl>
                                        <p:attrNameLst>
                                          <p:attrName>ppt_h</p:attrName>
                                        </p:attrNameLst>
                                      </p:cBhvr>
                                      <p:tavLst>
                                        <p:tav tm="0">
                                          <p:val>
                                            <p:fltVal val="0"/>
                                          </p:val>
                                        </p:tav>
                                        <p:tav tm="100000">
                                          <p:val>
                                            <p:strVal val="#ppt_h"/>
                                          </p:val>
                                        </p:tav>
                                      </p:tavLst>
                                    </p:anim>
                                    <p:anim calcmode="lin" valueType="num">
                                      <p:cBhvr>
                                        <p:cTn id="16" dur="1000" fill="hold"/>
                                        <p:tgtEl>
                                          <p:spTgt spid="22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3" nodeType="clickEffect">
                                  <p:stCondLst>
                                    <p:cond delay="0"/>
                                  </p:stCondLst>
                                  <p:iterate>
                                    <p:tmAbs val="0"/>
                                  </p:iterate>
                                  <p:childTnLst>
                                    <p:set>
                                      <p:cBhvr>
                                        <p:cTn id="21" fill="hold"/>
                                        <p:tgtEl>
                                          <p:spTgt spid="224"/>
                                        </p:tgtEl>
                                        <p:attrNameLst>
                                          <p:attrName>style.visibility</p:attrName>
                                        </p:attrNameLst>
                                      </p:cBhvr>
                                      <p:to>
                                        <p:strVal val="visible"/>
                                      </p:to>
                                    </p:set>
                                    <p:animEffect transition="in" filter="strips(downLeft)">
                                      <p:cBhvr>
                                        <p:cTn id="22" dur="500"/>
                                        <p:tgtEl>
                                          <p:spTgt spid="224"/>
                                        </p:tgtEl>
                                      </p:cBhvr>
                                    </p:animEffect>
                                  </p:childTnLst>
                                </p:cTn>
                              </p:par>
                            </p:childTnLst>
                          </p:cTn>
                        </p:par>
                        <p:par>
                          <p:cTn id="23" fill="hold">
                            <p:stCondLst>
                              <p:cond delay="500"/>
                            </p:stCondLst>
                            <p:childTnLst>
                              <p:par>
                                <p:cTn id="24" presetID="22" presetClass="entr" presetSubtype="8" fill="hold" grpId="4" nodeType="afterEffect">
                                  <p:stCondLst>
                                    <p:cond delay="0"/>
                                  </p:stCondLst>
                                  <p:iterate>
                                    <p:tmAbs val="0"/>
                                  </p:iterate>
                                  <p:childTnLst>
                                    <p:set>
                                      <p:cBhvr>
                                        <p:cTn id="25" fill="hold"/>
                                        <p:tgtEl>
                                          <p:spTgt spid="221"/>
                                        </p:tgtEl>
                                        <p:attrNameLst>
                                          <p:attrName>style.visibility</p:attrName>
                                        </p:attrNameLst>
                                      </p:cBhvr>
                                      <p:to>
                                        <p:strVal val="visible"/>
                                      </p:to>
                                    </p:set>
                                    <p:animEffect transition="in" filter="wipe(left)">
                                      <p:cBhvr>
                                        <p:cTn id="26" dur="500"/>
                                        <p:tgtEl>
                                          <p:spTgt spid="22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5" nodeType="clickEffect">
                                  <p:stCondLst>
                                    <p:cond delay="0"/>
                                  </p:stCondLst>
                                  <p:iterate>
                                    <p:tmAbs val="0"/>
                                  </p:iterate>
                                  <p:childTnLst>
                                    <p:set>
                                      <p:cBhvr>
                                        <p:cTn id="30" fill="hold"/>
                                        <p:tgtEl>
                                          <p:spTgt spid="227"/>
                                        </p:tgtEl>
                                        <p:attrNameLst>
                                          <p:attrName>style.visibility</p:attrName>
                                        </p:attrNameLst>
                                      </p:cBhvr>
                                      <p:to>
                                        <p:strVal val="visible"/>
                                      </p:to>
                                    </p:set>
                                    <p:animEffect transition="in" filter="strips(downRight)">
                                      <p:cBhvr>
                                        <p:cTn id="31" dur="500"/>
                                        <p:tgtEl>
                                          <p:spTgt spid="227"/>
                                        </p:tgtEl>
                                      </p:cBhvr>
                                    </p:animEffect>
                                  </p:childTnLst>
                                </p:cTn>
                              </p:par>
                            </p:childTnLst>
                          </p:cTn>
                        </p:par>
                        <p:par>
                          <p:cTn id="32" fill="hold">
                            <p:stCondLst>
                              <p:cond delay="500"/>
                            </p:stCondLst>
                            <p:childTnLst>
                              <p:par>
                                <p:cTn id="33" presetID="22" presetClass="entr" presetSubtype="8" fill="hold" grpId="6" nodeType="afterEffect">
                                  <p:stCondLst>
                                    <p:cond delay="0"/>
                                  </p:stCondLst>
                                  <p:iterate>
                                    <p:tmAbs val="0"/>
                                  </p:iterate>
                                  <p:childTnLst>
                                    <p:set>
                                      <p:cBhvr>
                                        <p:cTn id="34" fill="hold"/>
                                        <p:tgtEl>
                                          <p:spTgt spid="229"/>
                                        </p:tgtEl>
                                        <p:attrNameLst>
                                          <p:attrName>style.visibility</p:attrName>
                                        </p:attrNameLst>
                                      </p:cBhvr>
                                      <p:to>
                                        <p:strVal val="visible"/>
                                      </p:to>
                                    </p:set>
                                    <p:animEffect transition="in" filter="wipe(left)">
                                      <p:cBhvr>
                                        <p:cTn id="35" dur="500"/>
                                        <p:tgtEl>
                                          <p:spTgt spid="2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7" nodeType="clickEffect">
                                  <p:stCondLst>
                                    <p:cond delay="0"/>
                                  </p:stCondLst>
                                  <p:iterate>
                                    <p:tmAbs val="0"/>
                                  </p:iterate>
                                  <p:childTnLst>
                                    <p:set>
                                      <p:cBhvr>
                                        <p:cTn id="39" fill="hold"/>
                                        <p:tgtEl>
                                          <p:spTgt spid="228"/>
                                        </p:tgtEl>
                                        <p:attrNameLst>
                                          <p:attrName>style.visibility</p:attrName>
                                        </p:attrNameLst>
                                      </p:cBhvr>
                                      <p:to>
                                        <p:strVal val="visible"/>
                                      </p:to>
                                    </p:set>
                                    <p:animEffect transition="in" filter="wipe(left)">
                                      <p:cBhvr>
                                        <p:cTn id="40" dur="500"/>
                                        <p:tgtEl>
                                          <p:spTgt spid="2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8" nodeType="clickEffect">
                                  <p:stCondLst>
                                    <p:cond delay="0"/>
                                  </p:stCondLst>
                                  <p:iterate>
                                    <p:tmAbs val="0"/>
                                  </p:iterate>
                                  <p:childTnLst>
                                    <p:set>
                                      <p:cBhvr>
                                        <p:cTn id="44" fill="hold"/>
                                        <p:tgtEl>
                                          <p:spTgt spid="230"/>
                                        </p:tgtEl>
                                        <p:attrNameLst>
                                          <p:attrName>style.visibility</p:attrName>
                                        </p:attrNameLst>
                                      </p:cBhvr>
                                      <p:to>
                                        <p:strVal val="visible"/>
                                      </p:to>
                                    </p:set>
                                    <p:animEffect transition="in" filter="wipe(left)">
                                      <p:cBhvr>
                                        <p:cTn id="45"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1" animBg="1" advAuto="0"/>
      <p:bldP spid="220" grpId="2" animBg="1" advAuto="0"/>
      <p:bldP spid="221" grpId="4" animBg="1" advAuto="0"/>
      <p:bldP spid="224" grpId="3" animBg="1" advAuto="0"/>
      <p:bldP spid="227" grpId="5" animBg="1" advAuto="0"/>
      <p:bldP spid="228" grpId="7" animBg="1" advAuto="0"/>
      <p:bldP spid="229" grpId="6" animBg="1" advAuto="0"/>
      <p:bldP spid="230" grpId="8"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C4DAB9-B8EE-E7F3-CFCA-613D7D7BE736}"/>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53820068-40DA-DB2B-1E00-29D44C8B830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C9F3ED4D-DFC4-F7BD-5741-9B801B69C180}"/>
              </a:ext>
            </a:extLst>
          </p:cNvPr>
          <p:cNvSpPr txBox="1"/>
          <p:nvPr/>
        </p:nvSpPr>
        <p:spPr>
          <a:xfrm>
            <a:off x="196645" y="49160"/>
            <a:ext cx="7710026" cy="769441"/>
          </a:xfrm>
          <a:prstGeom prst="rect">
            <a:avLst/>
          </a:prstGeom>
          <a:noFill/>
        </p:spPr>
        <p:txBody>
          <a:bodyPr wrap="square">
            <a:spAutoFit/>
            <a:scene3d>
              <a:camera prst="orthographicFront"/>
              <a:lightRig rig="threePt" dir="t"/>
            </a:scene3d>
            <a:sp3d extrusionH="57150">
              <a:bevelT w="38100" h="38100" prst="relaxedInset"/>
            </a:sp3d>
          </a:bodyPr>
          <a:lstStyle/>
          <a:p>
            <a:pPr lvl="0" algn="ctr" hangingPunct="1"/>
            <a:r>
              <a:rPr lang="es-ES" sz="4400" b="1" kern="1200" dirty="0" err="1">
                <a:ln w="22225">
                  <a:solidFill>
                    <a:srgbClr val="9900CC"/>
                  </a:solidFill>
                  <a:prstDash val="solid"/>
                </a:ln>
                <a:solidFill>
                  <a:srgbClr val="9900CC">
                    <a:lumMod val="60000"/>
                    <a:lumOff val="40000"/>
                  </a:srgbClr>
                </a:solidFill>
              </a:rPr>
              <a:t>KÕJEMLOK</a:t>
            </a:r>
            <a:r>
              <a:rPr lang="es-ES" sz="4400" b="1" kern="1200" dirty="0">
                <a:ln w="22225">
                  <a:solidFill>
                    <a:srgbClr val="9900CC"/>
                  </a:solidFill>
                  <a:prstDash val="solid"/>
                </a:ln>
                <a:solidFill>
                  <a:srgbClr val="9900CC">
                    <a:lumMod val="60000"/>
                    <a:lumOff val="40000"/>
                  </a:srgbClr>
                </a:solidFill>
              </a:rPr>
              <a:t> </a:t>
            </a:r>
            <a:r>
              <a:rPr lang="es-ES" sz="4400" b="1" kern="1200" dirty="0" err="1">
                <a:ln w="22225">
                  <a:solidFill>
                    <a:srgbClr val="9900CC"/>
                  </a:solidFill>
                  <a:prstDash val="solid"/>
                </a:ln>
                <a:solidFill>
                  <a:srgbClr val="9900CC">
                    <a:lumMod val="60000"/>
                    <a:lumOff val="40000"/>
                  </a:srgbClr>
                </a:solidFill>
              </a:rPr>
              <a:t>JERAWIWI</a:t>
            </a:r>
            <a:r>
              <a:rPr lang="es-ES" sz="4400" b="1" kern="1200" dirty="0">
                <a:ln w="22225">
                  <a:solidFill>
                    <a:srgbClr val="9900CC"/>
                  </a:solidFill>
                  <a:prstDash val="solid"/>
                </a:ln>
                <a:solidFill>
                  <a:srgbClr val="9900CC">
                    <a:lumMod val="60000"/>
                    <a:lumOff val="40000"/>
                  </a:srgbClr>
                </a:solidFill>
              </a:rPr>
              <a:t> </a:t>
            </a:r>
            <a:r>
              <a:rPr lang="es-ES" sz="4400" b="1" kern="1200" dirty="0" err="1">
                <a:ln w="22225">
                  <a:solidFill>
                    <a:srgbClr val="9900CC"/>
                  </a:solidFill>
                  <a:prstDash val="solid"/>
                </a:ln>
                <a:solidFill>
                  <a:srgbClr val="9900CC">
                    <a:lumMod val="60000"/>
                    <a:lumOff val="40000"/>
                  </a:srgbClr>
                </a:solidFill>
              </a:rPr>
              <a:t>EO</a:t>
            </a:r>
            <a:endParaRPr lang="es-ES" sz="4400" b="1" kern="1200" dirty="0">
              <a:ln w="22225">
                <a:solidFill>
                  <a:srgbClr val="9900CC"/>
                </a:solidFill>
                <a:prstDash val="solid"/>
              </a:ln>
              <a:solidFill>
                <a:srgbClr val="9900CC">
                  <a:lumMod val="60000"/>
                  <a:lumOff val="40000"/>
                </a:srgbClr>
              </a:solidFill>
            </a:endParaRPr>
          </a:p>
        </p:txBody>
      </p:sp>
      <p:sp>
        <p:nvSpPr>
          <p:cNvPr id="5" name="CuadroTexto 4">
            <a:extLst>
              <a:ext uri="{FF2B5EF4-FFF2-40B4-BE49-F238E27FC236}">
                <a16:creationId xmlns:a16="http://schemas.microsoft.com/office/drawing/2014/main" id="{A90DA5E6-6641-49CC-B45C-D558ECACFA59}"/>
              </a:ext>
            </a:extLst>
          </p:cNvPr>
          <p:cNvSpPr txBox="1"/>
          <p:nvPr/>
        </p:nvSpPr>
        <p:spPr>
          <a:xfrm>
            <a:off x="419099" y="641405"/>
            <a:ext cx="6943725" cy="646331"/>
          </a:xfrm>
          <a:prstGeom prst="rect">
            <a:avLst/>
          </a:prstGeom>
          <a:noFill/>
        </p:spPr>
        <p:txBody>
          <a:bodyPr wrap="square">
            <a:spAutoFit/>
            <a:scene3d>
              <a:camera prst="orthographicFront"/>
              <a:lightRig rig="threePt" dir="t"/>
            </a:scene3d>
            <a:sp3d extrusionH="57150">
              <a:bevelT w="38100" h="38100"/>
            </a:sp3d>
          </a:bodyPr>
          <a:lstStyle/>
          <a:p>
            <a:pPr lvl="0" algn="ctr" hangingPunct="1"/>
            <a:r>
              <a:rPr lang="es-ES" b="1" kern="1200" dirty="0">
                <a:solidFill>
                  <a:srgbClr val="FF3300">
                    <a:lumMod val="75000"/>
                  </a:srgbClr>
                </a:solidFill>
                <a:latin typeface="Comic Sans MS" panose="030F0702030302020204" pitchFamily="66" charset="0"/>
              </a:rPr>
              <a:t>“Anij </a:t>
            </a:r>
            <a:r>
              <a:rPr lang="es-ES" b="1" kern="1200" dirty="0" err="1">
                <a:solidFill>
                  <a:srgbClr val="FF3300">
                    <a:lumMod val="75000"/>
                  </a:srgbClr>
                </a:solidFill>
                <a:latin typeface="Comic Sans MS" panose="030F0702030302020204" pitchFamily="66" charset="0"/>
              </a:rPr>
              <a:t>enaj</a:t>
            </a:r>
            <a:r>
              <a:rPr lang="es-ES" b="1" kern="1200" dirty="0">
                <a:solidFill>
                  <a:srgbClr val="FF3300">
                    <a:lumMod val="75000"/>
                  </a:srgbClr>
                </a:solidFill>
                <a:latin typeface="Comic Sans MS" panose="030F0702030302020204" pitchFamily="66" charset="0"/>
              </a:rPr>
              <a:t> </a:t>
            </a:r>
            <a:r>
              <a:rPr lang="es-ES" b="1" kern="1200" dirty="0" err="1">
                <a:solidFill>
                  <a:srgbClr val="FF3300">
                    <a:lumMod val="75000"/>
                  </a:srgbClr>
                </a:solidFill>
                <a:latin typeface="Comic Sans MS" panose="030F0702030302020204" pitchFamily="66" charset="0"/>
              </a:rPr>
              <a:t>ekajete</a:t>
            </a:r>
            <a:r>
              <a:rPr lang="es-ES" b="1" kern="1200" dirty="0">
                <a:solidFill>
                  <a:srgbClr val="FF3300">
                    <a:lumMod val="75000"/>
                  </a:srgbClr>
                </a:solidFill>
                <a:latin typeface="Comic Sans MS" panose="030F0702030302020204" pitchFamily="66" charset="0"/>
              </a:rPr>
              <a:t> ro </a:t>
            </a:r>
            <a:r>
              <a:rPr lang="es-ES" b="1" kern="1200" dirty="0" err="1">
                <a:solidFill>
                  <a:srgbClr val="FF3300">
                    <a:lumMod val="75000"/>
                  </a:srgbClr>
                </a:solidFill>
                <a:latin typeface="Comic Sans MS" panose="030F0702030302020204" pitchFamily="66" charset="0"/>
              </a:rPr>
              <a:t>rej</a:t>
            </a:r>
            <a:r>
              <a:rPr lang="es-ES" b="1" kern="1200" dirty="0">
                <a:solidFill>
                  <a:srgbClr val="FF3300">
                    <a:lumMod val="75000"/>
                  </a:srgbClr>
                </a:solidFill>
                <a:latin typeface="Comic Sans MS" panose="030F0702030302020204" pitchFamily="66" charset="0"/>
              </a:rPr>
              <a:t> </a:t>
            </a:r>
            <a:r>
              <a:rPr lang="es-ES" b="1" kern="1200" dirty="0" err="1">
                <a:solidFill>
                  <a:srgbClr val="FF3300">
                    <a:lumMod val="75000"/>
                  </a:srgbClr>
                </a:solidFill>
                <a:latin typeface="Comic Sans MS" panose="030F0702030302020204" pitchFamily="66" charset="0"/>
              </a:rPr>
              <a:t>bed</a:t>
            </a:r>
            <a:r>
              <a:rPr lang="es-ES" b="1" kern="1200" dirty="0">
                <a:solidFill>
                  <a:srgbClr val="FF3300">
                    <a:lumMod val="75000"/>
                  </a:srgbClr>
                </a:solidFill>
                <a:latin typeface="Comic Sans MS" panose="030F0702030302020204" pitchFamily="66" charset="0"/>
              </a:rPr>
              <a:t> </a:t>
            </a:r>
            <a:r>
              <a:rPr lang="es-ES" b="1" kern="1200" dirty="0" err="1">
                <a:solidFill>
                  <a:srgbClr val="FF3300">
                    <a:lumMod val="75000"/>
                  </a:srgbClr>
                </a:solidFill>
                <a:latin typeface="Comic Sans MS" panose="030F0702030302020204" pitchFamily="66" charset="0"/>
              </a:rPr>
              <a:t>ilikin</a:t>
            </a:r>
            <a:r>
              <a:rPr lang="es-ES" b="1" kern="1200" dirty="0">
                <a:solidFill>
                  <a:srgbClr val="FF3300">
                    <a:lumMod val="75000"/>
                  </a:srgbClr>
                </a:solidFill>
                <a:latin typeface="Comic Sans MS" panose="030F0702030302020204" pitchFamily="66" charset="0"/>
              </a:rPr>
              <a:t>. </a:t>
            </a:r>
            <a:r>
              <a:rPr lang="es-ES" b="1" kern="1200" dirty="0" err="1">
                <a:solidFill>
                  <a:srgbClr val="FF3300">
                    <a:lumMod val="75000"/>
                  </a:srgbClr>
                </a:solidFill>
                <a:latin typeface="Comic Sans MS" panose="030F0702030302020204" pitchFamily="66" charset="0"/>
              </a:rPr>
              <a:t>Koṃwin</a:t>
            </a:r>
            <a:r>
              <a:rPr lang="es-ES" b="1" kern="1200" dirty="0">
                <a:solidFill>
                  <a:srgbClr val="FF3300">
                    <a:lumMod val="75000"/>
                  </a:srgbClr>
                </a:solidFill>
                <a:latin typeface="Comic Sans MS" panose="030F0702030302020204" pitchFamily="66" charset="0"/>
              </a:rPr>
              <a:t> </a:t>
            </a:r>
            <a:r>
              <a:rPr lang="es-ES" b="1" kern="1200" dirty="0" err="1">
                <a:solidFill>
                  <a:srgbClr val="FF3300">
                    <a:lumMod val="75000"/>
                  </a:srgbClr>
                </a:solidFill>
                <a:latin typeface="Comic Sans MS" panose="030F0702030302020204" pitchFamily="66" charset="0"/>
              </a:rPr>
              <a:t>joḷọk</a:t>
            </a:r>
            <a:r>
              <a:rPr lang="es-ES" b="1" kern="1200" dirty="0">
                <a:solidFill>
                  <a:srgbClr val="FF3300">
                    <a:lumMod val="75000"/>
                  </a:srgbClr>
                </a:solidFill>
                <a:latin typeface="Comic Sans MS" panose="030F0702030302020204" pitchFamily="66" charset="0"/>
              </a:rPr>
              <a:t> </a:t>
            </a:r>
            <a:r>
              <a:rPr lang="es-ES" b="1" kern="1200" dirty="0" err="1">
                <a:solidFill>
                  <a:srgbClr val="FF3300">
                    <a:lumMod val="75000"/>
                  </a:srgbClr>
                </a:solidFill>
                <a:latin typeface="Comic Sans MS" panose="030F0702030302020204" pitchFamily="66" charset="0"/>
              </a:rPr>
              <a:t>armej</a:t>
            </a:r>
            <a:r>
              <a:rPr lang="es-ES" b="1" kern="1200" dirty="0">
                <a:solidFill>
                  <a:srgbClr val="FF3300">
                    <a:lumMod val="75000"/>
                  </a:srgbClr>
                </a:solidFill>
                <a:latin typeface="Comic Sans MS" panose="030F0702030302020204" pitchFamily="66" charset="0"/>
              </a:rPr>
              <a:t> </a:t>
            </a:r>
            <a:r>
              <a:rPr lang="es-ES" b="1" kern="1200" dirty="0" err="1">
                <a:solidFill>
                  <a:srgbClr val="FF3300">
                    <a:lumMod val="75000"/>
                  </a:srgbClr>
                </a:solidFill>
                <a:latin typeface="Comic Sans MS" panose="030F0702030302020204" pitchFamily="66" charset="0"/>
              </a:rPr>
              <a:t>eo</a:t>
            </a:r>
            <a:r>
              <a:rPr lang="es-ES" b="1" kern="1200" dirty="0">
                <a:solidFill>
                  <a:srgbClr val="FF3300">
                    <a:lumMod val="75000"/>
                  </a:srgbClr>
                </a:solidFill>
                <a:latin typeface="Comic Sans MS" panose="030F0702030302020204" pitchFamily="66" charset="0"/>
              </a:rPr>
              <a:t> enana </a:t>
            </a:r>
            <a:r>
              <a:rPr lang="es-ES" b="1" kern="1200" dirty="0" err="1">
                <a:solidFill>
                  <a:srgbClr val="FF3300">
                    <a:lumMod val="75000"/>
                  </a:srgbClr>
                </a:solidFill>
                <a:latin typeface="Comic Sans MS" panose="030F0702030302020204" pitchFamily="66" charset="0"/>
              </a:rPr>
              <a:t>jān</a:t>
            </a:r>
            <a:r>
              <a:rPr lang="es-ES" b="1" kern="1200" dirty="0">
                <a:solidFill>
                  <a:srgbClr val="FF3300">
                    <a:lumMod val="75000"/>
                  </a:srgbClr>
                </a:solidFill>
                <a:latin typeface="Comic Sans MS" panose="030F0702030302020204" pitchFamily="66" charset="0"/>
              </a:rPr>
              <a:t> </a:t>
            </a:r>
            <a:r>
              <a:rPr lang="es-ES" b="1" kern="1200" dirty="0" err="1">
                <a:solidFill>
                  <a:srgbClr val="FF3300">
                    <a:lumMod val="75000"/>
                  </a:srgbClr>
                </a:solidFill>
                <a:latin typeface="Comic Sans MS" panose="030F0702030302020204" pitchFamily="66" charset="0"/>
              </a:rPr>
              <a:t>ippemi</a:t>
            </a:r>
            <a:r>
              <a:rPr lang="es-ES" b="1" kern="1200" dirty="0">
                <a:solidFill>
                  <a:srgbClr val="FF3300">
                    <a:lumMod val="75000"/>
                  </a:srgbClr>
                </a:solidFill>
                <a:latin typeface="Comic Sans MS" panose="030F0702030302020204" pitchFamily="66" charset="0"/>
              </a:rPr>
              <a:t>.” </a:t>
            </a:r>
            <a:r>
              <a:rPr lang="es-ES" sz="1400" b="1" kern="1200" dirty="0">
                <a:solidFill>
                  <a:srgbClr val="FF3300">
                    <a:lumMod val="75000"/>
                  </a:srgbClr>
                </a:solidFill>
                <a:latin typeface="Comic Sans MS" panose="030F0702030302020204" pitchFamily="66" charset="0"/>
              </a:rPr>
              <a:t>(1 </a:t>
            </a:r>
            <a:r>
              <a:rPr lang="es-ES" sz="1400" b="1" kern="1200" dirty="0" err="1">
                <a:solidFill>
                  <a:srgbClr val="FF3300">
                    <a:lumMod val="75000"/>
                  </a:srgbClr>
                </a:solidFill>
                <a:latin typeface="Comic Sans MS" panose="030F0702030302020204" pitchFamily="66" charset="0"/>
              </a:rPr>
              <a:t>Ri-Korinth</a:t>
            </a:r>
            <a:r>
              <a:rPr lang="es-ES" sz="1400" b="1" kern="1200" dirty="0">
                <a:solidFill>
                  <a:srgbClr val="FF3300">
                    <a:lumMod val="75000"/>
                  </a:srgbClr>
                </a:solidFill>
                <a:latin typeface="Comic Sans MS" panose="030F0702030302020204" pitchFamily="66" charset="0"/>
              </a:rPr>
              <a:t> 5:13)</a:t>
            </a:r>
            <a:endParaRPr lang="es-ES" b="1" kern="1200" dirty="0">
              <a:solidFill>
                <a:srgbClr val="FF3300">
                  <a:lumMod val="75000"/>
                </a:srgb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2ECA30F-48AA-B8AE-5F92-3137FCD89610}"/>
              </a:ext>
            </a:extLst>
          </p:cNvPr>
          <p:cNvSpPr txBox="1"/>
          <p:nvPr/>
        </p:nvSpPr>
        <p:spPr>
          <a:xfrm>
            <a:off x="106476" y="1456818"/>
            <a:ext cx="7770699" cy="923330"/>
          </a:xfrm>
          <a:prstGeom prst="rect">
            <a:avLst/>
          </a:prstGeom>
          <a:noFill/>
        </p:spPr>
        <p:txBody>
          <a:bodyPr wrap="square" rtlCol="0">
            <a:spAutoFit/>
          </a:bodyPr>
          <a:lstStyle/>
          <a:p>
            <a:pPr lvl="0" hangingPunct="1">
              <a:spcBef>
                <a:spcPts val="600"/>
              </a:spcBef>
            </a:pPr>
            <a:r>
              <a:rPr lang="es-ES" b="1" kern="1200" dirty="0" err="1">
                <a:solidFill>
                  <a:prstClr val="black"/>
                </a:solidFill>
              </a:rPr>
              <a:t>Joraan</a:t>
            </a:r>
            <a:r>
              <a:rPr lang="es-ES" b="1" kern="1200" dirty="0">
                <a:solidFill>
                  <a:prstClr val="black"/>
                </a:solidFill>
              </a:rPr>
              <a:t> </a:t>
            </a:r>
            <a:r>
              <a:rPr lang="es-ES" b="1" kern="1200" dirty="0" err="1">
                <a:solidFill>
                  <a:prstClr val="black"/>
                </a:solidFill>
              </a:rPr>
              <a:t>eo</a:t>
            </a:r>
            <a:r>
              <a:rPr lang="es-ES" b="1" kern="1200" dirty="0">
                <a:solidFill>
                  <a:prstClr val="black"/>
                </a:solidFill>
              </a:rPr>
              <a:t> </a:t>
            </a:r>
            <a:r>
              <a:rPr lang="es-ES" b="1" kern="1200" dirty="0" err="1">
                <a:solidFill>
                  <a:prstClr val="black"/>
                </a:solidFill>
              </a:rPr>
              <a:t>kin</a:t>
            </a:r>
            <a:r>
              <a:rPr lang="es-ES" b="1" kern="1200" dirty="0">
                <a:solidFill>
                  <a:prstClr val="black"/>
                </a:solidFill>
              </a:rPr>
              <a:t> </a:t>
            </a:r>
            <a:r>
              <a:rPr lang="es-ES" b="1" kern="1200" dirty="0" err="1">
                <a:solidFill>
                  <a:prstClr val="black"/>
                </a:solidFill>
              </a:rPr>
              <a:t>palele</a:t>
            </a:r>
            <a:r>
              <a:rPr lang="es-ES" b="1" kern="1200" dirty="0">
                <a:solidFill>
                  <a:prstClr val="black"/>
                </a:solidFill>
              </a:rPr>
              <a:t> don </a:t>
            </a:r>
            <a:r>
              <a:rPr lang="es-ES" b="1" kern="1200" dirty="0" err="1">
                <a:solidFill>
                  <a:prstClr val="black"/>
                </a:solidFill>
              </a:rPr>
              <a:t>ak</a:t>
            </a:r>
            <a:r>
              <a:rPr lang="es-ES" b="1" kern="1200" dirty="0">
                <a:solidFill>
                  <a:prstClr val="black"/>
                </a:solidFill>
              </a:rPr>
              <a:t> </a:t>
            </a:r>
            <a:r>
              <a:rPr lang="es-ES" b="1" kern="1200" dirty="0" err="1">
                <a:solidFill>
                  <a:prstClr val="black"/>
                </a:solidFill>
              </a:rPr>
              <a:t>rej</a:t>
            </a:r>
            <a:r>
              <a:rPr lang="es-ES" b="1" kern="1200" dirty="0">
                <a:solidFill>
                  <a:prstClr val="black"/>
                </a:solidFill>
              </a:rPr>
              <a:t> </a:t>
            </a:r>
            <a:r>
              <a:rPr lang="es-ES" b="1" kern="1200" dirty="0" err="1">
                <a:solidFill>
                  <a:prstClr val="black"/>
                </a:solidFill>
              </a:rPr>
              <a:t>nukid</a:t>
            </a:r>
            <a:r>
              <a:rPr lang="es-ES" b="1" kern="1200" dirty="0">
                <a:solidFill>
                  <a:prstClr val="black"/>
                </a:solidFill>
              </a:rPr>
              <a:t> “</a:t>
            </a:r>
            <a:r>
              <a:rPr lang="es-ES" b="1" kern="1200" dirty="0" err="1">
                <a:solidFill>
                  <a:prstClr val="black"/>
                </a:solidFill>
              </a:rPr>
              <a:t>emoj</a:t>
            </a:r>
            <a:r>
              <a:rPr lang="es-ES" b="1" kern="1200" dirty="0">
                <a:solidFill>
                  <a:prstClr val="black"/>
                </a:solidFill>
              </a:rPr>
              <a:t> </a:t>
            </a:r>
            <a:r>
              <a:rPr lang="es-ES" b="1" kern="1200" dirty="0" err="1">
                <a:solidFill>
                  <a:prstClr val="black"/>
                </a:solidFill>
              </a:rPr>
              <a:t>an</a:t>
            </a:r>
            <a:r>
              <a:rPr lang="es-ES" b="1" kern="1200" dirty="0">
                <a:solidFill>
                  <a:prstClr val="black"/>
                </a:solidFill>
              </a:rPr>
              <a:t> </a:t>
            </a:r>
            <a:r>
              <a:rPr lang="es-ES" b="1" kern="1200" dirty="0" err="1">
                <a:solidFill>
                  <a:prstClr val="black"/>
                </a:solidFill>
              </a:rPr>
              <a:t>Aolep</a:t>
            </a:r>
            <a:r>
              <a:rPr lang="es-ES" b="1" kern="1200" dirty="0">
                <a:solidFill>
                  <a:prstClr val="black"/>
                </a:solidFill>
              </a:rPr>
              <a:t> </a:t>
            </a:r>
            <a:r>
              <a:rPr lang="es-ES" b="1" kern="1200" dirty="0" err="1">
                <a:solidFill>
                  <a:prstClr val="black"/>
                </a:solidFill>
              </a:rPr>
              <a:t>armij</a:t>
            </a:r>
            <a:r>
              <a:rPr lang="es-ES" b="1" kern="1200" dirty="0">
                <a:solidFill>
                  <a:prstClr val="black"/>
                </a:solidFill>
              </a:rPr>
              <a:t> </a:t>
            </a:r>
            <a:r>
              <a:rPr lang="es-ES" b="1" kern="1200" dirty="0" err="1">
                <a:solidFill>
                  <a:prstClr val="black"/>
                </a:solidFill>
              </a:rPr>
              <a:t>jelā</a:t>
            </a:r>
            <a:r>
              <a:rPr lang="es-ES" b="1" kern="1200" dirty="0">
                <a:solidFill>
                  <a:prstClr val="black"/>
                </a:solidFill>
              </a:rPr>
              <a:t> </a:t>
            </a:r>
            <a:r>
              <a:rPr lang="es-ES" b="1" kern="1200" dirty="0" err="1">
                <a:solidFill>
                  <a:prstClr val="black"/>
                </a:solidFill>
              </a:rPr>
              <a:t>kake</a:t>
            </a:r>
            <a:r>
              <a:rPr lang="es-ES" b="1" kern="1200" dirty="0">
                <a:solidFill>
                  <a:prstClr val="black"/>
                </a:solidFill>
              </a:rPr>
              <a:t>” (1 Cor. 5:1 </a:t>
            </a:r>
            <a:r>
              <a:rPr lang="es-ES" sz="1400" b="1" kern="1200" dirty="0">
                <a:solidFill>
                  <a:prstClr val="black"/>
                </a:solidFill>
              </a:rPr>
              <a:t>NIV</a:t>
            </a:r>
            <a:r>
              <a:rPr lang="es-ES" b="1" kern="1200" dirty="0">
                <a:solidFill>
                  <a:prstClr val="black"/>
                </a:solidFill>
              </a:rPr>
              <a:t>), </a:t>
            </a:r>
            <a:r>
              <a:rPr lang="es-ES" b="1" kern="1200" dirty="0" err="1">
                <a:solidFill>
                  <a:prstClr val="black"/>
                </a:solidFill>
              </a:rPr>
              <a:t>kin</a:t>
            </a:r>
            <a:r>
              <a:rPr lang="es-ES" b="1" kern="1200" dirty="0">
                <a:solidFill>
                  <a:prstClr val="black"/>
                </a:solidFill>
              </a:rPr>
              <a:t> </a:t>
            </a:r>
            <a:r>
              <a:rPr lang="es-ES" b="1" kern="1200" dirty="0" err="1">
                <a:solidFill>
                  <a:prstClr val="black"/>
                </a:solidFill>
              </a:rPr>
              <a:t>menin</a:t>
            </a:r>
            <a:r>
              <a:rPr lang="es-ES" b="1" kern="1200" dirty="0">
                <a:solidFill>
                  <a:prstClr val="black"/>
                </a:solidFill>
              </a:rPr>
              <a:t> </a:t>
            </a:r>
            <a:r>
              <a:rPr lang="es-ES" b="1" kern="1200" dirty="0" err="1">
                <a:solidFill>
                  <a:prstClr val="black"/>
                </a:solidFill>
              </a:rPr>
              <a:t>renkar</a:t>
            </a:r>
            <a:r>
              <a:rPr lang="es-ES" b="1" kern="1200" dirty="0">
                <a:solidFill>
                  <a:prstClr val="black"/>
                </a:solidFill>
              </a:rPr>
              <a:t> </a:t>
            </a:r>
            <a:r>
              <a:rPr lang="es-ES" b="1" kern="1200" dirty="0" err="1">
                <a:solidFill>
                  <a:prstClr val="black"/>
                </a:solidFill>
              </a:rPr>
              <a:t>aikuj</a:t>
            </a:r>
            <a:r>
              <a:rPr lang="es-ES" b="1" kern="1200" dirty="0">
                <a:solidFill>
                  <a:prstClr val="black"/>
                </a:solidFill>
              </a:rPr>
              <a:t> in </a:t>
            </a:r>
            <a:r>
              <a:rPr lang="es-ES" b="1" kern="1200" dirty="0" err="1">
                <a:solidFill>
                  <a:prstClr val="black"/>
                </a:solidFill>
              </a:rPr>
              <a:t>kommane</a:t>
            </a:r>
            <a:r>
              <a:rPr lang="es-ES" b="1" kern="1200" dirty="0">
                <a:solidFill>
                  <a:prstClr val="black"/>
                </a:solidFill>
              </a:rPr>
              <a:t> </a:t>
            </a:r>
            <a:r>
              <a:rPr lang="es-ES" b="1" kern="1200" dirty="0" err="1">
                <a:solidFill>
                  <a:prstClr val="black"/>
                </a:solidFill>
              </a:rPr>
              <a:t>juon</a:t>
            </a:r>
            <a:r>
              <a:rPr lang="es-ES" b="1" kern="1200" dirty="0">
                <a:solidFill>
                  <a:prstClr val="black"/>
                </a:solidFill>
              </a:rPr>
              <a:t> </a:t>
            </a:r>
            <a:r>
              <a:rPr lang="es-ES" b="1" kern="1200" dirty="0" err="1">
                <a:solidFill>
                  <a:prstClr val="black"/>
                </a:solidFill>
              </a:rPr>
              <a:t>wāween</a:t>
            </a:r>
            <a:r>
              <a:rPr lang="es-ES" b="1" kern="1200" dirty="0">
                <a:solidFill>
                  <a:prstClr val="black"/>
                </a:solidFill>
              </a:rPr>
              <a:t> </a:t>
            </a:r>
            <a:r>
              <a:rPr lang="es-ES" b="1" kern="1200" dirty="0" err="1">
                <a:solidFill>
                  <a:prstClr val="black"/>
                </a:solidFill>
              </a:rPr>
              <a:t>ñan</a:t>
            </a:r>
            <a:r>
              <a:rPr lang="es-ES" b="1" kern="1200" dirty="0">
                <a:solidFill>
                  <a:prstClr val="black"/>
                </a:solidFill>
              </a:rPr>
              <a:t> </a:t>
            </a:r>
            <a:r>
              <a:rPr lang="es-ES" b="1" kern="1200" dirty="0" err="1">
                <a:solidFill>
                  <a:prstClr val="black"/>
                </a:solidFill>
              </a:rPr>
              <a:t>bōbrae</a:t>
            </a:r>
            <a:r>
              <a:rPr lang="es-ES" b="1" kern="1200" dirty="0">
                <a:solidFill>
                  <a:prstClr val="black"/>
                </a:solidFill>
              </a:rPr>
              <a:t> </a:t>
            </a:r>
            <a:r>
              <a:rPr lang="es-ES" b="1" kern="1200" dirty="0" err="1">
                <a:solidFill>
                  <a:prstClr val="black"/>
                </a:solidFill>
              </a:rPr>
              <a:t>etan</a:t>
            </a:r>
            <a:r>
              <a:rPr lang="es-ES" b="1" kern="1200" dirty="0">
                <a:solidFill>
                  <a:prstClr val="black"/>
                </a:solidFill>
              </a:rPr>
              <a:t> </a:t>
            </a:r>
            <a:r>
              <a:rPr lang="es-ES" b="1" kern="1200" dirty="0" err="1">
                <a:solidFill>
                  <a:prstClr val="black"/>
                </a:solidFill>
              </a:rPr>
              <a:t>eklejia</a:t>
            </a:r>
            <a:r>
              <a:rPr lang="es-ES" b="1" kern="1200" dirty="0">
                <a:solidFill>
                  <a:prstClr val="black"/>
                </a:solidFill>
              </a:rPr>
              <a:t> </a:t>
            </a:r>
            <a:r>
              <a:rPr lang="es-ES" b="1" kern="1200" dirty="0" err="1">
                <a:solidFill>
                  <a:prstClr val="black"/>
                </a:solidFill>
              </a:rPr>
              <a:t>eo</a:t>
            </a:r>
            <a:r>
              <a:rPr lang="es-ES" b="1" kern="1200" dirty="0">
                <a:solidFill>
                  <a:prstClr val="black"/>
                </a:solidFill>
              </a:rPr>
              <a:t> </a:t>
            </a:r>
            <a:r>
              <a:rPr lang="es-ES" b="1" kern="1200" dirty="0" err="1">
                <a:solidFill>
                  <a:prstClr val="black"/>
                </a:solidFill>
              </a:rPr>
              <a:t>ilo</a:t>
            </a:r>
            <a:r>
              <a:rPr lang="es-ES" b="1" kern="1200" dirty="0">
                <a:solidFill>
                  <a:prstClr val="black"/>
                </a:solidFill>
              </a:rPr>
              <a:t> </a:t>
            </a:r>
            <a:r>
              <a:rPr lang="es-ES" b="1" kern="1200" dirty="0" err="1">
                <a:solidFill>
                  <a:prstClr val="black"/>
                </a:solidFill>
              </a:rPr>
              <a:t>joraan</a:t>
            </a:r>
            <a:r>
              <a:rPr lang="es-ES" b="1" kern="1200" dirty="0">
                <a:solidFill>
                  <a:prstClr val="black"/>
                </a:solidFill>
              </a:rPr>
              <a:t>. Ta </a:t>
            </a:r>
            <a:r>
              <a:rPr lang="es-ES" b="1" kern="1200" dirty="0" err="1">
                <a:solidFill>
                  <a:prstClr val="black"/>
                </a:solidFill>
              </a:rPr>
              <a:t>waween</a:t>
            </a:r>
            <a:r>
              <a:rPr lang="es-ES" b="1" kern="1200" dirty="0">
                <a:solidFill>
                  <a:prstClr val="black"/>
                </a:solidFill>
              </a:rPr>
              <a:t> </a:t>
            </a:r>
            <a:r>
              <a:rPr lang="es-ES" b="1" kern="1200" dirty="0" err="1">
                <a:solidFill>
                  <a:prstClr val="black"/>
                </a:solidFill>
              </a:rPr>
              <a:t>ko</a:t>
            </a:r>
            <a:r>
              <a:rPr lang="es-ES" b="1" kern="1200" dirty="0">
                <a:solidFill>
                  <a:prstClr val="black"/>
                </a:solidFill>
              </a:rPr>
              <a:t> </a:t>
            </a:r>
            <a:r>
              <a:rPr lang="es-ES" b="1" kern="1200" dirty="0" err="1">
                <a:solidFill>
                  <a:prstClr val="black"/>
                </a:solidFill>
              </a:rPr>
              <a:t>renakkar</a:t>
            </a:r>
            <a:r>
              <a:rPr lang="es-ES" b="1" kern="1200" dirty="0">
                <a:solidFill>
                  <a:prstClr val="black"/>
                </a:solidFill>
              </a:rPr>
              <a:t> </a:t>
            </a:r>
            <a:r>
              <a:rPr lang="es-ES" b="1" kern="1200" dirty="0" err="1">
                <a:solidFill>
                  <a:prstClr val="black"/>
                </a:solidFill>
              </a:rPr>
              <a:t>aikuj</a:t>
            </a:r>
            <a:r>
              <a:rPr lang="es-ES" b="1" kern="1200" dirty="0">
                <a:solidFill>
                  <a:prstClr val="black"/>
                </a:solidFill>
              </a:rPr>
              <a:t> in </a:t>
            </a:r>
            <a:r>
              <a:rPr lang="es-ES" b="1" kern="1200" dirty="0" err="1">
                <a:solidFill>
                  <a:prstClr val="black"/>
                </a:solidFill>
              </a:rPr>
              <a:t>kommone</a:t>
            </a:r>
            <a:r>
              <a:rPr lang="es-ES" b="1" kern="1200" dirty="0">
                <a:solidFill>
                  <a:prstClr val="black"/>
                </a:solidFill>
              </a:rPr>
              <a:t>?</a:t>
            </a:r>
          </a:p>
        </p:txBody>
      </p:sp>
      <p:graphicFrame>
        <p:nvGraphicFramePr>
          <p:cNvPr id="2" name="Diagrama 1">
            <a:extLst>
              <a:ext uri="{FF2B5EF4-FFF2-40B4-BE49-F238E27FC236}">
                <a16:creationId xmlns:a16="http://schemas.microsoft.com/office/drawing/2014/main" id="{142F2FD8-C7FD-FEB0-67CA-06C2A2958A4D}"/>
              </a:ext>
            </a:extLst>
          </p:cNvPr>
          <p:cNvGraphicFramePr/>
          <p:nvPr>
            <p:extLst>
              <p:ext uri="{D42A27DB-BD31-4B8C-83A1-F6EECF244321}">
                <p14:modId xmlns:p14="http://schemas.microsoft.com/office/powerpoint/2010/main" val="606451018"/>
              </p:ext>
            </p:extLst>
          </p:nvPr>
        </p:nvGraphicFramePr>
        <p:xfrm>
          <a:off x="222148" y="2441313"/>
          <a:ext cx="11747705" cy="187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D920BF8-112F-4FEF-7BEF-6B62FF8ABAD4}"/>
              </a:ext>
            </a:extLst>
          </p:cNvPr>
          <p:cNvSpPr txBox="1"/>
          <p:nvPr/>
        </p:nvSpPr>
        <p:spPr>
          <a:xfrm>
            <a:off x="5249174" y="4560419"/>
            <a:ext cx="4780321" cy="1938992"/>
          </a:xfrm>
          <a:prstGeom prst="rect">
            <a:avLst/>
          </a:prstGeom>
          <a:noFill/>
        </p:spPr>
        <p:txBody>
          <a:bodyPr wrap="square" rtlCol="0">
            <a:spAutoFit/>
          </a:bodyPr>
          <a:lstStyle/>
          <a:p>
            <a:pPr lvl="0" hangingPunct="1">
              <a:spcBef>
                <a:spcPts val="600"/>
              </a:spcBef>
            </a:pPr>
            <a:r>
              <a:rPr lang="es-ES" sz="2000" b="1" kern="1200" dirty="0">
                <a:solidFill>
                  <a:prstClr val="black"/>
                </a:solidFill>
              </a:rPr>
              <a:t>Kauwe </a:t>
            </a:r>
            <a:r>
              <a:rPr lang="es-ES" sz="2000" b="1" kern="1200" dirty="0" err="1">
                <a:solidFill>
                  <a:prstClr val="black"/>
                </a:solidFill>
              </a:rPr>
              <a:t>eo</a:t>
            </a:r>
            <a:r>
              <a:rPr lang="es-ES" sz="2000" b="1" kern="1200" dirty="0">
                <a:solidFill>
                  <a:prstClr val="black"/>
                </a:solidFill>
              </a:rPr>
              <a:t> </a:t>
            </a:r>
            <a:r>
              <a:rPr lang="es-ES" sz="2000" b="1" kern="1200" dirty="0" err="1">
                <a:solidFill>
                  <a:prstClr val="black"/>
                </a:solidFill>
              </a:rPr>
              <a:t>an</a:t>
            </a:r>
            <a:r>
              <a:rPr lang="es-ES" sz="2000" b="1" kern="1200" dirty="0">
                <a:solidFill>
                  <a:prstClr val="black"/>
                </a:solidFill>
              </a:rPr>
              <a:t> </a:t>
            </a:r>
            <a:r>
              <a:rPr lang="es-ES" sz="2000" b="1" kern="1200" dirty="0" err="1">
                <a:solidFill>
                  <a:prstClr val="black"/>
                </a:solidFill>
              </a:rPr>
              <a:t>kabuñ</a:t>
            </a:r>
            <a:r>
              <a:rPr lang="es-ES" sz="2000" b="1" kern="1200" dirty="0">
                <a:solidFill>
                  <a:prstClr val="black"/>
                </a:solidFill>
              </a:rPr>
              <a:t> (</a:t>
            </a:r>
            <a:r>
              <a:rPr lang="es-ES" sz="2000" b="1" kern="1200" dirty="0" err="1">
                <a:solidFill>
                  <a:prstClr val="black"/>
                </a:solidFill>
              </a:rPr>
              <a:t>jekdo̧o̧n</a:t>
            </a:r>
            <a:r>
              <a:rPr lang="es-ES" sz="2000" b="1" kern="1200" dirty="0">
                <a:solidFill>
                  <a:prstClr val="black"/>
                </a:solidFill>
              </a:rPr>
              <a:t> </a:t>
            </a:r>
            <a:r>
              <a:rPr lang="es-ES" sz="2000" b="1" kern="1200" dirty="0" err="1">
                <a:solidFill>
                  <a:prstClr val="black"/>
                </a:solidFill>
              </a:rPr>
              <a:t>ewi</a:t>
            </a:r>
            <a:r>
              <a:rPr lang="es-ES" sz="2000" b="1" kern="1200" dirty="0">
                <a:solidFill>
                  <a:prstClr val="black"/>
                </a:solidFill>
              </a:rPr>
              <a:t> </a:t>
            </a:r>
            <a:r>
              <a:rPr lang="es-ES" sz="2000" b="1" kern="1200" dirty="0" err="1">
                <a:solidFill>
                  <a:prstClr val="black"/>
                </a:solidFill>
              </a:rPr>
              <a:t>jon̄an</a:t>
            </a:r>
            <a:r>
              <a:rPr lang="es-ES" sz="2000" b="1" kern="1200" dirty="0">
                <a:solidFill>
                  <a:prstClr val="black"/>
                </a:solidFill>
              </a:rPr>
              <a:t> </a:t>
            </a:r>
            <a:r>
              <a:rPr lang="es-ES" sz="2000" b="1" kern="1200" dirty="0" err="1">
                <a:solidFill>
                  <a:prstClr val="black"/>
                </a:solidFill>
              </a:rPr>
              <a:t>an</a:t>
            </a:r>
            <a:r>
              <a:rPr lang="es-ES" sz="2000" b="1" kern="1200" dirty="0">
                <a:solidFill>
                  <a:prstClr val="black"/>
                </a:solidFill>
              </a:rPr>
              <a:t> pen </a:t>
            </a:r>
            <a:r>
              <a:rPr lang="es-ES" sz="2000" b="1" kern="1200" dirty="0" err="1">
                <a:solidFill>
                  <a:prstClr val="black"/>
                </a:solidFill>
              </a:rPr>
              <a:t>jerawiwi</a:t>
            </a:r>
            <a:r>
              <a:rPr lang="es-ES" sz="2000" b="1" kern="1200" dirty="0">
                <a:solidFill>
                  <a:prstClr val="black"/>
                </a:solidFill>
              </a:rPr>
              <a:t> </a:t>
            </a:r>
            <a:r>
              <a:rPr lang="es-ES" sz="2000" b="1" kern="1200" dirty="0" err="1">
                <a:solidFill>
                  <a:prstClr val="black"/>
                </a:solidFill>
              </a:rPr>
              <a:t>eo</a:t>
            </a:r>
            <a:r>
              <a:rPr lang="es-ES" sz="2000" b="1" kern="1200" dirty="0">
                <a:solidFill>
                  <a:prstClr val="black"/>
                </a:solidFill>
              </a:rPr>
              <a:t>) </a:t>
            </a:r>
            <a:r>
              <a:rPr lang="es-ES" sz="2000" b="1" kern="1200" dirty="0" err="1">
                <a:solidFill>
                  <a:prstClr val="black"/>
                </a:solidFill>
              </a:rPr>
              <a:t>ej</a:t>
            </a:r>
            <a:r>
              <a:rPr lang="es-ES" sz="2000" b="1" kern="1200" dirty="0">
                <a:solidFill>
                  <a:prstClr val="black"/>
                </a:solidFill>
              </a:rPr>
              <a:t> </a:t>
            </a:r>
            <a:r>
              <a:rPr lang="es-ES" sz="2000" b="1" kern="1200" dirty="0" err="1">
                <a:solidFill>
                  <a:prstClr val="black"/>
                </a:solidFill>
              </a:rPr>
              <a:t>aikuj</a:t>
            </a:r>
            <a:r>
              <a:rPr lang="es-ES" sz="2000" b="1" kern="1200" dirty="0">
                <a:solidFill>
                  <a:prstClr val="black"/>
                </a:solidFill>
              </a:rPr>
              <a:t> in </a:t>
            </a:r>
            <a:r>
              <a:rPr lang="es-ES" sz="2000" b="1" kern="1200" dirty="0" err="1">
                <a:solidFill>
                  <a:prstClr val="black"/>
                </a:solidFill>
              </a:rPr>
              <a:t>wōr</a:t>
            </a:r>
            <a:r>
              <a:rPr lang="es-ES" sz="2000" b="1" kern="1200" dirty="0">
                <a:solidFill>
                  <a:prstClr val="black"/>
                </a:solidFill>
              </a:rPr>
              <a:t> </a:t>
            </a:r>
            <a:r>
              <a:rPr lang="es-ES" sz="2000" b="1" kern="1200" dirty="0" err="1">
                <a:solidFill>
                  <a:prstClr val="black"/>
                </a:solidFill>
              </a:rPr>
              <a:t>juon</a:t>
            </a:r>
            <a:r>
              <a:rPr lang="es-ES" sz="2000" b="1" kern="1200" dirty="0">
                <a:solidFill>
                  <a:prstClr val="black"/>
                </a:solidFill>
              </a:rPr>
              <a:t> </a:t>
            </a:r>
            <a:r>
              <a:rPr lang="es-ES" sz="2000" b="1" kern="1200" dirty="0" err="1">
                <a:solidFill>
                  <a:prstClr val="black"/>
                </a:solidFill>
              </a:rPr>
              <a:t>an</a:t>
            </a:r>
            <a:r>
              <a:rPr lang="es-ES" sz="2000" b="1" kern="1200" dirty="0">
                <a:solidFill>
                  <a:prstClr val="black"/>
                </a:solidFill>
              </a:rPr>
              <a:t> </a:t>
            </a:r>
            <a:r>
              <a:rPr lang="es-ES" sz="2000" b="1" kern="1200" dirty="0" err="1">
                <a:solidFill>
                  <a:prstClr val="black"/>
                </a:solidFill>
              </a:rPr>
              <a:t>kōttōpar</a:t>
            </a:r>
            <a:r>
              <a:rPr lang="es-ES" sz="2000" b="1" kern="1200" dirty="0">
                <a:solidFill>
                  <a:prstClr val="black"/>
                </a:solidFill>
              </a:rPr>
              <a:t> in </a:t>
            </a:r>
            <a:r>
              <a:rPr lang="es-ES" sz="2000" b="1" kern="1200" dirty="0" err="1">
                <a:solidFill>
                  <a:prstClr val="black"/>
                </a:solidFill>
              </a:rPr>
              <a:t>Lomoren</a:t>
            </a:r>
            <a:r>
              <a:rPr lang="es-ES" sz="2000" b="1" kern="1200" dirty="0">
                <a:solidFill>
                  <a:prstClr val="black"/>
                </a:solidFill>
              </a:rPr>
              <a:t> </a:t>
            </a:r>
            <a:r>
              <a:rPr lang="es-ES" sz="2000" b="1" kern="1200" dirty="0" err="1">
                <a:solidFill>
                  <a:prstClr val="black"/>
                </a:solidFill>
              </a:rPr>
              <a:t>armij</a:t>
            </a:r>
            <a:r>
              <a:rPr lang="es-ES" sz="2000" b="1" kern="1200" dirty="0">
                <a:solidFill>
                  <a:prstClr val="black"/>
                </a:solidFill>
              </a:rPr>
              <a:t>. </a:t>
            </a:r>
            <a:r>
              <a:rPr lang="es-ES" sz="2000" b="1" kern="1200" dirty="0" err="1">
                <a:solidFill>
                  <a:prstClr val="black"/>
                </a:solidFill>
              </a:rPr>
              <a:t>Bõd</a:t>
            </a:r>
            <a:r>
              <a:rPr lang="es-ES" sz="2000" b="1" kern="1200" dirty="0">
                <a:solidFill>
                  <a:prstClr val="black"/>
                </a:solidFill>
              </a:rPr>
              <a:t> </a:t>
            </a:r>
            <a:r>
              <a:rPr lang="es-ES" sz="2000" b="1" kern="1200" dirty="0" err="1">
                <a:solidFill>
                  <a:prstClr val="black"/>
                </a:solidFill>
              </a:rPr>
              <a:t>eo</a:t>
            </a:r>
            <a:r>
              <a:rPr lang="es-ES" sz="2000" b="1" kern="1200" dirty="0">
                <a:solidFill>
                  <a:prstClr val="black"/>
                </a:solidFill>
              </a:rPr>
              <a:t> </a:t>
            </a:r>
            <a:r>
              <a:rPr lang="es-ES" sz="2000" b="1" kern="1200" dirty="0" err="1">
                <a:solidFill>
                  <a:prstClr val="black"/>
                </a:solidFill>
              </a:rPr>
              <a:t>an</a:t>
            </a:r>
            <a:r>
              <a:rPr lang="es-ES" sz="2000" b="1" kern="1200" dirty="0">
                <a:solidFill>
                  <a:prstClr val="black"/>
                </a:solidFill>
              </a:rPr>
              <a:t> </a:t>
            </a:r>
            <a:r>
              <a:rPr lang="es-ES" sz="2000" b="1" kern="1200" dirty="0" err="1">
                <a:solidFill>
                  <a:prstClr val="black"/>
                </a:solidFill>
              </a:rPr>
              <a:t>armij</a:t>
            </a:r>
            <a:r>
              <a:rPr lang="es-ES" sz="2000" b="1" kern="1200" dirty="0">
                <a:solidFill>
                  <a:prstClr val="black"/>
                </a:solidFill>
              </a:rPr>
              <a:t> </a:t>
            </a:r>
            <a:r>
              <a:rPr lang="es-ES" sz="2000" b="1" kern="1200" dirty="0" err="1">
                <a:solidFill>
                  <a:prstClr val="black"/>
                </a:solidFill>
              </a:rPr>
              <a:t>eo</a:t>
            </a:r>
            <a:r>
              <a:rPr lang="es-ES" sz="2000" b="1" kern="1200" dirty="0">
                <a:solidFill>
                  <a:prstClr val="black"/>
                </a:solidFill>
              </a:rPr>
              <a:t> </a:t>
            </a:r>
            <a:r>
              <a:rPr lang="es-ES" sz="2000" b="1" kern="1200" dirty="0" err="1">
                <a:solidFill>
                  <a:prstClr val="black"/>
                </a:solidFill>
              </a:rPr>
              <a:t>ej</a:t>
            </a:r>
            <a:r>
              <a:rPr lang="es-ES" sz="2000" b="1" kern="1200" dirty="0">
                <a:solidFill>
                  <a:prstClr val="black"/>
                </a:solidFill>
              </a:rPr>
              <a:t> </a:t>
            </a:r>
            <a:r>
              <a:rPr lang="es-ES" sz="2000" b="1" kern="1200" dirty="0" err="1">
                <a:solidFill>
                  <a:prstClr val="black"/>
                </a:solidFill>
              </a:rPr>
              <a:t>aikwij</a:t>
            </a:r>
            <a:r>
              <a:rPr lang="es-ES" sz="2000" b="1" kern="1200" dirty="0">
                <a:solidFill>
                  <a:prstClr val="black"/>
                </a:solidFill>
              </a:rPr>
              <a:t> </a:t>
            </a:r>
            <a:r>
              <a:rPr lang="es-ES" sz="2000" b="1" kern="1200" dirty="0" err="1">
                <a:solidFill>
                  <a:prstClr val="black"/>
                </a:solidFill>
              </a:rPr>
              <a:t>alikar</a:t>
            </a:r>
            <a:r>
              <a:rPr lang="es-ES" sz="2000" b="1" kern="1200" dirty="0">
                <a:solidFill>
                  <a:prstClr val="black"/>
                </a:solidFill>
              </a:rPr>
              <a:t> </a:t>
            </a:r>
            <a:r>
              <a:rPr lang="es-ES" sz="2000" b="1" kern="1200" dirty="0" err="1">
                <a:solidFill>
                  <a:prstClr val="black"/>
                </a:solidFill>
              </a:rPr>
              <a:t>bwe</a:t>
            </a:r>
            <a:r>
              <a:rPr lang="es-ES" sz="2000" b="1" kern="1200" dirty="0">
                <a:solidFill>
                  <a:prstClr val="black"/>
                </a:solidFill>
              </a:rPr>
              <a:t> en </a:t>
            </a:r>
            <a:r>
              <a:rPr lang="es-ES" sz="2000" b="1" kern="1200" dirty="0" err="1">
                <a:solidFill>
                  <a:prstClr val="black"/>
                </a:solidFill>
              </a:rPr>
              <a:t>maroñ</a:t>
            </a:r>
            <a:r>
              <a:rPr lang="es-ES" sz="2000" b="1" kern="1200" dirty="0">
                <a:solidFill>
                  <a:prstClr val="black"/>
                </a:solidFill>
              </a:rPr>
              <a:t> </a:t>
            </a:r>
            <a:r>
              <a:rPr lang="es-ES" sz="2000" b="1" kern="1200" dirty="0" err="1">
                <a:solidFill>
                  <a:prstClr val="black"/>
                </a:solidFill>
              </a:rPr>
              <a:t>kile</a:t>
            </a:r>
            <a:r>
              <a:rPr lang="es-ES" sz="2000" b="1" kern="1200" dirty="0">
                <a:solidFill>
                  <a:prstClr val="black"/>
                </a:solidFill>
              </a:rPr>
              <a:t>, </a:t>
            </a:r>
            <a:r>
              <a:rPr lang="es-ES" sz="2000" b="1" kern="1200" dirty="0" err="1">
                <a:solidFill>
                  <a:prstClr val="black"/>
                </a:solidFill>
              </a:rPr>
              <a:t>ukwelok</a:t>
            </a:r>
            <a:r>
              <a:rPr lang="es-ES" sz="2000" b="1" kern="1200" dirty="0">
                <a:solidFill>
                  <a:prstClr val="black"/>
                </a:solidFill>
              </a:rPr>
              <a:t>, </a:t>
            </a:r>
            <a:r>
              <a:rPr lang="es-ES" sz="2000" b="1" kern="1200" dirty="0" err="1">
                <a:solidFill>
                  <a:prstClr val="black"/>
                </a:solidFill>
              </a:rPr>
              <a:t>im</a:t>
            </a:r>
            <a:r>
              <a:rPr lang="es-ES" sz="2000" b="1" kern="1200" dirty="0">
                <a:solidFill>
                  <a:prstClr val="black"/>
                </a:solidFill>
              </a:rPr>
              <a:t> “</a:t>
            </a:r>
            <a:r>
              <a:rPr lang="es-ES" sz="2000" b="1" kern="1200" dirty="0" err="1">
                <a:solidFill>
                  <a:prstClr val="black"/>
                </a:solidFill>
              </a:rPr>
              <a:t>lomoren</a:t>
            </a:r>
            <a:r>
              <a:rPr lang="es-ES" sz="2000" b="1" kern="1200" dirty="0">
                <a:solidFill>
                  <a:prstClr val="black"/>
                </a:solidFill>
              </a:rPr>
              <a:t> </a:t>
            </a:r>
            <a:r>
              <a:rPr lang="es-ES" sz="2000" b="1" kern="1200" dirty="0" err="1">
                <a:solidFill>
                  <a:prstClr val="black"/>
                </a:solidFill>
              </a:rPr>
              <a:t>ilo</a:t>
            </a:r>
            <a:r>
              <a:rPr lang="es-ES" sz="2000" b="1" kern="1200" dirty="0">
                <a:solidFill>
                  <a:prstClr val="black"/>
                </a:solidFill>
              </a:rPr>
              <a:t> </a:t>
            </a:r>
            <a:r>
              <a:rPr lang="es-ES" sz="2000" b="1" kern="1200" dirty="0" err="1">
                <a:solidFill>
                  <a:prstClr val="black"/>
                </a:solidFill>
              </a:rPr>
              <a:t>ran</a:t>
            </a:r>
            <a:r>
              <a:rPr lang="es-ES" sz="2000" b="1" kern="1200" dirty="0">
                <a:solidFill>
                  <a:prstClr val="black"/>
                </a:solidFill>
              </a:rPr>
              <a:t> </a:t>
            </a:r>
            <a:r>
              <a:rPr lang="es-ES" sz="2000" b="1" kern="1200" dirty="0" err="1">
                <a:solidFill>
                  <a:prstClr val="black"/>
                </a:solidFill>
              </a:rPr>
              <a:t>eo</a:t>
            </a:r>
            <a:r>
              <a:rPr lang="es-ES" sz="2000" b="1" kern="1200" dirty="0">
                <a:solidFill>
                  <a:prstClr val="black"/>
                </a:solidFill>
              </a:rPr>
              <a:t> </a:t>
            </a:r>
            <a:r>
              <a:rPr lang="es-ES" sz="2000" b="1" kern="1200" dirty="0" err="1">
                <a:solidFill>
                  <a:prstClr val="black"/>
                </a:solidFill>
              </a:rPr>
              <a:t>an</a:t>
            </a:r>
            <a:r>
              <a:rPr lang="es-ES" sz="2000" b="1" kern="1200" dirty="0">
                <a:solidFill>
                  <a:prstClr val="black"/>
                </a:solidFill>
              </a:rPr>
              <a:t> </a:t>
            </a:r>
            <a:r>
              <a:rPr lang="es-ES" sz="2000" b="1" kern="1200" dirty="0" err="1">
                <a:solidFill>
                  <a:prstClr val="black"/>
                </a:solidFill>
              </a:rPr>
              <a:t>Iroij</a:t>
            </a:r>
            <a:r>
              <a:rPr lang="es-ES" sz="2000" b="1" kern="1200" dirty="0">
                <a:solidFill>
                  <a:prstClr val="black"/>
                </a:solidFill>
              </a:rPr>
              <a:t> Jesus”(1 </a:t>
            </a:r>
            <a:r>
              <a:rPr lang="es-ES" sz="2000" b="1" kern="1200" dirty="0" err="1">
                <a:solidFill>
                  <a:prstClr val="black"/>
                </a:solidFill>
              </a:rPr>
              <a:t>Ri-Korint</a:t>
            </a:r>
            <a:r>
              <a:rPr lang="es-ES" sz="2000" b="1" kern="1200" dirty="0">
                <a:solidFill>
                  <a:prstClr val="black"/>
                </a:solidFill>
              </a:rPr>
              <a:t> 5:5).</a:t>
            </a:r>
          </a:p>
        </p:txBody>
      </p:sp>
      <p:pic>
        <p:nvPicPr>
          <p:cNvPr id="11" name="Imagen 10">
            <a:extLst>
              <a:ext uri="{FF2B5EF4-FFF2-40B4-BE49-F238E27FC236}">
                <a16:creationId xmlns:a16="http://schemas.microsoft.com/office/drawing/2014/main" id="{53F65BA1-FDDE-C145-E625-285536CD928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78"/>
          <a:stretch>
            <a:fillRect/>
          </a:stretch>
        </p:blipFill>
        <p:spPr>
          <a:xfrm>
            <a:off x="7906671" y="149824"/>
            <a:ext cx="4063182" cy="2190254"/>
          </a:xfrm>
          <a:prstGeom prst="round2DiagRect">
            <a:avLst>
              <a:gd name="adj1" fmla="val 16667"/>
              <a:gd name="adj2" fmla="val 0"/>
            </a:avLst>
          </a:prstGeom>
          <a:ln w="38100" cap="sq">
            <a:solidFill>
              <a:schemeClr val="accent1"/>
            </a:solidFill>
            <a:miter lim="800000"/>
          </a:ln>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D1A6A164-6BAC-6FF8-2BB0-1DC04AFD3A9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ln>
          <a:effectLst/>
        </p:spPr>
      </p:pic>
      <p:pic>
        <p:nvPicPr>
          <p:cNvPr id="15" name="Imagen 14">
            <a:extLst>
              <a:ext uri="{FF2B5EF4-FFF2-40B4-BE49-F238E27FC236}">
                <a16:creationId xmlns:a16="http://schemas.microsoft.com/office/drawing/2014/main" id="{9D5F3C9C-FBB4-7BA5-CBBA-7F7D6392A06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085274" y="4423799"/>
            <a:ext cx="1828799" cy="2270233"/>
          </a:xfrm>
          <a:prstGeom prst="round2DiagRect">
            <a:avLst>
              <a:gd name="adj1" fmla="val 16667"/>
              <a:gd name="adj2" fmla="val 17204"/>
            </a:avLst>
          </a:prstGeom>
          <a:ln w="38100" cap="sq">
            <a:solidFill>
              <a:schemeClr val="accent2">
                <a:lumMod val="75000"/>
              </a:schemeClr>
            </a:solidFill>
            <a:miter lim="800000"/>
          </a:ln>
          <a:effectLst/>
        </p:spPr>
      </p:pic>
      <p:pic>
        <p:nvPicPr>
          <p:cNvPr id="4" name="Imagen 3">
            <a:extLst>
              <a:ext uri="{FF2B5EF4-FFF2-40B4-BE49-F238E27FC236}">
                <a16:creationId xmlns:a16="http://schemas.microsoft.com/office/drawing/2014/main" id="{75DBAFA7-C279-B0F9-7860-2AC266FF51F9}"/>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t="-498"/>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ln>
          <a:effectLst/>
        </p:spPr>
      </p:pic>
    </p:spTree>
    <p:extLst>
      <p:ext uri="{BB962C8B-B14F-4D97-AF65-F5344CB8AC3E}">
        <p14:creationId xmlns:p14="http://schemas.microsoft.com/office/powerpoint/2010/main" val="22401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lef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left)">
                                      <p:cBhvr>
                                        <p:cTn id="43" dur="500"/>
                                        <p:tgtEl>
                                          <p:spTgt spid="2">
                                            <p:graphicEl>
                                              <a:dgm id="{06D00E97-8472-4DEB-B568-1CC0F46D6F4C}"/>
                                            </p:graphic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left)">
                                      <p:cBhvr>
                                        <p:cTn id="47" dur="500"/>
                                        <p:tgtEl>
                                          <p:spTgt spid="2">
                                            <p:graphicEl>
                                              <a:dgm id="{DE09943A-C256-40CD-B210-19FD6DF04B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left)">
                                      <p:cBhvr>
                                        <p:cTn id="52" dur="500"/>
                                        <p:tgtEl>
                                          <p:spTgt spid="2">
                                            <p:graphicEl>
                                              <a:dgm id="{2E1695E2-AA7A-4BE8-80AA-A0A5E0BEED1D}"/>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left)">
                                      <p:cBhvr>
                                        <p:cTn id="56" dur="500"/>
                                        <p:tgtEl>
                                          <p:spTgt spid="2">
                                            <p:graphicEl>
                                              <a:dgm id="{53659B7C-0BD0-45C0-AE43-E38BED7A72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0" name="Imagen 13" descr="Imagen 13"/>
          <p:cNvPicPr>
            <a:picLocks noChangeAspect="1"/>
          </p:cNvPicPr>
          <p:nvPr/>
        </p:nvPicPr>
        <p:blipFill>
          <a:blip r:embed="rId3"/>
          <a:stretch>
            <a:fillRect/>
          </a:stretch>
        </p:blipFill>
        <p:spPr>
          <a:xfrm>
            <a:off x="1" y="1249428"/>
            <a:ext cx="12191998" cy="74012"/>
          </a:xfrm>
          <a:prstGeom prst="rect">
            <a:avLst/>
          </a:prstGeom>
          <a:ln w="12700">
            <a:miter lim="400000"/>
          </a:ln>
          <a:effectLst>
            <a:outerShdw blurRad="50800" dist="38100" dir="5400000" rotWithShape="0">
              <a:srgbClr val="000000">
                <a:alpha val="40000"/>
              </a:srgbClr>
            </a:outerShdw>
          </a:effectLst>
        </p:spPr>
      </p:pic>
      <p:sp>
        <p:nvSpPr>
          <p:cNvPr id="261" name="CuadroTexto 2"/>
          <p:cNvSpPr txBox="1"/>
          <p:nvPr/>
        </p:nvSpPr>
        <p:spPr>
          <a:xfrm>
            <a:off x="45719" y="-1"/>
            <a:ext cx="12100561"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400" b="1" spc="50">
                <a:ln w="15875" cap="flat">
                  <a:solidFill>
                    <a:srgbClr val="26734C"/>
                  </a:solidFill>
                  <a:prstDash val="solid"/>
                  <a:round/>
                </a:ln>
                <a:solidFill>
                  <a:srgbClr val="A5CA04"/>
                </a:solidFill>
              </a:defRPr>
            </a:lvl1pPr>
          </a:lstStyle>
          <a:p>
            <a:r>
              <a:t>WAWEEN KOMMONE APAÑ KO ILOAN</a:t>
            </a:r>
          </a:p>
        </p:txBody>
      </p:sp>
      <p:sp>
        <p:nvSpPr>
          <p:cNvPr id="262" name="CuadroTexto 4"/>
          <p:cNvSpPr txBox="1"/>
          <p:nvPr/>
        </p:nvSpPr>
        <p:spPr>
          <a:xfrm>
            <a:off x="264952" y="598222"/>
            <a:ext cx="11662095" cy="734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80000"/>
              </a:lnSpc>
              <a:defRPr b="1">
                <a:solidFill>
                  <a:srgbClr val="806000"/>
                </a:solidFill>
                <a:latin typeface="Comic Sans MS"/>
                <a:ea typeface="Comic Sans MS"/>
                <a:cs typeface="Comic Sans MS"/>
                <a:sym typeface="Comic Sans MS"/>
              </a:defRPr>
            </a:pPr>
            <a:r>
              <a:t>“Elañe jabdrewot </a:t>
            </a:r>
            <a:r>
              <a:rPr sz="1600"/>
              <a:t>iami</a:t>
            </a:r>
            <a:r>
              <a:t> ewōr an akwāāl ippān bar juon, kwoj ke peran in bōk e im̧aan ro renana n̄an ekajet ijello̧kin im̧aan armej ro an Irooj?” </a:t>
            </a:r>
            <a:r>
              <a:rPr sz="1400"/>
              <a:t>(1 Ri-Korint 6:1 </a:t>
            </a:r>
            <a:r>
              <a:rPr sz="1100"/>
              <a:t>NIV</a:t>
            </a:r>
            <a:r>
              <a:rPr sz="1400"/>
              <a:t>)</a:t>
            </a:r>
          </a:p>
        </p:txBody>
      </p:sp>
      <p:sp>
        <p:nvSpPr>
          <p:cNvPr id="263" name="CuadroTexto 5"/>
          <p:cNvSpPr txBox="1"/>
          <p:nvPr/>
        </p:nvSpPr>
        <p:spPr>
          <a:xfrm>
            <a:off x="4874896" y="1340729"/>
            <a:ext cx="7179649"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Elikin an kar kwalok kin ewi wawein ñan kamadmõde jerawiwi ilo kabuñ eo, Paul ej kauwe ir kin air jab lor nan in tel ko rejimwe im kin air likit akwããl ko ikõtan ri tõmak ro ñan jikin ekajet ko an lal (1 Ri-Korinth 6:1-6). Ak Paul ear etal wot im kwalok kin unin abañ eo.</a:t>
            </a:r>
          </a:p>
        </p:txBody>
      </p:sp>
      <p:pic>
        <p:nvPicPr>
          <p:cNvPr id="264" name="Imagen 3" descr="Imagen 3"/>
          <p:cNvPicPr>
            <a:picLocks noChangeAspect="1"/>
          </p:cNvPicPr>
          <p:nvPr/>
        </p:nvPicPr>
        <p:blipFill>
          <a:blip r:embed="rId4"/>
          <a:stretch>
            <a:fillRect/>
          </a:stretch>
        </p:blipFill>
        <p:spPr>
          <a:xfrm>
            <a:off x="180224" y="1436487"/>
            <a:ext cx="4582277" cy="2804180"/>
          </a:xfrm>
          <a:prstGeom prst="rect">
            <a:avLst/>
          </a:prstGeom>
          <a:ln w="38100" cap="sq">
            <a:solidFill>
              <a:srgbClr val="F9F670"/>
            </a:solidFill>
            <a:miter/>
          </a:ln>
          <a:effectLst>
            <a:outerShdw blurRad="50800" dist="38100" dir="2700000" rotWithShape="0">
              <a:srgbClr val="000000">
                <a:alpha val="43000"/>
              </a:srgbClr>
            </a:outerShdw>
          </a:effectLst>
        </p:spPr>
      </p:pic>
      <p:pic>
        <p:nvPicPr>
          <p:cNvPr id="265" name="Imagen 7" descr="Imagen 7"/>
          <p:cNvPicPr>
            <a:picLocks noChangeAspect="1"/>
          </p:cNvPicPr>
          <p:nvPr/>
        </p:nvPicPr>
        <p:blipFill>
          <a:blip r:embed="rId5"/>
          <a:stretch>
            <a:fillRect/>
          </a:stretch>
        </p:blipFill>
        <p:spPr>
          <a:xfrm>
            <a:off x="7812903" y="4237262"/>
            <a:ext cx="4217173" cy="2411945"/>
          </a:xfrm>
          <a:prstGeom prst="rect">
            <a:avLst/>
          </a:prstGeom>
          <a:ln w="38100" cap="sq">
            <a:solidFill>
              <a:srgbClr val="E61992"/>
            </a:solidFill>
            <a:miter/>
          </a:ln>
          <a:effectLst>
            <a:outerShdw blurRad="50800" dist="38100" dir="2700000" rotWithShape="0">
              <a:srgbClr val="000000">
                <a:alpha val="43000"/>
              </a:srgbClr>
            </a:outerShdw>
          </a:effectLst>
        </p:spPr>
      </p:pic>
      <p:sp>
        <p:nvSpPr>
          <p:cNvPr id="266" name="CuadroTexto 9"/>
          <p:cNvSpPr txBox="1"/>
          <p:nvPr/>
        </p:nvSpPr>
        <p:spPr>
          <a:xfrm>
            <a:off x="568844" y="4332999"/>
            <a:ext cx="6748262"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Kein karuo, ro jeid im jatid rej aikuj m̦õn̦õn̦õ in jol̦o̦k aer bõd.  (1 Cor. 6:7b).</a:t>
            </a:r>
          </a:p>
        </p:txBody>
      </p:sp>
      <p:sp>
        <p:nvSpPr>
          <p:cNvPr id="267" name="CuadroTexto 6"/>
          <p:cNvSpPr txBox="1"/>
          <p:nvPr/>
        </p:nvSpPr>
        <p:spPr>
          <a:xfrm>
            <a:off x="5236846" y="2941472"/>
            <a:ext cx="6909432"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Mokta, en ejelok aer akwāāl ibwiljin ro iloan eklejia eo (1 Cor. 6:7a) im, emool, membōr ro rej jab aikwuij kommon bōd ak riab ñan bar juon membōr (1 Cor. 6:8).</a:t>
            </a:r>
          </a:p>
        </p:txBody>
      </p:sp>
      <p:sp>
        <p:nvSpPr>
          <p:cNvPr id="268" name="CuadroTexto 10"/>
          <p:cNvSpPr txBox="1"/>
          <p:nvPr/>
        </p:nvSpPr>
        <p:spPr>
          <a:xfrm>
            <a:off x="225943" y="5941319"/>
            <a:ext cx="7296523"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Ijellokin wōt bod in mõnmõn armij (Rom. 13:1-5), apañ ko ilowaan kabuñ eo rej aikuj in jemlok ilowaan.</a:t>
            </a:r>
          </a:p>
        </p:txBody>
      </p:sp>
      <p:sp>
        <p:nvSpPr>
          <p:cNvPr id="269" name="CuadroTexto 12"/>
          <p:cNvSpPr txBox="1"/>
          <p:nvPr/>
        </p:nvSpPr>
        <p:spPr>
          <a:xfrm>
            <a:off x="568844" y="5137160"/>
            <a:ext cx="7053283"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Kein kajilu, elañe rejjab errā ikõtan membōr ro, kabuñ eo ej aikuj in ekajet ak kōmman pepe ikōtaan er (1 Cor. 6:2).</a:t>
            </a:r>
          </a:p>
        </p:txBody>
      </p:sp>
      <p:pic>
        <p:nvPicPr>
          <p:cNvPr id="270" name="Imagen 17" descr="Imagen 17"/>
          <p:cNvPicPr>
            <a:picLocks noChangeAspect="1"/>
          </p:cNvPicPr>
          <p:nvPr/>
        </p:nvPicPr>
        <p:blipFill>
          <a:blip r:embed="rId6"/>
          <a:stretch>
            <a:fillRect/>
          </a:stretch>
        </p:blipFill>
        <p:spPr>
          <a:xfrm>
            <a:off x="4920050" y="3006949"/>
            <a:ext cx="322167" cy="282679"/>
          </a:xfrm>
          <a:prstGeom prst="rect">
            <a:avLst/>
          </a:prstGeom>
          <a:ln w="12700">
            <a:miter lim="400000"/>
          </a:ln>
          <a:effectLst>
            <a:outerShdw blurRad="50800" dist="38100" dir="8100000" rotWithShape="0">
              <a:srgbClr val="000000">
                <a:alpha val="40000"/>
              </a:srgbClr>
            </a:outerShdw>
          </a:effectLst>
        </p:spPr>
      </p:pic>
      <p:pic>
        <p:nvPicPr>
          <p:cNvPr id="271" name="Imagen 23" descr="Imagen 23"/>
          <p:cNvPicPr>
            <a:picLocks noChangeAspect="1"/>
          </p:cNvPicPr>
          <p:nvPr/>
        </p:nvPicPr>
        <p:blipFill>
          <a:blip r:embed="rId7"/>
          <a:stretch>
            <a:fillRect/>
          </a:stretch>
        </p:blipFill>
        <p:spPr>
          <a:xfrm>
            <a:off x="249597" y="4397757"/>
            <a:ext cx="322167" cy="282679"/>
          </a:xfrm>
          <a:prstGeom prst="rect">
            <a:avLst/>
          </a:prstGeom>
          <a:ln w="12700">
            <a:miter lim="400000"/>
          </a:ln>
          <a:effectLst>
            <a:outerShdw blurRad="50800" dist="38100" dir="8100000" rotWithShape="0">
              <a:srgbClr val="000000">
                <a:alpha val="40000"/>
              </a:srgbClr>
            </a:outerShdw>
          </a:effectLst>
        </p:spPr>
      </p:pic>
      <p:pic>
        <p:nvPicPr>
          <p:cNvPr id="272" name="Imagen 26" descr="Imagen 26"/>
          <p:cNvPicPr>
            <a:picLocks noChangeAspect="1"/>
          </p:cNvPicPr>
          <p:nvPr/>
        </p:nvPicPr>
        <p:blipFill>
          <a:blip r:embed="rId8"/>
          <a:stretch>
            <a:fillRect/>
          </a:stretch>
        </p:blipFill>
        <p:spPr>
          <a:xfrm>
            <a:off x="249597" y="5218567"/>
            <a:ext cx="322167" cy="282679"/>
          </a:xfrm>
          <a:prstGeom prst="rect">
            <a:avLst/>
          </a:prstGeom>
          <a:ln w="12700">
            <a:miter lim="400000"/>
          </a:ln>
          <a:effectLst>
            <a:outerShdw blurRad="50800" dist="38100" dir="8100000"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261"/>
                                        </p:tgtEl>
                                        <p:attrNameLst>
                                          <p:attrName>style.visibility</p:attrName>
                                        </p:attrNameLst>
                                      </p:cBhvr>
                                      <p:to>
                                        <p:strVal val="visible"/>
                                      </p:to>
                                    </p:set>
                                    <p:anim calcmode="lin" valueType="num">
                                      <p:cBhvr>
                                        <p:cTn id="7" dur="800" fill="hold"/>
                                        <p:tgtEl>
                                          <p:spTgt spid="261"/>
                                        </p:tgtEl>
                                        <p:attrNameLst>
                                          <p:attrName>ppt_w</p:attrName>
                                        </p:attrNameLst>
                                      </p:cBhvr>
                                      <p:tavLst>
                                        <p:tav tm="0">
                                          <p:val>
                                            <p:fltVal val="0"/>
                                          </p:val>
                                        </p:tav>
                                        <p:tav tm="100000">
                                          <p:val>
                                            <p:strVal val="#ppt_w"/>
                                          </p:val>
                                        </p:tav>
                                      </p:tavLst>
                                    </p:anim>
                                    <p:anim calcmode="lin" valueType="num">
                                      <p:cBhvr>
                                        <p:cTn id="8" dur="800" fill="hold"/>
                                        <p:tgtEl>
                                          <p:spTgt spid="261"/>
                                        </p:tgtEl>
                                        <p:attrNameLst>
                                          <p:attrName>ppt_h</p:attrName>
                                        </p:attrNameLst>
                                      </p:cBhvr>
                                      <p:tavLst>
                                        <p:tav tm="0">
                                          <p:val>
                                            <p:fltVal val="0"/>
                                          </p:val>
                                        </p:tav>
                                        <p:tav tm="100000">
                                          <p:val>
                                            <p:strVal val="#ppt_h"/>
                                          </p:val>
                                        </p:tav>
                                      </p:tavLst>
                                    </p:anim>
                                    <p:anim calcmode="lin" valueType="num">
                                      <p:cBhvr>
                                        <p:cTn id="9" dur="800" fill="hold"/>
                                        <p:tgtEl>
                                          <p:spTgt spid="261"/>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6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22" presetClass="entr" presetSubtype="8" fill="hold" grpId="2" nodeType="afterEffect">
                                  <p:stCondLst>
                                    <p:cond delay="0"/>
                                  </p:stCondLst>
                                  <p:iterate>
                                    <p:tmAbs val="0"/>
                                  </p:iterate>
                                  <p:childTnLst>
                                    <p:set>
                                      <p:cBhvr>
                                        <p:cTn id="13" fill="hold"/>
                                        <p:tgtEl>
                                          <p:spTgt spid="262"/>
                                        </p:tgtEl>
                                        <p:attrNameLst>
                                          <p:attrName>style.visibility</p:attrName>
                                        </p:attrNameLst>
                                      </p:cBhvr>
                                      <p:to>
                                        <p:strVal val="visible"/>
                                      </p:to>
                                    </p:set>
                                    <p:animEffect transition="in" filter="wipe(left)">
                                      <p:cBhvr>
                                        <p:cTn id="14" dur="500"/>
                                        <p:tgtEl>
                                          <p:spTgt spid="262"/>
                                        </p:tgtEl>
                                      </p:cBhvr>
                                    </p:animEffect>
                                  </p:childTnLst>
                                </p:cTn>
                              </p:par>
                            </p:childTnLst>
                          </p:cTn>
                        </p:par>
                        <p:par>
                          <p:cTn id="15" fill="hold">
                            <p:stCondLst>
                              <p:cond delay="1300"/>
                            </p:stCondLst>
                            <p:childTnLst>
                              <p:par>
                                <p:cTn id="16" presetID="10" presetClass="entr" fill="hold" grpId="3" nodeType="afterEffect">
                                  <p:stCondLst>
                                    <p:cond delay="0"/>
                                  </p:stCondLst>
                                  <p:iterate>
                                    <p:tmAbs val="0"/>
                                  </p:iterate>
                                  <p:childTnLst>
                                    <p:set>
                                      <p:cBhvr>
                                        <p:cTn id="17" fill="hold"/>
                                        <p:tgtEl>
                                          <p:spTgt spid="264"/>
                                        </p:tgtEl>
                                        <p:attrNameLst>
                                          <p:attrName>style.visibility</p:attrName>
                                        </p:attrNameLst>
                                      </p:cBhvr>
                                      <p:to>
                                        <p:strVal val="visible"/>
                                      </p:to>
                                    </p:set>
                                    <p:animEffect transition="in" filter="fade">
                                      <p:cBhvr>
                                        <p:cTn id="18" dur="500"/>
                                        <p:tgtEl>
                                          <p:spTgt spid="26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4" nodeType="clickEffect">
                                  <p:stCondLst>
                                    <p:cond delay="0"/>
                                  </p:stCondLst>
                                  <p:iterate>
                                    <p:tmAbs val="0"/>
                                  </p:iterate>
                                  <p:childTnLst>
                                    <p:set>
                                      <p:cBhvr>
                                        <p:cTn id="22" fill="hold"/>
                                        <p:tgtEl>
                                          <p:spTgt spid="263"/>
                                        </p:tgtEl>
                                        <p:attrNameLst>
                                          <p:attrName>style.visibility</p:attrName>
                                        </p:attrNameLst>
                                      </p:cBhvr>
                                      <p:to>
                                        <p:strVal val="visible"/>
                                      </p:to>
                                    </p:set>
                                    <p:animEffect transition="in" filter="wipe(left)">
                                      <p:cBhvr>
                                        <p:cTn id="23" dur="500"/>
                                        <p:tgtEl>
                                          <p:spTgt spid="263"/>
                                        </p:tgtEl>
                                      </p:cBhvr>
                                    </p:animEffect>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grpId="5" nodeType="clickEffect">
                                  <p:stCondLst>
                                    <p:cond delay="0"/>
                                  </p:stCondLst>
                                  <p:iterate>
                                    <p:tmAbs val="0"/>
                                  </p:iterate>
                                  <p:childTnLst>
                                    <p:set>
                                      <p:cBhvr>
                                        <p:cTn id="27" fill="hold"/>
                                        <p:tgtEl>
                                          <p:spTgt spid="270"/>
                                        </p:tgtEl>
                                        <p:attrNameLst>
                                          <p:attrName>style.visibility</p:attrName>
                                        </p:attrNameLst>
                                      </p:cBhvr>
                                      <p:to>
                                        <p:strVal val="visible"/>
                                      </p:to>
                                    </p:set>
                                    <p:anim calcmode="lin" valueType="num">
                                      <p:cBhvr>
                                        <p:cTn id="28" dur="500" fill="hold"/>
                                        <p:tgtEl>
                                          <p:spTgt spid="270"/>
                                        </p:tgtEl>
                                        <p:attrNameLst>
                                          <p:attrName>ppt_w</p:attrName>
                                        </p:attrNameLst>
                                      </p:cBhvr>
                                      <p:tavLst>
                                        <p:tav tm="0" fmla="#ppt_w*sin(2.5*pi*$)">
                                          <p:val>
                                            <p:fltVal val="0"/>
                                          </p:val>
                                        </p:tav>
                                        <p:tav tm="100000">
                                          <p:val>
                                            <p:fltVal val="1"/>
                                          </p:val>
                                        </p:tav>
                                      </p:tavLst>
                                    </p:anim>
                                    <p:anim calcmode="lin" valueType="num">
                                      <p:cBhvr>
                                        <p:cTn id="29" dur="500" fill="hold"/>
                                        <p:tgtEl>
                                          <p:spTgt spid="270"/>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22" presetClass="entr" presetSubtype="8" fill="hold" grpId="6" nodeType="afterEffect">
                                  <p:stCondLst>
                                    <p:cond delay="0"/>
                                  </p:stCondLst>
                                  <p:iterate>
                                    <p:tmAbs val="0"/>
                                  </p:iterate>
                                  <p:childTnLst>
                                    <p:set>
                                      <p:cBhvr>
                                        <p:cTn id="32" fill="hold"/>
                                        <p:tgtEl>
                                          <p:spTgt spid="267"/>
                                        </p:tgtEl>
                                        <p:attrNameLst>
                                          <p:attrName>style.visibility</p:attrName>
                                        </p:attrNameLst>
                                      </p:cBhvr>
                                      <p:to>
                                        <p:strVal val="visible"/>
                                      </p:to>
                                    </p:set>
                                    <p:animEffect transition="in" filter="wipe(left)">
                                      <p:cBhvr>
                                        <p:cTn id="33" dur="500"/>
                                        <p:tgtEl>
                                          <p:spTgt spid="267"/>
                                        </p:tgtEl>
                                      </p:cBhvr>
                                    </p:animEffect>
                                  </p:childTnLst>
                                </p:cTn>
                              </p:par>
                            </p:childTnLst>
                          </p:cTn>
                        </p:par>
                      </p:childTnLst>
                    </p:cTn>
                  </p:par>
                  <p:par>
                    <p:cTn id="34" fill="hold">
                      <p:stCondLst>
                        <p:cond delay="indefinite"/>
                      </p:stCondLst>
                      <p:childTnLst>
                        <p:par>
                          <p:cTn id="35" fill="hold">
                            <p:stCondLst>
                              <p:cond delay="0"/>
                            </p:stCondLst>
                            <p:childTnLst>
                              <p:par>
                                <p:cTn id="36" presetID="19" presetClass="entr" presetSubtype="10" fill="hold" grpId="7" nodeType="clickEffect">
                                  <p:stCondLst>
                                    <p:cond delay="0"/>
                                  </p:stCondLst>
                                  <p:iterate>
                                    <p:tmAbs val="0"/>
                                  </p:iterate>
                                  <p:childTnLst>
                                    <p:set>
                                      <p:cBhvr>
                                        <p:cTn id="37" fill="hold"/>
                                        <p:tgtEl>
                                          <p:spTgt spid="271"/>
                                        </p:tgtEl>
                                        <p:attrNameLst>
                                          <p:attrName>style.visibility</p:attrName>
                                        </p:attrNameLst>
                                      </p:cBhvr>
                                      <p:to>
                                        <p:strVal val="visible"/>
                                      </p:to>
                                    </p:set>
                                    <p:anim calcmode="lin" valueType="num">
                                      <p:cBhvr>
                                        <p:cTn id="38" dur="500" fill="hold"/>
                                        <p:tgtEl>
                                          <p:spTgt spid="271"/>
                                        </p:tgtEl>
                                        <p:attrNameLst>
                                          <p:attrName>ppt_w</p:attrName>
                                        </p:attrNameLst>
                                      </p:cBhvr>
                                      <p:tavLst>
                                        <p:tav tm="0" fmla="#ppt_w*sin(2.5*pi*$)">
                                          <p:val>
                                            <p:fltVal val="0"/>
                                          </p:val>
                                        </p:tav>
                                        <p:tav tm="100000">
                                          <p:val>
                                            <p:fltVal val="1"/>
                                          </p:val>
                                        </p:tav>
                                      </p:tavLst>
                                    </p:anim>
                                    <p:anim calcmode="lin" valueType="num">
                                      <p:cBhvr>
                                        <p:cTn id="39" dur="500" fill="hold"/>
                                        <p:tgtEl>
                                          <p:spTgt spid="271"/>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8" nodeType="afterEffect">
                                  <p:stCondLst>
                                    <p:cond delay="0"/>
                                  </p:stCondLst>
                                  <p:iterate>
                                    <p:tmAbs val="0"/>
                                  </p:iterate>
                                  <p:childTnLst>
                                    <p:set>
                                      <p:cBhvr>
                                        <p:cTn id="42" fill="hold"/>
                                        <p:tgtEl>
                                          <p:spTgt spid="266"/>
                                        </p:tgtEl>
                                        <p:attrNameLst>
                                          <p:attrName>style.visibility</p:attrName>
                                        </p:attrNameLst>
                                      </p:cBhvr>
                                      <p:to>
                                        <p:strVal val="visible"/>
                                      </p:to>
                                    </p:set>
                                    <p:animEffect transition="in" filter="wipe(left)">
                                      <p:cBhvr>
                                        <p:cTn id="43" dur="500"/>
                                        <p:tgtEl>
                                          <p:spTgt spid="266"/>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9" nodeType="clickEffect">
                                  <p:stCondLst>
                                    <p:cond delay="0"/>
                                  </p:stCondLst>
                                  <p:iterate>
                                    <p:tmAbs val="0"/>
                                  </p:iterate>
                                  <p:childTnLst>
                                    <p:set>
                                      <p:cBhvr>
                                        <p:cTn id="47" fill="hold"/>
                                        <p:tgtEl>
                                          <p:spTgt spid="265"/>
                                        </p:tgtEl>
                                        <p:attrNameLst>
                                          <p:attrName>style.visibility</p:attrName>
                                        </p:attrNameLst>
                                      </p:cBhvr>
                                      <p:to>
                                        <p:strVal val="visible"/>
                                      </p:to>
                                    </p:set>
                                    <p:anim calcmode="lin" valueType="num">
                                      <p:cBhvr>
                                        <p:cTn id="48" dur="500" fill="hold"/>
                                        <p:tgtEl>
                                          <p:spTgt spid="265"/>
                                        </p:tgtEl>
                                        <p:attrNameLst>
                                          <p:attrName>ppt_w</p:attrName>
                                        </p:attrNameLst>
                                      </p:cBhvr>
                                      <p:tavLst>
                                        <p:tav tm="0">
                                          <p:val>
                                            <p:fltVal val="0"/>
                                          </p:val>
                                        </p:tav>
                                        <p:tav tm="100000">
                                          <p:val>
                                            <p:strVal val="#ppt_w"/>
                                          </p:val>
                                        </p:tav>
                                      </p:tavLst>
                                    </p:anim>
                                    <p:anim calcmode="lin" valueType="num">
                                      <p:cBhvr>
                                        <p:cTn id="49" dur="500" fill="hold"/>
                                        <p:tgtEl>
                                          <p:spTgt spid="265"/>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19" presetClass="entr" presetSubtype="10" fill="hold" grpId="10" nodeType="afterEffect">
                                  <p:stCondLst>
                                    <p:cond delay="0"/>
                                  </p:stCondLst>
                                  <p:iterate>
                                    <p:tmAbs val="0"/>
                                  </p:iterate>
                                  <p:childTnLst>
                                    <p:set>
                                      <p:cBhvr>
                                        <p:cTn id="52" fill="hold"/>
                                        <p:tgtEl>
                                          <p:spTgt spid="272"/>
                                        </p:tgtEl>
                                        <p:attrNameLst>
                                          <p:attrName>style.visibility</p:attrName>
                                        </p:attrNameLst>
                                      </p:cBhvr>
                                      <p:to>
                                        <p:strVal val="visible"/>
                                      </p:to>
                                    </p:set>
                                    <p:anim calcmode="lin" valueType="num">
                                      <p:cBhvr>
                                        <p:cTn id="53" dur="500" fill="hold"/>
                                        <p:tgtEl>
                                          <p:spTgt spid="272"/>
                                        </p:tgtEl>
                                        <p:attrNameLst>
                                          <p:attrName>ppt_w</p:attrName>
                                        </p:attrNameLst>
                                      </p:cBhvr>
                                      <p:tavLst>
                                        <p:tav tm="0" fmla="#ppt_w*sin(2.5*pi*$)">
                                          <p:val>
                                            <p:fltVal val="0"/>
                                          </p:val>
                                        </p:tav>
                                        <p:tav tm="100000">
                                          <p:val>
                                            <p:fltVal val="1"/>
                                          </p:val>
                                        </p:tav>
                                      </p:tavLst>
                                    </p:anim>
                                    <p:anim calcmode="lin" valueType="num">
                                      <p:cBhvr>
                                        <p:cTn id="54" dur="500" fill="hold"/>
                                        <p:tgtEl>
                                          <p:spTgt spid="272"/>
                                        </p:tgtEl>
                                        <p:attrNameLst>
                                          <p:attrName>ppt_h</p:attrName>
                                        </p:attrNameLst>
                                      </p:cBhvr>
                                      <p:tavLst>
                                        <p:tav tm="0">
                                          <p:val>
                                            <p:strVal val="#ppt_h"/>
                                          </p:val>
                                        </p:tav>
                                        <p:tav tm="100000">
                                          <p:val>
                                            <p:strVal val="#ppt_h"/>
                                          </p:val>
                                        </p:tav>
                                      </p:tavLst>
                                    </p:anim>
                                  </p:childTnLst>
                                </p:cTn>
                              </p:par>
                            </p:childTnLst>
                          </p:cTn>
                        </p:par>
                        <p:par>
                          <p:cTn id="55" fill="hold">
                            <p:stCondLst>
                              <p:cond delay="1000"/>
                            </p:stCondLst>
                            <p:childTnLst>
                              <p:par>
                                <p:cTn id="56" presetID="22" presetClass="entr" presetSubtype="8" fill="hold" grpId="11" nodeType="afterEffect">
                                  <p:stCondLst>
                                    <p:cond delay="0"/>
                                  </p:stCondLst>
                                  <p:iterate>
                                    <p:tmAbs val="0"/>
                                  </p:iterate>
                                  <p:childTnLst>
                                    <p:set>
                                      <p:cBhvr>
                                        <p:cTn id="57" fill="hold"/>
                                        <p:tgtEl>
                                          <p:spTgt spid="269"/>
                                        </p:tgtEl>
                                        <p:attrNameLst>
                                          <p:attrName>style.visibility</p:attrName>
                                        </p:attrNameLst>
                                      </p:cBhvr>
                                      <p:to>
                                        <p:strVal val="visible"/>
                                      </p:to>
                                    </p:set>
                                    <p:animEffect transition="in" filter="wipe(left)">
                                      <p:cBhvr>
                                        <p:cTn id="58" dur="500"/>
                                        <p:tgtEl>
                                          <p:spTgt spid="26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12" nodeType="clickEffect">
                                  <p:stCondLst>
                                    <p:cond delay="0"/>
                                  </p:stCondLst>
                                  <p:iterate>
                                    <p:tmAbs val="0"/>
                                  </p:iterate>
                                  <p:childTnLst>
                                    <p:set>
                                      <p:cBhvr>
                                        <p:cTn id="62" fill="hold"/>
                                        <p:tgtEl>
                                          <p:spTgt spid="268"/>
                                        </p:tgtEl>
                                        <p:attrNameLst>
                                          <p:attrName>style.visibility</p:attrName>
                                        </p:attrNameLst>
                                      </p:cBhvr>
                                      <p:to>
                                        <p:strVal val="visible"/>
                                      </p:to>
                                    </p:set>
                                    <p:animEffect transition="in" filter="wipe(left)">
                                      <p:cBhvr>
                                        <p:cTn id="63"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1" animBg="1" advAuto="0"/>
      <p:bldP spid="262" grpId="2" animBg="1" advAuto="0"/>
      <p:bldP spid="263" grpId="4" animBg="1" advAuto="0"/>
      <p:bldP spid="264" grpId="3" animBg="1" advAuto="0"/>
      <p:bldP spid="265" grpId="9" animBg="1" advAuto="0"/>
      <p:bldP spid="266" grpId="8" animBg="1" advAuto="0"/>
      <p:bldP spid="267" grpId="6" animBg="1" advAuto="0"/>
      <p:bldP spid="268" grpId="12" animBg="1" advAuto="0"/>
      <p:bldP spid="269" grpId="11" animBg="1" advAuto="0"/>
      <p:bldP spid="270" grpId="5" animBg="1" advAuto="0"/>
      <p:bldP spid="271" grpId="7" animBg="1" advAuto="0"/>
      <p:bldP spid="272" grpId="1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4" name="CuadroTexto 2"/>
          <p:cNvSpPr txBox="1"/>
          <p:nvPr/>
        </p:nvSpPr>
        <p:spPr>
          <a:xfrm>
            <a:off x="1376337" y="923749"/>
            <a:ext cx="10503244" cy="4968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400" b="1">
                <a:latin typeface="Constantia"/>
                <a:ea typeface="Constantia"/>
                <a:cs typeface="Constantia"/>
                <a:sym typeface="Constantia"/>
              </a:defRPr>
            </a:lvl1pPr>
          </a:lstStyle>
          <a:p>
            <a:r>
              <a:t>“Ej juon ad jerbal ñan jelā ta likjab ko im jerawiwi ko epāir, ko me rej kōmman marok im mōjno ilo jitõb, im kar jolok yokwe eo ad moktata. Ej ke kin mour in lal in? Ej ke kin lemnok kin eok make? Ej ke kin yokwe eo ñan kautiej eok make? Ej ke kin konan ko am bwe kwon moktata? Ej ke kin jerawiwi in luñ eo ej iroij iom? Ej ke kin jerawiwi eo an ri Nicolait ro ke, ukōt jouj eo an Anij ñan mour in lũñ? Ej ke kin kōkkure im kōjerbal ilo jab jimwe meram eo im ien ko remman im maroñ ko, im  kōjerbal meletlet im jelālokjen kin nan ko an Anij ilo waween bokarar, ak kwoj mour  ilo kadkad ko rejjab jimwe im jejjet? Elañe aolepen men kein ej laplok im ej bed wot ippam im ej kajoorlok im ļaplok an maroñ iom, kwoj aikuij in kijejeto ñan anjo ion aoleopen men kein, kinke elañe kwojab kwonaj jako.”</a:t>
            </a:r>
          </a:p>
        </p:txBody>
      </p:sp>
      <p:sp>
        <p:nvSpPr>
          <p:cNvPr id="275" name="CuadroTexto 3"/>
          <p:cNvSpPr txBox="1"/>
          <p:nvPr/>
        </p:nvSpPr>
        <p:spPr>
          <a:xfrm>
            <a:off x="7643798" y="5707822"/>
            <a:ext cx="4418668"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1600" b="1"/>
            </a:lvl1pPr>
          </a:lstStyle>
          <a:p>
            <a:r>
              <a:t>EGW (Ye Shall Receive Power, December 18)</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275"/>
                                        </p:tgtEl>
                                        <p:attrNameLst>
                                          <p:attrName>style.visibility</p:attrName>
                                        </p:attrNameLst>
                                      </p:cBhvr>
                                      <p:to>
                                        <p:strVal val="visible"/>
                                      </p:to>
                                    </p:set>
                                    <p:animEffect transition="in" filter="fade">
                                      <p:cBhvr>
                                        <p:cTn id="11"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1" animBg="1" advAuto="0"/>
      <p:bldP spid="275"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CuadroTexto 2"/>
          <p:cNvSpPr txBox="1"/>
          <p:nvPr/>
        </p:nvSpPr>
        <p:spPr>
          <a:xfrm>
            <a:off x="379095" y="-104775"/>
            <a:ext cx="7566660" cy="4694923"/>
          </a:xfrm>
          <a:prstGeom prst="rect">
            <a:avLst/>
          </a:prstGeom>
          <a:ln w="12700">
            <a:miter lim="400000"/>
          </a:ln>
          <a:effectLst>
            <a:outerShdw blurRad="50800" dist="381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ts val="9200"/>
              </a:lnSpc>
              <a:defRPr sz="5600" b="1">
                <a:ln w="12700" cap="flat">
                  <a:solidFill>
                    <a:srgbClr val="801A00"/>
                  </a:solidFill>
                  <a:prstDash val="solid"/>
                  <a:round/>
                </a:ln>
                <a:blipFill rotWithShape="1">
                  <a:blip r:embed="rId3"/>
                  <a:srcRect/>
                  <a:tile tx="0" ty="0" sx="100000" sy="100000" flip="none" algn="tl"/>
                </a:blipFill>
              </a:defRPr>
            </a:pPr>
            <a:r>
              <a:t>WĀWEEN BWE EN MAROÑ</a:t>
            </a:r>
            <a:r>
              <a:rPr>
                <a:blipFill rotWithShape="1">
                  <a:blip r:embed="rId4"/>
                  <a:srcRect/>
                  <a:tile tx="0" ty="0" sx="100000" sy="100000" flip="none" algn="tl"/>
                </a:blipFill>
              </a:rPr>
              <a:t> BŌBRAE AN JERAWIWI WALOK ILOAN EKLEJIA</a:t>
            </a:r>
          </a:p>
        </p:txBody>
      </p:sp>
    </p:spTree>
  </p:cSld>
  <p:clrMapOvr>
    <a:masterClrMapping/>
  </p:clrMapOvr>
  <mc:AlternateContent xmlns:mc="http://schemas.openxmlformats.org/markup-compatibility/2006" xmlns:p14="http://schemas.microsoft.com/office/powerpoint/2010/main">
    <mc:Choice Requires="p14">
      <p:transition spd="slow" p14:dur="1200">
        <p14:ripple/>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339966"/>
      </a:accent1>
      <a:accent2>
        <a:srgbClr val="9900CC"/>
      </a:accent2>
      <a:accent3>
        <a:srgbClr val="FF3300"/>
      </a:accent3>
      <a:accent4>
        <a:srgbClr val="FFC000"/>
      </a:accent4>
      <a:accent5>
        <a:srgbClr val="0033CC"/>
      </a:accent5>
      <a:accent6>
        <a:srgbClr val="F5F010"/>
      </a:accent6>
      <a:hlink>
        <a:srgbClr val="0000FF"/>
      </a:hlink>
      <a:folHlink>
        <a:srgbClr val="FF00FF"/>
      </a:folHlink>
    </a:clrScheme>
    <a:fontScheme name="Tema de Office">
      <a:majorFont>
        <a:latin typeface="Helvetica"/>
        <a:ea typeface="Helvetica"/>
        <a:cs typeface="Helvetica"/>
      </a:majorFont>
      <a:minorFont>
        <a:latin typeface="Aptos"/>
        <a:ea typeface="Aptos"/>
        <a:cs typeface="Aptos"/>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339966"/>
      </a:accent1>
      <a:accent2>
        <a:srgbClr val="9900CC"/>
      </a:accent2>
      <a:accent3>
        <a:srgbClr val="FF3300"/>
      </a:accent3>
      <a:accent4>
        <a:srgbClr val="FFC000"/>
      </a:accent4>
      <a:accent5>
        <a:srgbClr val="0033CC"/>
      </a:accent5>
      <a:accent6>
        <a:srgbClr val="F5F010"/>
      </a:accent6>
      <a:hlink>
        <a:srgbClr val="0000FF"/>
      </a:hlink>
      <a:folHlink>
        <a:srgbClr val="FF00FF"/>
      </a:folHlink>
    </a:clrScheme>
    <a:fontScheme name="Tema de Office">
      <a:majorFont>
        <a:latin typeface="Helvetica"/>
        <a:ea typeface="Helvetica"/>
        <a:cs typeface="Helvetica"/>
      </a:majorFont>
      <a:minorFont>
        <a:latin typeface="Aptos"/>
        <a:ea typeface="Aptos"/>
        <a:cs typeface="Aptos"/>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1661</Words>
  <Application>Microsoft Office PowerPoint</Application>
  <PresentationFormat>Panorámica</PresentationFormat>
  <Paragraphs>54</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vt:lpstr>
      <vt:lpstr>Aptos Display</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Sergio</cp:lastModifiedBy>
  <cp:revision>4</cp:revision>
  <dcterms:modified xsi:type="dcterms:W3CDTF">2026-07-24T20:28:05Z</dcterms:modified>
</cp:coreProperties>
</file>