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77" r:id="rId4"/>
    <p:sldId id="293" r:id="rId5"/>
    <p:sldId id="295" r:id="rId6"/>
    <p:sldId id="296" r:id="rId7"/>
    <p:sldId id="298" r:id="rId8"/>
    <p:sldId id="300" r:id="rId9"/>
    <p:sldId id="305" r:id="rId10"/>
    <p:sldId id="301" r:id="rId11"/>
    <p:sldId id="303" r:id="rId12"/>
    <p:sldId id="306" r:id="rId13"/>
    <p:sldId id="308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475"/>
    <a:srgbClr val="E7B85B"/>
    <a:srgbClr val="F6CB8C"/>
    <a:srgbClr val="820000"/>
    <a:srgbClr val="BCE2F8"/>
    <a:srgbClr val="A42C96"/>
    <a:srgbClr val="178299"/>
    <a:srgbClr val="B0D4E9"/>
    <a:srgbClr val="DEC33D"/>
    <a:srgbClr val="723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F1696-8A43-38CB-069A-140D6623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22014-976E-E9AD-9F00-3628DF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69A1B-24F9-4304-5B5E-E078061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F2595-5529-ACC3-EBF3-BB2C82C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7EF2-6DDA-2587-E9F4-A75E09B7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09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B06D-71E8-441D-6128-77B64B8C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08720F-E673-ACA4-2620-76388FB14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575B1-6C4C-E714-8EA1-CF9B696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5CA39-E6C8-A3C2-C617-1BEFDF70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7864D-76B7-829A-D4CA-60D7A4F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62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2263E-2D16-3903-92A2-65CC90008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D64CF6-1C47-F938-F7BB-47B410D2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A6283-8AE0-3912-042D-BC5C41B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BCCF1-8FDE-4992-3E24-0A0C3B23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460B2-17F6-DCE2-794C-4E703687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1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5D4C-A27C-3A02-44F4-ADBAFC3F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23387-AC9D-0BFB-DE16-75C2F31D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8D63C9-A637-8849-02BC-F276FFE7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869AE-5FE5-B1BC-A93A-59BBC965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745AA-B089-B17F-3FB1-05B69DCB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88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27517-E051-5869-43A1-18E95B52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DF8F70-B0B8-2E26-7CE9-2E98A4B7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B2B1D-D710-D34A-5002-19B772F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0C7B-5D1B-CE00-927D-93178B05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91326-6C57-07E6-1E21-4DD87766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99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AE66-41CF-5DFF-F00C-C6C8ADBF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08805-6901-246C-D112-9A94CD8B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815387-DF03-792E-FC6F-1BAAE112E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AE5BA7-2322-7D59-AA76-8BA9E9B8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B4005-705D-133F-FC5E-0DAA8F56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36983-D390-FAA2-41E3-71B86AE0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8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AF94-56FA-E9CC-B1BD-1C2CE73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566F5-E548-5AA0-BA1A-FD09396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CB0F1-AD58-2D37-0139-1FC007EF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C9C75-28BD-5BCC-75ED-11DA0B80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5629D3-E7F4-7289-A9CE-9E9AAC44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A035AB-9411-2A78-1B6B-614BC4C1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5602D-C844-5141-949B-8F8EC0EB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566903-E78F-342E-F0EF-D721D78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19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6EE8-B5A6-DC66-FDA1-99DA2F75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3EE89A-A60E-57F1-EFE3-830BCC6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0CFBA-8B10-D64C-543A-39639115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494717-12B9-FE86-1F83-F49B6CDA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18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200B86-3F91-0448-A247-C65AD43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172068-B81C-C259-C060-14F0CE4E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D4964-C0AB-53B7-EEBB-1DBD7E0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95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5478-B2DF-A291-680F-DA2823A1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593CB-5E76-025A-9C16-00D79B9B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677A6-7893-5989-0083-487A787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96717-FFC8-94C2-938B-4CFEC16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09777-435C-BAA2-BCBD-3C7C712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A443D-ABB2-363F-D916-C37FD12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51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398BC-4547-B9B4-778F-1753178C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14F6CC-E81E-BF6A-2485-39DDB40A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4B6F4F-C738-5703-2364-4B5BF6DF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11237-2FE5-0368-0C53-DECB31B0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4BE308-357A-A17E-55CB-600D4FF5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0AADB8-7DBB-34AB-00DB-BE48191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54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B59ECE-A48D-34B3-247B-D1B19ED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A7AC2-1BF1-F4A8-BBD0-FDB1CC7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8A80D-2CB3-C83D-EE4A-01830B257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19A3E-8E56-4A25-8C97-85C73F9C2429}" type="datetimeFigureOut">
              <a:rPr lang="es-ES" smtClean="0"/>
              <a:t>11/04/2025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6FECE-0B63-D69C-C603-AB155F04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57766-C374-7663-C764-C4713D9A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80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DE9E31-6A14-647F-772A-B29900D05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oto, tabla, diferente, pasto&#10;&#10;El contenido generado por IA puede ser incorrecto.">
            <a:extLst>
              <a:ext uri="{FF2B5EF4-FFF2-40B4-BE49-F238E27FC236}">
                <a16:creationId xmlns:a16="http://schemas.microsoft.com/office/drawing/2014/main" id="{729BAAD6-4505-24A1-A6E8-18CF1358B8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r="72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76798C-464E-935C-4EEB-162B16A638F4}"/>
              </a:ext>
            </a:extLst>
          </p:cNvPr>
          <p:cNvSpPr txBox="1"/>
          <p:nvPr/>
        </p:nvSpPr>
        <p:spPr>
          <a:xfrm>
            <a:off x="6260464" y="528206"/>
            <a:ext cx="5705476" cy="51860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“‘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utiej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buruen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utiej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buruen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ilo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men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melele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jela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Ña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Ña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Iroij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jerbale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joij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ekajet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wānōk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ilo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lal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ilo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men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kein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mõnõnõ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,’</a:t>
            </a:r>
          </a:p>
          <a:p>
            <a:pPr algn="ctr"/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Irooj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ej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Jeremiah 9:24</a:t>
            </a:r>
          </a:p>
        </p:txBody>
      </p:sp>
    </p:spTree>
    <p:extLst>
      <p:ext uri="{BB962C8B-B14F-4D97-AF65-F5344CB8AC3E}">
        <p14:creationId xmlns:p14="http://schemas.microsoft.com/office/powerpoint/2010/main" val="305188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486EC-4CC0-FED6-CF69-7DF76215F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reloj de arena, objeto, interior, tabla&#10;&#10;Descripción generada automáticamente">
            <a:extLst>
              <a:ext uri="{FF2B5EF4-FFF2-40B4-BE49-F238E27FC236}">
                <a16:creationId xmlns:a16="http://schemas.microsoft.com/office/drawing/2014/main" id="{C9E26566-70F6-3536-4636-3211F79859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" r="1" b="1951"/>
          <a:stretch/>
        </p:blipFill>
        <p:spPr>
          <a:xfrm>
            <a:off x="79832" y="201352"/>
            <a:ext cx="3936404" cy="6309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7" y="201352"/>
            <a:ext cx="7859273" cy="2525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111218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51B966-97AE-7B56-292F-C1176F7806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831" r="22829" b="-1"/>
          <a:stretch/>
        </p:blipFill>
        <p:spPr>
          <a:xfrm>
            <a:off x="4155702" y="2931242"/>
            <a:ext cx="3922776" cy="3735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75DE6608-A62F-1CE7-FCF9-671FD3AE7C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27810" b="-2"/>
          <a:stretch/>
        </p:blipFill>
        <p:spPr>
          <a:xfrm>
            <a:off x="8290932" y="2917931"/>
            <a:ext cx="3791418" cy="374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FEB943-B796-6B59-2CB9-EAA2F4DD38F2}"/>
              </a:ext>
            </a:extLst>
          </p:cNvPr>
          <p:cNvSpPr txBox="1"/>
          <p:nvPr/>
        </p:nvSpPr>
        <p:spPr>
          <a:xfrm>
            <a:off x="4223077" y="340840"/>
            <a:ext cx="7859273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kein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otemjej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rar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waḷọk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ñan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er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renwaanjoñak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kar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jeje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kakkōl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kōj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ro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jemḷọkin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iien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raar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itok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iood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Innem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ḷōmṇak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jutak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en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lale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en jab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buñ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Corinthians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10: 11, 12</a:t>
            </a:r>
          </a:p>
        </p:txBody>
      </p:sp>
    </p:spTree>
    <p:extLst>
      <p:ext uri="{BB962C8B-B14F-4D97-AF65-F5344CB8AC3E}">
        <p14:creationId xmlns:p14="http://schemas.microsoft.com/office/powerpoint/2010/main" val="1004110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CB5CBF-765D-0A61-D3BC-AC483291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Mujer con vestido de novia&#10;&#10;Descripción generada automáticamente con confianza media">
            <a:extLst>
              <a:ext uri="{FF2B5EF4-FFF2-40B4-BE49-F238E27FC236}">
                <a16:creationId xmlns:a16="http://schemas.microsoft.com/office/drawing/2014/main" id="{C68FD8B4-4EF4-9352-05E7-92DD05D79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9" r="-1" b="8494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C2026A-D7C2-ACAF-ADD2-675B4EAB8CAF}"/>
              </a:ext>
            </a:extLst>
          </p:cNvPr>
          <p:cNvSpPr txBox="1"/>
          <p:nvPr/>
        </p:nvSpPr>
        <p:spPr>
          <a:xfrm>
            <a:off x="8232431" y="35657"/>
            <a:ext cx="3842426" cy="63709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“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Āindein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ke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kiiñ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eo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ear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lo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lerooj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Ester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ej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jutak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ilo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oror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eo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,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ear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lo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jouj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iṃaan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mejān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,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im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kiiñ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eo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ear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erḷọke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jokoṇ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gold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eo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ilo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pein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ñan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Ester.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Innem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Ester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ear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kepaak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im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uññūr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tōrerein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septer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 </a:t>
            </a:r>
            <a:r>
              <a:rPr lang="es-ES" sz="3400" b="1" dirty="0" err="1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eo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23C66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3E3E7E-B947-836B-16AA-6A9B5F59E2A9}"/>
              </a:ext>
            </a:extLst>
          </p:cNvPr>
          <p:cNvSpPr txBox="1"/>
          <p:nvPr/>
        </p:nvSpPr>
        <p:spPr>
          <a:xfrm>
            <a:off x="8115296" y="6402169"/>
            <a:ext cx="407670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EC3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Esther 5:2</a:t>
            </a:r>
            <a:endParaRPr lang="es-ES" sz="2400" dirty="0">
              <a:solidFill>
                <a:srgbClr val="DEC3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4437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03FE5D-7184-FF23-241E-A47C0B3E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99EF426-59B1-DD43-AF5B-3AE40E49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3171" r="2595" b="14477"/>
          <a:stretch/>
        </p:blipFill>
        <p:spPr>
          <a:xfrm>
            <a:off x="237743" y="206115"/>
            <a:ext cx="6630195" cy="32228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fuego, agua, horno, hombre&#10;&#10;Descripción generada automáticamente">
            <a:extLst>
              <a:ext uri="{FF2B5EF4-FFF2-40B4-BE49-F238E27FC236}">
                <a16:creationId xmlns:a16="http://schemas.microsoft.com/office/drawing/2014/main" id="{C332F0ED-1A46-9A12-98A9-6148F3CF1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r="21607"/>
          <a:stretch/>
        </p:blipFill>
        <p:spPr>
          <a:xfrm>
            <a:off x="7048499" y="206114"/>
            <a:ext cx="4905757" cy="6479165"/>
          </a:xfrm>
          <a:prstGeom prst="snip2DiagRect">
            <a:avLst>
              <a:gd name="adj1" fmla="val 10355"/>
              <a:gd name="adj2" fmla="val 1159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C70A8C-A4CF-B26B-0583-0CD1B5322F3F}"/>
              </a:ext>
            </a:extLst>
          </p:cNvPr>
          <p:cNvSpPr txBox="1"/>
          <p:nvPr/>
        </p:nvSpPr>
        <p:spPr>
          <a:xfrm>
            <a:off x="371920" y="3573542"/>
            <a:ext cx="6361840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Bwe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Anij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ear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jab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letok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kij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juon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jitõb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mijak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ak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jitõb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kajur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iakwe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Lemnak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emman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820000"/>
                </a:solidFill>
                <a:effectLst>
                  <a:outerShdw blurRad="50800" dist="50800" dir="2700000" algn="tl" rotWithShape="0">
                    <a:schemeClr val="bg1">
                      <a:alpha val="92000"/>
                    </a:schemeClr>
                  </a:outerShdw>
                </a:effectLst>
                <a:latin typeface="Comic Sans MS" panose="030F0702030302020204" pitchFamily="66" charset="0"/>
              </a:rPr>
              <a:t>2 Timothy 1:7</a:t>
            </a:r>
          </a:p>
        </p:txBody>
      </p:sp>
    </p:spTree>
    <p:extLst>
      <p:ext uri="{BB962C8B-B14F-4D97-AF65-F5344CB8AC3E}">
        <p14:creationId xmlns:p14="http://schemas.microsoft.com/office/powerpoint/2010/main" val="419229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B4A304-55D4-8193-B41F-2C91F5F16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D413124-5F09-EB2C-0B7B-FB42ECF77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t="168" r="-280" b="32376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A3632F-02CD-2669-8254-136CD2A12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2" t="172" r="2850" b="-172"/>
          <a:stretch/>
        </p:blipFill>
        <p:spPr>
          <a:xfrm>
            <a:off x="5374639" y="2663706"/>
            <a:ext cx="4626927" cy="4197911"/>
          </a:xfrm>
          <a:custGeom>
            <a:avLst/>
            <a:gdLst/>
            <a:ahLst/>
            <a:cxnLst/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522E2E-A713-D55C-1DA7-41F167C4A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" b="2741"/>
          <a:stretch/>
        </p:blipFill>
        <p:spPr>
          <a:xfrm>
            <a:off x="4675537" y="-1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5FA182-954B-2E95-D4A3-66013FE5E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b="265"/>
          <a:stretch/>
        </p:blipFill>
        <p:spPr>
          <a:xfrm>
            <a:off x="2280734" y="2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469A2C-96DB-05BB-85C2-0141035BA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1315"/>
          <a:stretch/>
        </p:blipFill>
        <p:spPr>
          <a:xfrm>
            <a:off x="3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359307-0D78-4E6C-5E32-4749C086F6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r="17601"/>
          <a:stretch/>
        </p:blipFill>
        <p:spPr>
          <a:xfrm>
            <a:off x="8264962" y="2660089"/>
            <a:ext cx="3927039" cy="4197911"/>
          </a:xfrm>
          <a:custGeom>
            <a:avLst/>
            <a:gdLst/>
            <a:ahLst/>
            <a:cxnLst/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27E40C-3852-7063-9AF0-10ADCBDCD10B}"/>
              </a:ext>
            </a:extLst>
          </p:cNvPr>
          <p:cNvSpPr txBox="1"/>
          <p:nvPr/>
        </p:nvSpPr>
        <p:spPr>
          <a:xfrm>
            <a:off x="67983" y="2866218"/>
            <a:ext cx="58279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Innem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ear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Ña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juon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Hibru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mijak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Irooj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lañ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ear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kōṃanṃan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loṃaḷo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āne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ṃōrā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Jonah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EBC4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1:9</a:t>
            </a:r>
          </a:p>
        </p:txBody>
      </p:sp>
    </p:spTree>
    <p:extLst>
      <p:ext uri="{BB962C8B-B14F-4D97-AF65-F5344CB8AC3E}">
        <p14:creationId xmlns:p14="http://schemas.microsoft.com/office/powerpoint/2010/main" val="2699920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E4022A-75CA-9E5E-894A-807721C7A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486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Imagen que contiene ropa, agua, pasto, mujer&#10;&#10;Descripción generada automáticamente">
            <a:extLst>
              <a:ext uri="{FF2B5EF4-FFF2-40B4-BE49-F238E27FC236}">
                <a16:creationId xmlns:a16="http://schemas.microsoft.com/office/drawing/2014/main" id="{87D42AD7-0FBD-320F-E81A-0F9AECECC4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7091917" y="216527"/>
            <a:ext cx="4855534" cy="64740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F2F3D9E-A95F-842F-F721-107D412AE032}"/>
              </a:ext>
            </a:extLst>
          </p:cNvPr>
          <p:cNvSpPr txBox="1"/>
          <p:nvPr/>
        </p:nvSpPr>
        <p:spPr>
          <a:xfrm>
            <a:off x="435548" y="437339"/>
            <a:ext cx="6220822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Ran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eo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tok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juon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Jon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ear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lo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Jisōs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ej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itok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ñan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ippān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im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ear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ba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, ‘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Iñen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! Lamb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eo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Anij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eo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ej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bōklok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jerawiwi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ko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an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es-ES" sz="48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lal</a:t>
            </a:r>
            <a:r>
              <a:rPr lang="es-E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 in!’ ”</a:t>
            </a:r>
          </a:p>
          <a:p>
            <a:pPr algn="ctr">
              <a:spcBef>
                <a:spcPts val="1200"/>
              </a:spcBef>
            </a:pPr>
            <a:r>
              <a:rPr lang="es-E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John 1:29</a:t>
            </a:r>
          </a:p>
        </p:txBody>
      </p:sp>
    </p:spTree>
    <p:extLst>
      <p:ext uri="{BB962C8B-B14F-4D97-AF65-F5344CB8AC3E}">
        <p14:creationId xmlns:p14="http://schemas.microsoft.com/office/powerpoint/2010/main" val="412760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interior, tabla, edificio, llenado&#10;&#10;El contenido generado por IA puede ser incorrecto.">
            <a:extLst>
              <a:ext uri="{FF2B5EF4-FFF2-40B4-BE49-F238E27FC236}">
                <a16:creationId xmlns:a16="http://schemas.microsoft.com/office/drawing/2014/main" id="{E2679CC7-30A8-460F-E051-CDCA9A0B6B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6" r="2" b="84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09D42D-E0FF-A23C-0824-025AA98F61FA}"/>
              </a:ext>
            </a:extLst>
          </p:cNvPr>
          <p:cNvSpPr txBox="1"/>
          <p:nvPr/>
        </p:nvSpPr>
        <p:spPr>
          <a:xfrm>
            <a:off x="136272" y="412789"/>
            <a:ext cx="3754792" cy="60324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Innem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enjel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ear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iõ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, ‘Kwon Je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men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in: ‘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Emonono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ro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emwij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kir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ir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kwojkwoj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belele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Lamb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,’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enjel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ear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barienwot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Nan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kein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rej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nań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ramol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Anij</a:t>
            </a:r>
            <a:r>
              <a:rPr lang="es-ES" sz="32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Revelation</a:t>
            </a:r>
            <a:r>
              <a:rPr lang="es-ES" sz="2400" b="1" dirty="0">
                <a:ln w="9525">
                  <a:solidFill>
                    <a:srgbClr val="9A4B00"/>
                  </a:solidFill>
                  <a:prstDash val="solid"/>
                </a:ln>
                <a:solidFill>
                  <a:srgbClr val="FBD531"/>
                </a:solidFill>
                <a:effectLst>
                  <a:outerShdw blurRad="12700" dist="38100" dir="2700000" algn="tl" rotWithShape="0">
                    <a:srgbClr val="9A4B00"/>
                  </a:outerShdw>
                </a:effectLst>
                <a:latin typeface="Comic Sans MS" panose="030F0702030302020204" pitchFamily="66" charset="0"/>
              </a:rPr>
              <a:t> 19:9</a:t>
            </a:r>
          </a:p>
        </p:txBody>
      </p:sp>
    </p:spTree>
    <p:extLst>
      <p:ext uri="{BB962C8B-B14F-4D97-AF65-F5344CB8AC3E}">
        <p14:creationId xmlns:p14="http://schemas.microsoft.com/office/powerpoint/2010/main" val="1487443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C6C2E-3849-C649-B6CA-A61B4AED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9B321F89-1977-7135-8D76-613D3890E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CD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1EDCDD92-A1D1-5987-29FC-661EFC27D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7" b="10075"/>
          <a:stretch/>
        </p:blipFill>
        <p:spPr>
          <a:xfrm>
            <a:off x="-1" y="10"/>
            <a:ext cx="12228129" cy="5503481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4119D581-2A6D-AAB1-045E-7584289B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388894"/>
            <a:ext cx="12228128" cy="2469096"/>
            <a:chOff x="-305" y="2987478"/>
            <a:chExt cx="12188952" cy="246909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D3CF61-7F7E-742D-B46D-8C8B680CB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BCB5B676-0947-3DE1-E5E2-15FE5E8EC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C37F3C-7C45-B6FA-61B8-4F47EF077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4CB637-4C60-0FC8-CA88-45616DF02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78227"/>
              <a:ext cx="12152636" cy="1878347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61759 w 9182100"/>
                <a:gd name="connsiteY15" fmla="*/ 247837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1853 h 1011853"/>
                <a:gd name="connsiteX1" fmla="*/ 9182100 w 9182100"/>
                <a:gd name="connsiteY1" fmla="*/ 1011853 h 1011853"/>
                <a:gd name="connsiteX2" fmla="*/ 9182100 w 9182100"/>
                <a:gd name="connsiteY2" fmla="*/ 265760 h 1011853"/>
                <a:gd name="connsiteX3" fmla="*/ 9065895 w 9182100"/>
                <a:gd name="connsiteY3" fmla="*/ 271094 h 1011853"/>
                <a:gd name="connsiteX4" fmla="*/ 8261890 w 9182100"/>
                <a:gd name="connsiteY4" fmla="*/ 250520 h 1011853"/>
                <a:gd name="connsiteX5" fmla="*/ 8038624 w 9182100"/>
                <a:gd name="connsiteY5" fmla="*/ 228707 h 1011853"/>
                <a:gd name="connsiteX6" fmla="*/ 7862221 w 9182100"/>
                <a:gd name="connsiteY6" fmla="*/ 205848 h 1011853"/>
                <a:gd name="connsiteX7" fmla="*/ 6238780 w 9182100"/>
                <a:gd name="connsiteY7" fmla="*/ 119170 h 1011853"/>
                <a:gd name="connsiteX8" fmla="*/ 5828729 w 9182100"/>
                <a:gd name="connsiteY8" fmla="*/ 135172 h 1011853"/>
                <a:gd name="connsiteX9" fmla="*/ 5227606 w 9182100"/>
                <a:gd name="connsiteY9" fmla="*/ 212515 h 1011853"/>
                <a:gd name="connsiteX10" fmla="*/ 4394359 w 9182100"/>
                <a:gd name="connsiteY10" fmla="*/ 183464 h 1011853"/>
                <a:gd name="connsiteX11" fmla="*/ 3789236 w 9182100"/>
                <a:gd name="connsiteY11" fmla="*/ 100406 h 1011853"/>
                <a:gd name="connsiteX12" fmla="*/ 3391567 w 9182100"/>
                <a:gd name="connsiteY12" fmla="*/ 23253 h 1011853"/>
                <a:gd name="connsiteX13" fmla="*/ 2180177 w 9182100"/>
                <a:gd name="connsiteY13" fmla="*/ 60496 h 1011853"/>
                <a:gd name="connsiteX14" fmla="*/ 1550822 w 9182100"/>
                <a:gd name="connsiteY14" fmla="*/ 188228 h 1011853"/>
                <a:gd name="connsiteX15" fmla="*/ 1261759 w 9182100"/>
                <a:gd name="connsiteY15" fmla="*/ 240588 h 1011853"/>
                <a:gd name="connsiteX16" fmla="*/ 441293 w 9182100"/>
                <a:gd name="connsiteY16" fmla="*/ 227193 h 1011853"/>
                <a:gd name="connsiteX17" fmla="*/ 0 w 9182100"/>
                <a:gd name="connsiteY17" fmla="*/ 128314 h 1011853"/>
                <a:gd name="connsiteX18" fmla="*/ 0 w 9182100"/>
                <a:gd name="connsiteY18" fmla="*/ 1011853 h 1011853"/>
                <a:gd name="connsiteX0" fmla="*/ 0 w 9182100"/>
                <a:gd name="connsiteY0" fmla="*/ 960719 h 960719"/>
                <a:gd name="connsiteX1" fmla="*/ 9182100 w 9182100"/>
                <a:gd name="connsiteY1" fmla="*/ 960719 h 960719"/>
                <a:gd name="connsiteX2" fmla="*/ 9182100 w 9182100"/>
                <a:gd name="connsiteY2" fmla="*/ 214626 h 960719"/>
                <a:gd name="connsiteX3" fmla="*/ 9065895 w 9182100"/>
                <a:gd name="connsiteY3" fmla="*/ 219960 h 960719"/>
                <a:gd name="connsiteX4" fmla="*/ 8261890 w 9182100"/>
                <a:gd name="connsiteY4" fmla="*/ 199386 h 960719"/>
                <a:gd name="connsiteX5" fmla="*/ 8038624 w 9182100"/>
                <a:gd name="connsiteY5" fmla="*/ 177573 h 960719"/>
                <a:gd name="connsiteX6" fmla="*/ 7862221 w 9182100"/>
                <a:gd name="connsiteY6" fmla="*/ 154714 h 960719"/>
                <a:gd name="connsiteX7" fmla="*/ 6238780 w 9182100"/>
                <a:gd name="connsiteY7" fmla="*/ 68036 h 960719"/>
                <a:gd name="connsiteX8" fmla="*/ 5828729 w 9182100"/>
                <a:gd name="connsiteY8" fmla="*/ 84038 h 960719"/>
                <a:gd name="connsiteX9" fmla="*/ 5227606 w 9182100"/>
                <a:gd name="connsiteY9" fmla="*/ 161381 h 960719"/>
                <a:gd name="connsiteX10" fmla="*/ 4394359 w 9182100"/>
                <a:gd name="connsiteY10" fmla="*/ 132330 h 960719"/>
                <a:gd name="connsiteX11" fmla="*/ 3789236 w 9182100"/>
                <a:gd name="connsiteY11" fmla="*/ 49272 h 960719"/>
                <a:gd name="connsiteX12" fmla="*/ 3361624 w 9182100"/>
                <a:gd name="connsiteY12" fmla="*/ 49324 h 960719"/>
                <a:gd name="connsiteX13" fmla="*/ 2180177 w 9182100"/>
                <a:gd name="connsiteY13" fmla="*/ 9362 h 960719"/>
                <a:gd name="connsiteX14" fmla="*/ 1550822 w 9182100"/>
                <a:gd name="connsiteY14" fmla="*/ 137094 h 960719"/>
                <a:gd name="connsiteX15" fmla="*/ 1261759 w 9182100"/>
                <a:gd name="connsiteY15" fmla="*/ 189454 h 960719"/>
                <a:gd name="connsiteX16" fmla="*/ 441293 w 9182100"/>
                <a:gd name="connsiteY16" fmla="*/ 176059 h 960719"/>
                <a:gd name="connsiteX17" fmla="*/ 0 w 9182100"/>
                <a:gd name="connsiteY17" fmla="*/ 77180 h 960719"/>
                <a:gd name="connsiteX18" fmla="*/ 0 w 9182100"/>
                <a:gd name="connsiteY18" fmla="*/ 960719 h 960719"/>
                <a:gd name="connsiteX0" fmla="*/ 0 w 9182100"/>
                <a:gd name="connsiteY0" fmla="*/ 954311 h 954311"/>
                <a:gd name="connsiteX1" fmla="*/ 9182100 w 9182100"/>
                <a:gd name="connsiteY1" fmla="*/ 954311 h 954311"/>
                <a:gd name="connsiteX2" fmla="*/ 9182100 w 9182100"/>
                <a:gd name="connsiteY2" fmla="*/ 208218 h 954311"/>
                <a:gd name="connsiteX3" fmla="*/ 9065895 w 9182100"/>
                <a:gd name="connsiteY3" fmla="*/ 213552 h 954311"/>
                <a:gd name="connsiteX4" fmla="*/ 8261890 w 9182100"/>
                <a:gd name="connsiteY4" fmla="*/ 192978 h 954311"/>
                <a:gd name="connsiteX5" fmla="*/ 8038624 w 9182100"/>
                <a:gd name="connsiteY5" fmla="*/ 171165 h 954311"/>
                <a:gd name="connsiteX6" fmla="*/ 7862221 w 9182100"/>
                <a:gd name="connsiteY6" fmla="*/ 148306 h 954311"/>
                <a:gd name="connsiteX7" fmla="*/ 6238780 w 9182100"/>
                <a:gd name="connsiteY7" fmla="*/ 61628 h 954311"/>
                <a:gd name="connsiteX8" fmla="*/ 5828729 w 9182100"/>
                <a:gd name="connsiteY8" fmla="*/ 77630 h 954311"/>
                <a:gd name="connsiteX9" fmla="*/ 5227606 w 9182100"/>
                <a:gd name="connsiteY9" fmla="*/ 154973 h 954311"/>
                <a:gd name="connsiteX10" fmla="*/ 4394359 w 9182100"/>
                <a:gd name="connsiteY10" fmla="*/ 125922 h 954311"/>
                <a:gd name="connsiteX11" fmla="*/ 3819178 w 9182100"/>
                <a:gd name="connsiteY11" fmla="*/ 66990 h 954311"/>
                <a:gd name="connsiteX12" fmla="*/ 3361624 w 9182100"/>
                <a:gd name="connsiteY12" fmla="*/ 42916 h 954311"/>
                <a:gd name="connsiteX13" fmla="*/ 2180177 w 9182100"/>
                <a:gd name="connsiteY13" fmla="*/ 2954 h 954311"/>
                <a:gd name="connsiteX14" fmla="*/ 1550822 w 9182100"/>
                <a:gd name="connsiteY14" fmla="*/ 130686 h 954311"/>
                <a:gd name="connsiteX15" fmla="*/ 1261759 w 9182100"/>
                <a:gd name="connsiteY15" fmla="*/ 183046 h 954311"/>
                <a:gd name="connsiteX16" fmla="*/ 441293 w 9182100"/>
                <a:gd name="connsiteY16" fmla="*/ 169651 h 954311"/>
                <a:gd name="connsiteX17" fmla="*/ 0 w 9182100"/>
                <a:gd name="connsiteY17" fmla="*/ 70772 h 954311"/>
                <a:gd name="connsiteX18" fmla="*/ 0 w 9182100"/>
                <a:gd name="connsiteY18" fmla="*/ 954311 h 954311"/>
                <a:gd name="connsiteX0" fmla="*/ 0 w 9182100"/>
                <a:gd name="connsiteY0" fmla="*/ 954311 h 954311"/>
                <a:gd name="connsiteX1" fmla="*/ 9182100 w 9182100"/>
                <a:gd name="connsiteY1" fmla="*/ 954311 h 954311"/>
                <a:gd name="connsiteX2" fmla="*/ 9182100 w 9182100"/>
                <a:gd name="connsiteY2" fmla="*/ 208218 h 954311"/>
                <a:gd name="connsiteX3" fmla="*/ 9065895 w 9182100"/>
                <a:gd name="connsiteY3" fmla="*/ 213552 h 954311"/>
                <a:gd name="connsiteX4" fmla="*/ 8261890 w 9182100"/>
                <a:gd name="connsiteY4" fmla="*/ 192978 h 954311"/>
                <a:gd name="connsiteX5" fmla="*/ 8038624 w 9182100"/>
                <a:gd name="connsiteY5" fmla="*/ 171165 h 954311"/>
                <a:gd name="connsiteX6" fmla="*/ 7862221 w 9182100"/>
                <a:gd name="connsiteY6" fmla="*/ 148306 h 954311"/>
                <a:gd name="connsiteX7" fmla="*/ 6238780 w 9182100"/>
                <a:gd name="connsiteY7" fmla="*/ 61628 h 954311"/>
                <a:gd name="connsiteX8" fmla="*/ 5828729 w 9182100"/>
                <a:gd name="connsiteY8" fmla="*/ 77630 h 954311"/>
                <a:gd name="connsiteX9" fmla="*/ 5227606 w 9182100"/>
                <a:gd name="connsiteY9" fmla="*/ 154973 h 954311"/>
                <a:gd name="connsiteX10" fmla="*/ 4394359 w 9182100"/>
                <a:gd name="connsiteY10" fmla="*/ 125922 h 954311"/>
                <a:gd name="connsiteX11" fmla="*/ 3819178 w 9182100"/>
                <a:gd name="connsiteY11" fmla="*/ 66990 h 954311"/>
                <a:gd name="connsiteX12" fmla="*/ 3361624 w 9182100"/>
                <a:gd name="connsiteY12" fmla="*/ 42916 h 954311"/>
                <a:gd name="connsiteX13" fmla="*/ 2180177 w 9182100"/>
                <a:gd name="connsiteY13" fmla="*/ 2954 h 954311"/>
                <a:gd name="connsiteX14" fmla="*/ 1550822 w 9182100"/>
                <a:gd name="connsiteY14" fmla="*/ 130686 h 954311"/>
                <a:gd name="connsiteX15" fmla="*/ 1261759 w 9182100"/>
                <a:gd name="connsiteY15" fmla="*/ 183046 h 954311"/>
                <a:gd name="connsiteX16" fmla="*/ 441293 w 9182100"/>
                <a:gd name="connsiteY16" fmla="*/ 169651 h 954311"/>
                <a:gd name="connsiteX17" fmla="*/ 0 w 9182100"/>
                <a:gd name="connsiteY17" fmla="*/ 70772 h 954311"/>
                <a:gd name="connsiteX18" fmla="*/ 0 w 9182100"/>
                <a:gd name="connsiteY18" fmla="*/ 954311 h 954311"/>
                <a:gd name="connsiteX0" fmla="*/ 0 w 9182100"/>
                <a:gd name="connsiteY0" fmla="*/ 951516 h 951516"/>
                <a:gd name="connsiteX1" fmla="*/ 9182100 w 9182100"/>
                <a:gd name="connsiteY1" fmla="*/ 951516 h 951516"/>
                <a:gd name="connsiteX2" fmla="*/ 9182100 w 9182100"/>
                <a:gd name="connsiteY2" fmla="*/ 205423 h 951516"/>
                <a:gd name="connsiteX3" fmla="*/ 9065895 w 9182100"/>
                <a:gd name="connsiteY3" fmla="*/ 210757 h 951516"/>
                <a:gd name="connsiteX4" fmla="*/ 8261890 w 9182100"/>
                <a:gd name="connsiteY4" fmla="*/ 190183 h 951516"/>
                <a:gd name="connsiteX5" fmla="*/ 8038624 w 9182100"/>
                <a:gd name="connsiteY5" fmla="*/ 168370 h 951516"/>
                <a:gd name="connsiteX6" fmla="*/ 7862221 w 9182100"/>
                <a:gd name="connsiteY6" fmla="*/ 145511 h 951516"/>
                <a:gd name="connsiteX7" fmla="*/ 6238780 w 9182100"/>
                <a:gd name="connsiteY7" fmla="*/ 58833 h 951516"/>
                <a:gd name="connsiteX8" fmla="*/ 5828729 w 9182100"/>
                <a:gd name="connsiteY8" fmla="*/ 74835 h 951516"/>
                <a:gd name="connsiteX9" fmla="*/ 5227606 w 9182100"/>
                <a:gd name="connsiteY9" fmla="*/ 152178 h 951516"/>
                <a:gd name="connsiteX10" fmla="*/ 4394359 w 9182100"/>
                <a:gd name="connsiteY10" fmla="*/ 123127 h 951516"/>
                <a:gd name="connsiteX11" fmla="*/ 3819178 w 9182100"/>
                <a:gd name="connsiteY11" fmla="*/ 64195 h 951516"/>
                <a:gd name="connsiteX12" fmla="*/ 3069686 w 9182100"/>
                <a:gd name="connsiteY12" fmla="*/ 151103 h 951516"/>
                <a:gd name="connsiteX13" fmla="*/ 2180177 w 9182100"/>
                <a:gd name="connsiteY13" fmla="*/ 159 h 951516"/>
                <a:gd name="connsiteX14" fmla="*/ 1550822 w 9182100"/>
                <a:gd name="connsiteY14" fmla="*/ 127891 h 951516"/>
                <a:gd name="connsiteX15" fmla="*/ 1261759 w 9182100"/>
                <a:gd name="connsiteY15" fmla="*/ 180251 h 951516"/>
                <a:gd name="connsiteX16" fmla="*/ 441293 w 9182100"/>
                <a:gd name="connsiteY16" fmla="*/ 166856 h 951516"/>
                <a:gd name="connsiteX17" fmla="*/ 0 w 9182100"/>
                <a:gd name="connsiteY17" fmla="*/ 67977 h 951516"/>
                <a:gd name="connsiteX18" fmla="*/ 0 w 9182100"/>
                <a:gd name="connsiteY18" fmla="*/ 951516 h 951516"/>
                <a:gd name="connsiteX0" fmla="*/ 0 w 9182100"/>
                <a:gd name="connsiteY0" fmla="*/ 895626 h 895626"/>
                <a:gd name="connsiteX1" fmla="*/ 9182100 w 9182100"/>
                <a:gd name="connsiteY1" fmla="*/ 895626 h 895626"/>
                <a:gd name="connsiteX2" fmla="*/ 9182100 w 9182100"/>
                <a:gd name="connsiteY2" fmla="*/ 149533 h 895626"/>
                <a:gd name="connsiteX3" fmla="*/ 9065895 w 9182100"/>
                <a:gd name="connsiteY3" fmla="*/ 154867 h 895626"/>
                <a:gd name="connsiteX4" fmla="*/ 8261890 w 9182100"/>
                <a:gd name="connsiteY4" fmla="*/ 134293 h 895626"/>
                <a:gd name="connsiteX5" fmla="*/ 8038624 w 9182100"/>
                <a:gd name="connsiteY5" fmla="*/ 112480 h 895626"/>
                <a:gd name="connsiteX6" fmla="*/ 7862221 w 9182100"/>
                <a:gd name="connsiteY6" fmla="*/ 89621 h 895626"/>
                <a:gd name="connsiteX7" fmla="*/ 6238780 w 9182100"/>
                <a:gd name="connsiteY7" fmla="*/ 2943 h 895626"/>
                <a:gd name="connsiteX8" fmla="*/ 5828729 w 9182100"/>
                <a:gd name="connsiteY8" fmla="*/ 18945 h 895626"/>
                <a:gd name="connsiteX9" fmla="*/ 5227606 w 9182100"/>
                <a:gd name="connsiteY9" fmla="*/ 96288 h 895626"/>
                <a:gd name="connsiteX10" fmla="*/ 4394359 w 9182100"/>
                <a:gd name="connsiteY10" fmla="*/ 67237 h 895626"/>
                <a:gd name="connsiteX11" fmla="*/ 3819178 w 9182100"/>
                <a:gd name="connsiteY11" fmla="*/ 8305 h 895626"/>
                <a:gd name="connsiteX12" fmla="*/ 3069686 w 9182100"/>
                <a:gd name="connsiteY12" fmla="*/ 95213 h 895626"/>
                <a:gd name="connsiteX13" fmla="*/ 2232577 w 9182100"/>
                <a:gd name="connsiteY13" fmla="*/ 6997 h 895626"/>
                <a:gd name="connsiteX14" fmla="*/ 1550822 w 9182100"/>
                <a:gd name="connsiteY14" fmla="*/ 72001 h 895626"/>
                <a:gd name="connsiteX15" fmla="*/ 1261759 w 9182100"/>
                <a:gd name="connsiteY15" fmla="*/ 124361 h 895626"/>
                <a:gd name="connsiteX16" fmla="*/ 441293 w 9182100"/>
                <a:gd name="connsiteY16" fmla="*/ 110966 h 895626"/>
                <a:gd name="connsiteX17" fmla="*/ 0 w 9182100"/>
                <a:gd name="connsiteY17" fmla="*/ 12087 h 895626"/>
                <a:gd name="connsiteX18" fmla="*/ 0 w 9182100"/>
                <a:gd name="connsiteY18" fmla="*/ 895626 h 895626"/>
                <a:gd name="connsiteX0" fmla="*/ 0 w 9182100"/>
                <a:gd name="connsiteY0" fmla="*/ 896028 h 896028"/>
                <a:gd name="connsiteX1" fmla="*/ 9182100 w 9182100"/>
                <a:gd name="connsiteY1" fmla="*/ 896028 h 896028"/>
                <a:gd name="connsiteX2" fmla="*/ 9182100 w 9182100"/>
                <a:gd name="connsiteY2" fmla="*/ 149935 h 896028"/>
                <a:gd name="connsiteX3" fmla="*/ 9065895 w 9182100"/>
                <a:gd name="connsiteY3" fmla="*/ 155269 h 896028"/>
                <a:gd name="connsiteX4" fmla="*/ 8261890 w 9182100"/>
                <a:gd name="connsiteY4" fmla="*/ 134695 h 896028"/>
                <a:gd name="connsiteX5" fmla="*/ 8038624 w 9182100"/>
                <a:gd name="connsiteY5" fmla="*/ 112882 h 896028"/>
                <a:gd name="connsiteX6" fmla="*/ 7862221 w 9182100"/>
                <a:gd name="connsiteY6" fmla="*/ 90023 h 896028"/>
                <a:gd name="connsiteX7" fmla="*/ 6238780 w 9182100"/>
                <a:gd name="connsiteY7" fmla="*/ 3345 h 896028"/>
                <a:gd name="connsiteX8" fmla="*/ 5828729 w 9182100"/>
                <a:gd name="connsiteY8" fmla="*/ 19347 h 896028"/>
                <a:gd name="connsiteX9" fmla="*/ 5227606 w 9182100"/>
                <a:gd name="connsiteY9" fmla="*/ 96690 h 896028"/>
                <a:gd name="connsiteX10" fmla="*/ 4394359 w 9182100"/>
                <a:gd name="connsiteY10" fmla="*/ 67639 h 896028"/>
                <a:gd name="connsiteX11" fmla="*/ 3819178 w 9182100"/>
                <a:gd name="connsiteY11" fmla="*/ 8707 h 896028"/>
                <a:gd name="connsiteX12" fmla="*/ 3069686 w 9182100"/>
                <a:gd name="connsiteY12" fmla="*/ 95615 h 896028"/>
                <a:gd name="connsiteX13" fmla="*/ 2232577 w 9182100"/>
                <a:gd name="connsiteY13" fmla="*/ 7399 h 896028"/>
                <a:gd name="connsiteX14" fmla="*/ 1685562 w 9182100"/>
                <a:gd name="connsiteY14" fmla="*/ 48276 h 896028"/>
                <a:gd name="connsiteX15" fmla="*/ 1261759 w 9182100"/>
                <a:gd name="connsiteY15" fmla="*/ 124763 h 896028"/>
                <a:gd name="connsiteX16" fmla="*/ 441293 w 9182100"/>
                <a:gd name="connsiteY16" fmla="*/ 111368 h 896028"/>
                <a:gd name="connsiteX17" fmla="*/ 0 w 9182100"/>
                <a:gd name="connsiteY17" fmla="*/ 12489 h 896028"/>
                <a:gd name="connsiteX18" fmla="*/ 0 w 9182100"/>
                <a:gd name="connsiteY18" fmla="*/ 896028 h 896028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261890 w 9182100"/>
                <a:gd name="connsiteY4" fmla="*/ 137071 h 898404"/>
                <a:gd name="connsiteX5" fmla="*/ 8038624 w 9182100"/>
                <a:gd name="connsiteY5" fmla="*/ 115258 h 898404"/>
                <a:gd name="connsiteX6" fmla="*/ 7862221 w 9182100"/>
                <a:gd name="connsiteY6" fmla="*/ 92399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411601 w 9182100"/>
                <a:gd name="connsiteY4" fmla="*/ 117770 h 898404"/>
                <a:gd name="connsiteX5" fmla="*/ 8038624 w 9182100"/>
                <a:gd name="connsiteY5" fmla="*/ 115258 h 898404"/>
                <a:gd name="connsiteX6" fmla="*/ 7862221 w 9182100"/>
                <a:gd name="connsiteY6" fmla="*/ 92399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411601 w 9182100"/>
                <a:gd name="connsiteY4" fmla="*/ 117770 h 898404"/>
                <a:gd name="connsiteX5" fmla="*/ 8038624 w 9182100"/>
                <a:gd name="connsiteY5" fmla="*/ 115258 h 898404"/>
                <a:gd name="connsiteX6" fmla="*/ 7660109 w 9182100"/>
                <a:gd name="connsiteY6" fmla="*/ 77923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2100" h="898404">
                  <a:moveTo>
                    <a:pt x="0" y="898404"/>
                  </a:moveTo>
                  <a:lnTo>
                    <a:pt x="9182100" y="898404"/>
                  </a:lnTo>
                  <a:lnTo>
                    <a:pt x="9182100" y="152311"/>
                  </a:lnTo>
                  <a:cubicBezTo>
                    <a:pt x="9143429" y="154787"/>
                    <a:pt x="9194311" y="163402"/>
                    <a:pt x="9065895" y="157645"/>
                  </a:cubicBezTo>
                  <a:cubicBezTo>
                    <a:pt x="8937479" y="151888"/>
                    <a:pt x="8678777" y="137010"/>
                    <a:pt x="8411601" y="117770"/>
                  </a:cubicBezTo>
                  <a:cubicBezTo>
                    <a:pt x="8336735" y="111864"/>
                    <a:pt x="8163873" y="121899"/>
                    <a:pt x="8038624" y="115258"/>
                  </a:cubicBezTo>
                  <a:cubicBezTo>
                    <a:pt x="7913375" y="108617"/>
                    <a:pt x="7829593" y="78647"/>
                    <a:pt x="7660109" y="77923"/>
                  </a:cubicBezTo>
                  <a:cubicBezTo>
                    <a:pt x="7490625" y="77199"/>
                    <a:pt x="7292290" y="125360"/>
                    <a:pt x="7021717" y="110914"/>
                  </a:cubicBezTo>
                  <a:cubicBezTo>
                    <a:pt x="6751144" y="96468"/>
                    <a:pt x="6437611" y="20586"/>
                    <a:pt x="6238780" y="5721"/>
                  </a:cubicBezTo>
                  <a:cubicBezTo>
                    <a:pt x="6039949" y="-9144"/>
                    <a:pt x="5964745" y="8102"/>
                    <a:pt x="5828729" y="21723"/>
                  </a:cubicBezTo>
                  <a:cubicBezTo>
                    <a:pt x="5624703" y="41630"/>
                    <a:pt x="5429441" y="81350"/>
                    <a:pt x="5227606" y="99066"/>
                  </a:cubicBezTo>
                  <a:cubicBezTo>
                    <a:pt x="4950238" y="125069"/>
                    <a:pt x="4629097" y="84679"/>
                    <a:pt x="4394359" y="70015"/>
                  </a:cubicBezTo>
                  <a:cubicBezTo>
                    <a:pt x="4159621" y="55351"/>
                    <a:pt x="4018822" y="51183"/>
                    <a:pt x="3819178" y="11083"/>
                  </a:cubicBezTo>
                  <a:cubicBezTo>
                    <a:pt x="3533487" y="-30602"/>
                    <a:pt x="3334119" y="98209"/>
                    <a:pt x="3069686" y="97991"/>
                  </a:cubicBezTo>
                  <a:cubicBezTo>
                    <a:pt x="2805253" y="97773"/>
                    <a:pt x="2463264" y="17665"/>
                    <a:pt x="2232577" y="9775"/>
                  </a:cubicBezTo>
                  <a:cubicBezTo>
                    <a:pt x="2001890" y="1885"/>
                    <a:pt x="1893874" y="-13165"/>
                    <a:pt x="1685562" y="50652"/>
                  </a:cubicBezTo>
                  <a:cubicBezTo>
                    <a:pt x="1598313" y="79227"/>
                    <a:pt x="1493139" y="129453"/>
                    <a:pt x="1261759" y="127139"/>
                  </a:cubicBezTo>
                  <a:cubicBezTo>
                    <a:pt x="986201" y="176098"/>
                    <a:pt x="806298" y="124894"/>
                    <a:pt x="441293" y="113744"/>
                  </a:cubicBezTo>
                  <a:cubicBezTo>
                    <a:pt x="285655" y="84597"/>
                    <a:pt x="143923" y="77539"/>
                    <a:pt x="0" y="14865"/>
                  </a:cubicBezTo>
                  <a:lnTo>
                    <a:pt x="0" y="898404"/>
                  </a:lnTo>
                  <a:close/>
                </a:path>
              </a:pathLst>
            </a:custGeom>
            <a:solidFill>
              <a:srgbClr val="ECD893"/>
            </a:solidFill>
            <a:ln w="95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696299B7-4CCA-EED1-3E9E-3836F0EE20AC}"/>
              </a:ext>
            </a:extLst>
          </p:cNvPr>
          <p:cNvSpPr txBox="1"/>
          <p:nvPr/>
        </p:nvSpPr>
        <p:spPr>
          <a:xfrm>
            <a:off x="-1" y="5450982"/>
            <a:ext cx="1219169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“‘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Innem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kar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lelok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maroñ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aibujuij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juon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ailiñ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bwe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armij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1E7C2B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otemjej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ailiñ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kajin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jerbal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ñan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E.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irooj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ej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juon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irooj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1E7C2B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indeeo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ejāmin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jako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aelōñ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ej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juon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jāmin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jako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Daniel 7:14</a:t>
            </a:r>
          </a:p>
        </p:txBody>
      </p:sp>
    </p:spTree>
    <p:extLst>
      <p:ext uri="{BB962C8B-B14F-4D97-AF65-F5344CB8AC3E}">
        <p14:creationId xmlns:p14="http://schemas.microsoft.com/office/powerpoint/2010/main" val="66573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B2E5D6-CE3A-909B-7CA0-3D542CA98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41184B8-5DA7-7ED6-A854-73372A81A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544957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5EC25E9-3485-BEB3-23CC-827D8F058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-5309023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107809"/>
            <a:ext cx="5283676" cy="66054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E1F876-8EDB-68EB-210D-7DB044D9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b="-78"/>
          <a:stretch/>
        </p:blipFill>
        <p:spPr>
          <a:xfrm>
            <a:off x="519365" y="278211"/>
            <a:ext cx="4903314" cy="62646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F49DED0-DC3C-1AE0-78C9-16A5A99AA7AB}"/>
              </a:ext>
            </a:extLst>
          </p:cNvPr>
          <p:cNvSpPr txBox="1"/>
          <p:nvPr/>
        </p:nvSpPr>
        <p:spPr>
          <a:xfrm>
            <a:off x="5875369" y="1044298"/>
            <a:ext cx="5869594" cy="48320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Ej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ba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,‘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Komin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bwijrak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jen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ami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tarinae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komin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jelā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ña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ij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Anij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Iutiej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ibwiljin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ailiñ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iutiejtata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ion </a:t>
            </a:r>
            <a:r>
              <a:rPr lang="es-ES" sz="44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lal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Psalm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46:10</a:t>
            </a:r>
          </a:p>
        </p:txBody>
      </p:sp>
    </p:spTree>
    <p:extLst>
      <p:ext uri="{BB962C8B-B14F-4D97-AF65-F5344CB8AC3E}">
        <p14:creationId xmlns:p14="http://schemas.microsoft.com/office/powerpoint/2010/main" val="155239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6812B-B0AA-845B-49D4-38C30013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63000">
                <a:srgbClr val="F1CFE3">
                  <a:alpha val="76000"/>
                </a:srgbClr>
              </a:gs>
              <a:gs pos="42000">
                <a:srgbClr val="CFDCC0"/>
              </a:gs>
              <a:gs pos="21000">
                <a:srgbClr val="E4D29B">
                  <a:alpha val="67000"/>
                </a:srgbClr>
              </a:gs>
              <a:gs pos="100000">
                <a:srgbClr val="BBE2E3"/>
              </a:gs>
              <a:gs pos="0">
                <a:srgbClr val="BBE2E3"/>
              </a:gs>
              <a:gs pos="86000">
                <a:srgbClr val="EEEE9E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tabla, vestido, sostener, parado&#10;&#10;El contenido generado por IA puede ser incorrecto.">
            <a:extLst>
              <a:ext uri="{FF2B5EF4-FFF2-40B4-BE49-F238E27FC236}">
                <a16:creationId xmlns:a16="http://schemas.microsoft.com/office/drawing/2014/main" id="{873E14FC-65B1-2002-20FF-39F823C604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b="2088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945BEDA-AB9D-B59C-2078-16DC8B41D105}"/>
              </a:ext>
            </a:extLst>
          </p:cNvPr>
          <p:cNvSpPr txBox="1"/>
          <p:nvPr/>
        </p:nvSpPr>
        <p:spPr>
          <a:xfrm>
            <a:off x="124057" y="4665594"/>
            <a:ext cx="11940838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“Rar al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juon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al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ekāl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ej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‘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Tellokūm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kwon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bok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book</a:t>
            </a:r>
            <a:endParaRPr lang="es-ES" sz="32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limlim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rube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sil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Bwe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emwij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kar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yuk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kin</a:t>
            </a:r>
            <a:endParaRPr lang="es-ES" sz="3200" b="1" dirty="0">
              <a:ln w="127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botoktokūm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Kwar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wiaik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armij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otemjej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ñan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Anij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Jen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bwij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kajin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jowi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ailiñ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otemjej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.’ ” 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Revelation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5:9</a:t>
            </a:r>
          </a:p>
        </p:txBody>
      </p:sp>
    </p:spTree>
    <p:extLst>
      <p:ext uri="{BB962C8B-B14F-4D97-AF65-F5344CB8AC3E}">
        <p14:creationId xmlns:p14="http://schemas.microsoft.com/office/powerpoint/2010/main" val="2897896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9A8A0E-DBCD-4810-F455-652DAA454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45A3E1-AABF-FC6B-5E4D-8DD8BD6B67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r="12075"/>
          <a:stretch/>
        </p:blipFill>
        <p:spPr>
          <a:xfrm>
            <a:off x="106600" y="173204"/>
            <a:ext cx="4993720" cy="3454253"/>
          </a:xfrm>
          <a:prstGeom prst="rect">
            <a:avLst/>
          </a:prstGeom>
          <a:ln w="88900" cap="sq" cmpd="thickThin">
            <a:solidFill>
              <a:srgbClr val="30502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3C14966-5752-CCC7-2B20-C245B5979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8017" r="8017"/>
          <a:stretch/>
        </p:blipFill>
        <p:spPr>
          <a:xfrm flipH="1">
            <a:off x="5227982" y="173204"/>
            <a:ext cx="6857417" cy="6511592"/>
          </a:xfrm>
          <a:prstGeom prst="rect">
            <a:avLst/>
          </a:prstGeom>
          <a:ln w="88900" cap="sq" cmpd="thickThin">
            <a:solidFill>
              <a:srgbClr val="30502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00" y="3800476"/>
            <a:ext cx="4993720" cy="2884320"/>
          </a:xfrm>
          <a:prstGeom prst="rect">
            <a:avLst/>
          </a:prstGeom>
          <a:solidFill>
            <a:srgbClr val="305023"/>
          </a:solidFill>
          <a:ln>
            <a:solidFill>
              <a:srgbClr val="305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909E6C-1ECE-E714-FBC9-78FAABD44AD3}"/>
              </a:ext>
            </a:extLst>
          </p:cNvPr>
          <p:cNvSpPr txBox="1"/>
          <p:nvPr/>
        </p:nvSpPr>
        <p:spPr>
          <a:xfrm>
            <a:off x="106600" y="3965656"/>
            <a:ext cx="49937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Bareinwõt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iar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roñ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ainikien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Irooj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‘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Wõn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</a:t>
            </a:r>
          </a:p>
          <a:p>
            <a:pPr algn="ctr"/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jilkinlok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wōn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enaj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etal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?’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Innem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iar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‘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Ñae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Kwon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Jilkinlok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iõ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”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Isaiah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6:8</a:t>
            </a:r>
          </a:p>
        </p:txBody>
      </p:sp>
    </p:spTree>
    <p:extLst>
      <p:ext uri="{BB962C8B-B14F-4D97-AF65-F5344CB8AC3E}">
        <p14:creationId xmlns:p14="http://schemas.microsoft.com/office/powerpoint/2010/main" val="145597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60338-0526-82DA-C083-48513786C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ECDCC94B-A7B7-5F83-CAA0-52C4479DD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0727" y="72889"/>
            <a:ext cx="5372101" cy="3763616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gradFill flip="none" rotWithShape="1">
            <a:gsLst>
              <a:gs pos="41000">
                <a:srgbClr val="F2C136"/>
              </a:gs>
              <a:gs pos="92000">
                <a:srgbClr val="B5771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241300" dist="101600" dir="54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70727" y="72889"/>
            <a:ext cx="5372101" cy="3763616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7AF28F-A07B-6E0C-A4C4-F7B7891F22EF}"/>
              </a:ext>
            </a:extLst>
          </p:cNvPr>
          <p:cNvSpPr txBox="1"/>
          <p:nvPr/>
        </p:nvSpPr>
        <p:spPr>
          <a:xfrm>
            <a:off x="6770726" y="368932"/>
            <a:ext cx="537210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Innem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iar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reilok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lo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</a:t>
            </a:r>
            <a:endParaRPr lang="es-ES" sz="28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glow rad="50800">
                  <a:srgbClr val="B5771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Lamb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jutak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ion Tol Zion;</a:t>
            </a:r>
          </a:p>
          <a:p>
            <a:pPr algn="ctr"/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jibuki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eñoul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emen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taujin</a:t>
            </a:r>
            <a:endParaRPr lang="es-ES" sz="28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glow rad="50800">
                  <a:srgbClr val="B5771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armij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rar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bed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ibben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ro</a:t>
            </a:r>
          </a:p>
          <a:p>
            <a:pPr algn="ctr"/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emwij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jeje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etan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etan</a:t>
            </a:r>
            <a:endParaRPr lang="es-ES" sz="28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glow rad="50800">
                  <a:srgbClr val="B5771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Jemen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ion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dremair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Revelation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rgbClr val="B5771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14:1</a:t>
            </a:r>
          </a:p>
        </p:txBody>
      </p:sp>
    </p:spTree>
    <p:extLst>
      <p:ext uri="{BB962C8B-B14F-4D97-AF65-F5344CB8AC3E}">
        <p14:creationId xmlns:p14="http://schemas.microsoft.com/office/powerpoint/2010/main" val="1944292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E2F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1CB7583-85EC-D6D3-54E1-13208DEC6D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"/>
          <a:stretch/>
        </p:blipFill>
        <p:spPr>
          <a:xfrm>
            <a:off x="20" y="10"/>
            <a:ext cx="5409897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252919"/>
            <a:ext cx="5409636" cy="6352162"/>
          </a:xfrm>
          <a:prstGeom prst="rect">
            <a:avLst/>
          </a:prstGeom>
          <a:solidFill>
            <a:srgbClr val="B0D4E9"/>
          </a:solidFill>
          <a:ln>
            <a:noFill/>
          </a:ln>
          <a:effectLst>
            <a:glow rad="139700">
              <a:schemeClr val="accent5">
                <a:lumMod val="60000"/>
                <a:lumOff val="4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EA400D-9FAB-1225-1A50-EB92008707B3}"/>
              </a:ext>
            </a:extLst>
          </p:cNvPr>
          <p:cNvSpPr txBox="1"/>
          <p:nvPr/>
        </p:nvSpPr>
        <p:spPr>
          <a:xfrm>
            <a:off x="6096566" y="316147"/>
            <a:ext cx="5409635" cy="62478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Armej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ro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ren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nebar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Eok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, O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Anij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;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armij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otemjej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ren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nebar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Yuk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. O, ro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ri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aelōñ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ko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ren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lañlōñ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im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al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kōn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lañlōñ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!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Bwe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Kwo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naj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ekajet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armij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ro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ilo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jimwe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im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iroij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ion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ailiñ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ko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ion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lal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.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Selah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” </a:t>
            </a: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Psalm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A42C96"/>
                </a:solidFill>
                <a:latin typeface="Comic Sans MS" panose="030F0702030302020204" pitchFamily="66" charset="0"/>
              </a:rPr>
              <a:t> 67:3, 4</a:t>
            </a:r>
          </a:p>
        </p:txBody>
      </p:sp>
    </p:spTree>
    <p:extLst>
      <p:ext uri="{BB962C8B-B14F-4D97-AF65-F5344CB8AC3E}">
        <p14:creationId xmlns:p14="http://schemas.microsoft.com/office/powerpoint/2010/main" val="3594349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552</Words>
  <Application>Microsoft Office PowerPoint</Application>
  <PresentationFormat>Panorámica</PresentationFormat>
  <Paragraphs>38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74</cp:revision>
  <dcterms:created xsi:type="dcterms:W3CDTF">2025-02-01T08:09:55Z</dcterms:created>
  <dcterms:modified xsi:type="dcterms:W3CDTF">2025-04-11T14:30:43Z</dcterms:modified>
</cp:coreProperties>
</file>