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4" r:id="rId2"/>
    <p:sldId id="285" r:id="rId3"/>
    <p:sldId id="257" r:id="rId4"/>
    <p:sldId id="258" r:id="rId5"/>
    <p:sldId id="292" r:id="rId6"/>
    <p:sldId id="259" r:id="rId7"/>
    <p:sldId id="260" r:id="rId8"/>
    <p:sldId id="293" r:id="rId9"/>
    <p:sldId id="261" r:id="rId10"/>
    <p:sldId id="262" r:id="rId11"/>
    <p:sldId id="289" r:id="rId12"/>
    <p:sldId id="264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Во тој момент, Бог склучил завет со Аврам, минувајќи низ средината на жртвите</a:t>
          </a:r>
          <a:b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(1. Мојсеева 15:7-21)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ги променил неговите и имињата на Сара и го уверил дека неговиот потомок ќе биде син на Сара (1. Мој. 17:1-8, 15-16)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Физички, Бог му се појавил на Авраам, заедно со два ангела, и му го објавил раѓањето на Исак (1. Мој. 18:1-2, 10)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/>
      <dgm:spPr>
        <a:solidFill>
          <a:srgbClr val="98465F"/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го замолил Авраам да го жртвува својот син Исак. Со обезбедувањето на замена за жртвата, му бил откриен големиот план за искупување (1. Мојсеева 22:1-3, 9-13).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/>
      <dgm:spPr>
        <a:solidFill>
          <a:srgbClr val="9F7919"/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Во Сихем му било ветено дека неговите потомци ќе ја наследат земјата Ханаан</a:t>
          </a:r>
          <a:b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(1. Мој. 12:6-7)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Во Ветил, Бог го обновил својот завет, кажувајќи му дека неговите потомци ќе бидат „како прав земски“ (1. Мој. 13:14-18)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Во Мамре, му било кажано дека неговите потомци ќе бидат бројни како ѕвездите. „И тој му поверува на Господа, и тоа му го припиша за праведност“ </a:t>
          </a:r>
          <a:r>
            <a:rPr lang="de-DE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                                    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(1. Мојсеева 15:1-6)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ru-RU" sz="1800" b="1" dirty="0"/>
            <a:t>Неговата привлечност не беше физичка, туку духовна (стих 2)</a:t>
          </a:r>
          <a:endParaRPr lang="es-ES" sz="180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800" b="1" dirty="0"/>
            <a:t>Тој беше презрен, скршен и отфрлен (стих 3)</a:t>
          </a:r>
          <a:endParaRPr lang="es-ES" sz="180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1800" b="1" dirty="0"/>
            <a:t>Иако исцели мноштва, тие не го прифатија (стих 4)</a:t>
          </a:r>
          <a:endParaRPr lang="es-ES" sz="180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ru-RU" sz="1800" b="1" dirty="0"/>
            <a:t>Преку својата смрт на крстот, тој ни обезбедува спасение (стих 5)</a:t>
          </a:r>
          <a:endParaRPr lang="es-ES" sz="180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sz="1800" b="1" dirty="0"/>
            <a:t>Бог ги положи сите наши гревови врз него (стих 6)</a:t>
          </a:r>
          <a:endParaRPr lang="es-ES" sz="180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ru-RU" sz="1800" b="1" dirty="0"/>
            <a:t>Тој не се бранеше пред своите обвинители (стих 7)</a:t>
          </a:r>
          <a:endParaRPr lang="es-ES" sz="180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800" b="1" dirty="0"/>
            <a:t>Тој беше суден и осуден на смрт</a:t>
          </a:r>
          <a:br>
            <a:rPr lang="es-ES" sz="1800" b="1" dirty="0"/>
          </a:br>
          <a:r>
            <a:rPr lang="ru-RU" sz="1800" b="1" dirty="0"/>
            <a:t>(стих 8)</a:t>
          </a:r>
          <a:endParaRPr lang="es-ES" sz="180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sz="1800" b="1" dirty="0"/>
            <a:t>Тој беше погребан со богатите (стих 9а)</a:t>
          </a:r>
          <a:endParaRPr lang="es-ES" sz="180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ru-RU" sz="1800" b="1" dirty="0"/>
            <a:t>Тој никогаш не згрешил (стих 9б)</a:t>
          </a:r>
          <a:endParaRPr lang="es-ES" sz="180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sz="1800" b="1" dirty="0"/>
            <a:t>Тој воскресна по својата искупителна смрт (стих 10)</a:t>
          </a:r>
          <a:endParaRPr lang="es-ES" sz="180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ru-RU" sz="1800" b="1" dirty="0"/>
            <a:t>Еден ден тој ќе живее со оние што ги откупил (стих 11)</a:t>
          </a:r>
          <a:endParaRPr lang="es-ES" sz="180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ru-RU" sz="1800" b="1" dirty="0"/>
            <a:t>Во меѓувреме, посредувај за нас (ст. 12)</a:t>
          </a:r>
          <a:endParaRPr lang="es-ES" sz="180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Во тој момент, Бог склучил завет со Аврам, минувајќи низ средината на жртвите</a:t>
          </a:r>
          <a:br>
            <a:rPr lang="es-ES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(1. Мојсеева 15:7-21)</a:t>
          </a:r>
          <a:endParaRPr lang="es-ES" sz="18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ги променил неговите и имињата на Сара и го уверил дека неговиот потомок ќе биде син на Сара (1. Мој. 17:1-8, 15-16)</a:t>
          </a:r>
          <a:endParaRPr lang="es-ES" sz="18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Физички, Бог му се појавил на Авраам, заедно со два ангела, и му го објавил раѓањето на Исак (1. Мој. 18:1-2, 10)</a:t>
          </a:r>
          <a:endParaRPr lang="es-ES" sz="18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го замолил Авраам да го жртвува својот син Исак. Со обезбедувањето на замена за жртвата, му бил откриен големиот план за искупување (1. Мојсеева 22:1-3, 9-13).</a:t>
          </a:r>
          <a:endParaRPr lang="es-ES" sz="18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Во Сихем му било ветено дека неговите потомци ќе ја наследат земјата Ханаан</a:t>
          </a:r>
          <a:br>
            <a:rPr lang="es-ES" sz="16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ru-RU" sz="16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(1. Мој. 12:6-7)</a:t>
          </a:r>
          <a:endParaRPr lang="es-ES" sz="16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Во Ветил, Бог го обновил својот завет, кажувајќи му дека неговите потомци ќе бидат „како прав земски“ (1. Мој. 13:14-18)</a:t>
          </a:r>
          <a:endParaRPr lang="es-ES" sz="16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Во Мамре, му било кажано дека неговите потомци ќе бидат бројни како ѕвездите. „И тој му поверува на Господа, и тоа му го припиша за праведност“ </a:t>
          </a:r>
          <a:r>
            <a:rPr lang="de-DE" sz="16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                                    </a:t>
          </a:r>
          <a:r>
            <a:rPr lang="ru-RU" sz="16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(1. Мојсеева 15:1-6)</a:t>
          </a:r>
          <a:endParaRPr lang="es-ES" sz="16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Неговата привлечност не беше физичка, туку духовна (стих 2)</a:t>
          </a:r>
          <a:endParaRPr lang="es-ES" sz="1800" kern="120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беше презрен, скршен и отфрлен (стих 3)</a:t>
          </a:r>
          <a:endParaRPr lang="es-ES" sz="1800" kern="120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Иако исцели мноштва, тие не го прифатија (стих 4)</a:t>
          </a:r>
          <a:endParaRPr lang="es-ES" sz="1800" kern="120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Преку својата смрт на крстот, тој ни обезбедува спасение (стих 5)</a:t>
          </a:r>
          <a:endParaRPr lang="es-ES" sz="1800" kern="120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Бог ги положи сите наши гревови врз него (стих 6)</a:t>
          </a:r>
          <a:endParaRPr lang="es-ES" sz="1800" kern="120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не се бранеше пред своите обвинители (стих 7)</a:t>
          </a:r>
          <a:endParaRPr lang="es-ES" sz="1800" kern="120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беше суден и осуден на смрт</a:t>
          </a:r>
          <a:br>
            <a:rPr lang="es-ES" sz="1800" b="1" kern="1200" dirty="0"/>
          </a:br>
          <a:r>
            <a:rPr lang="ru-RU" sz="1800" b="1" kern="1200" dirty="0"/>
            <a:t>(стих 8)</a:t>
          </a:r>
          <a:endParaRPr lang="es-ES" sz="1800" kern="120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беше погребан со богатите (стих 9а)</a:t>
          </a:r>
          <a:endParaRPr lang="es-ES" sz="1800" kern="120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никогаш не згрешил (стих 9б)</a:t>
          </a:r>
          <a:endParaRPr lang="es-ES" sz="1800" kern="120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воскресна по својата искупителна смрт (стих 10)</a:t>
          </a:r>
          <a:endParaRPr lang="es-ES" sz="1800" kern="120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Еден ден тој ќе живее со оние што ги откупил (стих 11)</a:t>
          </a:r>
          <a:endParaRPr lang="es-ES" sz="1800" kern="120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Во меѓувреме, посредувај за нас (ст. 12)</a:t>
          </a:r>
          <a:endParaRPr lang="es-ES" sz="1800" kern="120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6" y="3406798"/>
            <a:ext cx="457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mk-MK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ПОВИКОТ НА </a:t>
            </a:r>
            <a:r>
              <a:rPr lang="de-DE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           </a:t>
            </a:r>
            <a:r>
              <a:rPr lang="mk-MK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ПРОРОК</a:t>
            </a:r>
            <a:endParaRPr lang="es-ES" sz="5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45423"/>
                </a:solidFill>
              </a:rPr>
              <a:t>Лекција 2 за 10 октомври 2026 година</a:t>
            </a:r>
            <a:endParaRPr lang="es-ES" sz="1600" b="1" dirty="0">
              <a:solidFill>
                <a:srgbClr val="1454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046988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„Тогаш го чув гласот Господов како вели: ‚Кого да испратам? И кој ќе оди за нас?‘ И реков: ‚Еве ме, прати ме мене!‘“ (Исаија 6:8)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47815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mk-MK" sz="2000" b="1" dirty="0" err="1">
                <a:solidFill>
                  <a:srgbClr val="373574"/>
                </a:solidFill>
              </a:rPr>
              <a:t>Авраам</a:t>
            </a:r>
            <a:r>
              <a:rPr lang="mk-MK" sz="2000" b="1" dirty="0">
                <a:solidFill>
                  <a:srgbClr val="373574"/>
                </a:solidFill>
              </a:rPr>
              <a:t>:</a:t>
            </a:r>
            <a:r>
              <a:rPr lang="de-DE" sz="2000" b="1" dirty="0">
                <a:solidFill>
                  <a:srgbClr val="373574"/>
                </a:solidFill>
              </a:rPr>
              <a:t> </a:t>
            </a:r>
            <a:r>
              <a:rPr lang="mk-MK" sz="2000" b="1" dirty="0"/>
              <a:t>Пророкот на заветот.</a:t>
            </a:r>
            <a:endParaRPr lang="de-DE" sz="2000" b="1" dirty="0"/>
          </a:p>
          <a:p>
            <a:pPr>
              <a:spcBef>
                <a:spcPts val="1800"/>
              </a:spcBef>
            </a:pPr>
            <a:r>
              <a:rPr lang="mk-MK" sz="2000" b="1" dirty="0">
                <a:solidFill>
                  <a:srgbClr val="723574"/>
                </a:solidFill>
              </a:rPr>
              <a:t>Илија:</a:t>
            </a:r>
            <a:r>
              <a:rPr lang="de-DE" sz="2000" b="1" dirty="0">
                <a:solidFill>
                  <a:srgbClr val="723574"/>
                </a:solidFill>
              </a:rPr>
              <a:t> </a:t>
            </a:r>
            <a:r>
              <a:rPr lang="mk-MK" sz="2000" b="1" dirty="0"/>
              <a:t>Пророкот на обновата.</a:t>
            </a:r>
            <a:endParaRPr lang="de-DE" sz="2000" b="1" dirty="0"/>
          </a:p>
          <a:p>
            <a:pPr>
              <a:spcBef>
                <a:spcPts val="1800"/>
              </a:spcBef>
            </a:pPr>
            <a:r>
              <a:rPr lang="mk-MK" sz="2000" b="1" dirty="0" err="1">
                <a:solidFill>
                  <a:srgbClr val="98465F"/>
                </a:solidFill>
              </a:rPr>
              <a:t>Исаија</a:t>
            </a:r>
            <a:r>
              <a:rPr lang="mk-MK" sz="2000" b="1" dirty="0">
                <a:solidFill>
                  <a:srgbClr val="98465F"/>
                </a:solidFill>
              </a:rPr>
              <a:t>:</a:t>
            </a:r>
            <a:r>
              <a:rPr lang="de-DE" sz="2000" b="1" dirty="0">
                <a:solidFill>
                  <a:srgbClr val="98465F"/>
                </a:solidFill>
              </a:rPr>
              <a:t> </a:t>
            </a:r>
            <a:r>
              <a:rPr lang="mk-MK" sz="2000" b="1" dirty="0" err="1"/>
              <a:t>Месијанскиот</a:t>
            </a:r>
            <a:r>
              <a:rPr lang="mk-MK" sz="2000" b="1" dirty="0"/>
              <a:t> пророк.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mk-MK" sz="2000" b="1" dirty="0">
                <a:solidFill>
                  <a:srgbClr val="744235"/>
                </a:solidFill>
              </a:rPr>
              <a:t>Даниел:</a:t>
            </a:r>
            <a:r>
              <a:rPr lang="de-DE" sz="2000" b="1" dirty="0">
                <a:solidFill>
                  <a:srgbClr val="744235"/>
                </a:solidFill>
              </a:rPr>
              <a:t> </a:t>
            </a:r>
            <a:r>
              <a:rPr lang="mk-MK" sz="2000" b="1" dirty="0"/>
              <a:t>Пророкот на иднината.</a:t>
            </a:r>
            <a:endParaRPr lang="de-DE" sz="2000" b="1" dirty="0"/>
          </a:p>
          <a:p>
            <a:pPr>
              <a:spcBef>
                <a:spcPts val="1800"/>
              </a:spcBef>
            </a:pPr>
            <a:r>
              <a:rPr lang="mk-MK" sz="2000" b="1" dirty="0">
                <a:solidFill>
                  <a:srgbClr val="746435"/>
                </a:solidFill>
              </a:rPr>
              <a:t>Јован Крстител:</a:t>
            </a:r>
            <a:r>
              <a:rPr lang="de-DE" sz="2000" b="1" dirty="0">
                <a:solidFill>
                  <a:srgbClr val="746435"/>
                </a:solidFill>
              </a:rPr>
              <a:t> </a:t>
            </a:r>
            <a:r>
              <a:rPr lang="mk-MK" sz="2000" b="1" dirty="0"/>
              <a:t>Пророк претходник.</a:t>
            </a:r>
            <a:endParaRPr lang="es-ES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114538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Приближно 1.900 години го делат Авраам (првиот пророк на Стариот завет) од Јован Крстител (првиот пророк на Новиот завет).</a:t>
            </a:r>
            <a:endParaRPr lang="es-ES" sz="2000" b="1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s-ES" sz="1300" b="1" dirty="0"/>
                <a:t>±1.900</a:t>
              </a:r>
            </a:p>
            <a:p>
              <a:pPr algn="ctr">
                <a:lnSpc>
                  <a:spcPts val="1400"/>
                </a:lnSpc>
              </a:pPr>
              <a:r>
                <a:rPr lang="mk-MK" sz="1300" b="1" dirty="0"/>
                <a:t>години</a:t>
              </a:r>
              <a:endParaRPr lang="es-ES" sz="1300" b="1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87829" y="5915025"/>
              <a:ext cx="1118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АВРААМ</a:t>
              </a:r>
            </a:p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 век п.н.е.</a:t>
              </a:r>
              <a:endParaRPr lang="es-E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91000" y="5848350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ЈОВАН КРСТИТЕЛ</a:t>
              </a:r>
            </a:p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век од н.е.</a:t>
              </a:r>
              <a:endPara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515195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Како беа избрани овие пророци? Како одговорија на нивниот пророчки повик?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514921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Во меѓувреме, други пророци биле повикани да ја обноват заедницата на луѓето со Бога и да го одржат месијанското очекување. Некои дури и го објавиле точното време на доаѓањето на Месијата.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820181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Првиот го објави заветот преку „семето“. Вториот го објави доаѓањето на „семето“ (Исус), кој ќе го исполни ветениот завет.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mk-MK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АВРААМ: ПРОРОКОТ НА ЗАВЕТОТ</a:t>
            </a:r>
            <a:endParaRPr lang="es-ES" sz="44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„Господ му рече на Аврам: „Напушти ја својата земја, својот народ и домот на својот татко и оди во земјата што ќе ти ја покажам“ (Битие 12:1).</a:t>
            </a:r>
            <a:endParaRPr lang="es-ES" sz="14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0" y="1462682"/>
            <a:ext cx="6751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Авраам е првата личност наречена „пророк“ (1. Мојсеева 20:7). Тој бил повикан директно од Бога и замолен да се откаже од идолопоклонството и неморалот што го опкружувале и да оди на непознато место (1. Мојсеева 12:1).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612071" y="4838186"/>
            <a:ext cx="75799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Како одговорил тој на повикот? „Со вера Авраам, кога бил повикан, послушал и отишол во место што требало да го добие како наследство; и тргнал, не знаејќи каде оди“ (Евреите 11:8).</a:t>
            </a:r>
            <a:endParaRPr lang="es-ES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17282"/>
            <a:ext cx="4164252" cy="234239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0" y="2818573"/>
            <a:ext cx="65885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Заедно со повикот дојдоа и неколку ветувања. Тој ќе го има Божјиот благослов, ќе биде возвишен и преку него, благословот ќе стигне до „сите племиња на земјата“ </a:t>
            </a:r>
            <a:r>
              <a:rPr lang="de-DE" b="1" dirty="0">
                <a:solidFill>
                  <a:prstClr val="black"/>
                </a:solidFill>
              </a:rPr>
              <a:t>          </a:t>
            </a:r>
            <a:r>
              <a:rPr lang="ru-RU" b="1" dirty="0">
                <a:solidFill>
                  <a:prstClr val="black"/>
                </a:solidFill>
              </a:rPr>
              <a:t>(1. Мојсеева 12:2-3).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53849"/>
            <a:ext cx="75799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Како пророк, Авраам не бил повикан да објави претстојна катастрофа, туку да го објави вистинскиот Бог и да го открие ветувањето за спасение преку Месијата.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mk-MK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АВРААМ: ПРОРОКОТ НА ЗАВЕТОТ</a:t>
            </a:r>
            <a:endParaRPr lang="es-ES" sz="44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„Господ му рече на Аврам: „Напушти ја својата земја, својот народ и домот на својот татко и оди во земјата што ќе ти ја покажам“ (Битие 12:1).</a:t>
            </a:r>
            <a:endParaRPr lang="es-ES" sz="14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3325149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238824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За време на престојот во Ханаан, Авраам (чие првобитно име беше Аврам) имаше неколку средби со Бога, во кои доби разни пораки: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mk-MK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ИЛИЈА: ПРОРОК НА ОБНОВАТА</a:t>
            </a:r>
            <a:endParaRPr lang="es-ES" sz="4400" b="1" spc="30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„Илија им се приближи на сите луѓе и рече: „До кога ќе се колебате меѓу две мислења? Ако Господ е Бог, следете го; но ако Ваал е Бог, следете го!“ Но народот не му одговори ниту збор.“ (1 Цареви 18:21)</a:t>
            </a:r>
            <a:endParaRPr lang="es-ES" sz="1600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3" y="1330370"/>
            <a:ext cx="65919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Ахав и Језавела го доведоа израелскиот народ во сериозен отпад. Само неколкумина му служеа на Бога; останатите се поклонуваа на Ваал, Ашера и други богови. Во тој контекст, Бог го повика пророкот Илија да го обнови својот однос со избраниот народ (1 Цареви 17:1).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087265"/>
            <a:ext cx="65919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Пораката на пророкот Илија - да се напушти идолопоклонството и да се свртиме кон Бога - ќе биде повторно објавена со сила пред Второто Христово доаѓање. Нејзина главна цел: да се обнови семејниот олтар (Малахија 4:5-6).</a:t>
            </a:r>
            <a:endParaRPr lang="es-ES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849974"/>
            <a:ext cx="65919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По неколку години суша, Илија ги повикал Израелците на планината Кармил за да ги охрабри да се вратат кај Бога, но тие не одговориле (1 Цареви 18:21). Потребно било чудо за да го препознаат вистинскиот Бог (1 Цареви 18:30-39).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51668" y="5564593"/>
            <a:ext cx="64874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Преку семејството, обожувањето ќе биде обновено во црквата, заедниците и народите. Кој ќе ја изврши оваа работа? Ти и јас сме Илија што му е потребен на општеството денес.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mk-MK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ИСАИЈА: МЕСИЈАНСКИОТ ПРОРОК</a:t>
            </a:r>
            <a:endParaRPr lang="es-E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„Сите ние како овци талкавме, секој од нас се сврте кон својот пат; и Господ ја стави врз Него беззаконието на сите нас.“ (Исаија 53:6)</a:t>
            </a:r>
            <a:endParaRPr lang="es-ES" sz="1400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913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Исаија бил повикан да го замоли народот да го признае својот грев и да го прифати Божјото простување (Исаија 1:18).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139771"/>
            <a:ext cx="88995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Кога умрел царот Озија, Исаија добил импресивна визија што ќе ја памети во текот на целата своја служба: Бог бил во својот свет храм и, додека довратниците се треселе, срцето на пророкот треперело поради неговата сопствена недостојност (Исаија 6:1-5).</a:t>
            </a:r>
            <a:endParaRPr lang="es-ES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510012" y="4895721"/>
            <a:ext cx="26744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Не е изненадувачки што книгата на Исаија се нарекува „праевангелие“ (т.е. Евангелието пред Евангелието).</a:t>
            </a:r>
            <a:endParaRPr lang="es-ES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8246" y="4075944"/>
            <a:ext cx="9043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Неговата долга служба не само што вклучуваше повик за покајание, туку особено го објавуваше делото на Исус, Месијата.</a:t>
            </a:r>
            <a:endParaRPr lang="es-ES" b="1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76692"/>
            <a:ext cx="9043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Откако му беше простено, тој можеше без страв да ја објавува Божјата порака: „Еве ме, испрати ме мене“ (Исаија 6:6-8).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mk-MK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ИСАИЈА: МЕСИЈАНСКИОТ ПРОРОК</a:t>
            </a:r>
            <a:endParaRPr lang="es-E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„Сите ние како овци талкавме, секој од нас се сврте кон својот пат; и Господ ја стави врз Него беззаконието на сите нас.“ (Исаија 53:6)</a:t>
            </a:r>
            <a:endParaRPr lang="es-ES" sz="1400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726161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dirty="0"/>
              <a:t>Глава 53 од Исаија содржи детално објаснување на планот на искупување што го спроведе Исус:</a:t>
            </a:r>
            <a:endParaRPr lang="es-ES" sz="2000" b="1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k-MK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ДАНИЕЛ: ПРОРОКОТ НА ИДНИНАТА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„Но, на небото има Бог, Кој открива тајни, и му објави на царот Навуходоносор што ќе се случи во последните денови“ (Даниел 2:28а)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423951"/>
            <a:ext cx="52863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/>
              <a:t>Од самиот почеток, Даниел бил познат по својата верност. Тој бил верен во својата исхрана (Дан. 1:8); бил верен во оддавањето слава на Бога (Дан. 2:27-30); бил верен во предвидувањето на злото за Навуходоносор (Дан. 4:19); бил верен во осудувањето на гревот на Валтазар (Дан. 5:22-23); бил верен во својот молитвен живот (Дан. 6:10).</a:t>
            </a:r>
            <a:endParaRPr lang="es-ES" sz="16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3" y="3325450"/>
            <a:ext cx="7421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/>
              <a:t>Покрај пораката што ја даде со својот живот, тој беше повикан да го објави подемот и падот на големите светски империи: Вавилон, Персија, Грција, Рим и Европа (Даниел 2, 7-12).</a:t>
            </a:r>
            <a:endParaRPr lang="es-ES" sz="1600" b="1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819474" y="4283371"/>
            <a:ext cx="3710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/>
              <a:t>Измешан со пророштвата на империите, Даниел го објавил Судот (Даниел 7:9-10) и точното време на првото доаѓање на Исус (Даниел 9:24-27).</a:t>
            </a:r>
            <a:endParaRPr lang="es-ES" sz="1600" b="1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730535" y="5782330"/>
            <a:ext cx="57326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/>
              <a:t>Неговите пророштва ни помагаат денес да го објавиме исполнувањето на делот што сè уште треба да се исполни: доаѓањето на Божјето Царство (Дан. 2:44; 7:27).</a:t>
            </a:r>
            <a:endParaRPr lang="es-ES" sz="1600" b="1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073445" y="2066976"/>
            <a:ext cx="417533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Неговиот строг живот и неговата убеденост во прогласувањето на гревот и итно повикувањето на покајание, доведоа до крштевање на многумина (Марко 1:4-6). Неговата служба означи пресвртница во Израел на која ѓаволот можеше само слабо да се спротивстави, предизвикувајќи ја смртта на пророкот (Лука 9:9).</a:t>
            </a:r>
            <a:endParaRPr lang="es-ES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mk-MK" sz="40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ЈОВАН КРСТИТЕЛ: ПРЕТХОДНИОТ ПРОРОК</a:t>
            </a:r>
            <a:endParaRPr lang="es-ES" sz="4000" b="1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473529" y="689087"/>
            <a:ext cx="8870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„[Јован] рече: Јас сум глас на оној што вика во пустината: ‚Израмнете го патот Господов‘, како што рече пророкот Исаија“ (Јован 1:23)</a:t>
            </a:r>
            <a:endParaRPr lang="es-ES" sz="1400" b="1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0" y="1405891"/>
            <a:ext cx="1085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Како и другите пророци - како што се Самоил или Еремија - Јован бил издвоен уште пред да се роди. Тој бил повикан да ја изврши работата на Илија, како претходник на Месијата (Лука 1:13-17).</a:t>
            </a:r>
            <a:endParaRPr lang="es-E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Не е кревет од рози. Бара верност, убедување и посветеност. Безбедноста не е загарантирана, но вечниот живот е (наш и на оние што ја прифаќаат пораката денес).</a:t>
            </a:r>
            <a:endParaRPr lang="es-ES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Делото на Јован (кое е исто така и дело на Илија) сега е наше дело. Повикани сме да се подготвиме за доаѓањето на Исус преку објавување на сите евангелието на покајанието и спасението преку искупителната смрт на Исус.</a:t>
            </a:r>
            <a:endParaRPr lang="es-ES" b="1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„За Божјата црква, која денес се грижи за Неговиот лозје на земјата, пораките на совети и опомени дадени од пророците, кои јасно ја претставија вечната цел Господова за човештвото, се од посебна вредност. Во учењата на пророците, Божјата љубов кон изгубениот род и планот што Тој го осмислил да го спаси, се јасно откриени. […] И денес, Божјата порака до Неговата црква, до оние кои се грижат за Неговиот лозје како верни управители, не е ништо друго освен онаа што ја дал древниот пророк: „Во тој ден пејте за лозјето црвено вино. Јас, Господ, бдеам над него; го наводнувам постојано; го чувам дење и ноќе, за да не му наштети никој“ (Исаија 27:2-3)“</a:t>
            </a:r>
            <a:endParaRPr lang="es-ES" sz="26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7945914" y="5634498"/>
            <a:ext cx="34737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Е. Г. В. (Пророци и цареви, стр. 15)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ДОДАТОК:</a:t>
            </a:r>
            <a:r>
              <a:rPr lang="ru-RU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ПРОРОЧНИЧКИОТ ПОВИК НА ЕЛЕН Г. ВАЈТ</a:t>
            </a:r>
            <a:endParaRPr lang="es-ES" sz="3600" b="1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Елена Гулд Хармон го добила својот прв вид во декември 1844 година, кога имала 17 години.</a:t>
            </a:r>
            <a:endParaRPr lang="es-ES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6699" y="2828835"/>
            <a:ext cx="102306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Со оваа визија, Бог ги уверил верниците дека се на вистинскиот пат. Иако малкумина ѝ верувале на Елена на почетокот, таа на крајот била прифатена како пророк. Нејзините пораки го охрабрувале и воделе адвентистичкиот народ уште од неговите почетоци, а тие продолжуваат да го прават тоа и денес.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Во тој контекст, на Елена ѝ бил покажан патот што води од оваа земја до небесниот Ерусалим, а на адвентистичките верници им бил покажан патот кон Светиот Град, водени од Исус. Ако нивните очи останеле вперени во Исус, тие напредувале по патеката. Ако погледнувале настрана, паѓале од неа.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Вилијам Милер го протолкувал пророштвото од Даниел 8:14 како најавување на враќањето на Исус во 1843 година. Подоцна, бил одреден датумот 22 октомври 1844 година. Но, Исус не дошол.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1953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Constantia</vt:lpstr>
      <vt:lpstr>Aptos Display</vt:lpstr>
      <vt:lpstr>Aptos</vt:lpstr>
      <vt:lpstr>Comic Sans MS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110</cp:revision>
  <dcterms:created xsi:type="dcterms:W3CDTF">2026-09-11T15:58:36Z</dcterms:created>
  <dcterms:modified xsi:type="dcterms:W3CDTF">2026-09-28T13:31:46Z</dcterms:modified>
</cp:coreProperties>
</file>