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89" r:id="rId2"/>
    <p:sldId id="286" r:id="rId3"/>
    <p:sldId id="291" r:id="rId4"/>
    <p:sldId id="259" r:id="rId5"/>
    <p:sldId id="260" r:id="rId6"/>
    <p:sldId id="292" r:id="rId7"/>
    <p:sldId id="293" r:id="rId8"/>
    <p:sldId id="294" r:id="rId9"/>
    <p:sldId id="288" r:id="rId10"/>
    <p:sldId id="287" r:id="rId11"/>
  </p:sldIdLst>
  <p:sldSz cx="12192000" cy="6858000"/>
  <p:notesSz cx="6858000" cy="9144000"/>
  <p:embeddedFontLst>
    <p:embeddedFont>
      <p:font typeface="Comic Sans MS" panose="030F0702030302020204" pitchFamily="66" charset="0"/>
      <p:regular r:id="rId12"/>
      <p:bold r:id="rId13"/>
      <p:italic r:id="rId14"/>
      <p:boldItalic r:id="rId15"/>
    </p:embeddedFont>
    <p:embeddedFont>
      <p:font typeface="Constantia" panose="02030602050306030303" pitchFamily="18" charset="0"/>
      <p:regular r:id="rId16"/>
      <p:bold r:id="rId17"/>
      <p:italic r:id="rId18"/>
      <p:boldItalic r:id="rId19"/>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1" qsCatId="3D" csTypeId="urn:microsoft.com/office/officeart/2005/8/colors/colorful1#1" csCatId="colorful" phldr="1"/>
      <dgm:spPr/>
      <dgm:t>
        <a:bodyPr/>
        <a:lstStyle/>
        <a:p>
          <a:endParaRPr lang="es-ES"/>
        </a:p>
      </dgm:t>
    </dgm:pt>
    <dgm:pt modelId="{A1A2E68C-81D6-43C3-8011-DDB70A14D598}">
      <dgm:prSet/>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ru-RU" b="1" dirty="0">
              <a:effectLst>
                <a:outerShdw blurRad="38100" dist="38100" dir="2700000" algn="tl">
                  <a:srgbClr val="000000"/>
                </a:outerShdw>
              </a:effectLst>
            </a:rPr>
            <a:t>Кои биле повикани на пророчка служба?</a:t>
          </a:r>
          <a:endParaRPr lang="es-ES" dirty="0">
            <a:effectLst>
              <a:outerShdw blurRad="38100" dist="38100" dir="2700000" algn="tl">
                <a:srgbClr val="000000"/>
              </a:outerShdw>
            </a:effectLst>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dgm:spPr>
        <a:effectLst>
          <a:outerShdw blurRad="50800" dist="38100" dir="2700000" algn="tl" rotWithShape="0">
            <a:prstClr val="black">
              <a:alpha val="40000"/>
            </a:prstClr>
          </a:outerShdw>
        </a:effectLst>
      </dgm:spPr>
      <dgm:t>
        <a:bodyPr/>
        <a:lstStyle/>
        <a:p>
          <a:pPr algn="ctr"/>
          <a:r>
            <a:rPr lang="mk-MK" b="1" dirty="0">
              <a:effectLst>
                <a:outerShdw blurRad="38100" dist="38100" dir="2700000" algn="tl">
                  <a:srgbClr val="000000"/>
                </a:outerShdw>
              </a:effectLst>
            </a:rPr>
            <a:t>Како се однесувале пророците?</a:t>
          </a:r>
          <a:endParaRPr lang="es-ES" dirty="0">
            <a:effectLst>
              <a:outerShdw blurRad="38100" dist="38100" dir="2700000" algn="tl">
                <a:srgbClr val="000000"/>
              </a:outerShdw>
            </a:effectLst>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mk-MK" b="1" dirty="0">
              <a:effectLst>
                <a:outerShdw blurRad="38100" dist="38100" dir="2700000" algn="tl">
                  <a:srgbClr val="000000"/>
                </a:outerShdw>
              </a:effectLst>
            </a:rPr>
            <a:t>Каква работа правеле пророците?</a:t>
          </a:r>
          <a:endParaRPr lang="es-ES" dirty="0">
            <a:effectLst>
              <a:outerShdw blurRad="38100" dist="38100" dir="2700000" algn="tl">
                <a:srgbClr val="000000"/>
              </a:outerShdw>
            </a:effectLst>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dgm:spPr>
        <a:effectLst>
          <a:outerShdw blurRad="50800" dist="38100" dir="2700000" algn="tl" rotWithShape="0">
            <a:prstClr val="black">
              <a:alpha val="40000"/>
            </a:prstClr>
          </a:outerShdw>
        </a:effectLst>
      </dgm:spPr>
      <dgm:t>
        <a:bodyPr/>
        <a:lstStyle/>
        <a:p>
          <a:pPr algn="ctr"/>
          <a:r>
            <a:rPr lang="ru-RU" b="1" dirty="0">
              <a:effectLst>
                <a:outerShdw blurRad="38100" dist="38100" dir="2700000" algn="tl">
                  <a:srgbClr val="000000"/>
                </a:outerShdw>
              </a:effectLst>
            </a:rPr>
            <a:t>Кои жени имале дар на пророштво?</a:t>
          </a:r>
          <a:endParaRPr lang="es-ES" dirty="0">
            <a:effectLst>
              <a:outerShdw blurRad="38100" dist="38100" dir="2700000" algn="tl">
                <a:srgbClr val="000000"/>
              </a:outerShdw>
            </a:effectLst>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dgm:spPr>
        <a:effectLst>
          <a:outerShdw blurRad="50800" dist="38100" dir="2700000" algn="tl" rotWithShape="0">
            <a:prstClr val="black">
              <a:alpha val="40000"/>
            </a:prstClr>
          </a:outerShdw>
        </a:effectLst>
      </dgm:spPr>
      <dgm:t>
        <a:bodyPr/>
        <a:lstStyle/>
        <a:p>
          <a:pPr algn="ctr"/>
          <a:r>
            <a:rPr lang="ru-RU" b="1" dirty="0">
              <a:effectLst>
                <a:outerShdw blurRad="38100" dist="38100" dir="2700000" algn="tl">
                  <a:srgbClr val="000000"/>
                </a:outerShdw>
              </a:effectLst>
            </a:rPr>
            <a:t>Какви карактеристики имале лажните пророци?</a:t>
          </a:r>
          <a:endParaRPr lang="es-ES"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0057AC-8CF6-436E-B0AC-091266B00293}" type="doc">
      <dgm:prSet loTypeId="urn:microsoft.com/office/officeart/2005/8/layout/hList1" loCatId="list" qsTypeId="urn:microsoft.com/office/officeart/2005/8/quickstyle/3d3#1" qsCatId="3D" csTypeId="urn:microsoft.com/office/officeart/2005/8/colors/colorful5#1" csCatId="colorful" phldr="1"/>
      <dgm:spPr/>
      <dgm:t>
        <a:bodyPr/>
        <a:lstStyle/>
        <a:p>
          <a:endParaRPr lang="es-ES"/>
        </a:p>
      </dgm:t>
    </dgm:pt>
    <dgm:pt modelId="{32A1EF6E-710A-4AC6-97AB-7552837DB366}">
      <dgm:prSet custT="1"/>
      <dgm:spPr/>
      <dgm:t>
        <a:bodyPr/>
        <a:lstStyle/>
        <a:p>
          <a:r>
            <a:rPr lang="mk-MK" sz="1800" b="1" dirty="0">
              <a:effectLst>
                <a:outerShdw blurRad="38100" dist="38100" dir="2700000" algn="tl">
                  <a:srgbClr val="000000">
                    <a:alpha val="43137"/>
                  </a:srgbClr>
                </a:outerShdw>
              </a:effectLst>
            </a:rPr>
            <a:t>Со кралевите</a:t>
          </a:r>
          <a:endParaRPr lang="es-ES" sz="1800" dirty="0">
            <a:effectLst>
              <a:outerShdw blurRad="38100" dist="38100" dir="2700000" algn="tl">
                <a:srgbClr val="000000">
                  <a:alpha val="43137"/>
                </a:srgbClr>
              </a:outerShdw>
            </a:effectLst>
          </a:endParaRPr>
        </a:p>
      </dgm:t>
    </dgm:pt>
    <dgm:pt modelId="{D54F2264-1788-42D5-A57A-ADF139F2D116}" type="parTrans" cxnId="{2A18B4F4-B238-46E5-B5A4-B7056C962102}">
      <dgm:prSet/>
      <dgm:spPr/>
      <dgm:t>
        <a:bodyPr/>
        <a:lstStyle/>
        <a:p>
          <a:endParaRPr lang="es-ES"/>
        </a:p>
      </dgm:t>
    </dgm:pt>
    <dgm:pt modelId="{638D59FC-3C2F-4087-82E5-3957CCEF5BC3}" type="sibTrans" cxnId="{2A18B4F4-B238-46E5-B5A4-B7056C962102}">
      <dgm:prSet/>
      <dgm:spPr/>
      <dgm:t>
        <a:bodyPr/>
        <a:lstStyle/>
        <a:p>
          <a:endParaRPr lang="es-ES"/>
        </a:p>
      </dgm:t>
    </dgm:pt>
    <dgm:pt modelId="{ABA2781E-153C-45D7-8773-7C789B16E8B5}">
      <dgm:prSet custT="1"/>
      <dgm:spPr/>
      <dgm:t>
        <a:bodyPr/>
        <a:lstStyle/>
        <a:p>
          <a:pPr marL="265113" indent="0">
            <a:buSzPct val="120000"/>
            <a:buFontTx/>
            <a:buNone/>
          </a:pPr>
          <a:r>
            <a:rPr lang="mk-MK" sz="2000" b="1" dirty="0"/>
            <a:t>Тие ги </a:t>
          </a:r>
          <a:r>
            <a:rPr lang="mk-MK" sz="2000" b="1" dirty="0" err="1"/>
            <a:t>помазаа</a:t>
          </a:r>
          <a:endParaRPr lang="es-ES" sz="2000" dirty="0"/>
        </a:p>
      </dgm:t>
    </dgm:pt>
    <dgm:pt modelId="{A0531B09-E7CA-4882-9097-6DB65AAE7630}" type="parTrans" cxnId="{8842D223-2810-4F72-8F10-DE8AE1CA6351}">
      <dgm:prSet/>
      <dgm:spPr/>
      <dgm:t>
        <a:bodyPr/>
        <a:lstStyle/>
        <a:p>
          <a:endParaRPr lang="es-ES"/>
        </a:p>
      </dgm:t>
    </dgm:pt>
    <dgm:pt modelId="{54CE66BE-A6D0-41EE-A1D0-BE775CD571D4}" type="sibTrans" cxnId="{8842D223-2810-4F72-8F10-DE8AE1CA6351}">
      <dgm:prSet/>
      <dgm:spPr/>
      <dgm:t>
        <a:bodyPr/>
        <a:lstStyle/>
        <a:p>
          <a:endParaRPr lang="es-ES"/>
        </a:p>
      </dgm:t>
    </dgm:pt>
    <dgm:pt modelId="{8FFB847D-4BA3-41B5-865A-4ACF65CF216C}">
      <dgm:prSet custT="1"/>
      <dgm:spPr/>
      <dgm:t>
        <a:bodyPr/>
        <a:lstStyle/>
        <a:p>
          <a:pPr marL="265113" indent="0">
            <a:buSzPct val="120000"/>
            <a:buFontTx/>
            <a:buNone/>
          </a:pPr>
          <a:r>
            <a:rPr lang="ru-RU" sz="2000" b="1" dirty="0"/>
            <a:t>Ги охрабрувале кога правеле добро (2. Летописи 15:8)</a:t>
          </a:r>
          <a:endParaRPr lang="es-ES" sz="2000" dirty="0"/>
        </a:p>
      </dgm:t>
    </dgm:pt>
    <dgm:pt modelId="{3824F19C-0357-4C21-93EE-D32E4C4DC81D}" type="parTrans" cxnId="{435528BE-3AFD-4703-AB3B-89ADEB4625F0}">
      <dgm:prSet/>
      <dgm:spPr/>
      <dgm:t>
        <a:bodyPr/>
        <a:lstStyle/>
        <a:p>
          <a:endParaRPr lang="es-ES"/>
        </a:p>
      </dgm:t>
    </dgm:pt>
    <dgm:pt modelId="{5C1636D9-BF6D-4604-8FA8-EDBB7F42A35F}" type="sibTrans" cxnId="{435528BE-3AFD-4703-AB3B-89ADEB4625F0}">
      <dgm:prSet/>
      <dgm:spPr/>
      <dgm:t>
        <a:bodyPr/>
        <a:lstStyle/>
        <a:p>
          <a:endParaRPr lang="es-ES"/>
        </a:p>
      </dgm:t>
    </dgm:pt>
    <dgm:pt modelId="{A199F07A-C396-4EB2-88DE-DA6D2537CF23}">
      <dgm:prSet custT="1"/>
      <dgm:spPr/>
      <dgm:t>
        <a:bodyPr/>
        <a:lstStyle/>
        <a:p>
          <a:pPr marL="265113" indent="0">
            <a:buSzPct val="120000"/>
            <a:buFontTx/>
            <a:buNone/>
          </a:pPr>
          <a:r>
            <a:rPr lang="ru-RU" sz="2000" b="1" dirty="0"/>
            <a:t>Тие се соочија со нив кога погрешија (1 Цареви 21:20)</a:t>
          </a:r>
          <a:endParaRPr lang="es-ES" sz="2000" dirty="0"/>
        </a:p>
      </dgm:t>
    </dgm:pt>
    <dgm:pt modelId="{3E739785-8E7D-4849-BBE9-4822075034FA}" type="parTrans" cxnId="{8AB08552-57ED-4BF0-A095-C51558144DDE}">
      <dgm:prSet/>
      <dgm:spPr/>
      <dgm:t>
        <a:bodyPr/>
        <a:lstStyle/>
        <a:p>
          <a:endParaRPr lang="es-ES"/>
        </a:p>
      </dgm:t>
    </dgm:pt>
    <dgm:pt modelId="{5E7E80DE-0FEF-4E0F-A936-667F1DA9EA09}" type="sibTrans" cxnId="{8AB08552-57ED-4BF0-A095-C51558144DDE}">
      <dgm:prSet/>
      <dgm:spPr/>
      <dgm:t>
        <a:bodyPr/>
        <a:lstStyle/>
        <a:p>
          <a:endParaRPr lang="es-ES"/>
        </a:p>
      </dgm:t>
    </dgm:pt>
    <dgm:pt modelId="{D015BCE2-1F55-4922-B55C-724929522C83}">
      <dgm:prSet custT="1"/>
      <dgm:spPr/>
      <dgm:t>
        <a:bodyPr/>
        <a:lstStyle/>
        <a:p>
          <a:r>
            <a:rPr lang="mk-MK" sz="1800" b="1" dirty="0">
              <a:effectLst>
                <a:outerShdw blurRad="38100" dist="38100" dir="2700000" algn="tl">
                  <a:srgbClr val="000000">
                    <a:alpha val="43137"/>
                  </a:srgbClr>
                </a:outerShdw>
              </a:effectLst>
            </a:rPr>
            <a:t>Со свештениците</a:t>
          </a:r>
          <a:endParaRPr lang="es-ES" sz="1800" dirty="0">
            <a:effectLst>
              <a:outerShdw blurRad="38100" dist="38100" dir="2700000" algn="tl">
                <a:srgbClr val="000000">
                  <a:alpha val="43137"/>
                </a:srgbClr>
              </a:outerShdw>
            </a:effectLst>
          </a:endParaRPr>
        </a:p>
      </dgm:t>
    </dgm:pt>
    <dgm:pt modelId="{BA61DD42-F8A2-4437-80C1-8D527F95D891}" type="parTrans" cxnId="{551E4D20-EEAF-4BAE-AB45-734543495CC5}">
      <dgm:prSet/>
      <dgm:spPr/>
      <dgm:t>
        <a:bodyPr/>
        <a:lstStyle/>
        <a:p>
          <a:endParaRPr lang="es-ES"/>
        </a:p>
      </dgm:t>
    </dgm:pt>
    <dgm:pt modelId="{1792D66E-DED5-47CD-936A-175C6BB841E0}" type="sibTrans" cxnId="{551E4D20-EEAF-4BAE-AB45-734543495CC5}">
      <dgm:prSet/>
      <dgm:spPr/>
      <dgm:t>
        <a:bodyPr/>
        <a:lstStyle/>
        <a:p>
          <a:endParaRPr lang="es-ES"/>
        </a:p>
      </dgm:t>
    </dgm:pt>
    <dgm:pt modelId="{3432A324-2336-4860-89D3-3CD1A3876C54}">
      <dgm:prSet custT="1"/>
      <dgm:spPr/>
      <dgm:t>
        <a:bodyPr/>
        <a:lstStyle/>
        <a:p>
          <a:pPr marL="265113" indent="0">
            <a:buSzPct val="120000"/>
            <a:buFontTx/>
            <a:buNone/>
          </a:pPr>
          <a:r>
            <a:rPr lang="ru-RU" sz="2000" b="1" dirty="0"/>
            <a:t>Тие им се спротивставуваа кога погрешија (Мал. 2:1-2)</a:t>
          </a:r>
          <a:endParaRPr lang="es-ES" sz="2000" dirty="0"/>
        </a:p>
      </dgm:t>
    </dgm:pt>
    <dgm:pt modelId="{AA30E928-5DE2-46F7-A0F9-468A65CF63A9}" type="parTrans" cxnId="{74641E2E-81EE-4C99-898F-77C60B0A4A9E}">
      <dgm:prSet/>
      <dgm:spPr/>
      <dgm:t>
        <a:bodyPr/>
        <a:lstStyle/>
        <a:p>
          <a:endParaRPr lang="es-ES"/>
        </a:p>
      </dgm:t>
    </dgm:pt>
    <dgm:pt modelId="{09E7E14D-E94B-43D2-9255-2CAFE6D954DE}" type="sibTrans" cxnId="{74641E2E-81EE-4C99-898F-77C60B0A4A9E}">
      <dgm:prSet/>
      <dgm:spPr/>
      <dgm:t>
        <a:bodyPr/>
        <a:lstStyle/>
        <a:p>
          <a:endParaRPr lang="es-ES"/>
        </a:p>
      </dgm:t>
    </dgm:pt>
    <dgm:pt modelId="{637AC09B-8CA7-47CB-A589-D14019889AC5}">
      <dgm:prSet custT="1"/>
      <dgm:spPr/>
      <dgm:t>
        <a:bodyPr/>
        <a:lstStyle/>
        <a:p>
          <a:r>
            <a:rPr lang="mk-MK" sz="1800" b="1" dirty="0">
              <a:effectLst>
                <a:outerShdw blurRad="38100" dist="38100" dir="2700000" algn="tl">
                  <a:srgbClr val="000000">
                    <a:alpha val="43137"/>
                  </a:srgbClr>
                </a:outerShdw>
              </a:effectLst>
            </a:rPr>
            <a:t>Со луѓето</a:t>
          </a:r>
          <a:endParaRPr lang="es-ES" sz="1800" dirty="0">
            <a:effectLst>
              <a:outerShdw blurRad="38100" dist="38100" dir="2700000" algn="tl">
                <a:srgbClr val="000000">
                  <a:alpha val="43137"/>
                </a:srgbClr>
              </a:outerShdw>
            </a:effectLst>
          </a:endParaRPr>
        </a:p>
      </dgm:t>
    </dgm:pt>
    <dgm:pt modelId="{4CAA5AF2-2984-4768-94E4-E6398A73EDBA}" type="parTrans" cxnId="{BD7CAD0A-C327-4C57-ACC3-5516A1F41894}">
      <dgm:prSet/>
      <dgm:spPr/>
      <dgm:t>
        <a:bodyPr/>
        <a:lstStyle/>
        <a:p>
          <a:endParaRPr lang="es-ES"/>
        </a:p>
      </dgm:t>
    </dgm:pt>
    <dgm:pt modelId="{7D2DFD9B-B37B-4F3E-8C83-4F4CFC4E311E}" type="sibTrans" cxnId="{BD7CAD0A-C327-4C57-ACC3-5516A1F41894}">
      <dgm:prSet/>
      <dgm:spPr/>
      <dgm:t>
        <a:bodyPr/>
        <a:lstStyle/>
        <a:p>
          <a:endParaRPr lang="es-ES"/>
        </a:p>
      </dgm:t>
    </dgm:pt>
    <dgm:pt modelId="{222FEEE9-3667-416C-92E0-4AAFE2C0DB64}">
      <dgm:prSet custT="1"/>
      <dgm:spPr/>
      <dgm:t>
        <a:bodyPr/>
        <a:lstStyle/>
        <a:p>
          <a:pPr marL="265113" indent="0">
            <a:buSzPct val="120000"/>
            <a:buFontTx/>
            <a:buNone/>
          </a:pPr>
          <a:r>
            <a:rPr lang="ru-RU" sz="2000" b="1" dirty="0"/>
            <a:t>Тие ги поучуваа по Божјите патишта (Михеј 6:8)</a:t>
          </a:r>
          <a:endParaRPr lang="es-ES" sz="2000" dirty="0"/>
        </a:p>
      </dgm:t>
    </dgm:pt>
    <dgm:pt modelId="{115D26EF-C9C1-42F3-AE93-B9C60484AC8C}" type="parTrans" cxnId="{62796999-17A5-47F9-AA83-A72F1620E9D2}">
      <dgm:prSet/>
      <dgm:spPr/>
      <dgm:t>
        <a:bodyPr/>
        <a:lstStyle/>
        <a:p>
          <a:endParaRPr lang="es-ES"/>
        </a:p>
      </dgm:t>
    </dgm:pt>
    <dgm:pt modelId="{41C612D1-BABD-4CCF-9B1B-326F358DB1EF}" type="sibTrans" cxnId="{62796999-17A5-47F9-AA83-A72F1620E9D2}">
      <dgm:prSet/>
      <dgm:spPr/>
      <dgm:t>
        <a:bodyPr/>
        <a:lstStyle/>
        <a:p>
          <a:endParaRPr lang="es-ES"/>
        </a:p>
      </dgm:t>
    </dgm:pt>
    <dgm:pt modelId="{5533AD7F-497A-4A15-B135-4108F45F98B5}">
      <dgm:prSet custT="1"/>
      <dgm:spPr/>
      <dgm:t>
        <a:bodyPr/>
        <a:lstStyle/>
        <a:p>
          <a:pPr marL="265113" indent="0">
            <a:buSzPct val="120000"/>
            <a:buFontTx/>
            <a:buNone/>
          </a:pPr>
          <a:r>
            <a:rPr lang="ru-RU" sz="2000" b="1" dirty="0"/>
            <a:t>Тие им го објавија својот грев (Исаија 58:1)</a:t>
          </a:r>
          <a:endParaRPr lang="es-ES" sz="2000" dirty="0"/>
        </a:p>
      </dgm:t>
    </dgm:pt>
    <dgm:pt modelId="{81E7C9F0-BF21-46E5-87C9-2194503FAB01}" type="parTrans" cxnId="{21E3FC8C-A955-4BAB-B8E2-3399E0D13A19}">
      <dgm:prSet/>
      <dgm:spPr/>
      <dgm:t>
        <a:bodyPr/>
        <a:lstStyle/>
        <a:p>
          <a:endParaRPr lang="es-ES"/>
        </a:p>
      </dgm:t>
    </dgm:pt>
    <dgm:pt modelId="{A3874F8B-0E54-4A76-A4F5-D177425A135E}" type="sibTrans" cxnId="{21E3FC8C-A955-4BAB-B8E2-3399E0D13A19}">
      <dgm:prSet/>
      <dgm:spPr/>
      <dgm:t>
        <a:bodyPr/>
        <a:lstStyle/>
        <a:p>
          <a:endParaRPr lang="es-ES"/>
        </a:p>
      </dgm:t>
    </dgm:pt>
    <dgm:pt modelId="{8269B56E-7727-40CE-B625-2C9721649A5B}">
      <dgm:prSet custT="1"/>
      <dgm:spPr/>
      <dgm:t>
        <a:bodyPr/>
        <a:lstStyle/>
        <a:p>
          <a:pPr marL="265113" indent="0">
            <a:buSzPct val="120000"/>
            <a:buFontTx/>
            <a:buNone/>
          </a:pPr>
          <a:r>
            <a:rPr lang="ru-RU" sz="2000" b="1" dirty="0"/>
            <a:t>Тие ги повикаа на покајание (Езекиел 18:32)</a:t>
          </a:r>
          <a:endParaRPr lang="es-ES" sz="2000" dirty="0"/>
        </a:p>
      </dgm:t>
    </dgm:pt>
    <dgm:pt modelId="{6A915703-B68C-464A-B3CD-6D6FF2AE6D7C}" type="parTrans" cxnId="{5CEA538C-7D33-4BCF-94B8-145C09C8EFBA}">
      <dgm:prSet/>
      <dgm:spPr/>
      <dgm:t>
        <a:bodyPr/>
        <a:lstStyle/>
        <a:p>
          <a:endParaRPr lang="es-ES"/>
        </a:p>
      </dgm:t>
    </dgm:pt>
    <dgm:pt modelId="{41A24FD0-218A-4673-A6E8-F36CC0CEE666}" type="sibTrans" cxnId="{5CEA538C-7D33-4BCF-94B8-145C09C8EFBA}">
      <dgm:prSet/>
      <dgm:spPr/>
      <dgm:t>
        <a:bodyPr/>
        <a:lstStyle/>
        <a:p>
          <a:endParaRPr lang="es-ES"/>
        </a:p>
      </dgm:t>
    </dgm:pt>
    <dgm:pt modelId="{C27D46B8-FC64-4971-B0A2-2587B3183C78}">
      <dgm:prSet custT="1"/>
      <dgm:spPr/>
      <dgm:t>
        <a:bodyPr/>
        <a:lstStyle/>
        <a:p>
          <a:r>
            <a:rPr lang="mk-MK" sz="1800" b="1" dirty="0">
              <a:effectLst>
                <a:outerShdw blurRad="38100" dist="38100" dir="2700000" algn="tl">
                  <a:srgbClr val="000000">
                    <a:alpha val="43137"/>
                  </a:srgbClr>
                </a:outerShdw>
              </a:effectLst>
            </a:rPr>
            <a:t>Со нас</a:t>
          </a:r>
          <a:endParaRPr lang="es-ES" sz="1800" dirty="0">
            <a:effectLst>
              <a:outerShdw blurRad="38100" dist="38100" dir="2700000" algn="tl">
                <a:srgbClr val="000000">
                  <a:alpha val="43137"/>
                </a:srgbClr>
              </a:outerShdw>
            </a:effectLst>
          </a:endParaRPr>
        </a:p>
      </dgm:t>
    </dgm:pt>
    <dgm:pt modelId="{4A743D6C-DF08-44E8-B15A-F1C4C4BA76A3}" type="parTrans" cxnId="{0D57EE1E-1FCC-42C0-A7CB-D7F4B44D9B9D}">
      <dgm:prSet/>
      <dgm:spPr/>
      <dgm:t>
        <a:bodyPr/>
        <a:lstStyle/>
        <a:p>
          <a:endParaRPr lang="es-ES"/>
        </a:p>
      </dgm:t>
    </dgm:pt>
    <dgm:pt modelId="{1E3BC3B1-B39A-4344-93C8-F0AA20C4C2AD}" type="sibTrans" cxnId="{0D57EE1E-1FCC-42C0-A7CB-D7F4B44D9B9D}">
      <dgm:prSet/>
      <dgm:spPr/>
      <dgm:t>
        <a:bodyPr/>
        <a:lstStyle/>
        <a:p>
          <a:endParaRPr lang="es-ES"/>
        </a:p>
      </dgm:t>
    </dgm:pt>
    <dgm:pt modelId="{42D742F8-5631-4DBF-BDAA-F72ABDDF6E7E}">
      <dgm:prSet custT="1"/>
      <dgm:spPr/>
      <dgm:t>
        <a:bodyPr/>
        <a:lstStyle/>
        <a:p>
          <a:pPr marL="265113" indent="0">
            <a:buSzPct val="120000"/>
            <a:buFontTx/>
            <a:buNone/>
          </a:pPr>
          <a:r>
            <a:rPr lang="ru-RU" sz="2000" b="1" dirty="0"/>
            <a:t>Тие ги запишале своите пораки (2. Летописи 13:22)</a:t>
          </a:r>
          <a:endParaRPr lang="es-ES" sz="2000" dirty="0"/>
        </a:p>
      </dgm:t>
    </dgm:pt>
    <dgm:pt modelId="{02A884E5-50F2-41C2-8803-55FE9D27FFC1}" type="parTrans" cxnId="{B0D62F3D-9474-4F8F-84C0-A26C257B3230}">
      <dgm:prSet/>
      <dgm:spPr/>
      <dgm:t>
        <a:bodyPr/>
        <a:lstStyle/>
        <a:p>
          <a:endParaRPr lang="es-ES"/>
        </a:p>
      </dgm:t>
    </dgm:pt>
    <dgm:pt modelId="{B7E3DF12-A25C-4C6B-B07B-C1628323E25C}" type="sibTrans" cxnId="{B0D62F3D-9474-4F8F-84C0-A26C257B3230}">
      <dgm:prSet/>
      <dgm:spPr/>
      <dgm:t>
        <a:bodyPr/>
        <a:lstStyle/>
        <a:p>
          <a:endParaRPr lang="es-ES"/>
        </a:p>
      </dgm:t>
    </dgm:pt>
    <dgm:pt modelId="{A1A673B3-DAD3-4B59-A4EA-78C64D0A35CC}">
      <dgm:prSet custT="1"/>
      <dgm:spPr/>
      <dgm:t>
        <a:bodyPr/>
        <a:lstStyle/>
        <a:p>
          <a:pPr marL="265113" indent="0">
            <a:buSzPct val="120000"/>
            <a:buFontTx/>
            <a:buNone/>
          </a:pPr>
          <a:r>
            <a:rPr lang="mk-MK" sz="2000" b="1" dirty="0"/>
            <a:t>(1 Цареви 19:16)</a:t>
          </a:r>
          <a:endParaRPr lang="de-DE" sz="2000" b="1" dirty="0"/>
        </a:p>
      </dgm:t>
    </dgm:pt>
    <dgm:pt modelId="{6CA7318F-010A-4F6C-BF7E-3A2B14570A7D}" type="parTrans" cxnId="{DA63DBB0-FFD3-4D3C-AD31-A619598EE47E}">
      <dgm:prSet/>
      <dgm:spPr/>
      <dgm:t>
        <a:bodyPr/>
        <a:lstStyle/>
        <a:p>
          <a:endParaRPr lang="de-DE"/>
        </a:p>
      </dgm:t>
    </dgm:pt>
    <dgm:pt modelId="{BD24C423-4887-4D41-9742-EA78F1919BB1}" type="sibTrans" cxnId="{DA63DBB0-FFD3-4D3C-AD31-A619598EE47E}">
      <dgm:prSet/>
      <dgm:spPr/>
      <dgm:t>
        <a:bodyPr/>
        <a:lstStyle/>
        <a:p>
          <a:endParaRPr lang="de-DE"/>
        </a:p>
      </dgm:t>
    </dgm:pt>
    <dgm:pt modelId="{20AB50EC-D7F4-4FDB-8F08-D349CE3FDBDF}">
      <dgm:prSet custT="1"/>
      <dgm:spPr/>
      <dgm:t>
        <a:bodyPr/>
        <a:lstStyle/>
        <a:p>
          <a:pPr marL="265113" indent="0">
            <a:buSzPct val="120000"/>
            <a:buFontTx/>
            <a:buNone/>
          </a:pPr>
          <a:endParaRPr lang="es-ES" sz="2000" dirty="0"/>
        </a:p>
      </dgm:t>
    </dgm:pt>
    <dgm:pt modelId="{6FF896E8-86EE-4AF5-A032-66F66864EEA8}" type="parTrans" cxnId="{CA62BCC4-089A-4BED-9FC0-1218FEA920BD}">
      <dgm:prSet/>
      <dgm:spPr/>
      <dgm:t>
        <a:bodyPr/>
        <a:lstStyle/>
        <a:p>
          <a:endParaRPr lang="de-DE"/>
        </a:p>
      </dgm:t>
    </dgm:pt>
    <dgm:pt modelId="{4623BE4D-EBF5-4A5D-B939-EBD83C44390D}" type="sibTrans" cxnId="{CA62BCC4-089A-4BED-9FC0-1218FEA920BD}">
      <dgm:prSet/>
      <dgm:spPr/>
      <dgm:t>
        <a:bodyPr/>
        <a:lstStyle/>
        <a:p>
          <a:endParaRPr lang="de-DE"/>
        </a:p>
      </dgm:t>
    </dgm:pt>
    <dgm:pt modelId="{681415A1-17BD-4D9A-B07E-9F06791D259D}" type="pres">
      <dgm:prSet presAssocID="{D90057AC-8CF6-436E-B0AC-091266B00293}" presName="Name0" presStyleCnt="0">
        <dgm:presLayoutVars>
          <dgm:dir/>
          <dgm:animLvl val="lvl"/>
          <dgm:resizeHandles val="exact"/>
        </dgm:presLayoutVars>
      </dgm:prSet>
      <dgm:spPr/>
    </dgm:pt>
    <dgm:pt modelId="{30C09DD5-96C1-42CE-B10E-781A9C28E698}" type="pres">
      <dgm:prSet presAssocID="{32A1EF6E-710A-4AC6-97AB-7552837DB366}" presName="composite" presStyleCnt="0"/>
      <dgm:spPr/>
    </dgm:pt>
    <dgm:pt modelId="{05340BC9-8879-4DCD-BB02-8927DB5F7B5D}" type="pres">
      <dgm:prSet presAssocID="{32A1EF6E-710A-4AC6-97AB-7552837DB366}" presName="parTx" presStyleLbl="alignNode1" presStyleIdx="0" presStyleCnt="4">
        <dgm:presLayoutVars>
          <dgm:chMax val="0"/>
          <dgm:chPref val="0"/>
          <dgm:bulletEnabled val="1"/>
        </dgm:presLayoutVars>
      </dgm:prSet>
      <dgm:spPr/>
    </dgm:pt>
    <dgm:pt modelId="{CF1B35E5-5757-45D6-95F2-5BF0798F1D58}" type="pres">
      <dgm:prSet presAssocID="{32A1EF6E-710A-4AC6-97AB-7552837DB366}" presName="desTx" presStyleLbl="alignAccFollowNode1" presStyleIdx="0" presStyleCnt="4">
        <dgm:presLayoutVars>
          <dgm:bulletEnabled val="1"/>
        </dgm:presLayoutVars>
      </dgm:prSet>
      <dgm:spPr/>
    </dgm:pt>
    <dgm:pt modelId="{68BDA093-722F-42A7-B7A1-4DCC974723B9}" type="pres">
      <dgm:prSet presAssocID="{638D59FC-3C2F-4087-82E5-3957CCEF5BC3}" presName="space" presStyleCnt="0"/>
      <dgm:spPr/>
    </dgm:pt>
    <dgm:pt modelId="{D452A645-5365-4087-BE08-D6759FF0F5B9}" type="pres">
      <dgm:prSet presAssocID="{D015BCE2-1F55-4922-B55C-724929522C83}" presName="composite" presStyleCnt="0"/>
      <dgm:spPr/>
    </dgm:pt>
    <dgm:pt modelId="{FFE4639A-A1BC-48B9-BB6E-193C8A90B79C}" type="pres">
      <dgm:prSet presAssocID="{D015BCE2-1F55-4922-B55C-724929522C83}" presName="parTx" presStyleLbl="alignNode1" presStyleIdx="1" presStyleCnt="4">
        <dgm:presLayoutVars>
          <dgm:chMax val="0"/>
          <dgm:chPref val="0"/>
          <dgm:bulletEnabled val="1"/>
        </dgm:presLayoutVars>
      </dgm:prSet>
      <dgm:spPr/>
    </dgm:pt>
    <dgm:pt modelId="{53DF6662-7B4C-4132-A7BC-60CF82E77731}" type="pres">
      <dgm:prSet presAssocID="{D015BCE2-1F55-4922-B55C-724929522C83}" presName="desTx" presStyleLbl="alignAccFollowNode1" presStyleIdx="1" presStyleCnt="4">
        <dgm:presLayoutVars>
          <dgm:bulletEnabled val="1"/>
        </dgm:presLayoutVars>
      </dgm:prSet>
      <dgm:spPr/>
    </dgm:pt>
    <dgm:pt modelId="{3D6663FD-894E-435D-ACC4-9A26919700F5}" type="pres">
      <dgm:prSet presAssocID="{1792D66E-DED5-47CD-936A-175C6BB841E0}" presName="space" presStyleCnt="0"/>
      <dgm:spPr/>
    </dgm:pt>
    <dgm:pt modelId="{202025F2-D32C-4B5E-A0EC-35F91623ED53}" type="pres">
      <dgm:prSet presAssocID="{637AC09B-8CA7-47CB-A589-D14019889AC5}" presName="composite" presStyleCnt="0"/>
      <dgm:spPr/>
    </dgm:pt>
    <dgm:pt modelId="{DEFE3BFD-63AE-46D0-8338-9DA444A1BDAE}" type="pres">
      <dgm:prSet presAssocID="{637AC09B-8CA7-47CB-A589-D14019889AC5}" presName="parTx" presStyleLbl="alignNode1" presStyleIdx="2" presStyleCnt="4">
        <dgm:presLayoutVars>
          <dgm:chMax val="0"/>
          <dgm:chPref val="0"/>
          <dgm:bulletEnabled val="1"/>
        </dgm:presLayoutVars>
      </dgm:prSet>
      <dgm:spPr/>
    </dgm:pt>
    <dgm:pt modelId="{75A5ECA1-1260-4949-AE3C-6090613AD70F}" type="pres">
      <dgm:prSet presAssocID="{637AC09B-8CA7-47CB-A589-D14019889AC5}" presName="desTx" presStyleLbl="alignAccFollowNode1" presStyleIdx="2" presStyleCnt="4">
        <dgm:presLayoutVars>
          <dgm:bulletEnabled val="1"/>
        </dgm:presLayoutVars>
      </dgm:prSet>
      <dgm:spPr/>
    </dgm:pt>
    <dgm:pt modelId="{CEBFBDBD-259A-4F19-A41E-F8D0531A78A2}" type="pres">
      <dgm:prSet presAssocID="{7D2DFD9B-B37B-4F3E-8C83-4F4CFC4E311E}" presName="space" presStyleCnt="0"/>
      <dgm:spPr/>
    </dgm:pt>
    <dgm:pt modelId="{BFEBD845-0D9F-48F2-A73A-E5E05B099E8A}" type="pres">
      <dgm:prSet presAssocID="{C27D46B8-FC64-4971-B0A2-2587B3183C78}" presName="composite" presStyleCnt="0"/>
      <dgm:spPr/>
    </dgm:pt>
    <dgm:pt modelId="{8B58166E-5A6E-4E39-A943-90284F6DCE41}" type="pres">
      <dgm:prSet presAssocID="{C27D46B8-FC64-4971-B0A2-2587B3183C78}" presName="parTx" presStyleLbl="alignNode1" presStyleIdx="3" presStyleCnt="4">
        <dgm:presLayoutVars>
          <dgm:chMax val="0"/>
          <dgm:chPref val="0"/>
          <dgm:bulletEnabled val="1"/>
        </dgm:presLayoutVars>
      </dgm:prSet>
      <dgm:spPr/>
    </dgm:pt>
    <dgm:pt modelId="{6C228FAD-8A71-42AC-B3BE-D879487E1848}" type="pres">
      <dgm:prSet presAssocID="{C27D46B8-FC64-4971-B0A2-2587B3183C78}" presName="desTx" presStyleLbl="alignAccFollowNode1" presStyleIdx="3" presStyleCnt="4">
        <dgm:presLayoutVars>
          <dgm:bulletEnabled val="1"/>
        </dgm:presLayoutVars>
      </dgm:prSet>
      <dgm:spPr/>
    </dgm:pt>
  </dgm:ptLst>
  <dgm:cxnLst>
    <dgm:cxn modelId="{BD7CAD0A-C327-4C57-ACC3-5516A1F41894}" srcId="{D90057AC-8CF6-436E-B0AC-091266B00293}" destId="{637AC09B-8CA7-47CB-A589-D14019889AC5}" srcOrd="2" destOrd="0" parTransId="{4CAA5AF2-2984-4768-94E4-E6398A73EDBA}" sibTransId="{7D2DFD9B-B37B-4F3E-8C83-4F4CFC4E311E}"/>
    <dgm:cxn modelId="{0D57EE1E-1FCC-42C0-A7CB-D7F4B44D9B9D}" srcId="{D90057AC-8CF6-436E-B0AC-091266B00293}" destId="{C27D46B8-FC64-4971-B0A2-2587B3183C78}" srcOrd="3" destOrd="0" parTransId="{4A743D6C-DF08-44E8-B15A-F1C4C4BA76A3}" sibTransId="{1E3BC3B1-B39A-4344-93C8-F0AA20C4C2AD}"/>
    <dgm:cxn modelId="{551E4D20-EEAF-4BAE-AB45-734543495CC5}" srcId="{D90057AC-8CF6-436E-B0AC-091266B00293}" destId="{D015BCE2-1F55-4922-B55C-724929522C83}" srcOrd="1" destOrd="0" parTransId="{BA61DD42-F8A2-4437-80C1-8D527F95D891}" sibTransId="{1792D66E-DED5-47CD-936A-175C6BB841E0}"/>
    <dgm:cxn modelId="{8842D223-2810-4F72-8F10-DE8AE1CA6351}" srcId="{32A1EF6E-710A-4AC6-97AB-7552837DB366}" destId="{ABA2781E-153C-45D7-8773-7C789B16E8B5}" srcOrd="0" destOrd="0" parTransId="{A0531B09-E7CA-4882-9097-6DB65AAE7630}" sibTransId="{54CE66BE-A6D0-41EE-A1D0-BE775CD571D4}"/>
    <dgm:cxn modelId="{74641E2E-81EE-4C99-898F-77C60B0A4A9E}" srcId="{D015BCE2-1F55-4922-B55C-724929522C83}" destId="{3432A324-2336-4860-89D3-3CD1A3876C54}" srcOrd="0" destOrd="0" parTransId="{AA30E928-5DE2-46F7-A0F9-468A65CF63A9}" sibTransId="{09E7E14D-E94B-43D2-9255-2CAFE6D954DE}"/>
    <dgm:cxn modelId="{C091C433-8E06-4E30-885B-41D6F8852A67}" type="presOf" srcId="{42D742F8-5631-4DBF-BDAA-F72ABDDF6E7E}" destId="{6C228FAD-8A71-42AC-B3BE-D879487E1848}" srcOrd="0" destOrd="0" presId="urn:microsoft.com/office/officeart/2005/8/layout/hList1"/>
    <dgm:cxn modelId="{F1A0AA3A-5E34-4942-B731-C109921F53CB}" type="presOf" srcId="{32A1EF6E-710A-4AC6-97AB-7552837DB366}" destId="{05340BC9-8879-4DCD-BB02-8927DB5F7B5D}" srcOrd="0" destOrd="0" presId="urn:microsoft.com/office/officeart/2005/8/layout/hList1"/>
    <dgm:cxn modelId="{5792C63A-6746-4FA4-A923-6F9D1958ECD4}" type="presOf" srcId="{20AB50EC-D7F4-4FDB-8F08-D349CE3FDBDF}" destId="{CF1B35E5-5757-45D6-95F2-5BF0798F1D58}" srcOrd="0" destOrd="2" presId="urn:microsoft.com/office/officeart/2005/8/layout/hList1"/>
    <dgm:cxn modelId="{B0D62F3D-9474-4F8F-84C0-A26C257B3230}" srcId="{C27D46B8-FC64-4971-B0A2-2587B3183C78}" destId="{42D742F8-5631-4DBF-BDAA-F72ABDDF6E7E}" srcOrd="0" destOrd="0" parTransId="{02A884E5-50F2-41C2-8803-55FE9D27FFC1}" sibTransId="{B7E3DF12-A25C-4C6B-B07B-C1628323E25C}"/>
    <dgm:cxn modelId="{C40FED49-60AD-478A-BCF2-2441D14649C9}" type="presOf" srcId="{3432A324-2336-4860-89D3-3CD1A3876C54}" destId="{53DF6662-7B4C-4132-A7BC-60CF82E77731}" srcOrd="0" destOrd="0" presId="urn:microsoft.com/office/officeart/2005/8/layout/hList1"/>
    <dgm:cxn modelId="{AFBBD86B-BC0C-4546-86BF-84DE1D488DA5}" type="presOf" srcId="{A199F07A-C396-4EB2-88DE-DA6D2537CF23}" destId="{CF1B35E5-5757-45D6-95F2-5BF0798F1D58}" srcOrd="0" destOrd="4" presId="urn:microsoft.com/office/officeart/2005/8/layout/hList1"/>
    <dgm:cxn modelId="{8AB08552-57ED-4BF0-A095-C51558144DDE}" srcId="{32A1EF6E-710A-4AC6-97AB-7552837DB366}" destId="{A199F07A-C396-4EB2-88DE-DA6D2537CF23}" srcOrd="4" destOrd="0" parTransId="{3E739785-8E7D-4849-BBE9-4822075034FA}" sibTransId="{5E7E80DE-0FEF-4E0F-A936-667F1DA9EA09}"/>
    <dgm:cxn modelId="{45ADEE56-946E-4EA7-9867-3C10DF811873}" type="presOf" srcId="{5533AD7F-497A-4A15-B135-4108F45F98B5}" destId="{75A5ECA1-1260-4949-AE3C-6090613AD70F}" srcOrd="0" destOrd="1" presId="urn:microsoft.com/office/officeart/2005/8/layout/hList1"/>
    <dgm:cxn modelId="{D4FA6557-19F0-4784-A45F-CF230777AA0B}" type="presOf" srcId="{637AC09B-8CA7-47CB-A589-D14019889AC5}" destId="{DEFE3BFD-63AE-46D0-8338-9DA444A1BDAE}" srcOrd="0" destOrd="0" presId="urn:microsoft.com/office/officeart/2005/8/layout/hList1"/>
    <dgm:cxn modelId="{5CEA538C-7D33-4BCF-94B8-145C09C8EFBA}" srcId="{637AC09B-8CA7-47CB-A589-D14019889AC5}" destId="{8269B56E-7727-40CE-B625-2C9721649A5B}" srcOrd="2" destOrd="0" parTransId="{6A915703-B68C-464A-B3CD-6D6FF2AE6D7C}" sibTransId="{41A24FD0-218A-4673-A6E8-F36CC0CEE666}"/>
    <dgm:cxn modelId="{21E3FC8C-A955-4BAB-B8E2-3399E0D13A19}" srcId="{637AC09B-8CA7-47CB-A589-D14019889AC5}" destId="{5533AD7F-497A-4A15-B135-4108F45F98B5}" srcOrd="1" destOrd="0" parTransId="{81E7C9F0-BF21-46E5-87C9-2194503FAB01}" sibTransId="{A3874F8B-0E54-4A76-A4F5-D177425A135E}"/>
    <dgm:cxn modelId="{62796999-17A5-47F9-AA83-A72F1620E9D2}" srcId="{637AC09B-8CA7-47CB-A589-D14019889AC5}" destId="{222FEEE9-3667-416C-92E0-4AAFE2C0DB64}" srcOrd="0" destOrd="0" parTransId="{115D26EF-C9C1-42F3-AE93-B9C60484AC8C}" sibTransId="{41C612D1-BABD-4CCF-9B1B-326F358DB1EF}"/>
    <dgm:cxn modelId="{D55A8CA7-6E8F-4865-927A-10AB3C30263C}" type="presOf" srcId="{222FEEE9-3667-416C-92E0-4AAFE2C0DB64}" destId="{75A5ECA1-1260-4949-AE3C-6090613AD70F}" srcOrd="0" destOrd="0" presId="urn:microsoft.com/office/officeart/2005/8/layout/hList1"/>
    <dgm:cxn modelId="{7658E0AE-DFA8-43E3-B54A-2501F965D134}" type="presOf" srcId="{D015BCE2-1F55-4922-B55C-724929522C83}" destId="{FFE4639A-A1BC-48B9-BB6E-193C8A90B79C}" srcOrd="0" destOrd="0" presId="urn:microsoft.com/office/officeart/2005/8/layout/hList1"/>
    <dgm:cxn modelId="{FED9FDAE-C00B-4819-80FE-2D8E0335DC73}" type="presOf" srcId="{A1A673B3-DAD3-4B59-A4EA-78C64D0A35CC}" destId="{CF1B35E5-5757-45D6-95F2-5BF0798F1D58}" srcOrd="0" destOrd="1" presId="urn:microsoft.com/office/officeart/2005/8/layout/hList1"/>
    <dgm:cxn modelId="{DA63DBB0-FFD3-4D3C-AD31-A619598EE47E}" srcId="{32A1EF6E-710A-4AC6-97AB-7552837DB366}" destId="{A1A673B3-DAD3-4B59-A4EA-78C64D0A35CC}" srcOrd="1" destOrd="0" parTransId="{6CA7318F-010A-4F6C-BF7E-3A2B14570A7D}" sibTransId="{BD24C423-4887-4D41-9742-EA78F1919BB1}"/>
    <dgm:cxn modelId="{435528BE-3AFD-4703-AB3B-89ADEB4625F0}" srcId="{32A1EF6E-710A-4AC6-97AB-7552837DB366}" destId="{8FFB847D-4BA3-41B5-865A-4ACF65CF216C}" srcOrd="3" destOrd="0" parTransId="{3824F19C-0357-4C21-93EE-D32E4C4DC81D}" sibTransId="{5C1636D9-BF6D-4604-8FA8-EDBB7F42A35F}"/>
    <dgm:cxn modelId="{C332B9C2-A455-4C52-902A-C3C2D30459BE}" type="presOf" srcId="{8FFB847D-4BA3-41B5-865A-4ACF65CF216C}" destId="{CF1B35E5-5757-45D6-95F2-5BF0798F1D58}" srcOrd="0" destOrd="3" presId="urn:microsoft.com/office/officeart/2005/8/layout/hList1"/>
    <dgm:cxn modelId="{B1F505C3-B86A-48A1-AA19-2C06E3A790F0}" type="presOf" srcId="{C27D46B8-FC64-4971-B0A2-2587B3183C78}" destId="{8B58166E-5A6E-4E39-A943-90284F6DCE41}" srcOrd="0" destOrd="0" presId="urn:microsoft.com/office/officeart/2005/8/layout/hList1"/>
    <dgm:cxn modelId="{CA62BCC4-089A-4BED-9FC0-1218FEA920BD}" srcId="{32A1EF6E-710A-4AC6-97AB-7552837DB366}" destId="{20AB50EC-D7F4-4FDB-8F08-D349CE3FDBDF}" srcOrd="2" destOrd="0" parTransId="{6FF896E8-86EE-4AF5-A032-66F66864EEA8}" sibTransId="{4623BE4D-EBF5-4A5D-B939-EBD83C44390D}"/>
    <dgm:cxn modelId="{D4AA4FD3-97B7-4F72-A129-4A13AF367DDC}" type="presOf" srcId="{8269B56E-7727-40CE-B625-2C9721649A5B}" destId="{75A5ECA1-1260-4949-AE3C-6090613AD70F}" srcOrd="0" destOrd="2" presId="urn:microsoft.com/office/officeart/2005/8/layout/hList1"/>
    <dgm:cxn modelId="{464E3FE3-374A-47F6-B0D1-AABF3FB14376}" type="presOf" srcId="{D90057AC-8CF6-436E-B0AC-091266B00293}" destId="{681415A1-17BD-4D9A-B07E-9F06791D259D}" srcOrd="0" destOrd="0" presId="urn:microsoft.com/office/officeart/2005/8/layout/hList1"/>
    <dgm:cxn modelId="{2A18B4F4-B238-46E5-B5A4-B7056C962102}" srcId="{D90057AC-8CF6-436E-B0AC-091266B00293}" destId="{32A1EF6E-710A-4AC6-97AB-7552837DB366}" srcOrd="0" destOrd="0" parTransId="{D54F2264-1788-42D5-A57A-ADF139F2D116}" sibTransId="{638D59FC-3C2F-4087-82E5-3957CCEF5BC3}"/>
    <dgm:cxn modelId="{75660FF5-6C38-476E-80B2-1D53C62DC225}" type="presOf" srcId="{ABA2781E-153C-45D7-8773-7C789B16E8B5}" destId="{CF1B35E5-5757-45D6-95F2-5BF0798F1D58}" srcOrd="0" destOrd="0" presId="urn:microsoft.com/office/officeart/2005/8/layout/hList1"/>
    <dgm:cxn modelId="{0B2F228E-47A7-4051-80BE-6387C7F25670}" type="presParOf" srcId="{681415A1-17BD-4D9A-B07E-9F06791D259D}" destId="{30C09DD5-96C1-42CE-B10E-781A9C28E698}" srcOrd="0" destOrd="0" presId="urn:microsoft.com/office/officeart/2005/8/layout/hList1"/>
    <dgm:cxn modelId="{3AFC5D03-A0E7-4BA6-9E9D-514AE63266AE}" type="presParOf" srcId="{30C09DD5-96C1-42CE-B10E-781A9C28E698}" destId="{05340BC9-8879-4DCD-BB02-8927DB5F7B5D}" srcOrd="0" destOrd="0" presId="urn:microsoft.com/office/officeart/2005/8/layout/hList1"/>
    <dgm:cxn modelId="{8F08D062-DF95-4650-A75C-499EAF124CD6}" type="presParOf" srcId="{30C09DD5-96C1-42CE-B10E-781A9C28E698}" destId="{CF1B35E5-5757-45D6-95F2-5BF0798F1D58}" srcOrd="1" destOrd="0" presId="urn:microsoft.com/office/officeart/2005/8/layout/hList1"/>
    <dgm:cxn modelId="{22ED8D49-6FC5-404E-B354-426A6BD21272}" type="presParOf" srcId="{681415A1-17BD-4D9A-B07E-9F06791D259D}" destId="{68BDA093-722F-42A7-B7A1-4DCC974723B9}" srcOrd="1" destOrd="0" presId="urn:microsoft.com/office/officeart/2005/8/layout/hList1"/>
    <dgm:cxn modelId="{D0489D81-53D9-4CB0-BD25-FC04E3005990}" type="presParOf" srcId="{681415A1-17BD-4D9A-B07E-9F06791D259D}" destId="{D452A645-5365-4087-BE08-D6759FF0F5B9}" srcOrd="2" destOrd="0" presId="urn:microsoft.com/office/officeart/2005/8/layout/hList1"/>
    <dgm:cxn modelId="{B4A315AF-E2A3-4AE1-B187-6374CA08549A}" type="presParOf" srcId="{D452A645-5365-4087-BE08-D6759FF0F5B9}" destId="{FFE4639A-A1BC-48B9-BB6E-193C8A90B79C}" srcOrd="0" destOrd="0" presId="urn:microsoft.com/office/officeart/2005/8/layout/hList1"/>
    <dgm:cxn modelId="{BD6118FC-C230-4530-B77A-BDD520ED5C0D}" type="presParOf" srcId="{D452A645-5365-4087-BE08-D6759FF0F5B9}" destId="{53DF6662-7B4C-4132-A7BC-60CF82E77731}" srcOrd="1" destOrd="0" presId="urn:microsoft.com/office/officeart/2005/8/layout/hList1"/>
    <dgm:cxn modelId="{6B66A67A-77FE-41DF-ABA8-CF91596EF1FC}" type="presParOf" srcId="{681415A1-17BD-4D9A-B07E-9F06791D259D}" destId="{3D6663FD-894E-435D-ACC4-9A26919700F5}" srcOrd="3" destOrd="0" presId="urn:microsoft.com/office/officeart/2005/8/layout/hList1"/>
    <dgm:cxn modelId="{FBAA8CE7-E190-45B1-9B25-41302B5E10F8}" type="presParOf" srcId="{681415A1-17BD-4D9A-B07E-9F06791D259D}" destId="{202025F2-D32C-4B5E-A0EC-35F91623ED53}" srcOrd="4" destOrd="0" presId="urn:microsoft.com/office/officeart/2005/8/layout/hList1"/>
    <dgm:cxn modelId="{0B538608-3429-4A18-8992-43095A305485}" type="presParOf" srcId="{202025F2-D32C-4B5E-A0EC-35F91623ED53}" destId="{DEFE3BFD-63AE-46D0-8338-9DA444A1BDAE}" srcOrd="0" destOrd="0" presId="urn:microsoft.com/office/officeart/2005/8/layout/hList1"/>
    <dgm:cxn modelId="{46BD52E9-4DE2-495E-8C94-99DAAF510792}" type="presParOf" srcId="{202025F2-D32C-4B5E-A0EC-35F91623ED53}" destId="{75A5ECA1-1260-4949-AE3C-6090613AD70F}" srcOrd="1" destOrd="0" presId="urn:microsoft.com/office/officeart/2005/8/layout/hList1"/>
    <dgm:cxn modelId="{D346F706-5E32-45D3-AF3C-6D8BAC09AF4D}" type="presParOf" srcId="{681415A1-17BD-4D9A-B07E-9F06791D259D}" destId="{CEBFBDBD-259A-4F19-A41E-F8D0531A78A2}" srcOrd="5" destOrd="0" presId="urn:microsoft.com/office/officeart/2005/8/layout/hList1"/>
    <dgm:cxn modelId="{A9F6923E-DF71-444F-A6ED-033C8F01A244}" type="presParOf" srcId="{681415A1-17BD-4D9A-B07E-9F06791D259D}" destId="{BFEBD845-0D9F-48F2-A73A-E5E05B099E8A}" srcOrd="6" destOrd="0" presId="urn:microsoft.com/office/officeart/2005/8/layout/hList1"/>
    <dgm:cxn modelId="{EC0A9D0D-33AE-4F34-BE4D-7C2938626EDF}" type="presParOf" srcId="{BFEBD845-0D9F-48F2-A73A-E5E05B099E8A}" destId="{8B58166E-5A6E-4E39-A943-90284F6DCE41}" srcOrd="0" destOrd="0" presId="urn:microsoft.com/office/officeart/2005/8/layout/hList1"/>
    <dgm:cxn modelId="{0F0B2313-DAB1-44D2-9466-C7E9C062FE95}" type="presParOf" srcId="{BFEBD845-0D9F-48F2-A73A-E5E05B099E8A}" destId="{6C228FAD-8A71-42AC-B3BE-D879487E1848}" srcOrd="1" destOrd="0" presId="urn:microsoft.com/office/officeart/2005/8/layout/hLis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1" qsCatId="simple" csTypeId="urn:microsoft.com/office/officeart/2005/8/colors/colorful4#1"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ru-RU" sz="1800" b="1" dirty="0">
              <a:solidFill>
                <a:schemeClr val="tx1"/>
              </a:solidFill>
            </a:rPr>
            <a:t>Тие измислиле свои сопствени пророштва (Езекиел 13:2, 17)</a:t>
          </a:r>
          <a:endParaRPr lang="es-ES" sz="1800" dirty="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F861A691-1ED7-4178-B206-60C15B0B43EF}">
      <dgm:prSet custT="1"/>
      <dgm:spPr>
        <a:solidFill>
          <a:schemeClr val="accent2">
            <a:lumMod val="40000"/>
            <a:lumOff val="60000"/>
          </a:schemeClr>
        </a:solidFill>
      </dgm:spPr>
      <dgm:t>
        <a:bodyPr/>
        <a:lstStyle/>
        <a:p>
          <a:r>
            <a:rPr lang="ru-RU" sz="2000" b="1" dirty="0">
              <a:solidFill>
                <a:schemeClr val="tx1"/>
              </a:solidFill>
            </a:rPr>
            <a:t>Тие го кажаа она што луѓето сакаа да го чујат (Езекиел 13:16)</a:t>
          </a:r>
          <a:endParaRPr lang="es-ES" sz="200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E7073E38-E644-4DA3-B5FF-20EAEF767AE8}">
      <dgm:prSet custT="1"/>
      <dgm:spPr>
        <a:solidFill>
          <a:srgbClr val="FFB3FF"/>
        </a:solidFill>
      </dgm:spPr>
      <dgm:t>
        <a:bodyPr/>
        <a:lstStyle/>
        <a:p>
          <a:r>
            <a:rPr lang="ru-RU" sz="2000" b="1" dirty="0">
              <a:solidFill>
                <a:schemeClr val="tx1"/>
              </a:solidFill>
            </a:rPr>
            <a:t>Тие не зборуваа против гревот (Езекиел 13:22)</a:t>
          </a:r>
          <a:endParaRPr lang="es-ES" sz="200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3DDC293E-5143-4CB6-ABB8-569658A07BC0}">
      <dgm:prSet custT="1"/>
      <dgm:spPr>
        <a:solidFill>
          <a:schemeClr val="accent1">
            <a:lumMod val="40000"/>
            <a:lumOff val="60000"/>
          </a:schemeClr>
        </a:solidFill>
      </dgm:spPr>
      <dgm:t>
        <a:bodyPr/>
        <a:lstStyle/>
        <a:p>
          <a:r>
            <a:rPr lang="ru-RU" sz="2000" b="1" dirty="0">
              <a:solidFill>
                <a:schemeClr val="tx1"/>
              </a:solidFill>
            </a:rPr>
            <a:t>Тие барале лична корист (Езекиел 13:19)</a:t>
          </a:r>
          <a:endParaRPr lang="es-ES" sz="200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custScaleX="125000" custLinFactNeighborX="6250" custLinFactNeighborY="-26897">
        <dgm:presLayoutVars>
          <dgm:bulletEnabled val="1"/>
        </dgm:presLayoutVars>
      </dgm:prSet>
      <dgm:spPr/>
    </dgm:pt>
    <dgm:pt modelId="{9EED3436-14B9-4328-AE94-23419D8B7768}" type="pres">
      <dgm:prSet presAssocID="{A2A1CFD8-806F-4AE3-8C16-8303F908D830}" presName="FourNodes_2" presStyleLbl="node1" presStyleIdx="1" presStyleCnt="4" custScaleX="125000" custScaleY="170460" custLinFactNeighborX="-2125" custLinFactNeighborY="22378">
        <dgm:presLayoutVars>
          <dgm:bulletEnabled val="1"/>
        </dgm:presLayoutVars>
      </dgm:prSet>
      <dgm:spPr/>
    </dgm:pt>
    <dgm:pt modelId="{644D4322-20C0-4BC5-B361-96DEF3A3933E}" type="pres">
      <dgm:prSet presAssocID="{A2A1CFD8-806F-4AE3-8C16-8303F908D830}" presName="FourNodes_3" presStyleLbl="node1" presStyleIdx="2" presStyleCnt="4" custScaleX="106216" custLinFactNeighborY="33128">
        <dgm:presLayoutVars>
          <dgm:bulletEnabled val="1"/>
        </dgm:presLayoutVars>
      </dgm:prSet>
      <dgm:spPr/>
    </dgm:pt>
    <dgm:pt modelId="{646086EF-A582-43F2-A0F8-BDACD0A14D75}" type="pres">
      <dgm:prSet presAssocID="{A2A1CFD8-806F-4AE3-8C16-8303F908D830}" presName="FourNodes_4" presStyleLbl="node1" presStyleIdx="3" presStyleCnt="4" custScaleX="93254" custLinFactNeighborY="21446">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ru-RU" sz="1800" b="1" kern="1200" dirty="0">
              <a:effectLst>
                <a:outerShdw blurRad="38100" dist="38100" dir="2700000" algn="tl">
                  <a:srgbClr val="000000"/>
                </a:outerShdw>
              </a:effectLst>
            </a:rPr>
            <a:t>Кои биле повикани на пророчка служба?</a:t>
          </a:r>
          <a:endParaRPr lang="es-ES" sz="1800" kern="1200" dirty="0">
            <a:effectLst>
              <a:outerShdw blurRad="38100" dist="38100" dir="2700000" algn="tl">
                <a:srgbClr val="000000"/>
              </a:outerShdw>
            </a:effectLst>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mk-MK" sz="1800" b="1" kern="1200" dirty="0">
              <a:effectLst>
                <a:outerShdw blurRad="38100" dist="38100" dir="2700000" algn="tl">
                  <a:srgbClr val="000000"/>
                </a:outerShdw>
              </a:effectLst>
            </a:rPr>
            <a:t>Како се однесувале пророците?</a:t>
          </a:r>
          <a:endParaRPr lang="es-ES" sz="1800" kern="1200" dirty="0">
            <a:effectLst>
              <a:outerShdw blurRad="38100" dist="38100" dir="2700000" algn="tl">
                <a:srgbClr val="000000"/>
              </a:outerShdw>
            </a:effectLst>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mk-MK" sz="1800" b="1" kern="1200" dirty="0">
              <a:effectLst>
                <a:outerShdw blurRad="38100" dist="38100" dir="2700000" algn="tl">
                  <a:srgbClr val="000000"/>
                </a:outerShdw>
              </a:effectLst>
            </a:rPr>
            <a:t>Каква работа правеле пророците?</a:t>
          </a:r>
          <a:endParaRPr lang="es-ES" sz="1800" kern="1200" dirty="0">
            <a:effectLst>
              <a:outerShdw blurRad="38100" dist="38100" dir="2700000" algn="tl">
                <a:srgbClr val="000000"/>
              </a:outerShdw>
            </a:effectLst>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ru-RU" sz="1800" b="1" kern="1200" dirty="0">
              <a:effectLst>
                <a:outerShdw blurRad="38100" dist="38100" dir="2700000" algn="tl">
                  <a:srgbClr val="000000"/>
                </a:outerShdw>
              </a:effectLst>
            </a:rPr>
            <a:t>Кои жени имале дар на пророштво?</a:t>
          </a:r>
          <a:endParaRPr lang="es-ES" sz="1800" kern="1200" dirty="0">
            <a:effectLst>
              <a:outerShdw blurRad="38100" dist="38100" dir="2700000" algn="tl">
                <a:srgbClr val="000000"/>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ru-RU" sz="1800" b="1" kern="1200" dirty="0">
              <a:effectLst>
                <a:outerShdw blurRad="38100" dist="38100" dir="2700000" algn="tl">
                  <a:srgbClr val="000000"/>
                </a:outerShdw>
              </a:effectLst>
            </a:rPr>
            <a:t>Какви карактеристики имале лажните пророци?</a:t>
          </a:r>
          <a:endParaRPr lang="es-ES" sz="1800" kern="120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40BC9-8879-4DCD-BB02-8927DB5F7B5D}">
      <dsp:nvSpPr>
        <dsp:cNvPr id="0" name=""/>
        <dsp:cNvSpPr/>
      </dsp:nvSpPr>
      <dsp:spPr>
        <a:xfrm>
          <a:off x="4355" y="38919"/>
          <a:ext cx="2618690" cy="432000"/>
        </a:xfrm>
        <a:prstGeom prst="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mk-MK" sz="1800" b="1" kern="1200" dirty="0">
              <a:effectLst>
                <a:outerShdw blurRad="38100" dist="38100" dir="2700000" algn="tl">
                  <a:srgbClr val="000000">
                    <a:alpha val="43137"/>
                  </a:srgbClr>
                </a:outerShdw>
              </a:effectLst>
            </a:rPr>
            <a:t>Со кралевите</a:t>
          </a:r>
          <a:endParaRPr lang="es-ES" sz="1800" kern="1200" dirty="0">
            <a:effectLst>
              <a:outerShdw blurRad="38100" dist="38100" dir="2700000" algn="tl">
                <a:srgbClr val="000000">
                  <a:alpha val="43137"/>
                </a:srgbClr>
              </a:outerShdw>
            </a:effectLst>
          </a:endParaRPr>
        </a:p>
      </dsp:txBody>
      <dsp:txXfrm>
        <a:off x="4355" y="38919"/>
        <a:ext cx="2618690" cy="432000"/>
      </dsp:txXfrm>
    </dsp:sp>
    <dsp:sp modelId="{CF1B35E5-5757-45D6-95F2-5BF0798F1D58}">
      <dsp:nvSpPr>
        <dsp:cNvPr id="0" name=""/>
        <dsp:cNvSpPr/>
      </dsp:nvSpPr>
      <dsp:spPr>
        <a:xfrm>
          <a:off x="4355" y="470919"/>
          <a:ext cx="2618690" cy="3541050"/>
        </a:xfrm>
        <a:prstGeom prst="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mk-MK" sz="2000" b="1" kern="1200" dirty="0"/>
            <a:t>Тие ги </a:t>
          </a:r>
          <a:r>
            <a:rPr lang="mk-MK" sz="2000" b="1" kern="1200" dirty="0" err="1"/>
            <a:t>помазаа</a:t>
          </a:r>
          <a:endParaRPr lang="es-ES" sz="2000" kern="1200" dirty="0"/>
        </a:p>
        <a:p>
          <a:pPr marL="265113" lvl="1" indent="0" algn="l" defTabSz="889000">
            <a:lnSpc>
              <a:spcPct val="90000"/>
            </a:lnSpc>
            <a:spcBef>
              <a:spcPct val="0"/>
            </a:spcBef>
            <a:spcAft>
              <a:spcPct val="15000"/>
            </a:spcAft>
            <a:buSzPct val="120000"/>
            <a:buFontTx/>
            <a:buNone/>
          </a:pPr>
          <a:r>
            <a:rPr lang="mk-MK" sz="2000" b="1" kern="1200" dirty="0"/>
            <a:t>(1 Цареви 19:16)</a:t>
          </a:r>
          <a:endParaRPr lang="de-DE" sz="2000" b="1" kern="1200" dirty="0"/>
        </a:p>
        <a:p>
          <a:pPr marL="265113" lvl="1" indent="0" algn="l" defTabSz="889000">
            <a:lnSpc>
              <a:spcPct val="90000"/>
            </a:lnSpc>
            <a:spcBef>
              <a:spcPct val="0"/>
            </a:spcBef>
            <a:spcAft>
              <a:spcPct val="15000"/>
            </a:spcAft>
            <a:buSzPct val="120000"/>
            <a:buFontTx/>
            <a:buNone/>
          </a:pPr>
          <a:endParaRPr lang="es-ES" sz="2000" kern="1200" dirty="0"/>
        </a:p>
        <a:p>
          <a:pPr marL="265113" lvl="1" indent="0" algn="l" defTabSz="889000">
            <a:lnSpc>
              <a:spcPct val="90000"/>
            </a:lnSpc>
            <a:spcBef>
              <a:spcPct val="0"/>
            </a:spcBef>
            <a:spcAft>
              <a:spcPct val="15000"/>
            </a:spcAft>
            <a:buSzPct val="120000"/>
            <a:buFontTx/>
            <a:buNone/>
          </a:pPr>
          <a:r>
            <a:rPr lang="ru-RU" sz="2000" b="1" kern="1200" dirty="0"/>
            <a:t>Ги охрабрувале кога правеле добро (2. Летописи 15:8)</a:t>
          </a:r>
          <a:endParaRPr lang="es-ES" sz="2000" kern="1200" dirty="0"/>
        </a:p>
        <a:p>
          <a:pPr marL="265113" lvl="1" indent="0" algn="l" defTabSz="889000">
            <a:lnSpc>
              <a:spcPct val="90000"/>
            </a:lnSpc>
            <a:spcBef>
              <a:spcPct val="0"/>
            </a:spcBef>
            <a:spcAft>
              <a:spcPct val="15000"/>
            </a:spcAft>
            <a:buSzPct val="120000"/>
            <a:buFontTx/>
            <a:buNone/>
          </a:pPr>
          <a:r>
            <a:rPr lang="ru-RU" sz="2000" b="1" kern="1200" dirty="0"/>
            <a:t>Тие се соочија со нив кога погрешија (1 Цареви 21:20)</a:t>
          </a:r>
          <a:endParaRPr lang="es-ES" sz="2000" kern="1200" dirty="0"/>
        </a:p>
      </dsp:txBody>
      <dsp:txXfrm>
        <a:off x="4355" y="470919"/>
        <a:ext cx="2618690" cy="3541050"/>
      </dsp:txXfrm>
    </dsp:sp>
    <dsp:sp modelId="{FFE4639A-A1BC-48B9-BB6E-193C8A90B79C}">
      <dsp:nvSpPr>
        <dsp:cNvPr id="0" name=""/>
        <dsp:cNvSpPr/>
      </dsp:nvSpPr>
      <dsp:spPr>
        <a:xfrm>
          <a:off x="2989662" y="38919"/>
          <a:ext cx="2618690" cy="432000"/>
        </a:xfrm>
        <a:prstGeom prst="rect">
          <a:avLst/>
        </a:prstGeom>
        <a:solidFill>
          <a:schemeClr val="accent5">
            <a:hueOff val="-2170221"/>
            <a:satOff val="-7353"/>
            <a:lumOff val="405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mk-MK" sz="1800" b="1" kern="1200" dirty="0">
              <a:effectLst>
                <a:outerShdw blurRad="38100" dist="38100" dir="2700000" algn="tl">
                  <a:srgbClr val="000000">
                    <a:alpha val="43137"/>
                  </a:srgbClr>
                </a:outerShdw>
              </a:effectLst>
            </a:rPr>
            <a:t>Со свештениците</a:t>
          </a:r>
          <a:endParaRPr lang="es-ES" sz="1800" kern="1200" dirty="0">
            <a:effectLst>
              <a:outerShdw blurRad="38100" dist="38100" dir="2700000" algn="tl">
                <a:srgbClr val="000000">
                  <a:alpha val="43137"/>
                </a:srgbClr>
              </a:outerShdw>
            </a:effectLst>
          </a:endParaRPr>
        </a:p>
      </dsp:txBody>
      <dsp:txXfrm>
        <a:off x="2989662" y="38919"/>
        <a:ext cx="2618690" cy="432000"/>
      </dsp:txXfrm>
    </dsp:sp>
    <dsp:sp modelId="{53DF6662-7B4C-4132-A7BC-60CF82E77731}">
      <dsp:nvSpPr>
        <dsp:cNvPr id="0" name=""/>
        <dsp:cNvSpPr/>
      </dsp:nvSpPr>
      <dsp:spPr>
        <a:xfrm>
          <a:off x="2989662" y="470919"/>
          <a:ext cx="2618690" cy="3541050"/>
        </a:xfrm>
        <a:prstGeom prst="rect">
          <a:avLst/>
        </a:prstGeom>
        <a:solidFill>
          <a:schemeClr val="accent5">
            <a:tint val="40000"/>
            <a:alpha val="90000"/>
            <a:hueOff val="-2314894"/>
            <a:satOff val="-3150"/>
            <a:lumOff val="25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ru-RU" sz="2000" b="1" kern="1200" dirty="0"/>
            <a:t>Тие им се спротивставуваа кога погрешија (Мал. 2:1-2)</a:t>
          </a:r>
          <a:endParaRPr lang="es-ES" sz="2000" kern="1200" dirty="0"/>
        </a:p>
      </dsp:txBody>
      <dsp:txXfrm>
        <a:off x="2989662" y="470919"/>
        <a:ext cx="2618690" cy="3541050"/>
      </dsp:txXfrm>
    </dsp:sp>
    <dsp:sp modelId="{DEFE3BFD-63AE-46D0-8338-9DA444A1BDAE}">
      <dsp:nvSpPr>
        <dsp:cNvPr id="0" name=""/>
        <dsp:cNvSpPr/>
      </dsp:nvSpPr>
      <dsp:spPr>
        <a:xfrm>
          <a:off x="5974969" y="38919"/>
          <a:ext cx="2618690" cy="432000"/>
        </a:xfrm>
        <a:prstGeom prst="rect">
          <a:avLst/>
        </a:prstGeom>
        <a:solidFill>
          <a:schemeClr val="accent5">
            <a:hueOff val="-4340441"/>
            <a:satOff val="-14705"/>
            <a:lumOff val="810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mk-MK" sz="1800" b="1" kern="1200" dirty="0">
              <a:effectLst>
                <a:outerShdw blurRad="38100" dist="38100" dir="2700000" algn="tl">
                  <a:srgbClr val="000000">
                    <a:alpha val="43137"/>
                  </a:srgbClr>
                </a:outerShdw>
              </a:effectLst>
            </a:rPr>
            <a:t>Со луѓето</a:t>
          </a:r>
          <a:endParaRPr lang="es-ES" sz="1800" kern="1200" dirty="0">
            <a:effectLst>
              <a:outerShdw blurRad="38100" dist="38100" dir="2700000" algn="tl">
                <a:srgbClr val="000000">
                  <a:alpha val="43137"/>
                </a:srgbClr>
              </a:outerShdw>
            </a:effectLst>
          </a:endParaRPr>
        </a:p>
      </dsp:txBody>
      <dsp:txXfrm>
        <a:off x="5974969" y="38919"/>
        <a:ext cx="2618690" cy="432000"/>
      </dsp:txXfrm>
    </dsp:sp>
    <dsp:sp modelId="{75A5ECA1-1260-4949-AE3C-6090613AD70F}">
      <dsp:nvSpPr>
        <dsp:cNvPr id="0" name=""/>
        <dsp:cNvSpPr/>
      </dsp:nvSpPr>
      <dsp:spPr>
        <a:xfrm>
          <a:off x="5974969" y="470919"/>
          <a:ext cx="2618690" cy="3541050"/>
        </a:xfrm>
        <a:prstGeom prst="rect">
          <a:avLst/>
        </a:prstGeom>
        <a:solidFill>
          <a:schemeClr val="accent5">
            <a:tint val="40000"/>
            <a:alpha val="90000"/>
            <a:hueOff val="-4629788"/>
            <a:satOff val="-6299"/>
            <a:lumOff val="49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ru-RU" sz="2000" b="1" kern="1200" dirty="0"/>
            <a:t>Тие ги поучуваа по Божјите патишта (Михеј 6:8)</a:t>
          </a:r>
          <a:endParaRPr lang="es-ES" sz="2000" kern="1200" dirty="0"/>
        </a:p>
        <a:p>
          <a:pPr marL="265113" lvl="1" indent="0" algn="l" defTabSz="889000">
            <a:lnSpc>
              <a:spcPct val="90000"/>
            </a:lnSpc>
            <a:spcBef>
              <a:spcPct val="0"/>
            </a:spcBef>
            <a:spcAft>
              <a:spcPct val="15000"/>
            </a:spcAft>
            <a:buSzPct val="120000"/>
            <a:buFontTx/>
            <a:buNone/>
          </a:pPr>
          <a:r>
            <a:rPr lang="ru-RU" sz="2000" b="1" kern="1200" dirty="0"/>
            <a:t>Тие им го објавија својот грев (Исаија 58:1)</a:t>
          </a:r>
          <a:endParaRPr lang="es-ES" sz="2000" kern="1200" dirty="0"/>
        </a:p>
        <a:p>
          <a:pPr marL="265113" lvl="1" indent="0" algn="l" defTabSz="889000">
            <a:lnSpc>
              <a:spcPct val="90000"/>
            </a:lnSpc>
            <a:spcBef>
              <a:spcPct val="0"/>
            </a:spcBef>
            <a:spcAft>
              <a:spcPct val="15000"/>
            </a:spcAft>
            <a:buSzPct val="120000"/>
            <a:buFontTx/>
            <a:buNone/>
          </a:pPr>
          <a:r>
            <a:rPr lang="ru-RU" sz="2000" b="1" kern="1200" dirty="0"/>
            <a:t>Тие ги повикаа на покајание (Езекиел 18:32)</a:t>
          </a:r>
          <a:endParaRPr lang="es-ES" sz="2000" kern="1200" dirty="0"/>
        </a:p>
      </dsp:txBody>
      <dsp:txXfrm>
        <a:off x="5974969" y="470919"/>
        <a:ext cx="2618690" cy="3541050"/>
      </dsp:txXfrm>
    </dsp:sp>
    <dsp:sp modelId="{8B58166E-5A6E-4E39-A943-90284F6DCE41}">
      <dsp:nvSpPr>
        <dsp:cNvPr id="0" name=""/>
        <dsp:cNvSpPr/>
      </dsp:nvSpPr>
      <dsp:spPr>
        <a:xfrm>
          <a:off x="8960276" y="38919"/>
          <a:ext cx="2618690" cy="432000"/>
        </a:xfrm>
        <a:prstGeom prst="rect">
          <a:avLst/>
        </a:prstGeom>
        <a:solidFill>
          <a:schemeClr val="accent5">
            <a:hueOff val="-6510662"/>
            <a:satOff val="-22058"/>
            <a:lumOff val="1215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mk-MK" sz="1800" b="1" kern="1200" dirty="0">
              <a:effectLst>
                <a:outerShdw blurRad="38100" dist="38100" dir="2700000" algn="tl">
                  <a:srgbClr val="000000">
                    <a:alpha val="43137"/>
                  </a:srgbClr>
                </a:outerShdw>
              </a:effectLst>
            </a:rPr>
            <a:t>Со нас</a:t>
          </a:r>
          <a:endParaRPr lang="es-ES" sz="1800" kern="1200" dirty="0">
            <a:effectLst>
              <a:outerShdw blurRad="38100" dist="38100" dir="2700000" algn="tl">
                <a:srgbClr val="000000">
                  <a:alpha val="43137"/>
                </a:srgbClr>
              </a:outerShdw>
            </a:effectLst>
          </a:endParaRPr>
        </a:p>
      </dsp:txBody>
      <dsp:txXfrm>
        <a:off x="8960276" y="38919"/>
        <a:ext cx="2618690" cy="432000"/>
      </dsp:txXfrm>
    </dsp:sp>
    <dsp:sp modelId="{6C228FAD-8A71-42AC-B3BE-D879487E1848}">
      <dsp:nvSpPr>
        <dsp:cNvPr id="0" name=""/>
        <dsp:cNvSpPr/>
      </dsp:nvSpPr>
      <dsp:spPr>
        <a:xfrm>
          <a:off x="8960276" y="470919"/>
          <a:ext cx="2618690" cy="3541050"/>
        </a:xfrm>
        <a:prstGeom prst="rect">
          <a:avLst/>
        </a:prstGeom>
        <a:solidFill>
          <a:schemeClr val="accent5">
            <a:tint val="40000"/>
            <a:alpha val="90000"/>
            <a:hueOff val="-6944682"/>
            <a:satOff val="-9449"/>
            <a:lumOff val="74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ru-RU" sz="2000" b="1" kern="1200" dirty="0"/>
            <a:t>Тие ги запишале своите пораки (2. Летописи 13:22)</a:t>
          </a:r>
          <a:endParaRPr lang="es-ES" sz="2000" kern="1200" dirty="0"/>
        </a:p>
      </dsp:txBody>
      <dsp:txXfrm>
        <a:off x="8960276" y="470919"/>
        <a:ext cx="2618690" cy="35410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7902291" cy="347676"/>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ru-RU" sz="1800" b="1" kern="1200" dirty="0">
              <a:solidFill>
                <a:schemeClr val="tx1"/>
              </a:solidFill>
            </a:rPr>
            <a:t>Тие измислиле свои сопствени пророштва (Езекиел 13:2, 17)</a:t>
          </a:r>
          <a:endParaRPr lang="es-ES" sz="1800" kern="1200" dirty="0">
            <a:solidFill>
              <a:schemeClr val="tx1"/>
            </a:solidFill>
          </a:endParaRPr>
        </a:p>
      </dsp:txBody>
      <dsp:txXfrm>
        <a:off x="10183" y="10183"/>
        <a:ext cx="7401697" cy="327310"/>
      </dsp:txXfrm>
    </dsp:sp>
    <dsp:sp modelId="{9EED3436-14B9-4328-AE94-23419D8B7768}">
      <dsp:nvSpPr>
        <dsp:cNvPr id="0" name=""/>
        <dsp:cNvSpPr/>
      </dsp:nvSpPr>
      <dsp:spPr>
        <a:xfrm>
          <a:off x="0" y="366206"/>
          <a:ext cx="7902291" cy="592649"/>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ru-RU" sz="2000" b="1" kern="1200" dirty="0">
              <a:solidFill>
                <a:schemeClr val="tx1"/>
              </a:solidFill>
            </a:rPr>
            <a:t>Тие го кажаа она што луѓето сакаа да го чујат (Езекиел 13:16)</a:t>
          </a:r>
          <a:endParaRPr lang="es-ES" sz="2000" kern="1200" dirty="0">
            <a:solidFill>
              <a:schemeClr val="tx1"/>
            </a:solidFill>
          </a:endParaRPr>
        </a:p>
      </dsp:txBody>
      <dsp:txXfrm>
        <a:off x="17358" y="383564"/>
        <a:ext cx="6923271" cy="557933"/>
      </dsp:txXfrm>
    </dsp:sp>
    <dsp:sp modelId="{644D4322-20C0-4BC5-B361-96DEF3A3933E}">
      <dsp:nvSpPr>
        <dsp:cNvPr id="0" name=""/>
        <dsp:cNvSpPr/>
      </dsp:nvSpPr>
      <dsp:spPr>
        <a:xfrm>
          <a:off x="1249636" y="936958"/>
          <a:ext cx="6714797" cy="347676"/>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ru-RU" sz="2000" b="1" kern="1200" dirty="0">
              <a:solidFill>
                <a:schemeClr val="tx1"/>
              </a:solidFill>
            </a:rPr>
            <a:t>Тие не зборуваа против гревот (Езекиел 13:22)</a:t>
          </a:r>
          <a:endParaRPr lang="es-ES" sz="2000" kern="1200" dirty="0">
            <a:solidFill>
              <a:schemeClr val="tx1"/>
            </a:solidFill>
          </a:endParaRPr>
        </a:p>
      </dsp:txBody>
      <dsp:txXfrm>
        <a:off x="1259819" y="947141"/>
        <a:ext cx="5900423" cy="327310"/>
      </dsp:txXfrm>
    </dsp:sp>
    <dsp:sp modelId="{646086EF-A582-43F2-A0F8-BDACD0A14D75}">
      <dsp:nvSpPr>
        <dsp:cNvPr id="0" name=""/>
        <dsp:cNvSpPr/>
      </dsp:nvSpPr>
      <dsp:spPr>
        <a:xfrm>
          <a:off x="2188808" y="1232670"/>
          <a:ext cx="5895361" cy="347676"/>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ru-RU" sz="2000" b="1" kern="1200" dirty="0">
              <a:solidFill>
                <a:schemeClr val="tx1"/>
              </a:solidFill>
            </a:rPr>
            <a:t>Тие барале лична корист (Езекиел 13:19)</a:t>
          </a:r>
          <a:endParaRPr lang="es-ES" sz="2000" kern="1200" dirty="0">
            <a:solidFill>
              <a:schemeClr val="tx1"/>
            </a:solidFill>
          </a:endParaRPr>
        </a:p>
      </dsp:txBody>
      <dsp:txXfrm>
        <a:off x="2198991" y="1242853"/>
        <a:ext cx="5170515" cy="327310"/>
      </dsp:txXfrm>
    </dsp:sp>
    <dsp:sp modelId="{78472FAB-D2AC-4A01-9250-D3424753C9CC}">
      <dsp:nvSpPr>
        <dsp:cNvPr id="0" name=""/>
        <dsp:cNvSpPr/>
      </dsp:nvSpPr>
      <dsp:spPr>
        <a:xfrm>
          <a:off x="6490957" y="266288"/>
          <a:ext cx="225989" cy="225989"/>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es-ES" sz="1000" kern="1200">
            <a:solidFill>
              <a:schemeClr val="tx1"/>
            </a:solidFill>
          </a:endParaRPr>
        </a:p>
      </dsp:txBody>
      <dsp:txXfrm>
        <a:off x="6541805" y="266288"/>
        <a:ext cx="124293" cy="170057"/>
      </dsp:txXfrm>
    </dsp:sp>
    <dsp:sp modelId="{0A7D6550-1042-453A-9DE8-0B3E644AA13B}">
      <dsp:nvSpPr>
        <dsp:cNvPr id="0" name=""/>
        <dsp:cNvSpPr/>
      </dsp:nvSpPr>
      <dsp:spPr>
        <a:xfrm>
          <a:off x="7020411" y="677178"/>
          <a:ext cx="225989" cy="225989"/>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es-ES" sz="1000" kern="1200">
            <a:solidFill>
              <a:schemeClr val="tx1"/>
            </a:solidFill>
          </a:endParaRPr>
        </a:p>
      </dsp:txBody>
      <dsp:txXfrm>
        <a:off x="7071259" y="677178"/>
        <a:ext cx="124293" cy="170057"/>
      </dsp:txXfrm>
    </dsp:sp>
    <dsp:sp modelId="{30D20B0F-EAAD-4BFC-9880-3CA89F455507}">
      <dsp:nvSpPr>
        <dsp:cNvPr id="0" name=""/>
        <dsp:cNvSpPr/>
      </dsp:nvSpPr>
      <dsp:spPr>
        <a:xfrm>
          <a:off x="7541962" y="1088068"/>
          <a:ext cx="225989" cy="225989"/>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es-ES" sz="1000" kern="1200">
            <a:solidFill>
              <a:schemeClr val="tx1"/>
            </a:solidFill>
          </a:endParaRPr>
        </a:p>
      </dsp:txBody>
      <dsp:txXfrm>
        <a:off x="7592810" y="1088068"/>
        <a:ext cx="124293" cy="170057"/>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lt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2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1">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29/09/2026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29/09/2026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29/09/2026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29/09/2026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29/09/2026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29/09/2026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29/09/2026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29/09/2026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29/09/2026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29/09/2026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29/09/2026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29/09/2026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mk-MK" sz="4400" b="1" spc="300" dirty="0">
                <a:ln w="13462">
                  <a:noFill/>
                  <a:prstDash val="solid"/>
                </a:ln>
                <a:solidFill>
                  <a:schemeClr val="accent2">
                    <a:lumMod val="60000"/>
                    <a:lumOff val="40000"/>
                  </a:schemeClr>
                </a:solidFill>
                <a:effectLst>
                  <a:outerShdw dist="50800" dir="2700000" algn="bl" rotWithShape="0">
                    <a:srgbClr val="663300"/>
                  </a:outerShdw>
                </a:effectLst>
              </a:rPr>
              <a:t>СТАРОЗЕТНИ ПРОРОЦИ</a:t>
            </a:r>
            <a:endParaRPr lang="es-ES" sz="4400" b="1" spc="300" dirty="0">
              <a:ln w="13462">
                <a:noFill/>
                <a:prstDash val="solid"/>
              </a:ln>
              <a:solidFill>
                <a:schemeClr val="accent2">
                  <a:lumMod val="60000"/>
                  <a:lumOff val="40000"/>
                </a:schemeClr>
              </a:solidFill>
              <a:effectLst>
                <a:outerShdw dist="50800" dir="2700000" algn="bl" rotWithShape="0">
                  <a:srgbClr val="663300"/>
                </a:outerShdw>
              </a:effectLst>
            </a:endParaRPr>
          </a:p>
        </p:txBody>
      </p:sp>
      <p:sp>
        <p:nvSpPr>
          <p:cNvPr id="5" name="CuadroTexto 4">
            <a:extLst>
              <a:ext uri="{FF2B5EF4-FFF2-40B4-BE49-F238E27FC236}">
                <a16:creationId xmlns:a16="http://schemas.microsoft.com/office/drawing/2014/main" id="{C1B3918F-AC38-BC12-03D2-FC638D436E7D}"/>
              </a:ext>
            </a:extLst>
          </p:cNvPr>
          <p:cNvSpPr txBox="1"/>
          <p:nvPr/>
        </p:nvSpPr>
        <p:spPr>
          <a:xfrm>
            <a:off x="9201150" y="6160532"/>
            <a:ext cx="2571750" cy="584775"/>
          </a:xfrm>
          <a:prstGeom prst="rect">
            <a:avLst/>
          </a:prstGeom>
          <a:noFill/>
        </p:spPr>
        <p:txBody>
          <a:bodyPr wrap="square" rtlCol="0">
            <a:spAutoFit/>
          </a:bodyPr>
          <a:lstStyle/>
          <a:p>
            <a:pPr algn="ctr"/>
            <a:r>
              <a:rPr lang="ru-RU" sz="1600" b="1" dirty="0">
                <a:solidFill>
                  <a:srgbClr val="D5CDC0"/>
                </a:solidFill>
                <a:effectLst>
                  <a:outerShdw blurRad="38100" dist="38100" dir="2700000" algn="tl">
                    <a:srgbClr val="000000">
                      <a:alpha val="43137"/>
                    </a:srgbClr>
                  </a:outerShdw>
                </a:effectLst>
              </a:rPr>
              <a:t>Лекција 3 за 17 октомври 2026 година</a:t>
            </a:r>
            <a:endParaRPr lang="es-ES" sz="1600" b="1" dirty="0">
              <a:solidFill>
                <a:srgbClr val="D5CD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2" cstate="hqprint">
            <a:extLst>
              <a:ext uri="{28A0092B-C50C-407E-A947-70E740481C1C}">
                <a14:useLocalDpi xmlns:a14="http://schemas.microsoft.com/office/drawing/2010/main"/>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366623"/>
            <a:ext cx="3641070" cy="6124754"/>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ru-RU" sz="2600" b="1" dirty="0">
                <a:solidFill>
                  <a:srgbClr val="CC3399">
                    <a:lumMod val="50000"/>
                  </a:srgbClr>
                </a:solidFill>
                <a:latin typeface="Comic Sans MS" panose="030F0702030302020204" pitchFamily="66" charset="0"/>
              </a:rPr>
              <a:t>„Утредента рано станаа и тргнаа во пустината Текоа. Кога излегуваа, Јосафат застана и рече: „Слушајте ме, Јудејци и жители на Ерусалим! Верувајте во Господа, вашиот Бог, и ќе бидете цврсти; верувајте во Неговите пророци, и ќе бидете среќни!“ (2. Летописи 20:20)</a:t>
            </a:r>
            <a:endParaRPr kumimoji="0" lang="es-ES"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907579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2278624362"/>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0998" y="144805"/>
            <a:ext cx="7677151" cy="1015663"/>
          </a:xfrm>
          <a:prstGeom prst="rect">
            <a:avLst/>
          </a:prstGeom>
          <a:noFill/>
        </p:spPr>
        <p:txBody>
          <a:bodyPr wrap="square" rtlCol="0">
            <a:spAutoFit/>
          </a:bodyPr>
          <a:lstStyle/>
          <a:p>
            <a:pPr>
              <a:spcBef>
                <a:spcPts val="600"/>
              </a:spcBef>
            </a:pPr>
            <a:r>
              <a:rPr lang="ru-RU" sz="2000" b="1" dirty="0"/>
              <a:t>Во времето на Стариот завет, луѓето кои примале пораки од Бога за да ги пренесат на другите биле наречени јасновидци или пророци (1. Сам. 9:9).</a:t>
            </a:r>
            <a:endParaRPr lang="es-ES" sz="2000" b="1" dirty="0"/>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8" y="2721114"/>
            <a:ext cx="7677151" cy="707886"/>
          </a:xfrm>
          <a:prstGeom prst="rect">
            <a:avLst/>
          </a:prstGeom>
          <a:noFill/>
        </p:spPr>
        <p:txBody>
          <a:bodyPr wrap="square">
            <a:spAutoFit/>
          </a:bodyPr>
          <a:lstStyle/>
          <a:p>
            <a:pPr lvl="0">
              <a:spcBef>
                <a:spcPts val="600"/>
              </a:spcBef>
              <a:defRPr/>
            </a:pPr>
            <a:r>
              <a:rPr lang="ru-RU" sz="2000" b="1" dirty="0">
                <a:solidFill>
                  <a:prstClr val="black"/>
                </a:solidFill>
              </a:rPr>
              <a:t>Но, имало и лажни пророци кои зборувале „виденија од своите срца“ (Ер. 23:16).</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160468"/>
            <a:ext cx="7677151" cy="1631216"/>
          </a:xfrm>
          <a:prstGeom prst="rect">
            <a:avLst/>
          </a:prstGeom>
          <a:noFill/>
        </p:spPr>
        <p:txBody>
          <a:bodyPr wrap="square">
            <a:spAutoFit/>
          </a:bodyPr>
          <a:lstStyle/>
          <a:p>
            <a:pPr lvl="0">
              <a:spcBef>
                <a:spcPts val="600"/>
              </a:spcBef>
              <a:defRPr/>
            </a:pPr>
            <a:r>
              <a:rPr lang="ru-RU" sz="2000" b="1" dirty="0">
                <a:solidFill>
                  <a:prstClr val="black"/>
                </a:solidFill>
              </a:rPr>
              <a:t>Тие имале способност да знаат скриени работи, па дури и оние што допрва треба да дојдат (1. Сам. 9:6), но нивното дело не било ограничено само на ова; тоа опфаќало многу повеќе. Оваа способност, се разбира, не доаѓала од нив самите, туку од Бога.</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ru-RU" sz="3600" b="1" dirty="0">
                <a:ln w="22225">
                  <a:noFill/>
                  <a:prstDash val="solid"/>
                </a:ln>
                <a:solidFill>
                  <a:srgbClr val="FFFF75"/>
                </a:solidFill>
                <a:effectLst>
                  <a:outerShdw blurRad="38100" dist="38100" dir="2700000" algn="tl">
                    <a:srgbClr val="000000">
                      <a:alpha val="43137"/>
                    </a:srgbClr>
                  </a:outerShdw>
                </a:effectLst>
              </a:rPr>
              <a:t>КОИ БЕА ПОВИКАНИ ВО ПРОРОЧКАТА СЛУЖБА?</a:t>
            </a:r>
            <a:endParaRPr lang="es-ES" sz="3600" b="1" dirty="0">
              <a:ln w="22225">
                <a:noFill/>
                <a:prstDash val="solid"/>
              </a:ln>
              <a:solidFill>
                <a:srgbClr val="FFFF75"/>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id="{FC71A0D8-2759-AFD6-3E80-4144DF8FA299}"/>
              </a:ext>
            </a:extLst>
          </p:cNvPr>
          <p:cNvSpPr txBox="1"/>
          <p:nvPr/>
        </p:nvSpPr>
        <p:spPr>
          <a:xfrm>
            <a:off x="1023937" y="579656"/>
            <a:ext cx="10144125" cy="646331"/>
          </a:xfrm>
          <a:prstGeom prst="rect">
            <a:avLst/>
          </a:prstGeom>
          <a:noFill/>
        </p:spPr>
        <p:txBody>
          <a:bodyPr wrap="square">
            <a:spAutoFit/>
          </a:bodyPr>
          <a:lstStyle/>
          <a:p>
            <a:pPr algn="ctr"/>
            <a:r>
              <a:rPr lang="ru-RU"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„Илија беше човек со по природа како нас, и се помоли искрено да нема дожд, и не заврна дожд на земјата три години и шест месеци.“ (Јаков 5:17)</a:t>
            </a:r>
            <a:endParaRPr lang="es-ES"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2AE2B4F1-EEF8-0872-6357-FEFE141AC4DC}"/>
              </a:ext>
            </a:extLst>
          </p:cNvPr>
          <p:cNvSpPr txBox="1"/>
          <p:nvPr/>
        </p:nvSpPr>
        <p:spPr>
          <a:xfrm>
            <a:off x="136636" y="1328232"/>
            <a:ext cx="6033160" cy="1477328"/>
          </a:xfrm>
          <a:prstGeom prst="rect">
            <a:avLst/>
          </a:prstGeom>
          <a:noFill/>
        </p:spPr>
        <p:txBody>
          <a:bodyPr wrap="square" rtlCol="0">
            <a:spAutoFit/>
          </a:bodyPr>
          <a:lstStyle/>
          <a:p>
            <a:pPr>
              <a:spcBef>
                <a:spcPts val="600"/>
              </a:spcBef>
            </a:pPr>
            <a:r>
              <a:rPr lang="ru-RU" b="1" dirty="0"/>
              <a:t>Можеме да западнеме во грешката верувајќи дека пророците биле „суперлуѓе“. Но, Мојсеј се извинувал затоа што бил бавен во говорот (Изл. 4:10); Исаија рекол дека имал нечисти усни (Ис. 6:5); Еремија мислел дека е премногу млад за таа задача (Ер. 1:6).</a:t>
            </a:r>
            <a:endParaRPr lang="es-ES" b="1" dirty="0"/>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8796" y="4369744"/>
            <a:ext cx="3466181"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484344" y="4369745"/>
            <a:ext cx="2468881"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953225" y="4052441"/>
            <a:ext cx="4070395" cy="1200329"/>
          </a:xfrm>
          <a:prstGeom prst="rect">
            <a:avLst/>
          </a:prstGeom>
          <a:noFill/>
        </p:spPr>
        <p:txBody>
          <a:bodyPr wrap="square">
            <a:spAutoFit/>
          </a:bodyPr>
          <a:lstStyle/>
          <a:p>
            <a:pPr>
              <a:spcBef>
                <a:spcPts val="600"/>
              </a:spcBef>
            </a:pPr>
            <a:r>
              <a:rPr lang="ru-RU" b="1" dirty="0"/>
              <a:t>Откако извршил големо чудо, Илија целосно се срушил под заканата од смрт од царицата Језавела (1 Цареви 19:2-4).</a:t>
            </a:r>
            <a:endParaRPr lang="es-ES" b="1" dirty="0"/>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136636" y="2959448"/>
            <a:ext cx="6033160" cy="1200329"/>
          </a:xfrm>
          <a:prstGeom prst="rect">
            <a:avLst/>
          </a:prstGeom>
          <a:noFill/>
        </p:spPr>
        <p:txBody>
          <a:bodyPr wrap="square">
            <a:spAutoFit/>
          </a:bodyPr>
          <a:lstStyle/>
          <a:p>
            <a:pPr lvl="0">
              <a:spcBef>
                <a:spcPts val="600"/>
              </a:spcBef>
              <a:defRPr/>
            </a:pPr>
            <a:r>
              <a:rPr lang="ru-RU" b="1" dirty="0">
                <a:solidFill>
                  <a:prstClr val="black"/>
                </a:solidFill>
              </a:rPr>
              <a:t>Се вели дека Илија, кој се осмелил да му се закани на царот Ахав со голема суша поради неговата безбожност, имал „човек подложен на страсти како нашите“ (Јаков 5:17).</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
        <p:nvSpPr>
          <p:cNvPr id="9" name="CuadroTexto 8">
            <a:extLst>
              <a:ext uri="{FF2B5EF4-FFF2-40B4-BE49-F238E27FC236}">
                <a16:creationId xmlns:a16="http://schemas.microsoft.com/office/drawing/2014/main" id="{4E1F309B-B75A-B0C7-28D5-6B5B37EF4DF1}"/>
              </a:ext>
            </a:extLst>
          </p:cNvPr>
          <p:cNvSpPr txBox="1"/>
          <p:nvPr/>
        </p:nvSpPr>
        <p:spPr>
          <a:xfrm>
            <a:off x="5942803" y="5291476"/>
            <a:ext cx="4245834" cy="1477328"/>
          </a:xfrm>
          <a:prstGeom prst="rect">
            <a:avLst/>
          </a:prstGeom>
          <a:noFill/>
        </p:spPr>
        <p:txBody>
          <a:bodyPr wrap="square">
            <a:spAutoFit/>
          </a:bodyPr>
          <a:lstStyle/>
          <a:p>
            <a:pPr lvl="0">
              <a:spcBef>
                <a:spcPts val="600"/>
              </a:spcBef>
              <a:defRPr/>
            </a:pPr>
            <a:r>
              <a:rPr lang="ru-RU" b="1" dirty="0">
                <a:solidFill>
                  <a:prstClr val="black"/>
                </a:solidFill>
              </a:rPr>
              <a:t>Јасно е дека Бог не ги избира своите пророци затоа што се совршени. Што гледате во нив? Неговата љубов кон Бога и неговата подготвеност да Му се покорува.</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002A12E9-A873-E26A-F8E8-8317B75F3B75}"/>
              </a:ext>
            </a:extLst>
          </p:cNvPr>
          <p:cNvSpPr txBox="1"/>
          <p:nvPr/>
        </p:nvSpPr>
        <p:spPr>
          <a:xfrm>
            <a:off x="0" y="0"/>
            <a:ext cx="12191999" cy="769441"/>
          </a:xfrm>
          <a:prstGeom prst="rect">
            <a:avLst/>
          </a:prstGeom>
          <a:noFill/>
        </p:spPr>
        <p:txBody>
          <a:bodyPr wrap="square">
            <a:spAutoFit/>
          </a:bodyPr>
          <a:lstStyle/>
          <a:p>
            <a:pPr algn="ctr"/>
            <a:r>
              <a:rPr lang="mk-MK"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КАКО СЕ ОДНЕСУВАЛЕ ПРОРОЦИТЕ?</a:t>
            </a:r>
            <a:endParaRPr lang="es-E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CuadroTexto 4">
            <a:extLst>
              <a:ext uri="{FF2B5EF4-FFF2-40B4-BE49-F238E27FC236}">
                <a16:creationId xmlns:a16="http://schemas.microsoft.com/office/drawing/2014/main" id="{19E208F7-9D3D-4D71-36E4-C8A2442309D4}"/>
              </a:ext>
            </a:extLst>
          </p:cNvPr>
          <p:cNvSpPr txBox="1"/>
          <p:nvPr/>
        </p:nvSpPr>
        <p:spPr>
          <a:xfrm>
            <a:off x="1" y="731341"/>
            <a:ext cx="11720510" cy="369332"/>
          </a:xfrm>
          <a:prstGeom prst="rect">
            <a:avLst/>
          </a:prstGeom>
          <a:noFill/>
        </p:spPr>
        <p:txBody>
          <a:bodyPr wrap="square">
            <a:spAutoFit/>
          </a:bodyPr>
          <a:lstStyle/>
          <a:p>
            <a:pPr algn="ctr"/>
            <a:r>
              <a:rPr lang="ru-RU"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„А Михеј одговори: „Жив ми Господ, ќе зборувам сè што ќе ми каже Господ.“ (1 Цареви 22:14)</a:t>
            </a:r>
            <a:endParaRPr lang="es-ES" sz="14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37E0C5D-B699-1092-C3A3-AD91B2209C84}"/>
              </a:ext>
            </a:extLst>
          </p:cNvPr>
          <p:cNvSpPr txBox="1"/>
          <p:nvPr/>
        </p:nvSpPr>
        <p:spPr>
          <a:xfrm>
            <a:off x="6124575" y="1250634"/>
            <a:ext cx="6067425" cy="1631216"/>
          </a:xfrm>
          <a:prstGeom prst="rect">
            <a:avLst/>
          </a:prstGeom>
          <a:noFill/>
        </p:spPr>
        <p:txBody>
          <a:bodyPr wrap="square" rtlCol="0">
            <a:spAutoFit/>
          </a:bodyPr>
          <a:lstStyle/>
          <a:p>
            <a:pPr>
              <a:spcBef>
                <a:spcPts val="600"/>
              </a:spcBef>
            </a:pPr>
            <a:r>
              <a:rPr lang="ru-RU" sz="2000" b="1" dirty="0"/>
              <a:t>Како Божји гласноговорници, пророците и пророчиците се труделе да живеат според својот повик (1. Сам. 12:3-4). Народот ги познавал како „Божји човек“, „истакнат човек“ (1. Сам. 9:6).</a:t>
            </a:r>
            <a:endParaRPr lang="es-ES" sz="2000" b="1" dirty="0"/>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06661" y="3736229"/>
            <a:ext cx="5945556" cy="2246769"/>
          </a:xfrm>
          <a:prstGeom prst="rect">
            <a:avLst/>
          </a:prstGeom>
          <a:noFill/>
        </p:spPr>
        <p:txBody>
          <a:bodyPr wrap="square">
            <a:spAutoFit/>
          </a:bodyPr>
          <a:lstStyle/>
          <a:p>
            <a:pPr>
              <a:spcBef>
                <a:spcPts val="600"/>
              </a:spcBef>
            </a:pPr>
            <a:r>
              <a:rPr lang="ru-RU" sz="2000" b="1" dirty="0"/>
              <a:t>Михеј се појавил пред двајца цареви, 400 пророци кои пренеле поволна порака и еден стражар кој го советувал да се прилагоди на околностите (1 Цареви 22:10-13). Сепак, тој цврсто стоел и одбил да каже нешто друго освен она што Бог му го открил (1 Цареви 22:14).</a:t>
            </a:r>
            <a:endParaRPr lang="es-ES" sz="2000" b="1" dirty="0"/>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881850"/>
            <a:ext cx="6096002" cy="1323439"/>
          </a:xfrm>
          <a:prstGeom prst="rect">
            <a:avLst/>
          </a:prstGeom>
          <a:noFill/>
        </p:spPr>
        <p:txBody>
          <a:bodyPr wrap="square">
            <a:spAutoFit/>
          </a:bodyPr>
          <a:lstStyle/>
          <a:p>
            <a:pPr lvl="0">
              <a:spcBef>
                <a:spcPts val="600"/>
              </a:spcBef>
              <a:defRPr/>
            </a:pPr>
            <a:r>
              <a:rPr lang="ru-RU" sz="2000" b="1" dirty="0">
                <a:solidFill>
                  <a:prstClr val="black"/>
                </a:solidFill>
              </a:rPr>
              <a:t>Оние кои одбија да ја прифатат нивната порака ги мразеа и им се закануваа (1 Цареви 22:8, 27). Но, и покрај притисоците со кои се соочуваа, пророците верно ја пренесуваа нивната порака.</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D5E8211C-8BC0-B7F0-6DF1-9AC46CC2EADE}"/>
              </a:ext>
            </a:extLst>
          </p:cNvPr>
          <p:cNvSpPr txBox="1"/>
          <p:nvPr/>
        </p:nvSpPr>
        <p:spPr>
          <a:xfrm>
            <a:off x="121870" y="5859527"/>
            <a:ext cx="5974128" cy="1015663"/>
          </a:xfrm>
          <a:prstGeom prst="rect">
            <a:avLst/>
          </a:prstGeom>
          <a:noFill/>
        </p:spPr>
        <p:txBody>
          <a:bodyPr wrap="square">
            <a:spAutoFit/>
          </a:bodyPr>
          <a:lstStyle/>
          <a:p>
            <a:pPr lvl="0">
              <a:spcBef>
                <a:spcPts val="600"/>
              </a:spcBef>
              <a:defRPr/>
            </a:pPr>
            <a:r>
              <a:rPr lang="ru-RU" sz="2000" b="1" dirty="0">
                <a:solidFill>
                  <a:prstClr val="black"/>
                </a:solidFill>
              </a:rPr>
              <a:t>Тие не беа совршени, но беа мажи и жени на молитва, верни на Словото и слуги на Бога и неговиот народ (1. Сам. 12:23; Јер. 42:4).</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A741B261-1281-B4FC-802E-15B7024CE23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73998A9-83E6-7A14-7EA8-0325145AA21C}"/>
              </a:ext>
            </a:extLst>
          </p:cNvPr>
          <p:cNvSpPr txBox="1"/>
          <p:nvPr/>
        </p:nvSpPr>
        <p:spPr>
          <a:xfrm>
            <a:off x="0" y="0"/>
            <a:ext cx="12191999" cy="769441"/>
          </a:xfrm>
          <a:prstGeom prst="rect">
            <a:avLst/>
          </a:prstGeom>
          <a:noFill/>
        </p:spPr>
        <p:txBody>
          <a:bodyPr wrap="square">
            <a:spAutoFit/>
          </a:bodyPr>
          <a:lstStyle/>
          <a:p>
            <a:pPr algn="ctr"/>
            <a:r>
              <a:rPr lang="mk-MK"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КАКВА ДЕЛА ВРШЕЛЕ ПРОРОЦИТЕ?</a:t>
            </a:r>
            <a:endParaRPr lang="es-E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endParaRPr>
          </a:p>
        </p:txBody>
      </p:sp>
      <p:sp>
        <p:nvSpPr>
          <p:cNvPr id="5" name="CuadroTexto 4">
            <a:extLst>
              <a:ext uri="{FF2B5EF4-FFF2-40B4-BE49-F238E27FC236}">
                <a16:creationId xmlns:a16="http://schemas.microsoft.com/office/drawing/2014/main" id="{B6B2CB3D-0415-2CF4-4D47-DB2D18500F34}"/>
              </a:ext>
            </a:extLst>
          </p:cNvPr>
          <p:cNvSpPr txBox="1"/>
          <p:nvPr/>
        </p:nvSpPr>
        <p:spPr>
          <a:xfrm>
            <a:off x="500061" y="680643"/>
            <a:ext cx="11191875" cy="646331"/>
          </a:xfrm>
          <a:prstGeom prst="rect">
            <a:avLst/>
          </a:prstGeom>
          <a:noFill/>
        </p:spPr>
        <p:txBody>
          <a:bodyPr wrap="square">
            <a:spAutoFit/>
          </a:bodyPr>
          <a:lstStyle/>
          <a:p>
            <a:pPr algn="ctr"/>
            <a:r>
              <a:rPr lang="ru-RU" b="1" dirty="0">
                <a:solidFill>
                  <a:schemeClr val="tx2">
                    <a:lumMod val="20000"/>
                    <a:lumOff val="80000"/>
                  </a:schemeClr>
                </a:solidFill>
                <a:effectLst>
                  <a:glow rad="101600">
                    <a:srgbClr val="436C00"/>
                  </a:glow>
                </a:effectLst>
                <a:latin typeface="Comic Sans MS" panose="030F0702030302020204" pitchFamily="66" charset="0"/>
              </a:rPr>
              <a:t>„Помажи го Јуј, синот Нимсиев, за цар над Израел; а Елисеј, синот Сафатов од Авел-Мехола, помажи го за пророк наместо тебе.“ (1 Цареви 19:16)</a:t>
            </a:r>
            <a:endParaRPr lang="es-ES" b="1"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4760A8C7-3B28-4FDB-F53F-D89C482CFC47}"/>
              </a:ext>
            </a:extLst>
          </p:cNvPr>
          <p:cNvSpPr txBox="1"/>
          <p:nvPr/>
        </p:nvSpPr>
        <p:spPr>
          <a:xfrm>
            <a:off x="275303" y="1450084"/>
            <a:ext cx="2321335" cy="1323439"/>
          </a:xfrm>
          <a:prstGeom prst="rect">
            <a:avLst/>
          </a:prstGeom>
          <a:noFill/>
        </p:spPr>
        <p:txBody>
          <a:bodyPr wrap="square" rtlCol="0">
            <a:spAutoFit/>
          </a:bodyPr>
          <a:lstStyle/>
          <a:p>
            <a:pPr>
              <a:spcBef>
                <a:spcPts val="600"/>
              </a:spcBef>
            </a:pPr>
            <a:r>
              <a:rPr lang="ru-RU" sz="2000" b="1" dirty="0"/>
              <a:t>Меѓу другото, пророците ги извршувале и овие задачи:</a:t>
            </a:r>
            <a:endParaRPr lang="es-ES" sz="2000" b="1" dirty="0"/>
          </a:p>
        </p:txBody>
      </p:sp>
      <p:graphicFrame>
        <p:nvGraphicFramePr>
          <p:cNvPr id="2" name="Diagrama 1">
            <a:extLst>
              <a:ext uri="{FF2B5EF4-FFF2-40B4-BE49-F238E27FC236}">
                <a16:creationId xmlns:a16="http://schemas.microsoft.com/office/drawing/2014/main" id="{0C2CA99A-DBFE-5CD2-F1E8-8E1CD8111A26}"/>
              </a:ext>
            </a:extLst>
          </p:cNvPr>
          <p:cNvGraphicFramePr/>
          <p:nvPr>
            <p:extLst>
              <p:ext uri="{D42A27DB-BD31-4B8C-83A1-F6EECF244321}">
                <p14:modId xmlns:p14="http://schemas.microsoft.com/office/powerpoint/2010/main" val="3507703952"/>
              </p:ext>
            </p:extLst>
          </p:nvPr>
        </p:nvGraphicFramePr>
        <p:xfrm>
          <a:off x="333375" y="2733368"/>
          <a:ext cx="11583322" cy="4050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498143E6-B55C-4BFE-9FD1-C76CCB5FC73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E86678E5-5CD9-601F-4BC1-287CDB6EB2E1}"/>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642659B-F7E4-FAD6-29A1-37EFF5830156}"/>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9DCBD81-127B-6BDE-F700-C391D55F340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6A4BC126-937A-7540-1175-3127FAD9140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15414" y="3308555"/>
            <a:ext cx="240890" cy="240890"/>
          </a:xfrm>
          <a:prstGeom prst="rect">
            <a:avLst/>
          </a:prstGeom>
        </p:spPr>
      </p:pic>
      <p:pic>
        <p:nvPicPr>
          <p:cNvPr id="18" name="Gráfico 17" descr="Corona con relleno sólido">
            <a:extLst>
              <a:ext uri="{FF2B5EF4-FFF2-40B4-BE49-F238E27FC236}">
                <a16:creationId xmlns:a16="http://schemas.microsoft.com/office/drawing/2014/main" id="{33F20B1D-DB56-2343-BF06-3E740BCA5E2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15414" y="4298383"/>
            <a:ext cx="240890" cy="240890"/>
          </a:xfrm>
          <a:prstGeom prst="rect">
            <a:avLst/>
          </a:prstGeom>
        </p:spPr>
      </p:pic>
      <p:pic>
        <p:nvPicPr>
          <p:cNvPr id="20" name="Gráfico 19" descr="Corona con relleno sólido">
            <a:extLst>
              <a:ext uri="{FF2B5EF4-FFF2-40B4-BE49-F238E27FC236}">
                <a16:creationId xmlns:a16="http://schemas.microsoft.com/office/drawing/2014/main" id="{DD4CB0B0-1BEB-BF51-C20D-22370B27E73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12430" y="5435539"/>
            <a:ext cx="240890" cy="240890"/>
          </a:xfrm>
          <a:prstGeom prst="rect">
            <a:avLst/>
          </a:prstGeom>
        </p:spPr>
      </p:pic>
      <p:pic>
        <p:nvPicPr>
          <p:cNvPr id="22" name="Gráfico 21" descr="Sombrero de chef con relleno sólido">
            <a:extLst>
              <a:ext uri="{FF2B5EF4-FFF2-40B4-BE49-F238E27FC236}">
                <a16:creationId xmlns:a16="http://schemas.microsoft.com/office/drawing/2014/main" id="{3E22C68D-31C9-38DD-164E-98AAE9BDE1A0}"/>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378341" y="3308555"/>
            <a:ext cx="240890" cy="240890"/>
          </a:xfrm>
          <a:prstGeom prst="rect">
            <a:avLst/>
          </a:prstGeom>
        </p:spPr>
      </p:pic>
      <p:pic>
        <p:nvPicPr>
          <p:cNvPr id="24" name="Gráfico 23" descr="Grupo de hombres con relleno sólido">
            <a:extLst>
              <a:ext uri="{FF2B5EF4-FFF2-40B4-BE49-F238E27FC236}">
                <a16:creationId xmlns:a16="http://schemas.microsoft.com/office/drawing/2014/main" id="{0A93D381-4581-8DD0-AA11-737DCE6493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410193" y="3330733"/>
            <a:ext cx="240890" cy="240890"/>
          </a:xfrm>
          <a:prstGeom prst="rect">
            <a:avLst/>
          </a:prstGeom>
        </p:spPr>
      </p:pic>
      <p:pic>
        <p:nvPicPr>
          <p:cNvPr id="26" name="Gráfico 25" descr="Grupo de hombres con relleno sólido">
            <a:extLst>
              <a:ext uri="{FF2B5EF4-FFF2-40B4-BE49-F238E27FC236}">
                <a16:creationId xmlns:a16="http://schemas.microsoft.com/office/drawing/2014/main" id="{5578A295-C76F-7CD5-3FA2-FAE96899C605}"/>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93865" y="4517922"/>
            <a:ext cx="240890" cy="240890"/>
          </a:xfrm>
          <a:prstGeom prst="rect">
            <a:avLst/>
          </a:prstGeom>
        </p:spPr>
      </p:pic>
      <p:pic>
        <p:nvPicPr>
          <p:cNvPr id="28" name="Gráfico 27" descr="Grupo de hombres con relleno sólido">
            <a:extLst>
              <a:ext uri="{FF2B5EF4-FFF2-40B4-BE49-F238E27FC236}">
                <a16:creationId xmlns:a16="http://schemas.microsoft.com/office/drawing/2014/main" id="{5270BBDA-3AFF-5C83-7759-1C82A83B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93865" y="5371917"/>
            <a:ext cx="240890" cy="240890"/>
          </a:xfrm>
          <a:prstGeom prst="rect">
            <a:avLst/>
          </a:prstGeom>
        </p:spPr>
      </p:pic>
      <p:pic>
        <p:nvPicPr>
          <p:cNvPr id="30" name="Gráfico 29" descr="Narración con relleno sólido">
            <a:extLst>
              <a:ext uri="{FF2B5EF4-FFF2-40B4-BE49-F238E27FC236}">
                <a16:creationId xmlns:a16="http://schemas.microsoft.com/office/drawing/2014/main" id="{EFF8D9D3-9292-6411-311C-4D23A45CA7E7}"/>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9389886" y="3308555"/>
            <a:ext cx="240890" cy="240890"/>
          </a:xfrm>
          <a:prstGeom prst="rect">
            <a:avLst/>
          </a:prstGeom>
        </p:spPr>
      </p:pic>
    </p:spTree>
    <p:extLst>
      <p:ext uri="{BB962C8B-B14F-4D97-AF65-F5344CB8AC3E}">
        <p14:creationId xmlns:p14="http://schemas.microsoft.com/office/powerpoint/2010/main" val="287674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528" fill="hold" grpId="0" nodeType="afterEffect">
                                  <p:stCondLst>
                                    <p:cond delay="0"/>
                                  </p:stCondLst>
                                  <p:childTnLst>
                                    <p:set>
                                      <p:cBhvr>
                                        <p:cTn id="36" dur="1" fill="hold">
                                          <p:stCondLst>
                                            <p:cond delay="0"/>
                                          </p:stCondLst>
                                        </p:cTn>
                                        <p:tgtEl>
                                          <p:spTgt spid="2">
                                            <p:graphicEl>
                                              <a:dgm id="{05340BC9-8879-4DCD-BB02-8927DB5F7B5D}"/>
                                            </p:graphicEl>
                                          </p:spTgt>
                                        </p:tgtEl>
                                        <p:attrNameLst>
                                          <p:attrName>style.visibility</p:attrName>
                                        </p:attrNameLst>
                                      </p:cBhvr>
                                      <p:to>
                                        <p:strVal val="visible"/>
                                      </p:to>
                                    </p:set>
                                    <p:anim calcmode="lin" valueType="num">
                                      <p:cBhvr>
                                        <p:cTn id="37" dur="500" fill="hold"/>
                                        <p:tgtEl>
                                          <p:spTgt spid="2">
                                            <p:graphicEl>
                                              <a:dgm id="{05340BC9-8879-4DCD-BB02-8927DB5F7B5D}"/>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05340BC9-8879-4DCD-BB02-8927DB5F7B5D}"/>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05340BC9-8879-4DCD-BB02-8927DB5F7B5D}"/>
                                            </p:graphicEl>
                                          </p:spTgt>
                                        </p:tgtEl>
                                      </p:cBhvr>
                                    </p:animEffect>
                                    <p:anim calcmode="lin" valueType="num">
                                      <p:cBhvr>
                                        <p:cTn id="40" dur="500" fill="hold"/>
                                        <p:tgtEl>
                                          <p:spTgt spid="2">
                                            <p:graphicEl>
                                              <a:dgm id="{05340BC9-8879-4DCD-BB02-8927DB5F7B5D}"/>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05340BC9-8879-4DCD-BB02-8927DB5F7B5D}"/>
                                            </p:graphicEl>
                                          </p:spTgt>
                                        </p:tgtEl>
                                        <p:attrNameLst>
                                          <p:attrName>ppt_y</p:attrName>
                                        </p:attrNameLst>
                                      </p:cBhvr>
                                      <p:tavLst>
                                        <p:tav tm="0">
                                          <p:val>
                                            <p:fltVal val="0.5"/>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4" presetClass="entr" presetSubtype="5" fill="hold" grpId="0" nodeType="clickEffect">
                                  <p:stCondLst>
                                    <p:cond delay="0"/>
                                  </p:stCondLst>
                                  <p:childTnLst>
                                    <p:set>
                                      <p:cBhvr>
                                        <p:cTn id="45" dur="1" fill="hold">
                                          <p:stCondLst>
                                            <p:cond delay="0"/>
                                          </p:stCondLst>
                                        </p:cTn>
                                        <p:tgtEl>
                                          <p:spTgt spid="2">
                                            <p:graphicEl>
                                              <a:dgm id="{CF1B35E5-5757-45D6-95F2-5BF0798F1D58}"/>
                                            </p:graphicEl>
                                          </p:spTgt>
                                        </p:tgtEl>
                                        <p:attrNameLst>
                                          <p:attrName>style.visibility</p:attrName>
                                        </p:attrNameLst>
                                      </p:cBhvr>
                                      <p:to>
                                        <p:strVal val="visible"/>
                                      </p:to>
                                    </p:set>
                                    <p:animEffect transition="in" filter="randombar(vertical)">
                                      <p:cBhvr>
                                        <p:cTn id="46" dur="500"/>
                                        <p:tgtEl>
                                          <p:spTgt spid="2">
                                            <p:graphicEl>
                                              <a:dgm id="{CF1B35E5-5757-45D6-95F2-5BF0798F1D58}"/>
                                            </p:graphicEl>
                                          </p:spTgt>
                                        </p:tgtEl>
                                      </p:cBhvr>
                                    </p:animEffect>
                                  </p:childTnLst>
                                </p:cTn>
                              </p:par>
                              <p:par>
                                <p:cTn id="47" presetID="14" presetClass="entr" presetSubtype="5"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randombar(vertical)">
                                      <p:cBhvr>
                                        <p:cTn id="49" dur="500"/>
                                        <p:tgtEl>
                                          <p:spTgt spid="16"/>
                                        </p:tgtEl>
                                      </p:cBhvr>
                                    </p:animEffect>
                                  </p:childTnLst>
                                </p:cTn>
                              </p:par>
                              <p:par>
                                <p:cTn id="50" presetID="14" presetClass="entr" presetSubtype="5"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randombar(vertical)">
                                      <p:cBhvr>
                                        <p:cTn id="52" dur="500"/>
                                        <p:tgtEl>
                                          <p:spTgt spid="18"/>
                                        </p:tgtEl>
                                      </p:cBhvr>
                                    </p:animEffect>
                                  </p:childTnLst>
                                </p:cTn>
                              </p:par>
                              <p:par>
                                <p:cTn id="53" presetID="14" presetClass="entr" presetSubtype="5"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randombar(vertical)">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25" presetClass="entr" presetSubtype="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6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3" dur="1000" fill="hold"/>
                                        <p:tgtEl>
                                          <p:spTgt spid="10"/>
                                        </p:tgtEl>
                                        <p:attrNameLst>
                                          <p:attrName>ppt_h</p:attrName>
                                        </p:attrNameLst>
                                      </p:cBhvr>
                                      <p:tavLst>
                                        <p:tav tm="0">
                                          <p:val>
                                            <p:strVal val="#ppt_h"/>
                                          </p:val>
                                        </p:tav>
                                        <p:tav tm="100000">
                                          <p:val>
                                            <p:strVal val="#ppt_h"/>
                                          </p:val>
                                        </p:tav>
                                      </p:tavLst>
                                    </p:anim>
                                    <p:anim calcmode="lin" valueType="num">
                                      <p:cBhvr>
                                        <p:cTn id="6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7" dur="1000" decel="50000">
                                          <p:stCondLst>
                                            <p:cond delay="0"/>
                                          </p:stCondLst>
                                        </p:cTn>
                                        <p:tgtEl>
                                          <p:spTgt spid="10"/>
                                        </p:tgtEl>
                                      </p:cBhvr>
                                    </p:animEffect>
                                  </p:childTnLst>
                                </p:cTn>
                              </p:par>
                            </p:childTnLst>
                          </p:cTn>
                        </p:par>
                        <p:par>
                          <p:cTn id="68" fill="hold">
                            <p:stCondLst>
                              <p:cond delay="1000"/>
                            </p:stCondLst>
                            <p:childTnLst>
                              <p:par>
                                <p:cTn id="69" presetID="53" presetClass="entr" presetSubtype="528" fill="hold" grpId="0" nodeType="afterEffect">
                                  <p:stCondLst>
                                    <p:cond delay="0"/>
                                  </p:stCondLst>
                                  <p:childTnLst>
                                    <p:set>
                                      <p:cBhvr>
                                        <p:cTn id="70" dur="1" fill="hold">
                                          <p:stCondLst>
                                            <p:cond delay="0"/>
                                          </p:stCondLst>
                                        </p:cTn>
                                        <p:tgtEl>
                                          <p:spTgt spid="2">
                                            <p:graphicEl>
                                              <a:dgm id="{FFE4639A-A1BC-48B9-BB6E-193C8A90B79C}"/>
                                            </p:graphicEl>
                                          </p:spTgt>
                                        </p:tgtEl>
                                        <p:attrNameLst>
                                          <p:attrName>style.visibility</p:attrName>
                                        </p:attrNameLst>
                                      </p:cBhvr>
                                      <p:to>
                                        <p:strVal val="visible"/>
                                      </p:to>
                                    </p:set>
                                    <p:anim calcmode="lin" valueType="num">
                                      <p:cBhvr>
                                        <p:cTn id="71" dur="500" fill="hold"/>
                                        <p:tgtEl>
                                          <p:spTgt spid="2">
                                            <p:graphicEl>
                                              <a:dgm id="{FFE4639A-A1BC-48B9-BB6E-193C8A90B79C}"/>
                                            </p:graphicEl>
                                          </p:spTgt>
                                        </p:tgtEl>
                                        <p:attrNameLst>
                                          <p:attrName>ppt_w</p:attrName>
                                        </p:attrNameLst>
                                      </p:cBhvr>
                                      <p:tavLst>
                                        <p:tav tm="0">
                                          <p:val>
                                            <p:fltVal val="0"/>
                                          </p:val>
                                        </p:tav>
                                        <p:tav tm="100000">
                                          <p:val>
                                            <p:strVal val="#ppt_w"/>
                                          </p:val>
                                        </p:tav>
                                      </p:tavLst>
                                    </p:anim>
                                    <p:anim calcmode="lin" valueType="num">
                                      <p:cBhvr>
                                        <p:cTn id="72" dur="500" fill="hold"/>
                                        <p:tgtEl>
                                          <p:spTgt spid="2">
                                            <p:graphicEl>
                                              <a:dgm id="{FFE4639A-A1BC-48B9-BB6E-193C8A90B79C}"/>
                                            </p:graphicEl>
                                          </p:spTgt>
                                        </p:tgtEl>
                                        <p:attrNameLst>
                                          <p:attrName>ppt_h</p:attrName>
                                        </p:attrNameLst>
                                      </p:cBhvr>
                                      <p:tavLst>
                                        <p:tav tm="0">
                                          <p:val>
                                            <p:fltVal val="0"/>
                                          </p:val>
                                        </p:tav>
                                        <p:tav tm="100000">
                                          <p:val>
                                            <p:strVal val="#ppt_h"/>
                                          </p:val>
                                        </p:tav>
                                      </p:tavLst>
                                    </p:anim>
                                    <p:animEffect transition="in" filter="fade">
                                      <p:cBhvr>
                                        <p:cTn id="73" dur="500"/>
                                        <p:tgtEl>
                                          <p:spTgt spid="2">
                                            <p:graphicEl>
                                              <a:dgm id="{FFE4639A-A1BC-48B9-BB6E-193C8A90B79C}"/>
                                            </p:graphicEl>
                                          </p:spTgt>
                                        </p:tgtEl>
                                      </p:cBhvr>
                                    </p:animEffect>
                                    <p:anim calcmode="lin" valueType="num">
                                      <p:cBhvr>
                                        <p:cTn id="74" dur="500" fill="hold"/>
                                        <p:tgtEl>
                                          <p:spTgt spid="2">
                                            <p:graphicEl>
                                              <a:dgm id="{FFE4639A-A1BC-48B9-BB6E-193C8A90B79C}"/>
                                            </p:graphicEl>
                                          </p:spTgt>
                                        </p:tgtEl>
                                        <p:attrNameLst>
                                          <p:attrName>ppt_x</p:attrName>
                                        </p:attrNameLst>
                                      </p:cBhvr>
                                      <p:tavLst>
                                        <p:tav tm="0">
                                          <p:val>
                                            <p:fltVal val="0.5"/>
                                          </p:val>
                                        </p:tav>
                                        <p:tav tm="100000">
                                          <p:val>
                                            <p:strVal val="#ppt_x"/>
                                          </p:val>
                                        </p:tav>
                                      </p:tavLst>
                                    </p:anim>
                                    <p:anim calcmode="lin" valueType="num">
                                      <p:cBhvr>
                                        <p:cTn id="75" dur="500" fill="hold"/>
                                        <p:tgtEl>
                                          <p:spTgt spid="2">
                                            <p:graphicEl>
                                              <a:dgm id="{FFE4639A-A1BC-48B9-BB6E-193C8A90B79C}"/>
                                            </p:graphicEl>
                                          </p:spTgt>
                                        </p:tgtEl>
                                        <p:attrNameLst>
                                          <p:attrName>ppt_y</p:attrName>
                                        </p:attrNameLst>
                                      </p:cBhvr>
                                      <p:tavLst>
                                        <p:tav tm="0">
                                          <p:val>
                                            <p:fltVal val="0.5"/>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4" presetClass="entr" presetSubtype="5" fill="hold" grpId="0" nodeType="clickEffect">
                                  <p:stCondLst>
                                    <p:cond delay="0"/>
                                  </p:stCondLst>
                                  <p:childTnLst>
                                    <p:set>
                                      <p:cBhvr>
                                        <p:cTn id="79" dur="1" fill="hold">
                                          <p:stCondLst>
                                            <p:cond delay="0"/>
                                          </p:stCondLst>
                                        </p:cTn>
                                        <p:tgtEl>
                                          <p:spTgt spid="2">
                                            <p:graphicEl>
                                              <a:dgm id="{53DF6662-7B4C-4132-A7BC-60CF82E77731}"/>
                                            </p:graphicEl>
                                          </p:spTgt>
                                        </p:tgtEl>
                                        <p:attrNameLst>
                                          <p:attrName>style.visibility</p:attrName>
                                        </p:attrNameLst>
                                      </p:cBhvr>
                                      <p:to>
                                        <p:strVal val="visible"/>
                                      </p:to>
                                    </p:set>
                                    <p:animEffect transition="in" filter="randombar(vertical)">
                                      <p:cBhvr>
                                        <p:cTn id="80" dur="500"/>
                                        <p:tgtEl>
                                          <p:spTgt spid="2">
                                            <p:graphicEl>
                                              <a:dgm id="{53DF6662-7B4C-4132-A7BC-60CF82E77731}"/>
                                            </p:graphicEl>
                                          </p:spTgt>
                                        </p:tgtEl>
                                      </p:cBhvr>
                                    </p:animEffect>
                                  </p:childTnLst>
                                </p:cTn>
                              </p:par>
                              <p:par>
                                <p:cTn id="81" presetID="14" presetClass="entr" presetSubtype="5" fill="hold"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randombar(vertical)">
                                      <p:cBhvr>
                                        <p:cTn id="83" dur="500"/>
                                        <p:tgtEl>
                                          <p:spTgt spid="22"/>
                                        </p:tgtEl>
                                      </p:cBhvr>
                                    </p:animEffect>
                                  </p:childTnLst>
                                </p:cTn>
                              </p:par>
                            </p:childTnLst>
                          </p:cTn>
                        </p:par>
                      </p:childTnLst>
                    </p:cTn>
                  </p:par>
                  <p:par>
                    <p:cTn id="84" fill="hold">
                      <p:stCondLst>
                        <p:cond delay="indefinite"/>
                      </p:stCondLst>
                      <p:childTnLst>
                        <p:par>
                          <p:cTn id="85" fill="hold">
                            <p:stCondLst>
                              <p:cond delay="0"/>
                            </p:stCondLst>
                            <p:childTnLst>
                              <p:par>
                                <p:cTn id="86" presetID="25" presetClass="entr" presetSubtype="0" fill="hold" nodeType="click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9"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90"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91" dur="1000" fill="hold"/>
                                        <p:tgtEl>
                                          <p:spTgt spid="12"/>
                                        </p:tgtEl>
                                        <p:attrNameLst>
                                          <p:attrName>ppt_h</p:attrName>
                                        </p:attrNameLst>
                                      </p:cBhvr>
                                      <p:tavLst>
                                        <p:tav tm="0">
                                          <p:val>
                                            <p:strVal val="#ppt_h"/>
                                          </p:val>
                                        </p:tav>
                                        <p:tav tm="100000">
                                          <p:val>
                                            <p:strVal val="#ppt_h"/>
                                          </p:val>
                                        </p:tav>
                                      </p:tavLst>
                                    </p:anim>
                                    <p:anim calcmode="lin" valueType="num">
                                      <p:cBhvr>
                                        <p:cTn id="92"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93"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4"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5" dur="1000" decel="50000">
                                          <p:stCondLst>
                                            <p:cond delay="0"/>
                                          </p:stCondLst>
                                        </p:cTn>
                                        <p:tgtEl>
                                          <p:spTgt spid="12"/>
                                        </p:tgtEl>
                                      </p:cBhvr>
                                    </p:animEffect>
                                  </p:childTnLst>
                                </p:cTn>
                              </p:par>
                            </p:childTnLst>
                          </p:cTn>
                        </p:par>
                        <p:par>
                          <p:cTn id="96" fill="hold">
                            <p:stCondLst>
                              <p:cond delay="1000"/>
                            </p:stCondLst>
                            <p:childTnLst>
                              <p:par>
                                <p:cTn id="97" presetID="53" presetClass="entr" presetSubtype="528" fill="hold" grpId="0" nodeType="afterEffect">
                                  <p:stCondLst>
                                    <p:cond delay="0"/>
                                  </p:stCondLst>
                                  <p:childTnLst>
                                    <p:set>
                                      <p:cBhvr>
                                        <p:cTn id="98" dur="1" fill="hold">
                                          <p:stCondLst>
                                            <p:cond delay="0"/>
                                          </p:stCondLst>
                                        </p:cTn>
                                        <p:tgtEl>
                                          <p:spTgt spid="2">
                                            <p:graphicEl>
                                              <a:dgm id="{DEFE3BFD-63AE-46D0-8338-9DA444A1BDAE}"/>
                                            </p:graphicEl>
                                          </p:spTgt>
                                        </p:tgtEl>
                                        <p:attrNameLst>
                                          <p:attrName>style.visibility</p:attrName>
                                        </p:attrNameLst>
                                      </p:cBhvr>
                                      <p:to>
                                        <p:strVal val="visible"/>
                                      </p:to>
                                    </p:set>
                                    <p:anim calcmode="lin" valueType="num">
                                      <p:cBhvr>
                                        <p:cTn id="99" dur="500" fill="hold"/>
                                        <p:tgtEl>
                                          <p:spTgt spid="2">
                                            <p:graphicEl>
                                              <a:dgm id="{DEFE3BFD-63AE-46D0-8338-9DA444A1BDAE}"/>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DEFE3BFD-63AE-46D0-8338-9DA444A1BDAE}"/>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DEFE3BFD-63AE-46D0-8338-9DA444A1BDAE}"/>
                                            </p:graphicEl>
                                          </p:spTgt>
                                        </p:tgtEl>
                                      </p:cBhvr>
                                    </p:animEffect>
                                    <p:anim calcmode="lin" valueType="num">
                                      <p:cBhvr>
                                        <p:cTn id="102" dur="500" fill="hold"/>
                                        <p:tgtEl>
                                          <p:spTgt spid="2">
                                            <p:graphicEl>
                                              <a:dgm id="{DEFE3BFD-63AE-46D0-8338-9DA444A1BDAE}"/>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DEFE3BFD-63AE-46D0-8338-9DA444A1BDAE}"/>
                                            </p:graphicEl>
                                          </p:spTgt>
                                        </p:tgtEl>
                                        <p:attrNameLst>
                                          <p:attrName>ppt_y</p:attrName>
                                        </p:attrNameLst>
                                      </p:cBhvr>
                                      <p:tavLst>
                                        <p:tav tm="0">
                                          <p:val>
                                            <p:fltVal val="0.5"/>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14" presetClass="entr" presetSubtype="5" fill="hold" grpId="0" nodeType="clickEffect">
                                  <p:stCondLst>
                                    <p:cond delay="0"/>
                                  </p:stCondLst>
                                  <p:childTnLst>
                                    <p:set>
                                      <p:cBhvr>
                                        <p:cTn id="107" dur="1" fill="hold">
                                          <p:stCondLst>
                                            <p:cond delay="0"/>
                                          </p:stCondLst>
                                        </p:cTn>
                                        <p:tgtEl>
                                          <p:spTgt spid="2">
                                            <p:graphicEl>
                                              <a:dgm id="{75A5ECA1-1260-4949-AE3C-6090613AD70F}"/>
                                            </p:graphicEl>
                                          </p:spTgt>
                                        </p:tgtEl>
                                        <p:attrNameLst>
                                          <p:attrName>style.visibility</p:attrName>
                                        </p:attrNameLst>
                                      </p:cBhvr>
                                      <p:to>
                                        <p:strVal val="visible"/>
                                      </p:to>
                                    </p:set>
                                    <p:animEffect transition="in" filter="randombar(vertical)">
                                      <p:cBhvr>
                                        <p:cTn id="108" dur="500"/>
                                        <p:tgtEl>
                                          <p:spTgt spid="2">
                                            <p:graphicEl>
                                              <a:dgm id="{75A5ECA1-1260-4949-AE3C-6090613AD70F}"/>
                                            </p:graphicEl>
                                          </p:spTgt>
                                        </p:tgtEl>
                                      </p:cBhvr>
                                    </p:animEffect>
                                  </p:childTnLst>
                                </p:cTn>
                              </p:par>
                              <p:par>
                                <p:cTn id="109" presetID="14" presetClass="entr" presetSubtype="5" fill="hold" nodeType="withEffect">
                                  <p:stCondLst>
                                    <p:cond delay="0"/>
                                  </p:stCondLst>
                                  <p:childTnLst>
                                    <p:set>
                                      <p:cBhvr>
                                        <p:cTn id="110" dur="1" fill="hold">
                                          <p:stCondLst>
                                            <p:cond delay="0"/>
                                          </p:stCondLst>
                                        </p:cTn>
                                        <p:tgtEl>
                                          <p:spTgt spid="24"/>
                                        </p:tgtEl>
                                        <p:attrNameLst>
                                          <p:attrName>style.visibility</p:attrName>
                                        </p:attrNameLst>
                                      </p:cBhvr>
                                      <p:to>
                                        <p:strVal val="visible"/>
                                      </p:to>
                                    </p:set>
                                    <p:animEffect transition="in" filter="randombar(vertical)">
                                      <p:cBhvr>
                                        <p:cTn id="111" dur="500"/>
                                        <p:tgtEl>
                                          <p:spTgt spid="24"/>
                                        </p:tgtEl>
                                      </p:cBhvr>
                                    </p:animEffect>
                                  </p:childTnLst>
                                </p:cTn>
                              </p:par>
                              <p:par>
                                <p:cTn id="112" presetID="14" presetClass="entr" presetSubtype="5" fill="hold" nodeType="with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randombar(vertical)">
                                      <p:cBhvr>
                                        <p:cTn id="114" dur="500"/>
                                        <p:tgtEl>
                                          <p:spTgt spid="26"/>
                                        </p:tgtEl>
                                      </p:cBhvr>
                                    </p:animEffect>
                                  </p:childTnLst>
                                </p:cTn>
                              </p:par>
                              <p:par>
                                <p:cTn id="115" presetID="14" presetClass="entr" presetSubtype="5" fill="hold" nodeType="with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randombar(vertical)">
                                      <p:cBhvr>
                                        <p:cTn id="117" dur="500"/>
                                        <p:tgtEl>
                                          <p:spTgt spid="28"/>
                                        </p:tgtEl>
                                      </p:cBhvr>
                                    </p:animEffect>
                                  </p:childTnLst>
                                </p:cTn>
                              </p:par>
                            </p:childTnLst>
                          </p:cTn>
                        </p:par>
                      </p:childTnLst>
                    </p:cTn>
                  </p:par>
                  <p:par>
                    <p:cTn id="118" fill="hold">
                      <p:stCondLst>
                        <p:cond delay="indefinite"/>
                      </p:stCondLst>
                      <p:childTnLst>
                        <p:par>
                          <p:cTn id="119" fill="hold">
                            <p:stCondLst>
                              <p:cond delay="0"/>
                            </p:stCondLst>
                            <p:childTnLst>
                              <p:par>
                                <p:cTn id="120" presetID="25" presetClass="entr" presetSubtype="0" fill="hold" nodeType="clickEffect">
                                  <p:stCondLst>
                                    <p:cond delay="0"/>
                                  </p:stCondLst>
                                  <p:childTnLst>
                                    <p:set>
                                      <p:cBhvr>
                                        <p:cTn id="121" dur="1" fill="hold">
                                          <p:stCondLst>
                                            <p:cond delay="0"/>
                                          </p:stCondLst>
                                        </p:cTn>
                                        <p:tgtEl>
                                          <p:spTgt spid="14"/>
                                        </p:tgtEl>
                                        <p:attrNameLst>
                                          <p:attrName>style.visibility</p:attrName>
                                        </p:attrNameLst>
                                      </p:cBhvr>
                                      <p:to>
                                        <p:strVal val="visible"/>
                                      </p:to>
                                    </p:set>
                                    <p:anim calcmode="lin" valueType="num">
                                      <p:cBhvr>
                                        <p:cTn id="122"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23"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24"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25" dur="1000" fill="hold"/>
                                        <p:tgtEl>
                                          <p:spTgt spid="14"/>
                                        </p:tgtEl>
                                        <p:attrNameLst>
                                          <p:attrName>ppt_h</p:attrName>
                                        </p:attrNameLst>
                                      </p:cBhvr>
                                      <p:tavLst>
                                        <p:tav tm="0">
                                          <p:val>
                                            <p:strVal val="#ppt_h"/>
                                          </p:val>
                                        </p:tav>
                                        <p:tav tm="100000">
                                          <p:val>
                                            <p:strVal val="#ppt_h"/>
                                          </p:val>
                                        </p:tav>
                                      </p:tavLst>
                                    </p:anim>
                                    <p:anim calcmode="lin" valueType="num">
                                      <p:cBhvr>
                                        <p:cTn id="126"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7"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8"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9" dur="1000" decel="50000">
                                          <p:stCondLst>
                                            <p:cond delay="0"/>
                                          </p:stCondLst>
                                        </p:cTn>
                                        <p:tgtEl>
                                          <p:spTgt spid="14"/>
                                        </p:tgtEl>
                                      </p:cBhvr>
                                    </p:animEffect>
                                  </p:childTnLst>
                                </p:cTn>
                              </p:par>
                            </p:childTnLst>
                          </p:cTn>
                        </p:par>
                        <p:par>
                          <p:cTn id="130" fill="hold">
                            <p:stCondLst>
                              <p:cond delay="1000"/>
                            </p:stCondLst>
                            <p:childTnLst>
                              <p:par>
                                <p:cTn id="131" presetID="53" presetClass="entr" presetSubtype="528" fill="hold" grpId="0" nodeType="afterEffect">
                                  <p:stCondLst>
                                    <p:cond delay="0"/>
                                  </p:stCondLst>
                                  <p:childTnLst>
                                    <p:set>
                                      <p:cBhvr>
                                        <p:cTn id="132" dur="1" fill="hold">
                                          <p:stCondLst>
                                            <p:cond delay="0"/>
                                          </p:stCondLst>
                                        </p:cTn>
                                        <p:tgtEl>
                                          <p:spTgt spid="2">
                                            <p:graphicEl>
                                              <a:dgm id="{8B58166E-5A6E-4E39-A943-90284F6DCE41}"/>
                                            </p:graphicEl>
                                          </p:spTgt>
                                        </p:tgtEl>
                                        <p:attrNameLst>
                                          <p:attrName>style.visibility</p:attrName>
                                        </p:attrNameLst>
                                      </p:cBhvr>
                                      <p:to>
                                        <p:strVal val="visible"/>
                                      </p:to>
                                    </p:set>
                                    <p:anim calcmode="lin" valueType="num">
                                      <p:cBhvr>
                                        <p:cTn id="133" dur="500" fill="hold"/>
                                        <p:tgtEl>
                                          <p:spTgt spid="2">
                                            <p:graphicEl>
                                              <a:dgm id="{8B58166E-5A6E-4E39-A943-90284F6DCE41}"/>
                                            </p:graphicEl>
                                          </p:spTgt>
                                        </p:tgtEl>
                                        <p:attrNameLst>
                                          <p:attrName>ppt_w</p:attrName>
                                        </p:attrNameLst>
                                      </p:cBhvr>
                                      <p:tavLst>
                                        <p:tav tm="0">
                                          <p:val>
                                            <p:fltVal val="0"/>
                                          </p:val>
                                        </p:tav>
                                        <p:tav tm="100000">
                                          <p:val>
                                            <p:strVal val="#ppt_w"/>
                                          </p:val>
                                        </p:tav>
                                      </p:tavLst>
                                    </p:anim>
                                    <p:anim calcmode="lin" valueType="num">
                                      <p:cBhvr>
                                        <p:cTn id="134" dur="500" fill="hold"/>
                                        <p:tgtEl>
                                          <p:spTgt spid="2">
                                            <p:graphicEl>
                                              <a:dgm id="{8B58166E-5A6E-4E39-A943-90284F6DCE41}"/>
                                            </p:graphicEl>
                                          </p:spTgt>
                                        </p:tgtEl>
                                        <p:attrNameLst>
                                          <p:attrName>ppt_h</p:attrName>
                                        </p:attrNameLst>
                                      </p:cBhvr>
                                      <p:tavLst>
                                        <p:tav tm="0">
                                          <p:val>
                                            <p:fltVal val="0"/>
                                          </p:val>
                                        </p:tav>
                                        <p:tav tm="100000">
                                          <p:val>
                                            <p:strVal val="#ppt_h"/>
                                          </p:val>
                                        </p:tav>
                                      </p:tavLst>
                                    </p:anim>
                                    <p:animEffect transition="in" filter="fade">
                                      <p:cBhvr>
                                        <p:cTn id="135" dur="500"/>
                                        <p:tgtEl>
                                          <p:spTgt spid="2">
                                            <p:graphicEl>
                                              <a:dgm id="{8B58166E-5A6E-4E39-A943-90284F6DCE41}"/>
                                            </p:graphicEl>
                                          </p:spTgt>
                                        </p:tgtEl>
                                      </p:cBhvr>
                                    </p:animEffect>
                                    <p:anim calcmode="lin" valueType="num">
                                      <p:cBhvr>
                                        <p:cTn id="136" dur="500" fill="hold"/>
                                        <p:tgtEl>
                                          <p:spTgt spid="2">
                                            <p:graphicEl>
                                              <a:dgm id="{8B58166E-5A6E-4E39-A943-90284F6DCE41}"/>
                                            </p:graphicEl>
                                          </p:spTgt>
                                        </p:tgtEl>
                                        <p:attrNameLst>
                                          <p:attrName>ppt_x</p:attrName>
                                        </p:attrNameLst>
                                      </p:cBhvr>
                                      <p:tavLst>
                                        <p:tav tm="0">
                                          <p:val>
                                            <p:fltVal val="0.5"/>
                                          </p:val>
                                        </p:tav>
                                        <p:tav tm="100000">
                                          <p:val>
                                            <p:strVal val="#ppt_x"/>
                                          </p:val>
                                        </p:tav>
                                      </p:tavLst>
                                    </p:anim>
                                    <p:anim calcmode="lin" valueType="num">
                                      <p:cBhvr>
                                        <p:cTn id="137" dur="500" fill="hold"/>
                                        <p:tgtEl>
                                          <p:spTgt spid="2">
                                            <p:graphicEl>
                                              <a:dgm id="{8B58166E-5A6E-4E39-A943-90284F6DCE41}"/>
                                            </p:graphicEl>
                                          </p:spTgt>
                                        </p:tgtEl>
                                        <p:attrNameLst>
                                          <p:attrName>ppt_y</p:attrName>
                                        </p:attrNameLst>
                                      </p:cBhvr>
                                      <p:tavLst>
                                        <p:tav tm="0">
                                          <p:val>
                                            <p:fltVal val="0.5"/>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14" presetClass="entr" presetSubtype="5" fill="hold" grpId="0" nodeType="clickEffect">
                                  <p:stCondLst>
                                    <p:cond delay="0"/>
                                  </p:stCondLst>
                                  <p:childTnLst>
                                    <p:set>
                                      <p:cBhvr>
                                        <p:cTn id="141" dur="1" fill="hold">
                                          <p:stCondLst>
                                            <p:cond delay="0"/>
                                          </p:stCondLst>
                                        </p:cTn>
                                        <p:tgtEl>
                                          <p:spTgt spid="2">
                                            <p:graphicEl>
                                              <a:dgm id="{6C228FAD-8A71-42AC-B3BE-D879487E1848}"/>
                                            </p:graphicEl>
                                          </p:spTgt>
                                        </p:tgtEl>
                                        <p:attrNameLst>
                                          <p:attrName>style.visibility</p:attrName>
                                        </p:attrNameLst>
                                      </p:cBhvr>
                                      <p:to>
                                        <p:strVal val="visible"/>
                                      </p:to>
                                    </p:set>
                                    <p:animEffect transition="in" filter="randombar(vertical)">
                                      <p:cBhvr>
                                        <p:cTn id="142" dur="500"/>
                                        <p:tgtEl>
                                          <p:spTgt spid="2">
                                            <p:graphicEl>
                                              <a:dgm id="{6C228FAD-8A71-42AC-B3BE-D879487E1848}"/>
                                            </p:graphicEl>
                                          </p:spTgt>
                                        </p:tgtEl>
                                      </p:cBhvr>
                                    </p:animEffect>
                                  </p:childTnLst>
                                </p:cTn>
                              </p:par>
                              <p:par>
                                <p:cTn id="143" presetID="14" presetClass="entr" presetSubtype="5" fill="hold" nodeType="withEffect">
                                  <p:stCondLst>
                                    <p:cond delay="0"/>
                                  </p:stCondLst>
                                  <p:childTnLst>
                                    <p:set>
                                      <p:cBhvr>
                                        <p:cTn id="144" dur="1" fill="hold">
                                          <p:stCondLst>
                                            <p:cond delay="0"/>
                                          </p:stCondLst>
                                        </p:cTn>
                                        <p:tgtEl>
                                          <p:spTgt spid="30"/>
                                        </p:tgtEl>
                                        <p:attrNameLst>
                                          <p:attrName>style.visibility</p:attrName>
                                        </p:attrNameLst>
                                      </p:cBhvr>
                                      <p:to>
                                        <p:strVal val="visible"/>
                                      </p:to>
                                    </p:set>
                                    <p:animEffect transition="in" filter="randombar(vertical)">
                                      <p:cBhvr>
                                        <p:cTn id="1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ru-RU"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КОИ ЖЕНИ ИМАЛЕ ДАР НА ПРОРОШУВАЊЕ?</a:t>
            </a:r>
            <a:endParaRPr lang="es-ES"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endParaRPr>
          </a:p>
        </p:txBody>
      </p:sp>
      <p:sp>
        <p:nvSpPr>
          <p:cNvPr id="5" name="CuadroTexto 4">
            <a:extLst>
              <a:ext uri="{FF2B5EF4-FFF2-40B4-BE49-F238E27FC236}">
                <a16:creationId xmlns:a16="http://schemas.microsoft.com/office/drawing/2014/main" id="{1E80F798-272D-8E5C-00BE-A8FEA7621B4E}"/>
              </a:ext>
            </a:extLst>
          </p:cNvPr>
          <p:cNvSpPr txBox="1"/>
          <p:nvPr/>
        </p:nvSpPr>
        <p:spPr>
          <a:xfrm>
            <a:off x="323850" y="678390"/>
            <a:ext cx="11544298" cy="369332"/>
          </a:xfrm>
          <a:prstGeom prst="rect">
            <a:avLst/>
          </a:prstGeom>
          <a:noFill/>
        </p:spPr>
        <p:txBody>
          <a:bodyPr wrap="square">
            <a:spAutoFit/>
            <a:scene3d>
              <a:camera prst="orthographicFront"/>
              <a:lightRig rig="threePt" dir="t"/>
            </a:scene3d>
            <a:sp3d extrusionH="57150">
              <a:bevelT w="38100" h="38100"/>
            </a:sp3d>
          </a:bodyPr>
          <a:lstStyle/>
          <a:p>
            <a:pPr algn="ctr"/>
            <a:r>
              <a:rPr lang="ru-RU" b="1" dirty="0">
                <a:solidFill>
                  <a:schemeClr val="accent5">
                    <a:lumMod val="75000"/>
                  </a:schemeClr>
                </a:solidFill>
                <a:latin typeface="Comic Sans MS" panose="030F0702030302020204" pitchFamily="66" charset="0"/>
              </a:rPr>
              <a:t>„Во тоа време судеше над Израел пророчицата Девора, жената Лапидотова“ (Судии 4:4)</a:t>
            </a:r>
            <a:endParaRPr lang="es-ES" sz="1400" b="1" dirty="0">
              <a:solidFill>
                <a:schemeClr val="accent5">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AF29E29F-A6B4-00E0-67DB-25E117F21960}"/>
              </a:ext>
            </a:extLst>
          </p:cNvPr>
          <p:cNvSpPr txBox="1"/>
          <p:nvPr/>
        </p:nvSpPr>
        <p:spPr>
          <a:xfrm>
            <a:off x="220655" y="1084550"/>
            <a:ext cx="9262865" cy="1200329"/>
          </a:xfrm>
          <a:prstGeom prst="rect">
            <a:avLst/>
          </a:prstGeom>
          <a:noFill/>
        </p:spPr>
        <p:txBody>
          <a:bodyPr wrap="square" rtlCol="0">
            <a:spAutoFit/>
          </a:bodyPr>
          <a:lstStyle/>
          <a:p>
            <a:pPr>
              <a:spcBef>
                <a:spcPts val="600"/>
              </a:spcBef>
            </a:pPr>
            <a:r>
              <a:rPr lang="ru-RU" b="1" dirty="0"/>
              <a:t>Стариот завет споменува пет пророчици. Една од нив, Ноадија, била лажен пророк (Неем</a:t>
            </a:r>
            <a:r>
              <a:rPr lang="mk-MK" b="1" dirty="0" err="1"/>
              <a:t>ија</a:t>
            </a:r>
            <a:r>
              <a:rPr lang="ru-RU" b="1" dirty="0"/>
              <a:t>. 6:14). Во врска со друга, жената на Исаија, не знаеме дали таа е наречена пророчица затоа што го поседувала тој дар или затоа што била жена на пророкот (Исаија</a:t>
            </a:r>
            <a:r>
              <a:rPr lang="de-DE" b="1" dirty="0"/>
              <a:t> </a:t>
            </a:r>
            <a:r>
              <a:rPr lang="ru-RU" b="1" dirty="0"/>
              <a:t>8:3).</a:t>
            </a:r>
            <a:endParaRPr lang="es-ES" b="1" dirty="0"/>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mk-MK" b="1" dirty="0">
                <a:solidFill>
                  <a:schemeClr val="accent1">
                    <a:lumMod val="40000"/>
                    <a:lumOff val="60000"/>
                  </a:schemeClr>
                </a:solidFill>
                <a:effectLst>
                  <a:outerShdw blurRad="38100" dist="38100" dir="2700000" algn="tl">
                    <a:srgbClr val="000000">
                      <a:alpha val="43137"/>
                    </a:srgbClr>
                  </a:outerShdw>
                </a:effectLst>
              </a:rPr>
              <a:t>ХУЛДА.</a:t>
            </a:r>
            <a:r>
              <a:rPr lang="ru-RU" b="1" dirty="0">
                <a:effectLst>
                  <a:outerShdw blurRad="38100" dist="38100" dir="2700000" algn="tl">
                    <a:srgbClr val="000000">
                      <a:alpha val="43137"/>
                    </a:srgbClr>
                  </a:outerShdw>
                </a:effectLst>
              </a:rPr>
              <a:t> Јосија се консултирал со неа за пронајдената книга на Законот. Освен што одговорила на прашањето на царот, таа му упатила и охрабрувачки зборови (2 Цареви 22:14-20).</a:t>
            </a:r>
            <a:endParaRPr lang="es-ES" b="1" dirty="0">
              <a:effectLst>
                <a:outerShdw blurRad="38100" dist="38100" dir="2700000" algn="tl">
                  <a:srgbClr val="000000">
                    <a:alpha val="43137"/>
                  </a:srgbClr>
                </a:outerShdw>
              </a:effectLst>
            </a:endParaRPr>
          </a:p>
        </p:txBody>
      </p:sp>
      <p:sp>
        <p:nvSpPr>
          <p:cNvPr id="9" name="CuadroTexto 8">
            <a:extLst>
              <a:ext uri="{FF2B5EF4-FFF2-40B4-BE49-F238E27FC236}">
                <a16:creationId xmlns:a16="http://schemas.microsoft.com/office/drawing/2014/main" id="{8E5D6870-6626-960C-88D0-212B02B9D836}"/>
              </a:ext>
            </a:extLst>
          </p:cNvPr>
          <p:cNvSpPr txBox="1"/>
          <p:nvPr/>
        </p:nvSpPr>
        <p:spPr>
          <a:xfrm>
            <a:off x="4306221" y="4413493"/>
            <a:ext cx="3600000"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mk-MK" b="1" dirty="0">
                <a:solidFill>
                  <a:schemeClr val="accent2">
                    <a:lumMod val="40000"/>
                    <a:lumOff val="60000"/>
                  </a:schemeClr>
                </a:solidFill>
                <a:effectLst>
                  <a:outerShdw blurRad="38100" dist="38100" dir="2700000" algn="tl">
                    <a:srgbClr val="000000">
                      <a:alpha val="43137"/>
                    </a:srgbClr>
                  </a:outerShdw>
                </a:effectLst>
              </a:rPr>
              <a:t>ДЕВОРА</a:t>
            </a:r>
            <a:r>
              <a:rPr lang="es-ES" b="1" dirty="0">
                <a:effectLst>
                  <a:outerShdw blurRad="38100" dist="38100" dir="2700000" algn="tl">
                    <a:srgbClr val="000000">
                      <a:alpha val="43137"/>
                    </a:srgbClr>
                  </a:outerShdw>
                </a:effectLst>
              </a:rPr>
              <a:t>.</a:t>
            </a:r>
            <a:r>
              <a:rPr lang="ru-RU" b="1" dirty="0">
                <a:effectLst>
                  <a:outerShdw blurRad="38100" dist="38100" dir="2700000" algn="tl">
                    <a:srgbClr val="000000">
                      <a:alpha val="43137"/>
                    </a:srgbClr>
                  </a:outerShdw>
                </a:effectLst>
              </a:rPr>
              <a:t> Таа ја држеше двојната функција на пророчица и судија и го водеше народот во битката против Сисара, заедно со Барак. По победата, таа испеа пророчка песна на пофалба (Судии 4:4-9; 5:1).</a:t>
            </a:r>
            <a:endParaRPr lang="es-ES" b="1" dirty="0">
              <a:effectLst>
                <a:outerShdw blurRad="38100" dist="38100" dir="2700000" algn="tl">
                  <a:srgbClr val="000000">
                    <a:alpha val="43137"/>
                  </a:srgbClr>
                </a:outerShdw>
              </a:effectLst>
            </a:endParaRP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mk-MK" b="1" dirty="0">
                <a:solidFill>
                  <a:schemeClr val="accent4">
                    <a:lumMod val="40000"/>
                    <a:lumOff val="60000"/>
                  </a:schemeClr>
                </a:solidFill>
                <a:effectLst>
                  <a:outerShdw blurRad="38100" dist="38100" dir="2700000" algn="tl">
                    <a:srgbClr val="000000">
                      <a:alpha val="43137"/>
                    </a:srgbClr>
                  </a:outerShdw>
                </a:effectLst>
              </a:rPr>
              <a:t>МАРИЈА</a:t>
            </a:r>
            <a:r>
              <a:rPr lang="es-ES" b="1" dirty="0">
                <a:effectLst>
                  <a:outerShdw blurRad="38100" dist="38100" dir="2700000" algn="tl">
                    <a:srgbClr val="000000">
                      <a:alpha val="43137"/>
                    </a:srgbClr>
                  </a:outerShdw>
                </a:effectLst>
              </a:rPr>
              <a:t>.</a:t>
            </a:r>
            <a:r>
              <a:rPr lang="mk-MK" b="1" dirty="0">
                <a:effectLst>
                  <a:outerShdw blurRad="38100" dist="38100" dir="2700000" algn="tl">
                    <a:srgbClr val="000000">
                      <a:alpha val="43137"/>
                    </a:srgbClr>
                  </a:outerShdw>
                </a:effectLst>
              </a:rPr>
              <a:t> </a:t>
            </a:r>
            <a:r>
              <a:rPr lang="ru-RU" b="1" dirty="0">
                <a:effectLst>
                  <a:outerShdw blurRad="38100" dist="38100" dir="2700000" algn="tl">
                    <a:srgbClr val="000000">
                      <a:alpha val="43137"/>
                    </a:srgbClr>
                  </a:outerShdw>
                </a:effectLst>
              </a:rPr>
              <a:t>Како пророчица, таа ги водеше жените во песна по преминувањето на Црвеното Море. Исто така, им помагаше на своите браќа да го водат народот за време на нивното поклонение во пустината (2. Мојсеева 15:20; Мих. 6:4).</a:t>
            </a:r>
            <a:endParaRPr lang="es-ES" b="1" dirty="0">
              <a:effectLst>
                <a:outerShdw blurRad="38100" dist="38100" dir="2700000" algn="tl">
                  <a:srgbClr val="000000">
                    <a:alpha val="43137"/>
                  </a:srgbClr>
                </a:outerShdw>
              </a:effectLst>
            </a:endParaRP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306222" y="2275456"/>
            <a:ext cx="3599998"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82" t="12416" r="8315" b="25963"/>
          <a:stretch>
            <a:fillRect/>
          </a:stretch>
        </p:blipFill>
        <p:spPr>
          <a:xfrm>
            <a:off x="9483520"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0"/>
            <a:ext cx="12191999" cy="584775"/>
          </a:xfrm>
          <a:prstGeom prst="rect">
            <a:avLst/>
          </a:prstGeom>
          <a:noFill/>
        </p:spPr>
        <p:txBody>
          <a:bodyPr wrap="square">
            <a:spAutoFit/>
          </a:bodyPr>
          <a:lstStyle/>
          <a:p>
            <a:pPr algn="ctr"/>
            <a:r>
              <a:rPr lang="ru-RU" sz="3200" b="1" dirty="0">
                <a:ln w="0"/>
                <a:solidFill>
                  <a:schemeClr val="bg1"/>
                </a:solidFill>
                <a:effectLst>
                  <a:innerShdw blurRad="63500" dist="50800" dir="13500000">
                    <a:srgbClr val="000000">
                      <a:alpha val="50000"/>
                    </a:srgbClr>
                  </a:innerShdw>
                </a:effectLst>
              </a:rPr>
              <a:t>КАКВИ КАРАКТЕРИСТИКИ ИМАЛЕ ЛАЖНИТЕ ПРОРОЦИ?</a:t>
            </a:r>
            <a:endParaRPr lang="es-ES" sz="3200" b="1" dirty="0">
              <a:ln w="0"/>
              <a:solidFill>
                <a:schemeClr val="bg1"/>
              </a:solidFill>
              <a:effectLst>
                <a:innerShdw blurRad="63500" dist="50800" dir="13500000">
                  <a:srgbClr val="000000">
                    <a:alpha val="50000"/>
                  </a:srgbClr>
                </a:innerShdw>
              </a:effectLst>
            </a:endParaRPr>
          </a:p>
        </p:txBody>
      </p:sp>
      <p:sp>
        <p:nvSpPr>
          <p:cNvPr id="5" name="CuadroTexto 4">
            <a:extLst>
              <a:ext uri="{FF2B5EF4-FFF2-40B4-BE49-F238E27FC236}">
                <a16:creationId xmlns:a16="http://schemas.microsoft.com/office/drawing/2014/main" id="{605BB96E-467C-F5C6-C590-E50432DA89A5}"/>
              </a:ext>
            </a:extLst>
          </p:cNvPr>
          <p:cNvSpPr txBox="1"/>
          <p:nvPr/>
        </p:nvSpPr>
        <p:spPr>
          <a:xfrm>
            <a:off x="119062" y="463681"/>
            <a:ext cx="11953874" cy="923330"/>
          </a:xfrm>
          <a:prstGeom prst="rect">
            <a:avLst/>
          </a:prstGeom>
          <a:noFill/>
        </p:spPr>
        <p:txBody>
          <a:bodyPr wrap="square">
            <a:spAutoFit/>
          </a:bodyPr>
          <a:lstStyle/>
          <a:p>
            <a:pPr algn="ctr"/>
            <a:r>
              <a:rPr lang="ru-RU"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„Тогаш Господ ми рече: „Пророците пророкуваат лаги во Мое име. Јас не сум ги испратил, ниту сум ги поставил, ниту сум им зборувал. Тие ви пророкуваат лажни виденија, гатања, безвредни работи и измама на сопствениот ум.“ (Еремија 14:14)</a:t>
            </a:r>
            <a:endParaRPr lang="es-ES" sz="14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400175"/>
            <a:ext cx="8324850" cy="584775"/>
          </a:xfrm>
          <a:prstGeom prst="rect">
            <a:avLst/>
          </a:prstGeom>
          <a:noFill/>
        </p:spPr>
        <p:txBody>
          <a:bodyPr wrap="square" rtlCol="0">
            <a:spAutoFit/>
          </a:bodyPr>
          <a:lstStyle/>
          <a:p>
            <a:pPr>
              <a:spcBef>
                <a:spcPts val="600"/>
              </a:spcBef>
            </a:pPr>
            <a:r>
              <a:rPr lang="ru-RU" sz="1600" b="1" dirty="0"/>
              <a:t>Не сите што пророкувале го правеле тоа затоа што примиле порака од Бога (Ер. 14:14). Која била нивната порака и зошто ја пренеле?</a:t>
            </a:r>
            <a:endParaRPr lang="es-ES" sz="1600" b="1" dirty="0"/>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2782022612"/>
              </p:ext>
            </p:extLst>
          </p:nvPr>
        </p:nvGraphicFramePr>
        <p:xfrm>
          <a:off x="119062" y="2010176"/>
          <a:ext cx="7902291" cy="1580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0" y="3670578"/>
            <a:ext cx="8142973" cy="923330"/>
          </a:xfrm>
          <a:prstGeom prst="rect">
            <a:avLst/>
          </a:prstGeom>
          <a:noFill/>
        </p:spPr>
        <p:txBody>
          <a:bodyPr wrap="square" rtlCol="0">
            <a:spAutoFit/>
          </a:bodyPr>
          <a:lstStyle/>
          <a:p>
            <a:pPr>
              <a:spcBef>
                <a:spcPts val="600"/>
              </a:spcBef>
            </a:pPr>
            <a:r>
              <a:rPr lang="ru-RU" b="1" dirty="0"/>
              <a:t>Зошто некој би тврдел дека зборува во име на Бога кога знае дека тоа не е вистина? Самоизмама? Желба за признание или финансиска или друга добивка?</a:t>
            </a:r>
            <a:endParaRPr lang="es-ES" b="1" dirty="0"/>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468935" y="1520793"/>
            <a:ext cx="3604000" cy="2898607"/>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5965018"/>
            <a:ext cx="8324850" cy="646331"/>
          </a:xfrm>
          <a:prstGeom prst="rect">
            <a:avLst/>
          </a:prstGeom>
          <a:noFill/>
        </p:spPr>
        <p:txBody>
          <a:bodyPr wrap="square">
            <a:spAutoFit/>
          </a:bodyPr>
          <a:lstStyle/>
          <a:p>
            <a:pPr>
              <a:spcBef>
                <a:spcPts val="600"/>
              </a:spcBef>
            </a:pPr>
            <a:r>
              <a:rPr lang="ru-RU" b="1" dirty="0"/>
              <a:t>Вистинскиот пророк секогаш предупредува за опасностите од гревот и ги охрабрува луѓето да бидат верни без оглед на последиците.</a:t>
            </a:r>
            <a:endParaRPr lang="es-ES" b="1" dirty="0"/>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0" y="4712896"/>
            <a:ext cx="8142974" cy="1200329"/>
          </a:xfrm>
          <a:prstGeom prst="rect">
            <a:avLst/>
          </a:prstGeom>
          <a:noFill/>
        </p:spPr>
        <p:txBody>
          <a:bodyPr wrap="square">
            <a:spAutoFit/>
          </a:bodyPr>
          <a:lstStyle/>
          <a:p>
            <a:pPr lvl="0">
              <a:spcBef>
                <a:spcPts val="600"/>
              </a:spcBef>
              <a:defRPr/>
            </a:pPr>
            <a:r>
              <a:rPr lang="ru-RU" b="1" dirty="0">
                <a:solidFill>
                  <a:prstClr val="black"/>
                </a:solidFill>
              </a:rPr>
              <a:t>Најтажната работа кај лажните пророци е што има луѓе кои ги слушаат и ги следат. Им се допаѓа она што го кажуваат бидејќи тоа не бара никаков напор и не им ја возбудува совеста. Но, следењето на нивниот пат води само до смрт.</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395537" y="807214"/>
            <a:ext cx="7400925" cy="5262979"/>
          </a:xfrm>
          <a:prstGeom prst="rect">
            <a:avLst/>
          </a:prstGeom>
          <a:noFill/>
        </p:spPr>
        <p:txBody>
          <a:bodyPr wrap="square">
            <a:spAutoFit/>
          </a:bodyPr>
          <a:lstStyle/>
          <a:p>
            <a:pPr>
              <a:spcBef>
                <a:spcPts val="600"/>
              </a:spcBef>
            </a:pPr>
            <a:r>
              <a:rPr lang="ru-RU" sz="2800" b="1" dirty="0">
                <a:solidFill>
                  <a:srgbClr val="522E00"/>
                </a:solidFill>
                <a:latin typeface="Constantia" panose="02030602050306030303" pitchFamily="18" charset="0"/>
              </a:rPr>
              <a:t>„Ниеден апостол или пророк никогаш не тврдел дека живеел без грев. Луѓе кои живееле најблиску до Бога, луѓе кои ги жртвувале своите животи наместо свесно да извршат грешен чин, луѓе кои Бог ги почестил со божествена светлина и сила, ја признале својата грешна природа. Тие не ја ставале својата доверба во телото, не тврделе дека ја поседуваат својата праведност, туку целосно се потпирале на праведноста Христова.“</a:t>
            </a:r>
            <a:endParaRPr lang="es-ES" sz="2800" b="1" dirty="0">
              <a:solidFill>
                <a:srgbClr val="522E00"/>
              </a:solidFill>
              <a:latin typeface="Constantia" panose="02030602050306030303" pitchFamily="18" charset="0"/>
            </a:endParaRPr>
          </a:p>
        </p:txBody>
      </p:sp>
      <p:sp>
        <p:nvSpPr>
          <p:cNvPr id="4" name="CuadroTexto 3">
            <a:extLst>
              <a:ext uri="{FF2B5EF4-FFF2-40B4-BE49-F238E27FC236}">
                <a16:creationId xmlns:a16="http://schemas.microsoft.com/office/drawing/2014/main" id="{A643C3F2-E958-202D-A63B-184AE1AAC4F2}"/>
              </a:ext>
            </a:extLst>
          </p:cNvPr>
          <p:cNvSpPr txBox="1"/>
          <p:nvPr/>
        </p:nvSpPr>
        <p:spPr>
          <a:xfrm>
            <a:off x="6074739" y="5981199"/>
            <a:ext cx="3924151" cy="338554"/>
          </a:xfrm>
          <a:prstGeom prst="rect">
            <a:avLst/>
          </a:prstGeom>
          <a:noFill/>
        </p:spPr>
        <p:txBody>
          <a:bodyPr wrap="none" rtlCol="0">
            <a:spAutoFit/>
          </a:bodyPr>
          <a:lstStyle/>
          <a:p>
            <a:pPr algn="r"/>
            <a:r>
              <a:rPr lang="ru-RU" sz="1600" b="1" dirty="0">
                <a:solidFill>
                  <a:srgbClr val="522E00"/>
                </a:solidFill>
              </a:rPr>
              <a:t>Е. Г. В. (Делата на апостолите, стр. 448)</a:t>
            </a:r>
            <a:endParaRPr lang="es-ES" sz="1600" b="1" dirty="0">
              <a:solidFill>
                <a:srgbClr val="522E00"/>
              </a:solidFill>
            </a:endParaRP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mk-MK" sz="3600" b="1" dirty="0">
                <a:ln w="6600">
                  <a:solidFill>
                    <a:srgbClr val="F85C84"/>
                  </a:solidFill>
                  <a:prstDash val="solid"/>
                </a:ln>
                <a:solidFill>
                  <a:srgbClr val="FFFFFF"/>
                </a:solidFill>
                <a:effectLst>
                  <a:outerShdw dist="38100" dir="2700000" algn="tl" rotWithShape="0">
                    <a:srgbClr val="F85C84"/>
                  </a:outerShdw>
                </a:effectLst>
              </a:rPr>
              <a:t>ДОДАТОК</a:t>
            </a:r>
            <a:r>
              <a:rPr lang="es-ES" sz="3600" b="1" dirty="0">
                <a:ln w="6600">
                  <a:solidFill>
                    <a:srgbClr val="F85C84"/>
                  </a:solidFill>
                  <a:prstDash val="solid"/>
                </a:ln>
                <a:solidFill>
                  <a:srgbClr val="FFFFFF"/>
                </a:solidFill>
                <a:effectLst>
                  <a:outerShdw dist="38100" dir="2700000" algn="tl" rotWithShape="0">
                    <a:srgbClr val="F85C84"/>
                  </a:outerShdw>
                </a:effectLst>
              </a:rPr>
              <a:t>:</a:t>
            </a:r>
            <a:r>
              <a:rPr lang="es-ES" sz="3600" b="1" dirty="0">
                <a:ln w="6600">
                  <a:solidFill>
                    <a:schemeClr val="accent2"/>
                  </a:solidFill>
                  <a:prstDash val="solid"/>
                </a:ln>
                <a:solidFill>
                  <a:srgbClr val="FFFFFF"/>
                </a:solidFill>
                <a:effectLst>
                  <a:outerShdw dist="38100" dir="2700000" algn="tl" rotWithShape="0">
                    <a:schemeClr val="accent2"/>
                  </a:outerShdw>
                </a:effectLst>
              </a:rPr>
              <a:t> </a:t>
            </a:r>
            <a:r>
              <a:rPr lang="ru-RU" sz="3600" b="1" dirty="0">
                <a:ln w="6600">
                  <a:solidFill>
                    <a:schemeClr val="accent2"/>
                  </a:solidFill>
                  <a:prstDash val="solid"/>
                </a:ln>
                <a:solidFill>
                  <a:srgbClr val="FFFFFF"/>
                </a:solidFill>
                <a:effectLst>
                  <a:outerShdw dist="38100" dir="2700000" algn="tl" rotWithShape="0">
                    <a:schemeClr val="accent2"/>
                  </a:outerShdw>
                </a:effectLst>
              </a:rPr>
              <a:t>ПРОРОЧНИЧКИОТ ПОВИК НА ЕЛЕН Г. ВАЈТ</a:t>
            </a:r>
            <a:endParaRPr lang="es-ES" sz="36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49" y="809625"/>
            <a:ext cx="9462407" cy="923330"/>
          </a:xfrm>
          <a:prstGeom prst="rect">
            <a:avLst/>
          </a:prstGeom>
          <a:noFill/>
        </p:spPr>
        <p:txBody>
          <a:bodyPr wrap="square" rtlCol="0">
            <a:spAutoFit/>
          </a:bodyPr>
          <a:lstStyle/>
          <a:p>
            <a:pPr>
              <a:spcBef>
                <a:spcPts val="600"/>
              </a:spcBef>
            </a:pPr>
            <a:r>
              <a:rPr lang="ru-RU" b="1" dirty="0"/>
              <a:t>По нејзиното прво видение, Елена се чувствувала лошо подготвена да ја исполни својата пророчка служба. Со лошо здравје и ограничено образование, 17-годишната девојка се чувствувала недостојна и неспособна да го изврши својот повик.</a:t>
            </a:r>
            <a:endParaRPr lang="es-ES" b="1" dirty="0"/>
          </a:p>
        </p:txBody>
      </p:sp>
      <p:sp>
        <p:nvSpPr>
          <p:cNvPr id="7" name="CuadroTexto 6">
            <a:extLst>
              <a:ext uri="{FF2B5EF4-FFF2-40B4-BE49-F238E27FC236}">
                <a16:creationId xmlns:a16="http://schemas.microsoft.com/office/drawing/2014/main" id="{1268696E-A70C-60B4-A3CF-20CD3C4673FD}"/>
              </a:ext>
            </a:extLst>
          </p:cNvPr>
          <p:cNvSpPr txBox="1"/>
          <p:nvPr/>
        </p:nvSpPr>
        <p:spPr>
          <a:xfrm>
            <a:off x="5131252" y="3748891"/>
            <a:ext cx="4016829" cy="2862322"/>
          </a:xfrm>
          <a:prstGeom prst="rect">
            <a:avLst/>
          </a:prstGeom>
          <a:noFill/>
        </p:spPr>
        <p:txBody>
          <a:bodyPr wrap="square">
            <a:spAutoFit/>
          </a:bodyPr>
          <a:lstStyle/>
          <a:p>
            <a:pPr>
              <a:spcBef>
                <a:spcPts val="600"/>
              </a:spcBef>
            </a:pPr>
            <a:r>
              <a:rPr lang="ru-RU" sz="2000" b="1" dirty="0"/>
              <a:t>Неговата служба беше клучна во воспоставувањето на адвентистичките здравствени и образовни системи, а тој остави зад себе приближно 100.000 страници инспирирани списи кои продолжуваат да пренесуваат божествени поуки низ целиот свет.</a:t>
            </a:r>
            <a:endParaRPr lang="es-ES" sz="2000" b="1" dirty="0"/>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783268" y="809626"/>
            <a:ext cx="2085566" cy="2015935"/>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0048" y="2825561"/>
            <a:ext cx="9124949" cy="923330"/>
          </a:xfrm>
          <a:prstGeom prst="rect">
            <a:avLst/>
          </a:prstGeom>
          <a:noFill/>
        </p:spPr>
        <p:txBody>
          <a:bodyPr wrap="square">
            <a:spAutoFit/>
          </a:bodyPr>
          <a:lstStyle/>
          <a:p>
            <a:pPr lvl="0">
              <a:spcBef>
                <a:spcPts val="600"/>
              </a:spcBef>
              <a:defRPr/>
            </a:pPr>
            <a:r>
              <a:rPr lang="ru-RU" b="1" dirty="0">
                <a:solidFill>
                  <a:prstClr val="black"/>
                </a:solidFill>
              </a:rPr>
              <a:t>За помалку од дваесет години, откако доби многу визии и поддржана од нејзиниот сопруг - Џејми Вајт - таа помогна да се создадат темелите на адвентистичката црква на седмиот ден (официјално основана во 1863 година).</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5" y="1825288"/>
            <a:ext cx="9383223" cy="923330"/>
          </a:xfrm>
          <a:prstGeom prst="rect">
            <a:avLst/>
          </a:prstGeom>
          <a:noFill/>
        </p:spPr>
        <p:txBody>
          <a:bodyPr wrap="square">
            <a:spAutoFit/>
          </a:bodyPr>
          <a:lstStyle/>
          <a:p>
            <a:pPr lvl="0">
              <a:spcBef>
                <a:spcPts val="600"/>
              </a:spcBef>
              <a:defRPr/>
            </a:pPr>
            <a:r>
              <a:rPr lang="ru-RU" b="1" dirty="0">
                <a:solidFill>
                  <a:prstClr val="black"/>
                </a:solidFill>
              </a:rPr>
              <a:t>Една недела по нејзиното прво видение, таа имаше второ видение во кое беше предупредена за предизвиците со кои ќе се соочи. По многу молитви и охрабрена од некои од нејзините браќа и сестри, Елен конечно го прифати својот повик.</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1377</Words>
  <Application>Microsoft Office PowerPoint</Application>
  <PresentationFormat>Panorámica</PresentationFormat>
  <Paragraphs>62</Paragraphs>
  <Slides>10</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vt:i4>
      </vt:variant>
    </vt:vector>
  </HeadingPairs>
  <TitlesOfParts>
    <vt:vector size="16" baseType="lpstr">
      <vt:lpstr>Arial</vt:lpstr>
      <vt:lpstr>Constantia</vt:lpstr>
      <vt:lpstr>Aptos Display</vt:lpstr>
      <vt:lpstr>Aptos</vt:lpstr>
      <vt:lpstr>Comic Sans MS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77</cp:revision>
  <dcterms:created xsi:type="dcterms:W3CDTF">2026-09-19T14:53:33Z</dcterms:created>
  <dcterms:modified xsi:type="dcterms:W3CDTF">2026-09-29T20:08:57Z</dcterms:modified>
</cp:coreProperties>
</file>