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756" r:id="rId1"/>
  </p:sldMasterIdLst>
  <p:sldIdLst>
    <p:sldId id="256" r:id="rId2"/>
    <p:sldId id="257" r:id="rId3"/>
    <p:sldId id="258" r:id="rId4"/>
    <p:sldId id="262" r:id="rId5"/>
    <p:sldId id="263" r:id="rId6"/>
    <p:sldId id="264" r:id="rId7"/>
    <p:sldId id="259" r:id="rId8"/>
    <p:sldId id="261" r:id="rId9"/>
    <p:sldId id="260" r:id="rId10"/>
    <p:sldId id="265" r:id="rId11"/>
  </p:sldIdLst>
  <p:sldSz cx="9144000" cy="6858000" type="screen4x3"/>
  <p:notesSz cx="6858000" cy="9144000"/>
  <p:embeddedFontLst>
    <p:embeddedFont>
      <p:font typeface="Blackletter686 BT" panose="03040802020608040804"/>
      <p:regular r:id="rId12"/>
    </p:embeddedFont>
    <p:embeddedFont>
      <p:font typeface="Centaur" panose="02030504050205020304" pitchFamily="18" charset="0"/>
      <p:regular r:id="rId13"/>
    </p:embeddedFont>
    <p:embeddedFont>
      <p:font typeface="Giddyup Std" panose="03050402040302040404" pitchFamily="66" charset="0"/>
      <p:regular r:id="rId14"/>
    </p:embeddedFont>
    <p:embeddedFont>
      <p:font typeface="Wingdings 2" panose="05020102010507070707" pitchFamily="18" charset="2"/>
      <p:regular r:id="rId15"/>
    </p:embeddedFont>
  </p:embeddedFontLst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836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font" Target="fonts/font2.fntdata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font" Target="fonts/font1.fntdata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4.fntdata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3.fntdata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#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1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2BD5061F-1727-415D-BCC2-8DF026E471CD}" type="doc">
      <dgm:prSet loTypeId="urn:microsoft.com/office/officeart/2005/8/layout/lProcess3" loCatId="process" qsTypeId="urn:microsoft.com/office/officeart/2005/8/quickstyle/3d2#1" qsCatId="3D" csTypeId="urn:microsoft.com/office/officeart/2005/8/colors/colorful1#1" csCatId="colorful" phldr="1"/>
      <dgm:spPr/>
      <dgm:t>
        <a:bodyPr/>
        <a:lstStyle/>
        <a:p>
          <a:endParaRPr lang="es-ES"/>
        </a:p>
      </dgm:t>
    </dgm:pt>
    <dgm:pt modelId="{6B50A679-7876-4392-9E31-4C4AFF8C2B8A}">
      <dgm:prSet phldrT="[Texto]"/>
      <dgm:spPr/>
      <dgm:t>
        <a:bodyPr/>
        <a:lstStyle/>
        <a:p>
          <a:r>
            <a:rPr lang="mk-MK" dirty="0"/>
            <a:t>германски</a:t>
          </a:r>
          <a:endParaRPr lang="es-ES" dirty="0"/>
        </a:p>
      </dgm:t>
    </dgm:pt>
    <dgm:pt modelId="{1A9DB1D0-E0AC-4BF9-927A-2B6F60696D08}" type="parTrans" cxnId="{3309E58D-DC99-4411-97B2-4DF498372B83}">
      <dgm:prSet/>
      <dgm:spPr/>
      <dgm:t>
        <a:bodyPr/>
        <a:lstStyle/>
        <a:p>
          <a:endParaRPr lang="es-ES"/>
        </a:p>
      </dgm:t>
    </dgm:pt>
    <dgm:pt modelId="{B70B96FA-B5A8-47EF-ACC1-0AB214514495}" type="sibTrans" cxnId="{3309E58D-DC99-4411-97B2-4DF498372B83}">
      <dgm:prSet/>
      <dgm:spPr/>
      <dgm:t>
        <a:bodyPr/>
        <a:lstStyle/>
        <a:p>
          <a:endParaRPr lang="es-ES"/>
        </a:p>
      </dgm:t>
    </dgm:pt>
    <dgm:pt modelId="{C21E03B0-02B7-4726-8111-3138F8B67062}">
      <dgm:prSet phldrT="[Texto]"/>
      <dgm:spPr/>
      <dgm:t>
        <a:bodyPr/>
        <a:lstStyle/>
        <a:p>
          <a:r>
            <a:rPr lang="mk-MK" dirty="0"/>
            <a:t>Мартин Лутер</a:t>
          </a:r>
          <a:endParaRPr lang="es-ES" dirty="0"/>
        </a:p>
      </dgm:t>
    </dgm:pt>
    <dgm:pt modelId="{53387908-B412-4DB5-84D4-EF22F8FA8549}" type="parTrans" cxnId="{E1CCAC4B-06C0-4761-8537-91C2C95E52E8}">
      <dgm:prSet/>
      <dgm:spPr/>
      <dgm:t>
        <a:bodyPr/>
        <a:lstStyle/>
        <a:p>
          <a:endParaRPr lang="es-ES"/>
        </a:p>
      </dgm:t>
    </dgm:pt>
    <dgm:pt modelId="{A163A172-E0E9-425B-BBB0-1E315DAE0D3B}" type="sibTrans" cxnId="{E1CCAC4B-06C0-4761-8537-91C2C95E52E8}">
      <dgm:prSet/>
      <dgm:spPr/>
      <dgm:t>
        <a:bodyPr/>
        <a:lstStyle/>
        <a:p>
          <a:endParaRPr lang="es-ES"/>
        </a:p>
      </dgm:t>
    </dgm:pt>
    <dgm:pt modelId="{BF88342F-75D5-4DC0-A6F9-DFBF50A170FC}">
      <dgm:prSet phldrT="[Texto]"/>
      <dgm:spPr/>
      <dgm:t>
        <a:bodyPr/>
        <a:lstStyle/>
        <a:p>
          <a:r>
            <a:rPr lang="es-ES" dirty="0"/>
            <a:t>1522</a:t>
          </a:r>
        </a:p>
      </dgm:t>
    </dgm:pt>
    <dgm:pt modelId="{463F0700-57BD-40ED-AB7D-8EDF03F27510}" type="parTrans" cxnId="{AEACD70B-A96A-45DB-86B1-2C7DFF6CE2C9}">
      <dgm:prSet/>
      <dgm:spPr/>
      <dgm:t>
        <a:bodyPr/>
        <a:lstStyle/>
        <a:p>
          <a:endParaRPr lang="es-ES"/>
        </a:p>
      </dgm:t>
    </dgm:pt>
    <dgm:pt modelId="{347BD175-1156-4D38-BD06-9A850E0551D8}" type="sibTrans" cxnId="{AEACD70B-A96A-45DB-86B1-2C7DFF6CE2C9}">
      <dgm:prSet/>
      <dgm:spPr/>
      <dgm:t>
        <a:bodyPr/>
        <a:lstStyle/>
        <a:p>
          <a:endParaRPr lang="es-ES"/>
        </a:p>
      </dgm:t>
    </dgm:pt>
    <dgm:pt modelId="{3F76AEBB-3DFF-444B-BE16-9D8E18109EC7}">
      <dgm:prSet phldrT="[Texto]"/>
      <dgm:spPr/>
      <dgm:t>
        <a:bodyPr/>
        <a:lstStyle/>
        <a:p>
          <a:r>
            <a:rPr lang="mk-MK" dirty="0"/>
            <a:t>француски</a:t>
          </a:r>
          <a:endParaRPr lang="es-ES" dirty="0"/>
        </a:p>
      </dgm:t>
    </dgm:pt>
    <dgm:pt modelId="{A9C611C6-BE94-4BCB-8156-DFCDF71EE1F1}" type="parTrans" cxnId="{BEA09068-D472-4BE1-B2D1-CFEC81D58116}">
      <dgm:prSet/>
      <dgm:spPr/>
      <dgm:t>
        <a:bodyPr/>
        <a:lstStyle/>
        <a:p>
          <a:endParaRPr lang="es-ES"/>
        </a:p>
      </dgm:t>
    </dgm:pt>
    <dgm:pt modelId="{72F5ABF0-4AF1-4C36-83FF-10F138866D8A}" type="sibTrans" cxnId="{BEA09068-D472-4BE1-B2D1-CFEC81D58116}">
      <dgm:prSet/>
      <dgm:spPr/>
      <dgm:t>
        <a:bodyPr/>
        <a:lstStyle/>
        <a:p>
          <a:endParaRPr lang="es-ES"/>
        </a:p>
      </dgm:t>
    </dgm:pt>
    <dgm:pt modelId="{52056435-E2BC-4292-93F2-2981EB78799A}">
      <dgm:prSet phldrT="[Texto]"/>
      <dgm:spPr/>
      <dgm:t>
        <a:bodyPr/>
        <a:lstStyle/>
        <a:p>
          <a:r>
            <a:rPr lang="mk-MK" dirty="0" err="1"/>
            <a:t>Лефевр</a:t>
          </a:r>
          <a:r>
            <a:rPr lang="mk-MK" dirty="0"/>
            <a:t> </a:t>
          </a:r>
          <a:r>
            <a:rPr lang="mk-MK" dirty="0" err="1"/>
            <a:t>д'Етапл</a:t>
          </a:r>
          <a:endParaRPr lang="es-ES" dirty="0"/>
        </a:p>
      </dgm:t>
    </dgm:pt>
    <dgm:pt modelId="{B7C6E208-FF5A-431B-A067-B6995C2EE8EB}" type="parTrans" cxnId="{7F58CF2E-FF14-42C4-8876-CA366644508D}">
      <dgm:prSet/>
      <dgm:spPr/>
      <dgm:t>
        <a:bodyPr/>
        <a:lstStyle/>
        <a:p>
          <a:endParaRPr lang="es-ES"/>
        </a:p>
      </dgm:t>
    </dgm:pt>
    <dgm:pt modelId="{CF61EFE8-882B-4C2E-8B12-416E754A1B01}" type="sibTrans" cxnId="{7F58CF2E-FF14-42C4-8876-CA366644508D}">
      <dgm:prSet/>
      <dgm:spPr/>
      <dgm:t>
        <a:bodyPr/>
        <a:lstStyle/>
        <a:p>
          <a:endParaRPr lang="es-ES"/>
        </a:p>
      </dgm:t>
    </dgm:pt>
    <dgm:pt modelId="{9DD2F342-CA22-46CA-9697-C7B71BCE3146}">
      <dgm:prSet phldrT="[Texto]"/>
      <dgm:spPr/>
      <dgm:t>
        <a:bodyPr/>
        <a:lstStyle/>
        <a:p>
          <a:r>
            <a:rPr lang="es-ES" dirty="0"/>
            <a:t>1525</a:t>
          </a:r>
        </a:p>
      </dgm:t>
    </dgm:pt>
    <dgm:pt modelId="{C0E32078-458B-4DF8-A0D0-60650CF1DEA8}" type="parTrans" cxnId="{9BBEBCFB-B50A-4A96-B8C1-2C5D76443032}">
      <dgm:prSet/>
      <dgm:spPr/>
      <dgm:t>
        <a:bodyPr/>
        <a:lstStyle/>
        <a:p>
          <a:endParaRPr lang="es-ES"/>
        </a:p>
      </dgm:t>
    </dgm:pt>
    <dgm:pt modelId="{289A5F54-30E8-452F-881F-719E2596A502}" type="sibTrans" cxnId="{9BBEBCFB-B50A-4A96-B8C1-2C5D76443032}">
      <dgm:prSet/>
      <dgm:spPr/>
      <dgm:t>
        <a:bodyPr/>
        <a:lstStyle/>
        <a:p>
          <a:endParaRPr lang="es-ES"/>
        </a:p>
      </dgm:t>
    </dgm:pt>
    <dgm:pt modelId="{94823655-BBAC-4670-A72E-D7F3E2D30781}">
      <dgm:prSet phldrT="[Texto]"/>
      <dgm:spPr/>
      <dgm:t>
        <a:bodyPr/>
        <a:lstStyle/>
        <a:p>
          <a:r>
            <a:rPr lang="mk-MK" dirty="0"/>
            <a:t>шпански</a:t>
          </a:r>
          <a:endParaRPr lang="es-ES" dirty="0"/>
        </a:p>
      </dgm:t>
    </dgm:pt>
    <dgm:pt modelId="{570AA24F-DAFB-4F99-AF85-4810B6C13194}" type="parTrans" cxnId="{4ADC5DD9-C099-43FD-8E94-3DEA461D81CC}">
      <dgm:prSet/>
      <dgm:spPr/>
      <dgm:t>
        <a:bodyPr/>
        <a:lstStyle/>
        <a:p>
          <a:endParaRPr lang="es-ES"/>
        </a:p>
      </dgm:t>
    </dgm:pt>
    <dgm:pt modelId="{6844D9DD-0336-4BD1-9ED0-D131E8EE0861}" type="sibTrans" cxnId="{4ADC5DD9-C099-43FD-8E94-3DEA461D81CC}">
      <dgm:prSet/>
      <dgm:spPr/>
      <dgm:t>
        <a:bodyPr/>
        <a:lstStyle/>
        <a:p>
          <a:endParaRPr lang="es-ES"/>
        </a:p>
      </dgm:t>
    </dgm:pt>
    <dgm:pt modelId="{21200BBD-4C87-4311-9D63-13693E3F0010}">
      <dgm:prSet phldrT="[Texto]"/>
      <dgm:spPr/>
      <dgm:t>
        <a:bodyPr/>
        <a:lstStyle/>
        <a:p>
          <a:r>
            <a:rPr lang="mk-MK" dirty="0" err="1"/>
            <a:t>Касиодоро</a:t>
          </a:r>
          <a:r>
            <a:rPr lang="mk-MK" dirty="0"/>
            <a:t> де </a:t>
          </a:r>
          <a:r>
            <a:rPr lang="mk-MK" dirty="0" err="1"/>
            <a:t>Реина</a:t>
          </a:r>
          <a:endParaRPr lang="es-ES" dirty="0"/>
        </a:p>
      </dgm:t>
    </dgm:pt>
    <dgm:pt modelId="{A67C903E-39AE-4939-BC69-0452933ED703}" type="parTrans" cxnId="{23583400-159B-49A8-B8CB-74E4DC3AEDC3}">
      <dgm:prSet/>
      <dgm:spPr/>
      <dgm:t>
        <a:bodyPr/>
        <a:lstStyle/>
        <a:p>
          <a:endParaRPr lang="es-ES"/>
        </a:p>
      </dgm:t>
    </dgm:pt>
    <dgm:pt modelId="{48E6BA2E-7CC8-43D5-8D12-C199FEEA4A0B}" type="sibTrans" cxnId="{23583400-159B-49A8-B8CB-74E4DC3AEDC3}">
      <dgm:prSet/>
      <dgm:spPr/>
      <dgm:t>
        <a:bodyPr/>
        <a:lstStyle/>
        <a:p>
          <a:endParaRPr lang="es-ES"/>
        </a:p>
      </dgm:t>
    </dgm:pt>
    <dgm:pt modelId="{6B313FEC-66D1-407F-AA9F-30C6492D92A5}">
      <dgm:prSet phldrT="[Texto]"/>
      <dgm:spPr/>
      <dgm:t>
        <a:bodyPr/>
        <a:lstStyle/>
        <a:p>
          <a:r>
            <a:rPr lang="es-ES" dirty="0"/>
            <a:t>1569</a:t>
          </a:r>
        </a:p>
      </dgm:t>
    </dgm:pt>
    <dgm:pt modelId="{C3124231-B001-406D-880F-40F074B27F1A}" type="parTrans" cxnId="{A3FEFDA0-CCEC-4B99-B282-45C55175F6A2}">
      <dgm:prSet/>
      <dgm:spPr/>
      <dgm:t>
        <a:bodyPr/>
        <a:lstStyle/>
        <a:p>
          <a:endParaRPr lang="es-ES"/>
        </a:p>
      </dgm:t>
    </dgm:pt>
    <dgm:pt modelId="{9DF88C40-D42A-4D93-BE2E-2848712C7BA6}" type="sibTrans" cxnId="{A3FEFDA0-CCEC-4B99-B282-45C55175F6A2}">
      <dgm:prSet/>
      <dgm:spPr/>
      <dgm:t>
        <a:bodyPr/>
        <a:lstStyle/>
        <a:p>
          <a:endParaRPr lang="es-ES"/>
        </a:p>
      </dgm:t>
    </dgm:pt>
    <dgm:pt modelId="{76F2B7D1-AB48-4103-A26D-E8041D88F561}">
      <dgm:prSet phldrT="[Texto]"/>
      <dgm:spPr/>
      <dgm:t>
        <a:bodyPr/>
        <a:lstStyle/>
        <a:p>
          <a:r>
            <a:rPr lang="mk-MK" dirty="0"/>
            <a:t>италијански</a:t>
          </a:r>
          <a:endParaRPr lang="es-ES" dirty="0"/>
        </a:p>
      </dgm:t>
    </dgm:pt>
    <dgm:pt modelId="{5D4CAA3E-DE7A-4FA5-A30E-CA9CE2405679}" type="parTrans" cxnId="{FFEFB01D-C7F7-4499-AADB-9187CA14E3AE}">
      <dgm:prSet/>
      <dgm:spPr/>
      <dgm:t>
        <a:bodyPr/>
        <a:lstStyle/>
        <a:p>
          <a:endParaRPr lang="es-ES"/>
        </a:p>
      </dgm:t>
    </dgm:pt>
    <dgm:pt modelId="{2EB3150C-3333-4ED2-BDAA-EFB33BF79172}" type="sibTrans" cxnId="{FFEFB01D-C7F7-4499-AADB-9187CA14E3AE}">
      <dgm:prSet/>
      <dgm:spPr/>
      <dgm:t>
        <a:bodyPr/>
        <a:lstStyle/>
        <a:p>
          <a:endParaRPr lang="es-ES"/>
        </a:p>
      </dgm:t>
    </dgm:pt>
    <dgm:pt modelId="{E5C35522-0367-45A5-B092-E600684BA3EA}">
      <dgm:prSet phldrT="[Texto]"/>
      <dgm:spPr/>
      <dgm:t>
        <a:bodyPr/>
        <a:lstStyle/>
        <a:p>
          <a:r>
            <a:rPr lang="mk-MK" dirty="0"/>
            <a:t>Џовани </a:t>
          </a:r>
          <a:r>
            <a:rPr lang="mk-MK" dirty="0" err="1"/>
            <a:t>Диодати</a:t>
          </a:r>
          <a:endParaRPr lang="es-ES" dirty="0"/>
        </a:p>
      </dgm:t>
    </dgm:pt>
    <dgm:pt modelId="{660229CB-8C8F-4234-AD98-41B7DB29C131}" type="parTrans" cxnId="{6026BCCA-AADC-4D6A-B2D1-B2219F3BD000}">
      <dgm:prSet/>
      <dgm:spPr/>
      <dgm:t>
        <a:bodyPr/>
        <a:lstStyle/>
        <a:p>
          <a:endParaRPr lang="es-ES"/>
        </a:p>
      </dgm:t>
    </dgm:pt>
    <dgm:pt modelId="{E5FE968E-C057-4B6D-9E7F-48A2342681FB}" type="sibTrans" cxnId="{6026BCCA-AADC-4D6A-B2D1-B2219F3BD000}">
      <dgm:prSet/>
      <dgm:spPr/>
      <dgm:t>
        <a:bodyPr/>
        <a:lstStyle/>
        <a:p>
          <a:endParaRPr lang="es-ES"/>
        </a:p>
      </dgm:t>
    </dgm:pt>
    <dgm:pt modelId="{F37F6FC9-C7C8-4D4F-9F54-2B53BF7E0C44}">
      <dgm:prSet phldrT="[Texto]"/>
      <dgm:spPr/>
      <dgm:t>
        <a:bodyPr/>
        <a:lstStyle/>
        <a:p>
          <a:r>
            <a:rPr lang="es-ES" dirty="0"/>
            <a:t>1607</a:t>
          </a:r>
        </a:p>
      </dgm:t>
    </dgm:pt>
    <dgm:pt modelId="{C844E402-7D52-4797-8244-0574FFD0D61F}" type="parTrans" cxnId="{D8E4EC41-460D-4603-A914-898640A4526E}">
      <dgm:prSet/>
      <dgm:spPr/>
      <dgm:t>
        <a:bodyPr/>
        <a:lstStyle/>
        <a:p>
          <a:endParaRPr lang="es-ES"/>
        </a:p>
      </dgm:t>
    </dgm:pt>
    <dgm:pt modelId="{B31EDD72-12C4-44C4-9252-2452A1852178}" type="sibTrans" cxnId="{D8E4EC41-460D-4603-A914-898640A4526E}">
      <dgm:prSet/>
      <dgm:spPr/>
      <dgm:t>
        <a:bodyPr/>
        <a:lstStyle/>
        <a:p>
          <a:endParaRPr lang="es-ES"/>
        </a:p>
      </dgm:t>
    </dgm:pt>
    <dgm:pt modelId="{A461814A-5B84-4E74-BFFC-53CCC88CC199}">
      <dgm:prSet phldrT="[Texto]"/>
      <dgm:spPr/>
      <dgm:t>
        <a:bodyPr/>
        <a:lstStyle/>
        <a:p>
          <a:r>
            <a:rPr lang="mk-MK" dirty="0"/>
            <a:t>англиски</a:t>
          </a:r>
          <a:endParaRPr lang="es-ES" dirty="0"/>
        </a:p>
      </dgm:t>
    </dgm:pt>
    <dgm:pt modelId="{9F48338F-3FB0-45B6-B2DA-F25C148DA31C}" type="parTrans" cxnId="{8A91BE84-B249-41A8-A2E4-389129F66EE9}">
      <dgm:prSet/>
      <dgm:spPr/>
      <dgm:t>
        <a:bodyPr/>
        <a:lstStyle/>
        <a:p>
          <a:endParaRPr lang="es-ES"/>
        </a:p>
      </dgm:t>
    </dgm:pt>
    <dgm:pt modelId="{5BA7E6D5-93D6-4F47-A6B5-4CAA42E6779E}" type="sibTrans" cxnId="{8A91BE84-B249-41A8-A2E4-389129F66EE9}">
      <dgm:prSet/>
      <dgm:spPr/>
      <dgm:t>
        <a:bodyPr/>
        <a:lstStyle/>
        <a:p>
          <a:endParaRPr lang="es-ES"/>
        </a:p>
      </dgm:t>
    </dgm:pt>
    <dgm:pt modelId="{3E5A698F-5900-44B4-960A-1659AB6D42FE}">
      <dgm:prSet phldrT="[Texto]"/>
      <dgm:spPr/>
      <dgm:t>
        <a:bodyPr/>
        <a:lstStyle/>
        <a:p>
          <a:r>
            <a:rPr lang="mk-MK" dirty="0"/>
            <a:t>Верзија на Кралот Џејмс</a:t>
          </a:r>
          <a:endParaRPr lang="es-ES" dirty="0"/>
        </a:p>
      </dgm:t>
    </dgm:pt>
    <dgm:pt modelId="{E9BEE318-A023-47ED-88C5-E50DD5F01CAD}" type="parTrans" cxnId="{B86A7EDC-DA31-4D26-AB53-3454D57512EF}">
      <dgm:prSet/>
      <dgm:spPr/>
      <dgm:t>
        <a:bodyPr/>
        <a:lstStyle/>
        <a:p>
          <a:endParaRPr lang="es-ES"/>
        </a:p>
      </dgm:t>
    </dgm:pt>
    <dgm:pt modelId="{19B1B882-6860-4F04-9360-0CDBEBD371AE}" type="sibTrans" cxnId="{B86A7EDC-DA31-4D26-AB53-3454D57512EF}">
      <dgm:prSet/>
      <dgm:spPr/>
      <dgm:t>
        <a:bodyPr/>
        <a:lstStyle/>
        <a:p>
          <a:endParaRPr lang="es-ES"/>
        </a:p>
      </dgm:t>
    </dgm:pt>
    <dgm:pt modelId="{1A129DB8-13D4-491E-B899-25617396C2DB}">
      <dgm:prSet phldrT="[Texto]"/>
      <dgm:spPr/>
      <dgm:t>
        <a:bodyPr/>
        <a:lstStyle/>
        <a:p>
          <a:r>
            <a:rPr lang="es-ES" dirty="0"/>
            <a:t>1611</a:t>
          </a:r>
        </a:p>
      </dgm:t>
    </dgm:pt>
    <dgm:pt modelId="{7A96B022-CE12-474C-948C-AFF5DB769BFC}" type="parTrans" cxnId="{ADA89161-A38C-4D3A-AE11-19C6CF74F261}">
      <dgm:prSet/>
      <dgm:spPr/>
      <dgm:t>
        <a:bodyPr/>
        <a:lstStyle/>
        <a:p>
          <a:endParaRPr lang="es-ES"/>
        </a:p>
      </dgm:t>
    </dgm:pt>
    <dgm:pt modelId="{9B7F1736-DBE5-40FE-9F7A-E0928169EDE7}" type="sibTrans" cxnId="{ADA89161-A38C-4D3A-AE11-19C6CF74F261}">
      <dgm:prSet/>
      <dgm:spPr/>
      <dgm:t>
        <a:bodyPr/>
        <a:lstStyle/>
        <a:p>
          <a:endParaRPr lang="es-ES"/>
        </a:p>
      </dgm:t>
    </dgm:pt>
    <dgm:pt modelId="{7B1F4241-669B-4675-8847-237C2C90C489}">
      <dgm:prSet phldrT="[Texto]"/>
      <dgm:spPr/>
      <dgm:t>
        <a:bodyPr/>
        <a:lstStyle/>
        <a:p>
          <a:r>
            <a:rPr lang="mk-MK" dirty="0"/>
            <a:t>португалски</a:t>
          </a:r>
          <a:endParaRPr lang="es-ES" dirty="0"/>
        </a:p>
      </dgm:t>
    </dgm:pt>
    <dgm:pt modelId="{D728A89C-7738-40B6-AD9D-7D6F653A6FDA}" type="parTrans" cxnId="{35764D5A-6D54-4D7D-B4E4-ED99B4029286}">
      <dgm:prSet/>
      <dgm:spPr/>
      <dgm:t>
        <a:bodyPr/>
        <a:lstStyle/>
        <a:p>
          <a:endParaRPr lang="es-ES"/>
        </a:p>
      </dgm:t>
    </dgm:pt>
    <dgm:pt modelId="{EC7D0C58-D21F-4245-AAA1-C2F289B46D6A}" type="sibTrans" cxnId="{35764D5A-6D54-4D7D-B4E4-ED99B4029286}">
      <dgm:prSet/>
      <dgm:spPr/>
      <dgm:t>
        <a:bodyPr/>
        <a:lstStyle/>
        <a:p>
          <a:endParaRPr lang="es-ES"/>
        </a:p>
      </dgm:t>
    </dgm:pt>
    <dgm:pt modelId="{54242E71-625E-4EF0-8944-7A736D654799}">
      <dgm:prSet phldrT="[Texto]"/>
      <dgm:spPr/>
      <dgm:t>
        <a:bodyPr/>
        <a:lstStyle/>
        <a:p>
          <a:r>
            <a:rPr lang="mk-MK" dirty="0"/>
            <a:t>Џон </a:t>
          </a:r>
          <a:r>
            <a:rPr lang="mk-MK" dirty="0" err="1"/>
            <a:t>Фереира</a:t>
          </a:r>
          <a:r>
            <a:rPr lang="mk-MK" dirty="0"/>
            <a:t> де </a:t>
          </a:r>
          <a:r>
            <a:rPr lang="mk-MK" dirty="0" err="1"/>
            <a:t>Алмеида</a:t>
          </a:r>
          <a:endParaRPr lang="es-ES" dirty="0"/>
        </a:p>
      </dgm:t>
    </dgm:pt>
    <dgm:pt modelId="{D71B9C7F-EC7E-429A-B569-24225386A574}" type="parTrans" cxnId="{8684D9FD-7561-407A-A187-76FF80A67AEB}">
      <dgm:prSet/>
      <dgm:spPr/>
      <dgm:t>
        <a:bodyPr/>
        <a:lstStyle/>
        <a:p>
          <a:endParaRPr lang="es-ES"/>
        </a:p>
      </dgm:t>
    </dgm:pt>
    <dgm:pt modelId="{86D2582F-1481-40E3-A16F-6DC8ED5CB46B}" type="sibTrans" cxnId="{8684D9FD-7561-407A-A187-76FF80A67AEB}">
      <dgm:prSet/>
      <dgm:spPr/>
      <dgm:t>
        <a:bodyPr/>
        <a:lstStyle/>
        <a:p>
          <a:endParaRPr lang="es-ES"/>
        </a:p>
      </dgm:t>
    </dgm:pt>
    <dgm:pt modelId="{E03B98B4-1699-472E-A09B-AF95364EA20C}">
      <dgm:prSet phldrT="[Texto]"/>
      <dgm:spPr/>
      <dgm:t>
        <a:bodyPr/>
        <a:lstStyle/>
        <a:p>
          <a:r>
            <a:rPr lang="es-ES" dirty="0"/>
            <a:t>1681</a:t>
          </a:r>
        </a:p>
      </dgm:t>
    </dgm:pt>
    <dgm:pt modelId="{85E36B62-58F5-4D44-BEAC-7999F7767DFA}" type="parTrans" cxnId="{58888CF5-8143-4CF0-9342-9807E14501B8}">
      <dgm:prSet/>
      <dgm:spPr/>
      <dgm:t>
        <a:bodyPr/>
        <a:lstStyle/>
        <a:p>
          <a:endParaRPr lang="es-ES"/>
        </a:p>
      </dgm:t>
    </dgm:pt>
    <dgm:pt modelId="{B5922249-7E5D-4A08-B731-F2936CA96803}" type="sibTrans" cxnId="{58888CF5-8143-4CF0-9342-9807E14501B8}">
      <dgm:prSet/>
      <dgm:spPr/>
      <dgm:t>
        <a:bodyPr/>
        <a:lstStyle/>
        <a:p>
          <a:endParaRPr lang="es-ES"/>
        </a:p>
      </dgm:t>
    </dgm:pt>
    <dgm:pt modelId="{A40961A6-B508-4DE9-AA2F-60BC52079124}" type="pres">
      <dgm:prSet presAssocID="{2BD5061F-1727-415D-BCC2-8DF026E471CD}" presName="Name0" presStyleCnt="0">
        <dgm:presLayoutVars>
          <dgm:chPref val="3"/>
          <dgm:dir/>
          <dgm:animLvl val="lvl"/>
          <dgm:resizeHandles/>
        </dgm:presLayoutVars>
      </dgm:prSet>
      <dgm:spPr/>
    </dgm:pt>
    <dgm:pt modelId="{6F098B96-FC76-45B0-81CF-7AA77DD857B5}" type="pres">
      <dgm:prSet presAssocID="{6B50A679-7876-4392-9E31-4C4AFF8C2B8A}" presName="horFlow" presStyleCnt="0"/>
      <dgm:spPr/>
    </dgm:pt>
    <dgm:pt modelId="{E80FCDCF-5BE2-4252-91CE-C7BB6AB842C4}" type="pres">
      <dgm:prSet presAssocID="{6B50A679-7876-4392-9E31-4C4AFF8C2B8A}" presName="bigChev" presStyleLbl="node1" presStyleIdx="0" presStyleCnt="6" custScaleX="164501"/>
      <dgm:spPr/>
    </dgm:pt>
    <dgm:pt modelId="{2F342F71-B81C-4EAA-B2E8-99768973BBBD}" type="pres">
      <dgm:prSet presAssocID="{53387908-B412-4DB5-84D4-EF22F8FA8549}" presName="parTrans" presStyleCnt="0"/>
      <dgm:spPr/>
    </dgm:pt>
    <dgm:pt modelId="{F0E7E058-4EA1-4DCB-B3C4-A3D5AE60E343}" type="pres">
      <dgm:prSet presAssocID="{C21E03B0-02B7-4726-8111-3138F8B67062}" presName="node" presStyleLbl="alignAccFollowNode1" presStyleIdx="0" presStyleCnt="12" custScaleX="636676">
        <dgm:presLayoutVars>
          <dgm:bulletEnabled val="1"/>
        </dgm:presLayoutVars>
      </dgm:prSet>
      <dgm:spPr/>
    </dgm:pt>
    <dgm:pt modelId="{302FCC2F-CF55-4A00-A766-125B0EC8C2AA}" type="pres">
      <dgm:prSet presAssocID="{A163A172-E0E9-425B-BBB0-1E315DAE0D3B}" presName="sibTrans" presStyleCnt="0"/>
      <dgm:spPr/>
    </dgm:pt>
    <dgm:pt modelId="{199955C5-3DD3-4799-A394-B5B1316357FA}" type="pres">
      <dgm:prSet presAssocID="{BF88342F-75D5-4DC0-A6F9-DFBF50A170FC}" presName="node" presStyleLbl="alignAccFollowNode1" presStyleIdx="1" presStyleCnt="12">
        <dgm:presLayoutVars>
          <dgm:bulletEnabled val="1"/>
        </dgm:presLayoutVars>
      </dgm:prSet>
      <dgm:spPr/>
    </dgm:pt>
    <dgm:pt modelId="{7ABC2D1D-584C-4740-8611-058B5A26E95E}" type="pres">
      <dgm:prSet presAssocID="{6B50A679-7876-4392-9E31-4C4AFF8C2B8A}" presName="vSp" presStyleCnt="0"/>
      <dgm:spPr/>
    </dgm:pt>
    <dgm:pt modelId="{04A6E9D0-634F-4E0B-A125-74F651A063DA}" type="pres">
      <dgm:prSet presAssocID="{3F76AEBB-3DFF-444B-BE16-9D8E18109EC7}" presName="horFlow" presStyleCnt="0"/>
      <dgm:spPr/>
    </dgm:pt>
    <dgm:pt modelId="{0B4055FD-2F67-458F-BE74-A55CCCAC04E1}" type="pres">
      <dgm:prSet presAssocID="{3F76AEBB-3DFF-444B-BE16-9D8E18109EC7}" presName="bigChev" presStyleLbl="node1" presStyleIdx="1" presStyleCnt="6" custScaleX="164501"/>
      <dgm:spPr/>
    </dgm:pt>
    <dgm:pt modelId="{53BBDAF9-885B-4985-9AEB-9A98C0B6E2D0}" type="pres">
      <dgm:prSet presAssocID="{B7C6E208-FF5A-431B-A067-B6995C2EE8EB}" presName="parTrans" presStyleCnt="0"/>
      <dgm:spPr/>
    </dgm:pt>
    <dgm:pt modelId="{9C5D0F1F-BF89-460B-B0AE-AA7918AC7067}" type="pres">
      <dgm:prSet presAssocID="{52056435-E2BC-4292-93F2-2981EB78799A}" presName="node" presStyleLbl="alignAccFollowNode1" presStyleIdx="2" presStyleCnt="12" custScaleX="636676">
        <dgm:presLayoutVars>
          <dgm:bulletEnabled val="1"/>
        </dgm:presLayoutVars>
      </dgm:prSet>
      <dgm:spPr/>
    </dgm:pt>
    <dgm:pt modelId="{91C5F97C-840E-4B04-A329-EA2F2B6CB175}" type="pres">
      <dgm:prSet presAssocID="{CF61EFE8-882B-4C2E-8B12-416E754A1B01}" presName="sibTrans" presStyleCnt="0"/>
      <dgm:spPr/>
    </dgm:pt>
    <dgm:pt modelId="{38ADD38B-2B13-4513-B004-5EE3B16D4FDE}" type="pres">
      <dgm:prSet presAssocID="{9DD2F342-CA22-46CA-9697-C7B71BCE3146}" presName="node" presStyleLbl="alignAccFollowNode1" presStyleIdx="3" presStyleCnt="12">
        <dgm:presLayoutVars>
          <dgm:bulletEnabled val="1"/>
        </dgm:presLayoutVars>
      </dgm:prSet>
      <dgm:spPr/>
    </dgm:pt>
    <dgm:pt modelId="{273D050B-3F1E-4D57-80BD-D4F14F8BFB2B}" type="pres">
      <dgm:prSet presAssocID="{3F76AEBB-3DFF-444B-BE16-9D8E18109EC7}" presName="vSp" presStyleCnt="0"/>
      <dgm:spPr/>
    </dgm:pt>
    <dgm:pt modelId="{820227DA-56E1-4D33-92FD-A644EA431860}" type="pres">
      <dgm:prSet presAssocID="{94823655-BBAC-4670-A72E-D7F3E2D30781}" presName="horFlow" presStyleCnt="0"/>
      <dgm:spPr/>
    </dgm:pt>
    <dgm:pt modelId="{5F60267A-9570-4B89-B8B6-C63AE62A2BE3}" type="pres">
      <dgm:prSet presAssocID="{94823655-BBAC-4670-A72E-D7F3E2D30781}" presName="bigChev" presStyleLbl="node1" presStyleIdx="2" presStyleCnt="6" custScaleX="164501"/>
      <dgm:spPr/>
    </dgm:pt>
    <dgm:pt modelId="{6A1250CB-5EF4-4696-BEF0-9FAD9C2475D2}" type="pres">
      <dgm:prSet presAssocID="{A67C903E-39AE-4939-BC69-0452933ED703}" presName="parTrans" presStyleCnt="0"/>
      <dgm:spPr/>
    </dgm:pt>
    <dgm:pt modelId="{68BF6F53-1986-4B86-8CB0-83C444196C1B}" type="pres">
      <dgm:prSet presAssocID="{21200BBD-4C87-4311-9D63-13693E3F0010}" presName="node" presStyleLbl="alignAccFollowNode1" presStyleIdx="4" presStyleCnt="12" custScaleX="636676">
        <dgm:presLayoutVars>
          <dgm:bulletEnabled val="1"/>
        </dgm:presLayoutVars>
      </dgm:prSet>
      <dgm:spPr/>
    </dgm:pt>
    <dgm:pt modelId="{41A91BF5-4914-46DB-AC34-A78FD124EF2A}" type="pres">
      <dgm:prSet presAssocID="{48E6BA2E-7CC8-43D5-8D12-C199FEEA4A0B}" presName="sibTrans" presStyleCnt="0"/>
      <dgm:spPr/>
    </dgm:pt>
    <dgm:pt modelId="{86490198-F3BD-48C0-B9DA-7D557A574F26}" type="pres">
      <dgm:prSet presAssocID="{6B313FEC-66D1-407F-AA9F-30C6492D92A5}" presName="node" presStyleLbl="alignAccFollowNode1" presStyleIdx="5" presStyleCnt="12">
        <dgm:presLayoutVars>
          <dgm:bulletEnabled val="1"/>
        </dgm:presLayoutVars>
      </dgm:prSet>
      <dgm:spPr/>
    </dgm:pt>
    <dgm:pt modelId="{E8380F0A-B424-475B-904C-715A6A611BDB}" type="pres">
      <dgm:prSet presAssocID="{94823655-BBAC-4670-A72E-D7F3E2D30781}" presName="vSp" presStyleCnt="0"/>
      <dgm:spPr/>
    </dgm:pt>
    <dgm:pt modelId="{44F58BBB-DCE4-41D5-B947-84A42A2B7F39}" type="pres">
      <dgm:prSet presAssocID="{76F2B7D1-AB48-4103-A26D-E8041D88F561}" presName="horFlow" presStyleCnt="0"/>
      <dgm:spPr/>
    </dgm:pt>
    <dgm:pt modelId="{E6C832C0-42CB-45D5-9383-09C7B6B34A41}" type="pres">
      <dgm:prSet presAssocID="{76F2B7D1-AB48-4103-A26D-E8041D88F561}" presName="bigChev" presStyleLbl="node1" presStyleIdx="3" presStyleCnt="6" custScaleX="164501"/>
      <dgm:spPr/>
    </dgm:pt>
    <dgm:pt modelId="{6B6C50F0-8B57-4232-8340-07F4861EAC1A}" type="pres">
      <dgm:prSet presAssocID="{660229CB-8C8F-4234-AD98-41B7DB29C131}" presName="parTrans" presStyleCnt="0"/>
      <dgm:spPr/>
    </dgm:pt>
    <dgm:pt modelId="{42279CAF-7473-450B-9D7B-6E6D7057768B}" type="pres">
      <dgm:prSet presAssocID="{E5C35522-0367-45A5-B092-E600684BA3EA}" presName="node" presStyleLbl="alignAccFollowNode1" presStyleIdx="6" presStyleCnt="12" custScaleX="636676">
        <dgm:presLayoutVars>
          <dgm:bulletEnabled val="1"/>
        </dgm:presLayoutVars>
      </dgm:prSet>
      <dgm:spPr/>
    </dgm:pt>
    <dgm:pt modelId="{1E14DF45-3DAD-4BCB-9BB4-DFE7644AB397}" type="pres">
      <dgm:prSet presAssocID="{E5FE968E-C057-4B6D-9E7F-48A2342681FB}" presName="sibTrans" presStyleCnt="0"/>
      <dgm:spPr/>
    </dgm:pt>
    <dgm:pt modelId="{2E8B4663-711A-4368-9930-713460BED5AA}" type="pres">
      <dgm:prSet presAssocID="{F37F6FC9-C7C8-4D4F-9F54-2B53BF7E0C44}" presName="node" presStyleLbl="alignAccFollowNode1" presStyleIdx="7" presStyleCnt="12">
        <dgm:presLayoutVars>
          <dgm:bulletEnabled val="1"/>
        </dgm:presLayoutVars>
      </dgm:prSet>
      <dgm:spPr/>
    </dgm:pt>
    <dgm:pt modelId="{30CDA4F7-EE02-4319-B036-8CC26D44D635}" type="pres">
      <dgm:prSet presAssocID="{76F2B7D1-AB48-4103-A26D-E8041D88F561}" presName="vSp" presStyleCnt="0"/>
      <dgm:spPr/>
    </dgm:pt>
    <dgm:pt modelId="{A6F7E5E6-DB6F-4962-9ECE-53733A35C75D}" type="pres">
      <dgm:prSet presAssocID="{A461814A-5B84-4E74-BFFC-53CCC88CC199}" presName="horFlow" presStyleCnt="0"/>
      <dgm:spPr/>
    </dgm:pt>
    <dgm:pt modelId="{CCE2848E-1174-48BB-9648-225731652EBA}" type="pres">
      <dgm:prSet presAssocID="{A461814A-5B84-4E74-BFFC-53CCC88CC199}" presName="bigChev" presStyleLbl="node1" presStyleIdx="4" presStyleCnt="6" custScaleX="164501"/>
      <dgm:spPr/>
    </dgm:pt>
    <dgm:pt modelId="{26569462-89AC-43F2-A051-5AA46C6BA20A}" type="pres">
      <dgm:prSet presAssocID="{E9BEE318-A023-47ED-88C5-E50DD5F01CAD}" presName="parTrans" presStyleCnt="0"/>
      <dgm:spPr/>
    </dgm:pt>
    <dgm:pt modelId="{AA50C07B-E475-4C18-B0F7-85120BF49AE8}" type="pres">
      <dgm:prSet presAssocID="{3E5A698F-5900-44B4-960A-1659AB6D42FE}" presName="node" presStyleLbl="alignAccFollowNode1" presStyleIdx="8" presStyleCnt="12" custScaleX="636676">
        <dgm:presLayoutVars>
          <dgm:bulletEnabled val="1"/>
        </dgm:presLayoutVars>
      </dgm:prSet>
      <dgm:spPr/>
    </dgm:pt>
    <dgm:pt modelId="{3902A44B-0619-4BCB-8285-FBB5A7B6C9DE}" type="pres">
      <dgm:prSet presAssocID="{19B1B882-6860-4F04-9360-0CDBEBD371AE}" presName="sibTrans" presStyleCnt="0"/>
      <dgm:spPr/>
    </dgm:pt>
    <dgm:pt modelId="{1D984390-AE89-4FBB-85EB-01DB79124BA7}" type="pres">
      <dgm:prSet presAssocID="{1A129DB8-13D4-491E-B899-25617396C2DB}" presName="node" presStyleLbl="alignAccFollowNode1" presStyleIdx="9" presStyleCnt="12">
        <dgm:presLayoutVars>
          <dgm:bulletEnabled val="1"/>
        </dgm:presLayoutVars>
      </dgm:prSet>
      <dgm:spPr/>
    </dgm:pt>
    <dgm:pt modelId="{5C961E37-9E25-43D0-819B-CDBAEA83AD08}" type="pres">
      <dgm:prSet presAssocID="{A461814A-5B84-4E74-BFFC-53CCC88CC199}" presName="vSp" presStyleCnt="0"/>
      <dgm:spPr/>
    </dgm:pt>
    <dgm:pt modelId="{7E191AFC-EF7B-43AF-AFC4-19E91DE3C31E}" type="pres">
      <dgm:prSet presAssocID="{7B1F4241-669B-4675-8847-237C2C90C489}" presName="horFlow" presStyleCnt="0"/>
      <dgm:spPr/>
    </dgm:pt>
    <dgm:pt modelId="{5EF6A3F8-ACB4-4887-914A-89E35B8310E2}" type="pres">
      <dgm:prSet presAssocID="{7B1F4241-669B-4675-8847-237C2C90C489}" presName="bigChev" presStyleLbl="node1" presStyleIdx="5" presStyleCnt="6" custScaleX="164501"/>
      <dgm:spPr/>
    </dgm:pt>
    <dgm:pt modelId="{DDC201AF-3477-4C09-9116-018B7780768B}" type="pres">
      <dgm:prSet presAssocID="{D71B9C7F-EC7E-429A-B569-24225386A574}" presName="parTrans" presStyleCnt="0"/>
      <dgm:spPr/>
    </dgm:pt>
    <dgm:pt modelId="{485EB4D5-087D-472B-BB11-205953EF141D}" type="pres">
      <dgm:prSet presAssocID="{54242E71-625E-4EF0-8944-7A736D654799}" presName="node" presStyleLbl="alignAccFollowNode1" presStyleIdx="10" presStyleCnt="12" custScaleX="636676">
        <dgm:presLayoutVars>
          <dgm:bulletEnabled val="1"/>
        </dgm:presLayoutVars>
      </dgm:prSet>
      <dgm:spPr/>
    </dgm:pt>
    <dgm:pt modelId="{9AC6661D-EB47-4537-AE85-08E4D61345A8}" type="pres">
      <dgm:prSet presAssocID="{86D2582F-1481-40E3-A16F-6DC8ED5CB46B}" presName="sibTrans" presStyleCnt="0"/>
      <dgm:spPr/>
    </dgm:pt>
    <dgm:pt modelId="{E7F0989A-661B-4256-936C-1621FC685D44}" type="pres">
      <dgm:prSet presAssocID="{E03B98B4-1699-472E-A09B-AF95364EA20C}" presName="node" presStyleLbl="alignAccFollowNode1" presStyleIdx="11" presStyleCnt="12">
        <dgm:presLayoutVars>
          <dgm:bulletEnabled val="1"/>
        </dgm:presLayoutVars>
      </dgm:prSet>
      <dgm:spPr/>
    </dgm:pt>
  </dgm:ptLst>
  <dgm:cxnLst>
    <dgm:cxn modelId="{23583400-159B-49A8-B8CB-74E4DC3AEDC3}" srcId="{94823655-BBAC-4670-A72E-D7F3E2D30781}" destId="{21200BBD-4C87-4311-9D63-13693E3F0010}" srcOrd="0" destOrd="0" parTransId="{A67C903E-39AE-4939-BC69-0452933ED703}" sibTransId="{48E6BA2E-7CC8-43D5-8D12-C199FEEA4A0B}"/>
    <dgm:cxn modelId="{8B604903-F36D-48E5-8F88-E447EF7A9E7D}" type="presOf" srcId="{3E5A698F-5900-44B4-960A-1659AB6D42FE}" destId="{AA50C07B-E475-4C18-B0F7-85120BF49AE8}" srcOrd="0" destOrd="0" presId="urn:microsoft.com/office/officeart/2005/8/layout/lProcess3"/>
    <dgm:cxn modelId="{E0E76709-2B42-4284-A06E-B9D323C513EC}" type="presOf" srcId="{E03B98B4-1699-472E-A09B-AF95364EA20C}" destId="{E7F0989A-661B-4256-936C-1621FC685D44}" srcOrd="0" destOrd="0" presId="urn:microsoft.com/office/officeart/2005/8/layout/lProcess3"/>
    <dgm:cxn modelId="{AEACD70B-A96A-45DB-86B1-2C7DFF6CE2C9}" srcId="{6B50A679-7876-4392-9E31-4C4AFF8C2B8A}" destId="{BF88342F-75D5-4DC0-A6F9-DFBF50A170FC}" srcOrd="1" destOrd="0" parTransId="{463F0700-57BD-40ED-AB7D-8EDF03F27510}" sibTransId="{347BD175-1156-4D38-BD06-9A850E0551D8}"/>
    <dgm:cxn modelId="{FFEFB01D-C7F7-4499-AADB-9187CA14E3AE}" srcId="{2BD5061F-1727-415D-BCC2-8DF026E471CD}" destId="{76F2B7D1-AB48-4103-A26D-E8041D88F561}" srcOrd="3" destOrd="0" parTransId="{5D4CAA3E-DE7A-4FA5-A30E-CA9CE2405679}" sibTransId="{2EB3150C-3333-4ED2-BDAA-EFB33BF79172}"/>
    <dgm:cxn modelId="{5596F527-F92B-4187-BEFE-0832F8D000F7}" type="presOf" srcId="{BF88342F-75D5-4DC0-A6F9-DFBF50A170FC}" destId="{199955C5-3DD3-4799-A394-B5B1316357FA}" srcOrd="0" destOrd="0" presId="urn:microsoft.com/office/officeart/2005/8/layout/lProcess3"/>
    <dgm:cxn modelId="{2A048928-02E7-4847-B3C5-97DFF5257910}" type="presOf" srcId="{76F2B7D1-AB48-4103-A26D-E8041D88F561}" destId="{E6C832C0-42CB-45D5-9383-09C7B6B34A41}" srcOrd="0" destOrd="0" presId="urn:microsoft.com/office/officeart/2005/8/layout/lProcess3"/>
    <dgm:cxn modelId="{7F58CF2E-FF14-42C4-8876-CA366644508D}" srcId="{3F76AEBB-3DFF-444B-BE16-9D8E18109EC7}" destId="{52056435-E2BC-4292-93F2-2981EB78799A}" srcOrd="0" destOrd="0" parTransId="{B7C6E208-FF5A-431B-A067-B6995C2EE8EB}" sibTransId="{CF61EFE8-882B-4C2E-8B12-416E754A1B01}"/>
    <dgm:cxn modelId="{8E610635-FACC-4978-B302-ED0190A835D7}" type="presOf" srcId="{C21E03B0-02B7-4726-8111-3138F8B67062}" destId="{F0E7E058-4EA1-4DCB-B3C4-A3D5AE60E343}" srcOrd="0" destOrd="0" presId="urn:microsoft.com/office/officeart/2005/8/layout/lProcess3"/>
    <dgm:cxn modelId="{ADA89161-A38C-4D3A-AE11-19C6CF74F261}" srcId="{A461814A-5B84-4E74-BFFC-53CCC88CC199}" destId="{1A129DB8-13D4-491E-B899-25617396C2DB}" srcOrd="1" destOrd="0" parTransId="{7A96B022-CE12-474C-948C-AFF5DB769BFC}" sibTransId="{9B7F1736-DBE5-40FE-9F7A-E0928169EDE7}"/>
    <dgm:cxn modelId="{0AA5DA61-4183-4246-9228-94A002D0F7B8}" type="presOf" srcId="{7B1F4241-669B-4675-8847-237C2C90C489}" destId="{5EF6A3F8-ACB4-4887-914A-89E35B8310E2}" srcOrd="0" destOrd="0" presId="urn:microsoft.com/office/officeart/2005/8/layout/lProcess3"/>
    <dgm:cxn modelId="{D8E4EC41-460D-4603-A914-898640A4526E}" srcId="{76F2B7D1-AB48-4103-A26D-E8041D88F561}" destId="{F37F6FC9-C7C8-4D4F-9F54-2B53BF7E0C44}" srcOrd="1" destOrd="0" parTransId="{C844E402-7D52-4797-8244-0574FFD0D61F}" sibTransId="{B31EDD72-12C4-44C4-9252-2452A1852178}"/>
    <dgm:cxn modelId="{BEA09068-D472-4BE1-B2D1-CFEC81D58116}" srcId="{2BD5061F-1727-415D-BCC2-8DF026E471CD}" destId="{3F76AEBB-3DFF-444B-BE16-9D8E18109EC7}" srcOrd="1" destOrd="0" parTransId="{A9C611C6-BE94-4BCB-8156-DFCDF71EE1F1}" sibTransId="{72F5ABF0-4AF1-4C36-83FF-10F138866D8A}"/>
    <dgm:cxn modelId="{E1CCAC4B-06C0-4761-8537-91C2C95E52E8}" srcId="{6B50A679-7876-4392-9E31-4C4AFF8C2B8A}" destId="{C21E03B0-02B7-4726-8111-3138F8B67062}" srcOrd="0" destOrd="0" parTransId="{53387908-B412-4DB5-84D4-EF22F8FA8549}" sibTransId="{A163A172-E0E9-425B-BBB0-1E315DAE0D3B}"/>
    <dgm:cxn modelId="{9041B34D-E4A2-4FCC-ADFD-86139F8DC366}" type="presOf" srcId="{A461814A-5B84-4E74-BFFC-53CCC88CC199}" destId="{CCE2848E-1174-48BB-9648-225731652EBA}" srcOrd="0" destOrd="0" presId="urn:microsoft.com/office/officeart/2005/8/layout/lProcess3"/>
    <dgm:cxn modelId="{CD613075-47DF-46C9-882E-14C6EC76FE60}" type="presOf" srcId="{F37F6FC9-C7C8-4D4F-9F54-2B53BF7E0C44}" destId="{2E8B4663-711A-4368-9930-713460BED5AA}" srcOrd="0" destOrd="0" presId="urn:microsoft.com/office/officeart/2005/8/layout/lProcess3"/>
    <dgm:cxn modelId="{3A963158-AD1B-4FC5-B549-4F5C32EF8EE2}" type="presOf" srcId="{9DD2F342-CA22-46CA-9697-C7B71BCE3146}" destId="{38ADD38B-2B13-4513-B004-5EE3B16D4FDE}" srcOrd="0" destOrd="0" presId="urn:microsoft.com/office/officeart/2005/8/layout/lProcess3"/>
    <dgm:cxn modelId="{35764D5A-6D54-4D7D-B4E4-ED99B4029286}" srcId="{2BD5061F-1727-415D-BCC2-8DF026E471CD}" destId="{7B1F4241-669B-4675-8847-237C2C90C489}" srcOrd="5" destOrd="0" parTransId="{D728A89C-7738-40B6-AD9D-7D6F653A6FDA}" sibTransId="{EC7D0C58-D21F-4245-AAA1-C2F289B46D6A}"/>
    <dgm:cxn modelId="{7B9F0D7D-48F5-4219-876C-947E32431D05}" type="presOf" srcId="{94823655-BBAC-4670-A72E-D7F3E2D30781}" destId="{5F60267A-9570-4B89-B8B6-C63AE62A2BE3}" srcOrd="0" destOrd="0" presId="urn:microsoft.com/office/officeart/2005/8/layout/lProcess3"/>
    <dgm:cxn modelId="{8A91BE84-B249-41A8-A2E4-389129F66EE9}" srcId="{2BD5061F-1727-415D-BCC2-8DF026E471CD}" destId="{A461814A-5B84-4E74-BFFC-53CCC88CC199}" srcOrd="4" destOrd="0" parTransId="{9F48338F-3FB0-45B6-B2DA-F25C148DA31C}" sibTransId="{5BA7E6D5-93D6-4F47-A6B5-4CAA42E6779E}"/>
    <dgm:cxn modelId="{24029E88-1478-4FCD-8993-A4D8CABA34EF}" type="presOf" srcId="{2BD5061F-1727-415D-BCC2-8DF026E471CD}" destId="{A40961A6-B508-4DE9-AA2F-60BC52079124}" srcOrd="0" destOrd="0" presId="urn:microsoft.com/office/officeart/2005/8/layout/lProcess3"/>
    <dgm:cxn modelId="{3309E58D-DC99-4411-97B2-4DF498372B83}" srcId="{2BD5061F-1727-415D-BCC2-8DF026E471CD}" destId="{6B50A679-7876-4392-9E31-4C4AFF8C2B8A}" srcOrd="0" destOrd="0" parTransId="{1A9DB1D0-E0AC-4BF9-927A-2B6F60696D08}" sibTransId="{B70B96FA-B5A8-47EF-ACC1-0AB214514495}"/>
    <dgm:cxn modelId="{A3FEFDA0-CCEC-4B99-B282-45C55175F6A2}" srcId="{94823655-BBAC-4670-A72E-D7F3E2D30781}" destId="{6B313FEC-66D1-407F-AA9F-30C6492D92A5}" srcOrd="1" destOrd="0" parTransId="{C3124231-B001-406D-880F-40F074B27F1A}" sibTransId="{9DF88C40-D42A-4D93-BE2E-2848712C7BA6}"/>
    <dgm:cxn modelId="{92D5A1AF-5FAD-436B-9BF9-8D94821C1749}" type="presOf" srcId="{6B313FEC-66D1-407F-AA9F-30C6492D92A5}" destId="{86490198-F3BD-48C0-B9DA-7D557A574F26}" srcOrd="0" destOrd="0" presId="urn:microsoft.com/office/officeart/2005/8/layout/lProcess3"/>
    <dgm:cxn modelId="{323DC7B0-74F6-47C6-8799-19CD4F24B6AD}" type="presOf" srcId="{1A129DB8-13D4-491E-B899-25617396C2DB}" destId="{1D984390-AE89-4FBB-85EB-01DB79124BA7}" srcOrd="0" destOrd="0" presId="urn:microsoft.com/office/officeart/2005/8/layout/lProcess3"/>
    <dgm:cxn modelId="{79D9FCB5-802E-4631-BCB5-4B0C7BB343B5}" type="presOf" srcId="{6B50A679-7876-4392-9E31-4C4AFF8C2B8A}" destId="{E80FCDCF-5BE2-4252-91CE-C7BB6AB842C4}" srcOrd="0" destOrd="0" presId="urn:microsoft.com/office/officeart/2005/8/layout/lProcess3"/>
    <dgm:cxn modelId="{C3F01FBE-D467-4D6F-8355-9A1F82C1EC36}" type="presOf" srcId="{21200BBD-4C87-4311-9D63-13693E3F0010}" destId="{68BF6F53-1986-4B86-8CB0-83C444196C1B}" srcOrd="0" destOrd="0" presId="urn:microsoft.com/office/officeart/2005/8/layout/lProcess3"/>
    <dgm:cxn modelId="{6026BCCA-AADC-4D6A-B2D1-B2219F3BD000}" srcId="{76F2B7D1-AB48-4103-A26D-E8041D88F561}" destId="{E5C35522-0367-45A5-B092-E600684BA3EA}" srcOrd="0" destOrd="0" parTransId="{660229CB-8C8F-4234-AD98-41B7DB29C131}" sibTransId="{E5FE968E-C057-4B6D-9E7F-48A2342681FB}"/>
    <dgm:cxn modelId="{98B142D5-134F-4200-AF2C-DFB0046BE584}" type="presOf" srcId="{3F76AEBB-3DFF-444B-BE16-9D8E18109EC7}" destId="{0B4055FD-2F67-458F-BE74-A55CCCAC04E1}" srcOrd="0" destOrd="0" presId="urn:microsoft.com/office/officeart/2005/8/layout/lProcess3"/>
    <dgm:cxn modelId="{4ADC5DD9-C099-43FD-8E94-3DEA461D81CC}" srcId="{2BD5061F-1727-415D-BCC2-8DF026E471CD}" destId="{94823655-BBAC-4670-A72E-D7F3E2D30781}" srcOrd="2" destOrd="0" parTransId="{570AA24F-DAFB-4F99-AF85-4810B6C13194}" sibTransId="{6844D9DD-0336-4BD1-9ED0-D131E8EE0861}"/>
    <dgm:cxn modelId="{B86A7EDC-DA31-4D26-AB53-3454D57512EF}" srcId="{A461814A-5B84-4E74-BFFC-53CCC88CC199}" destId="{3E5A698F-5900-44B4-960A-1659AB6D42FE}" srcOrd="0" destOrd="0" parTransId="{E9BEE318-A023-47ED-88C5-E50DD5F01CAD}" sibTransId="{19B1B882-6860-4F04-9360-0CDBEBD371AE}"/>
    <dgm:cxn modelId="{CDE896DC-E893-42DB-BF2F-0162F9288CD1}" type="presOf" srcId="{54242E71-625E-4EF0-8944-7A736D654799}" destId="{485EB4D5-087D-472B-BB11-205953EF141D}" srcOrd="0" destOrd="0" presId="urn:microsoft.com/office/officeart/2005/8/layout/lProcess3"/>
    <dgm:cxn modelId="{4BE6E7E7-7AD3-431D-9DA5-50E743B90379}" type="presOf" srcId="{52056435-E2BC-4292-93F2-2981EB78799A}" destId="{9C5D0F1F-BF89-460B-B0AE-AA7918AC7067}" srcOrd="0" destOrd="0" presId="urn:microsoft.com/office/officeart/2005/8/layout/lProcess3"/>
    <dgm:cxn modelId="{58888CF5-8143-4CF0-9342-9807E14501B8}" srcId="{7B1F4241-669B-4675-8847-237C2C90C489}" destId="{E03B98B4-1699-472E-A09B-AF95364EA20C}" srcOrd="1" destOrd="0" parTransId="{85E36B62-58F5-4D44-BEAC-7999F7767DFA}" sibTransId="{B5922249-7E5D-4A08-B731-F2936CA96803}"/>
    <dgm:cxn modelId="{9BBEBCFB-B50A-4A96-B8C1-2C5D76443032}" srcId="{3F76AEBB-3DFF-444B-BE16-9D8E18109EC7}" destId="{9DD2F342-CA22-46CA-9697-C7B71BCE3146}" srcOrd="1" destOrd="0" parTransId="{C0E32078-458B-4DF8-A0D0-60650CF1DEA8}" sibTransId="{289A5F54-30E8-452F-881F-719E2596A502}"/>
    <dgm:cxn modelId="{221D1FFC-0C64-44D1-86B8-ED0C8475ACB7}" type="presOf" srcId="{E5C35522-0367-45A5-B092-E600684BA3EA}" destId="{42279CAF-7473-450B-9D7B-6E6D7057768B}" srcOrd="0" destOrd="0" presId="urn:microsoft.com/office/officeart/2005/8/layout/lProcess3"/>
    <dgm:cxn modelId="{8684D9FD-7561-407A-A187-76FF80A67AEB}" srcId="{7B1F4241-669B-4675-8847-237C2C90C489}" destId="{54242E71-625E-4EF0-8944-7A736D654799}" srcOrd="0" destOrd="0" parTransId="{D71B9C7F-EC7E-429A-B569-24225386A574}" sibTransId="{86D2582F-1481-40E3-A16F-6DC8ED5CB46B}"/>
    <dgm:cxn modelId="{23E03719-CD6E-47C7-BAA9-17975756B4B6}" type="presParOf" srcId="{A40961A6-B508-4DE9-AA2F-60BC52079124}" destId="{6F098B96-FC76-45B0-81CF-7AA77DD857B5}" srcOrd="0" destOrd="0" presId="urn:microsoft.com/office/officeart/2005/8/layout/lProcess3"/>
    <dgm:cxn modelId="{C9660433-E145-4EB3-ACDB-7AB17F8C978E}" type="presParOf" srcId="{6F098B96-FC76-45B0-81CF-7AA77DD857B5}" destId="{E80FCDCF-5BE2-4252-91CE-C7BB6AB842C4}" srcOrd="0" destOrd="0" presId="urn:microsoft.com/office/officeart/2005/8/layout/lProcess3"/>
    <dgm:cxn modelId="{0FFCBC59-449B-4DD1-B09D-828033D83EC3}" type="presParOf" srcId="{6F098B96-FC76-45B0-81CF-7AA77DD857B5}" destId="{2F342F71-B81C-4EAA-B2E8-99768973BBBD}" srcOrd="1" destOrd="0" presId="urn:microsoft.com/office/officeart/2005/8/layout/lProcess3"/>
    <dgm:cxn modelId="{35ABCFD7-BCA3-4FD2-97F6-AFA75DD294AE}" type="presParOf" srcId="{6F098B96-FC76-45B0-81CF-7AA77DD857B5}" destId="{F0E7E058-4EA1-4DCB-B3C4-A3D5AE60E343}" srcOrd="2" destOrd="0" presId="urn:microsoft.com/office/officeart/2005/8/layout/lProcess3"/>
    <dgm:cxn modelId="{F37D62DD-C130-4666-8F86-044529F79069}" type="presParOf" srcId="{6F098B96-FC76-45B0-81CF-7AA77DD857B5}" destId="{302FCC2F-CF55-4A00-A766-125B0EC8C2AA}" srcOrd="3" destOrd="0" presId="urn:microsoft.com/office/officeart/2005/8/layout/lProcess3"/>
    <dgm:cxn modelId="{B6485A9F-B645-44FF-A6FA-D3F6CED2C41B}" type="presParOf" srcId="{6F098B96-FC76-45B0-81CF-7AA77DD857B5}" destId="{199955C5-3DD3-4799-A394-B5B1316357FA}" srcOrd="4" destOrd="0" presId="urn:microsoft.com/office/officeart/2005/8/layout/lProcess3"/>
    <dgm:cxn modelId="{E5288C6D-B195-450B-B0F2-1847D6DC2B4A}" type="presParOf" srcId="{A40961A6-B508-4DE9-AA2F-60BC52079124}" destId="{7ABC2D1D-584C-4740-8611-058B5A26E95E}" srcOrd="1" destOrd="0" presId="urn:microsoft.com/office/officeart/2005/8/layout/lProcess3"/>
    <dgm:cxn modelId="{FA91F9C9-D041-4462-8371-FCA0F8BB7746}" type="presParOf" srcId="{A40961A6-B508-4DE9-AA2F-60BC52079124}" destId="{04A6E9D0-634F-4E0B-A125-74F651A063DA}" srcOrd="2" destOrd="0" presId="urn:microsoft.com/office/officeart/2005/8/layout/lProcess3"/>
    <dgm:cxn modelId="{1CF0C951-0875-4030-A819-EE628CA7D38E}" type="presParOf" srcId="{04A6E9D0-634F-4E0B-A125-74F651A063DA}" destId="{0B4055FD-2F67-458F-BE74-A55CCCAC04E1}" srcOrd="0" destOrd="0" presId="urn:microsoft.com/office/officeart/2005/8/layout/lProcess3"/>
    <dgm:cxn modelId="{D95E4B39-838B-434F-AD44-8D6A2375EA19}" type="presParOf" srcId="{04A6E9D0-634F-4E0B-A125-74F651A063DA}" destId="{53BBDAF9-885B-4985-9AEB-9A98C0B6E2D0}" srcOrd="1" destOrd="0" presId="urn:microsoft.com/office/officeart/2005/8/layout/lProcess3"/>
    <dgm:cxn modelId="{D416F3E1-21A4-4E31-B06F-5C787AC455D9}" type="presParOf" srcId="{04A6E9D0-634F-4E0B-A125-74F651A063DA}" destId="{9C5D0F1F-BF89-460B-B0AE-AA7918AC7067}" srcOrd="2" destOrd="0" presId="urn:microsoft.com/office/officeart/2005/8/layout/lProcess3"/>
    <dgm:cxn modelId="{2375F0BB-FA19-45B9-8FC9-8826A0697F21}" type="presParOf" srcId="{04A6E9D0-634F-4E0B-A125-74F651A063DA}" destId="{91C5F97C-840E-4B04-A329-EA2F2B6CB175}" srcOrd="3" destOrd="0" presId="urn:microsoft.com/office/officeart/2005/8/layout/lProcess3"/>
    <dgm:cxn modelId="{3DFAB6C2-8FDD-4A80-8114-7AE649F1F748}" type="presParOf" srcId="{04A6E9D0-634F-4E0B-A125-74F651A063DA}" destId="{38ADD38B-2B13-4513-B004-5EE3B16D4FDE}" srcOrd="4" destOrd="0" presId="urn:microsoft.com/office/officeart/2005/8/layout/lProcess3"/>
    <dgm:cxn modelId="{8825696F-B69E-4E6A-A8EA-A826C96A768E}" type="presParOf" srcId="{A40961A6-B508-4DE9-AA2F-60BC52079124}" destId="{273D050B-3F1E-4D57-80BD-D4F14F8BFB2B}" srcOrd="3" destOrd="0" presId="urn:microsoft.com/office/officeart/2005/8/layout/lProcess3"/>
    <dgm:cxn modelId="{A49D961A-5A3A-4B54-A0D8-40EB65B0CD30}" type="presParOf" srcId="{A40961A6-B508-4DE9-AA2F-60BC52079124}" destId="{820227DA-56E1-4D33-92FD-A644EA431860}" srcOrd="4" destOrd="0" presId="urn:microsoft.com/office/officeart/2005/8/layout/lProcess3"/>
    <dgm:cxn modelId="{238C6308-C12E-4303-9C39-914D5DD167F5}" type="presParOf" srcId="{820227DA-56E1-4D33-92FD-A644EA431860}" destId="{5F60267A-9570-4B89-B8B6-C63AE62A2BE3}" srcOrd="0" destOrd="0" presId="urn:microsoft.com/office/officeart/2005/8/layout/lProcess3"/>
    <dgm:cxn modelId="{ECF20001-B856-4322-A480-80AD193F483E}" type="presParOf" srcId="{820227DA-56E1-4D33-92FD-A644EA431860}" destId="{6A1250CB-5EF4-4696-BEF0-9FAD9C2475D2}" srcOrd="1" destOrd="0" presId="urn:microsoft.com/office/officeart/2005/8/layout/lProcess3"/>
    <dgm:cxn modelId="{DB1425D7-3D53-4386-8BE3-4FDACE0361D9}" type="presParOf" srcId="{820227DA-56E1-4D33-92FD-A644EA431860}" destId="{68BF6F53-1986-4B86-8CB0-83C444196C1B}" srcOrd="2" destOrd="0" presId="urn:microsoft.com/office/officeart/2005/8/layout/lProcess3"/>
    <dgm:cxn modelId="{A4A79B92-28D7-4783-944E-885965BA5FA8}" type="presParOf" srcId="{820227DA-56E1-4D33-92FD-A644EA431860}" destId="{41A91BF5-4914-46DB-AC34-A78FD124EF2A}" srcOrd="3" destOrd="0" presId="urn:microsoft.com/office/officeart/2005/8/layout/lProcess3"/>
    <dgm:cxn modelId="{99A82245-D799-4CE8-8E08-4CD1E465565B}" type="presParOf" srcId="{820227DA-56E1-4D33-92FD-A644EA431860}" destId="{86490198-F3BD-48C0-B9DA-7D557A574F26}" srcOrd="4" destOrd="0" presId="urn:microsoft.com/office/officeart/2005/8/layout/lProcess3"/>
    <dgm:cxn modelId="{7532CA6A-2BE3-49A6-AB26-7C1E99C512E2}" type="presParOf" srcId="{A40961A6-B508-4DE9-AA2F-60BC52079124}" destId="{E8380F0A-B424-475B-904C-715A6A611BDB}" srcOrd="5" destOrd="0" presId="urn:microsoft.com/office/officeart/2005/8/layout/lProcess3"/>
    <dgm:cxn modelId="{CEE1CA0A-3F5E-48F7-87C3-D03661159224}" type="presParOf" srcId="{A40961A6-B508-4DE9-AA2F-60BC52079124}" destId="{44F58BBB-DCE4-41D5-B947-84A42A2B7F39}" srcOrd="6" destOrd="0" presId="urn:microsoft.com/office/officeart/2005/8/layout/lProcess3"/>
    <dgm:cxn modelId="{C5768D6E-2BBD-4C80-AF44-4C4B574772D6}" type="presParOf" srcId="{44F58BBB-DCE4-41D5-B947-84A42A2B7F39}" destId="{E6C832C0-42CB-45D5-9383-09C7B6B34A41}" srcOrd="0" destOrd="0" presId="urn:microsoft.com/office/officeart/2005/8/layout/lProcess3"/>
    <dgm:cxn modelId="{A852FCF2-B870-4E40-9CF3-40477F75F361}" type="presParOf" srcId="{44F58BBB-DCE4-41D5-B947-84A42A2B7F39}" destId="{6B6C50F0-8B57-4232-8340-07F4861EAC1A}" srcOrd="1" destOrd="0" presId="urn:microsoft.com/office/officeart/2005/8/layout/lProcess3"/>
    <dgm:cxn modelId="{D3D7A0CA-ACE7-4DE4-8E1A-DE133BDC2824}" type="presParOf" srcId="{44F58BBB-DCE4-41D5-B947-84A42A2B7F39}" destId="{42279CAF-7473-450B-9D7B-6E6D7057768B}" srcOrd="2" destOrd="0" presId="urn:microsoft.com/office/officeart/2005/8/layout/lProcess3"/>
    <dgm:cxn modelId="{B794BE01-D1D2-4EAC-BB23-DAA542967EAA}" type="presParOf" srcId="{44F58BBB-DCE4-41D5-B947-84A42A2B7F39}" destId="{1E14DF45-3DAD-4BCB-9BB4-DFE7644AB397}" srcOrd="3" destOrd="0" presId="urn:microsoft.com/office/officeart/2005/8/layout/lProcess3"/>
    <dgm:cxn modelId="{7C30AF42-B4A3-4E7F-A849-96C96A1FE30A}" type="presParOf" srcId="{44F58BBB-DCE4-41D5-B947-84A42A2B7F39}" destId="{2E8B4663-711A-4368-9930-713460BED5AA}" srcOrd="4" destOrd="0" presId="urn:microsoft.com/office/officeart/2005/8/layout/lProcess3"/>
    <dgm:cxn modelId="{E2128F5E-5DDB-4DB7-B29C-88A0B6FD7957}" type="presParOf" srcId="{A40961A6-B508-4DE9-AA2F-60BC52079124}" destId="{30CDA4F7-EE02-4319-B036-8CC26D44D635}" srcOrd="7" destOrd="0" presId="urn:microsoft.com/office/officeart/2005/8/layout/lProcess3"/>
    <dgm:cxn modelId="{5166A255-0ECF-423B-ABAA-937BF8F447CD}" type="presParOf" srcId="{A40961A6-B508-4DE9-AA2F-60BC52079124}" destId="{A6F7E5E6-DB6F-4962-9ECE-53733A35C75D}" srcOrd="8" destOrd="0" presId="urn:microsoft.com/office/officeart/2005/8/layout/lProcess3"/>
    <dgm:cxn modelId="{51989F2B-224F-4A53-948F-05F35CAC6DF4}" type="presParOf" srcId="{A6F7E5E6-DB6F-4962-9ECE-53733A35C75D}" destId="{CCE2848E-1174-48BB-9648-225731652EBA}" srcOrd="0" destOrd="0" presId="urn:microsoft.com/office/officeart/2005/8/layout/lProcess3"/>
    <dgm:cxn modelId="{000B3B94-B85A-4ED7-BD9C-B4AF83C79917}" type="presParOf" srcId="{A6F7E5E6-DB6F-4962-9ECE-53733A35C75D}" destId="{26569462-89AC-43F2-A051-5AA46C6BA20A}" srcOrd="1" destOrd="0" presId="urn:microsoft.com/office/officeart/2005/8/layout/lProcess3"/>
    <dgm:cxn modelId="{930224C9-50B1-4E60-AABB-4D5842C38712}" type="presParOf" srcId="{A6F7E5E6-DB6F-4962-9ECE-53733A35C75D}" destId="{AA50C07B-E475-4C18-B0F7-85120BF49AE8}" srcOrd="2" destOrd="0" presId="urn:microsoft.com/office/officeart/2005/8/layout/lProcess3"/>
    <dgm:cxn modelId="{B9A7C109-CF61-42AB-94E2-76EAE7BF1A08}" type="presParOf" srcId="{A6F7E5E6-DB6F-4962-9ECE-53733A35C75D}" destId="{3902A44B-0619-4BCB-8285-FBB5A7B6C9DE}" srcOrd="3" destOrd="0" presId="urn:microsoft.com/office/officeart/2005/8/layout/lProcess3"/>
    <dgm:cxn modelId="{D5EACA23-B15F-4DAC-9196-6ADECB4097D8}" type="presParOf" srcId="{A6F7E5E6-DB6F-4962-9ECE-53733A35C75D}" destId="{1D984390-AE89-4FBB-85EB-01DB79124BA7}" srcOrd="4" destOrd="0" presId="urn:microsoft.com/office/officeart/2005/8/layout/lProcess3"/>
    <dgm:cxn modelId="{8A8CAAA0-50F1-4397-AD3D-B61DDD4BF319}" type="presParOf" srcId="{A40961A6-B508-4DE9-AA2F-60BC52079124}" destId="{5C961E37-9E25-43D0-819B-CDBAEA83AD08}" srcOrd="9" destOrd="0" presId="urn:microsoft.com/office/officeart/2005/8/layout/lProcess3"/>
    <dgm:cxn modelId="{9D384965-4294-4D51-B38E-0FCB59EB3AB5}" type="presParOf" srcId="{A40961A6-B508-4DE9-AA2F-60BC52079124}" destId="{7E191AFC-EF7B-43AF-AFC4-19E91DE3C31E}" srcOrd="10" destOrd="0" presId="urn:microsoft.com/office/officeart/2005/8/layout/lProcess3"/>
    <dgm:cxn modelId="{A4368A5E-C746-436F-BADA-7ECE69431406}" type="presParOf" srcId="{7E191AFC-EF7B-43AF-AFC4-19E91DE3C31E}" destId="{5EF6A3F8-ACB4-4887-914A-89E35B8310E2}" srcOrd="0" destOrd="0" presId="urn:microsoft.com/office/officeart/2005/8/layout/lProcess3"/>
    <dgm:cxn modelId="{2074EB47-C3D0-48BD-8987-490E2D6A17AC}" type="presParOf" srcId="{7E191AFC-EF7B-43AF-AFC4-19E91DE3C31E}" destId="{DDC201AF-3477-4C09-9116-018B7780768B}" srcOrd="1" destOrd="0" presId="urn:microsoft.com/office/officeart/2005/8/layout/lProcess3"/>
    <dgm:cxn modelId="{05D5E554-B7C3-4ADD-85A5-FCF29C5E0685}" type="presParOf" srcId="{7E191AFC-EF7B-43AF-AFC4-19E91DE3C31E}" destId="{485EB4D5-087D-472B-BB11-205953EF141D}" srcOrd="2" destOrd="0" presId="urn:microsoft.com/office/officeart/2005/8/layout/lProcess3"/>
    <dgm:cxn modelId="{42F06CBF-F7A3-4FDD-9BEA-676ED1730474}" type="presParOf" srcId="{7E191AFC-EF7B-43AF-AFC4-19E91DE3C31E}" destId="{9AC6661D-EB47-4537-AE85-08E4D61345A8}" srcOrd="3" destOrd="0" presId="urn:microsoft.com/office/officeart/2005/8/layout/lProcess3"/>
    <dgm:cxn modelId="{45E281AA-6C05-46DF-BD58-2D08C927FA55}" type="presParOf" srcId="{7E191AFC-EF7B-43AF-AFC4-19E91DE3C31E}" destId="{E7F0989A-661B-4256-936C-1621FC685D44}" srcOrd="4" destOrd="0" presId="urn:microsoft.com/office/officeart/2005/8/layout/lProcess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0FCDCF-5BE2-4252-91CE-C7BB6AB842C4}">
      <dsp:nvSpPr>
        <dsp:cNvPr id="0" name=""/>
        <dsp:cNvSpPr/>
      </dsp:nvSpPr>
      <dsp:spPr>
        <a:xfrm>
          <a:off x="142875" y="2375"/>
          <a:ext cx="1814386" cy="441185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2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900" kern="1200" dirty="0"/>
            <a:t>германски</a:t>
          </a:r>
          <a:endParaRPr lang="es-ES" sz="1900" kern="1200" dirty="0"/>
        </a:p>
      </dsp:txBody>
      <dsp:txXfrm>
        <a:off x="363468" y="2375"/>
        <a:ext cx="1373201" cy="441185"/>
      </dsp:txXfrm>
    </dsp:sp>
    <dsp:sp modelId="{F0E7E058-4EA1-4DCB-B3C4-A3D5AE60E343}">
      <dsp:nvSpPr>
        <dsp:cNvPr id="0" name=""/>
        <dsp:cNvSpPr/>
      </dsp:nvSpPr>
      <dsp:spPr>
        <a:xfrm>
          <a:off x="1813876" y="39876"/>
          <a:ext cx="5828513" cy="366183"/>
        </a:xfrm>
        <a:prstGeom prst="chevron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800" kern="1200" dirty="0"/>
            <a:t>Мартин Лутер</a:t>
          </a:r>
          <a:endParaRPr lang="es-ES" sz="1800" kern="1200" dirty="0"/>
        </a:p>
      </dsp:txBody>
      <dsp:txXfrm>
        <a:off x="1996968" y="39876"/>
        <a:ext cx="5462330" cy="366183"/>
      </dsp:txXfrm>
    </dsp:sp>
    <dsp:sp modelId="{199955C5-3DD3-4799-A394-B5B1316357FA}">
      <dsp:nvSpPr>
        <dsp:cNvPr id="0" name=""/>
        <dsp:cNvSpPr/>
      </dsp:nvSpPr>
      <dsp:spPr>
        <a:xfrm>
          <a:off x="7514224" y="39876"/>
          <a:ext cx="915459" cy="366183"/>
        </a:xfrm>
        <a:prstGeom prst="chevron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1522</a:t>
          </a:r>
        </a:p>
      </dsp:txBody>
      <dsp:txXfrm>
        <a:off x="7697316" y="39876"/>
        <a:ext cx="549276" cy="366183"/>
      </dsp:txXfrm>
    </dsp:sp>
    <dsp:sp modelId="{0B4055FD-2F67-458F-BE74-A55CCCAC04E1}">
      <dsp:nvSpPr>
        <dsp:cNvPr id="0" name=""/>
        <dsp:cNvSpPr/>
      </dsp:nvSpPr>
      <dsp:spPr>
        <a:xfrm>
          <a:off x="142875" y="505327"/>
          <a:ext cx="1814386" cy="441185"/>
        </a:xfrm>
        <a:prstGeom prst="chevron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3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3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900" kern="1200" dirty="0"/>
            <a:t>француски</a:t>
          </a:r>
          <a:endParaRPr lang="es-ES" sz="1900" kern="1200" dirty="0"/>
        </a:p>
      </dsp:txBody>
      <dsp:txXfrm>
        <a:off x="363468" y="505327"/>
        <a:ext cx="1373201" cy="441185"/>
      </dsp:txXfrm>
    </dsp:sp>
    <dsp:sp modelId="{9C5D0F1F-BF89-460B-B0AE-AA7918AC7067}">
      <dsp:nvSpPr>
        <dsp:cNvPr id="0" name=""/>
        <dsp:cNvSpPr/>
      </dsp:nvSpPr>
      <dsp:spPr>
        <a:xfrm>
          <a:off x="1813876" y="542827"/>
          <a:ext cx="5828513" cy="366183"/>
        </a:xfrm>
        <a:prstGeom prst="chevron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4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800" kern="1200" dirty="0" err="1"/>
            <a:t>Лефевр</a:t>
          </a:r>
          <a:r>
            <a:rPr lang="mk-MK" sz="1800" kern="1200" dirty="0"/>
            <a:t> </a:t>
          </a:r>
          <a:r>
            <a:rPr lang="mk-MK" sz="1800" kern="1200" dirty="0" err="1"/>
            <a:t>д'Етапл</a:t>
          </a:r>
          <a:endParaRPr lang="es-ES" sz="1800" kern="1200" dirty="0"/>
        </a:p>
      </dsp:txBody>
      <dsp:txXfrm>
        <a:off x="1996968" y="542827"/>
        <a:ext cx="5462330" cy="366183"/>
      </dsp:txXfrm>
    </dsp:sp>
    <dsp:sp modelId="{38ADD38B-2B13-4513-B004-5EE3B16D4FDE}">
      <dsp:nvSpPr>
        <dsp:cNvPr id="0" name=""/>
        <dsp:cNvSpPr/>
      </dsp:nvSpPr>
      <dsp:spPr>
        <a:xfrm>
          <a:off x="7514224" y="542827"/>
          <a:ext cx="915459" cy="366183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1525</a:t>
          </a:r>
        </a:p>
      </dsp:txBody>
      <dsp:txXfrm>
        <a:off x="7697316" y="542827"/>
        <a:ext cx="549276" cy="366183"/>
      </dsp:txXfrm>
    </dsp:sp>
    <dsp:sp modelId="{5F60267A-9570-4B89-B8B6-C63AE62A2BE3}">
      <dsp:nvSpPr>
        <dsp:cNvPr id="0" name=""/>
        <dsp:cNvSpPr/>
      </dsp:nvSpPr>
      <dsp:spPr>
        <a:xfrm>
          <a:off x="142875" y="1008278"/>
          <a:ext cx="1814386" cy="441185"/>
        </a:xfrm>
        <a:prstGeom prst="chevron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4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4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900" kern="1200" dirty="0"/>
            <a:t>шпански</a:t>
          </a:r>
          <a:endParaRPr lang="es-ES" sz="1900" kern="1200" dirty="0"/>
        </a:p>
      </dsp:txBody>
      <dsp:txXfrm>
        <a:off x="363468" y="1008278"/>
        <a:ext cx="1373201" cy="441185"/>
      </dsp:txXfrm>
    </dsp:sp>
    <dsp:sp modelId="{68BF6F53-1986-4B86-8CB0-83C444196C1B}">
      <dsp:nvSpPr>
        <dsp:cNvPr id="0" name=""/>
        <dsp:cNvSpPr/>
      </dsp:nvSpPr>
      <dsp:spPr>
        <a:xfrm>
          <a:off x="1813876" y="1045779"/>
          <a:ext cx="5828513" cy="366183"/>
        </a:xfrm>
        <a:prstGeom prst="chevron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6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800" kern="1200" dirty="0" err="1"/>
            <a:t>Касиодоро</a:t>
          </a:r>
          <a:r>
            <a:rPr lang="mk-MK" sz="1800" kern="1200" dirty="0"/>
            <a:t> де </a:t>
          </a:r>
          <a:r>
            <a:rPr lang="mk-MK" sz="1800" kern="1200" dirty="0" err="1"/>
            <a:t>Реина</a:t>
          </a:r>
          <a:endParaRPr lang="es-ES" sz="1800" kern="1200" dirty="0"/>
        </a:p>
      </dsp:txBody>
      <dsp:txXfrm>
        <a:off x="1996968" y="1045779"/>
        <a:ext cx="5462330" cy="366183"/>
      </dsp:txXfrm>
    </dsp:sp>
    <dsp:sp modelId="{86490198-F3BD-48C0-B9DA-7D557A574F26}">
      <dsp:nvSpPr>
        <dsp:cNvPr id="0" name=""/>
        <dsp:cNvSpPr/>
      </dsp:nvSpPr>
      <dsp:spPr>
        <a:xfrm>
          <a:off x="7514224" y="1045779"/>
          <a:ext cx="915459" cy="366183"/>
        </a:xfrm>
        <a:prstGeom prst="chevron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1569</a:t>
          </a:r>
        </a:p>
      </dsp:txBody>
      <dsp:txXfrm>
        <a:off x="7697316" y="1045779"/>
        <a:ext cx="549276" cy="366183"/>
      </dsp:txXfrm>
    </dsp:sp>
    <dsp:sp modelId="{E6C832C0-42CB-45D5-9383-09C7B6B34A41}">
      <dsp:nvSpPr>
        <dsp:cNvPr id="0" name=""/>
        <dsp:cNvSpPr/>
      </dsp:nvSpPr>
      <dsp:spPr>
        <a:xfrm>
          <a:off x="142875" y="1511229"/>
          <a:ext cx="1814386" cy="441185"/>
        </a:xfrm>
        <a:prstGeom prst="chevron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5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5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900" kern="1200" dirty="0"/>
            <a:t>италијански</a:t>
          </a:r>
          <a:endParaRPr lang="es-ES" sz="1900" kern="1200" dirty="0"/>
        </a:p>
      </dsp:txBody>
      <dsp:txXfrm>
        <a:off x="363468" y="1511229"/>
        <a:ext cx="1373201" cy="441185"/>
      </dsp:txXfrm>
    </dsp:sp>
    <dsp:sp modelId="{42279CAF-7473-450B-9D7B-6E6D7057768B}">
      <dsp:nvSpPr>
        <dsp:cNvPr id="0" name=""/>
        <dsp:cNvSpPr/>
      </dsp:nvSpPr>
      <dsp:spPr>
        <a:xfrm>
          <a:off x="1813876" y="1548730"/>
          <a:ext cx="5828513" cy="366183"/>
        </a:xfrm>
        <a:prstGeom prst="chevron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800" kern="1200" dirty="0"/>
            <a:t>Џовани </a:t>
          </a:r>
          <a:r>
            <a:rPr lang="mk-MK" sz="1800" kern="1200" dirty="0" err="1"/>
            <a:t>Диодати</a:t>
          </a:r>
          <a:endParaRPr lang="es-ES" sz="1800" kern="1200" dirty="0"/>
        </a:p>
      </dsp:txBody>
      <dsp:txXfrm>
        <a:off x="1996968" y="1548730"/>
        <a:ext cx="5462330" cy="366183"/>
      </dsp:txXfrm>
    </dsp:sp>
    <dsp:sp modelId="{2E8B4663-711A-4368-9930-713460BED5AA}">
      <dsp:nvSpPr>
        <dsp:cNvPr id="0" name=""/>
        <dsp:cNvSpPr/>
      </dsp:nvSpPr>
      <dsp:spPr>
        <a:xfrm>
          <a:off x="7514224" y="1548730"/>
          <a:ext cx="915459" cy="366183"/>
        </a:xfrm>
        <a:prstGeom prst="chevron">
          <a:avLst/>
        </a:prstGeom>
        <a:solidFill>
          <a:schemeClr val="accent4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4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4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1607</a:t>
          </a:r>
        </a:p>
      </dsp:txBody>
      <dsp:txXfrm>
        <a:off x="7697316" y="1548730"/>
        <a:ext cx="549276" cy="366183"/>
      </dsp:txXfrm>
    </dsp:sp>
    <dsp:sp modelId="{CCE2848E-1174-48BB-9648-225731652EBA}">
      <dsp:nvSpPr>
        <dsp:cNvPr id="0" name=""/>
        <dsp:cNvSpPr/>
      </dsp:nvSpPr>
      <dsp:spPr>
        <a:xfrm>
          <a:off x="142875" y="2014181"/>
          <a:ext cx="1814386" cy="441185"/>
        </a:xfrm>
        <a:prstGeom prst="chevron">
          <a:avLst/>
        </a:prstGeom>
        <a:gradFill rotWithShape="0">
          <a:gsLst>
            <a:gs pos="0">
              <a:schemeClr val="accent6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6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6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6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900" kern="1200" dirty="0"/>
            <a:t>англиски</a:t>
          </a:r>
          <a:endParaRPr lang="es-ES" sz="1900" kern="1200" dirty="0"/>
        </a:p>
      </dsp:txBody>
      <dsp:txXfrm>
        <a:off x="363468" y="2014181"/>
        <a:ext cx="1373201" cy="441185"/>
      </dsp:txXfrm>
    </dsp:sp>
    <dsp:sp modelId="{AA50C07B-E475-4C18-B0F7-85120BF49AE8}">
      <dsp:nvSpPr>
        <dsp:cNvPr id="0" name=""/>
        <dsp:cNvSpPr/>
      </dsp:nvSpPr>
      <dsp:spPr>
        <a:xfrm>
          <a:off x="1813876" y="2051682"/>
          <a:ext cx="5828513" cy="366183"/>
        </a:xfrm>
        <a:prstGeom prst="chevron">
          <a:avLst/>
        </a:prstGeom>
        <a:solidFill>
          <a:schemeClr val="accent5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5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5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800" kern="1200" dirty="0"/>
            <a:t>Верзија на Кралот Џејмс</a:t>
          </a:r>
          <a:endParaRPr lang="es-ES" sz="1800" kern="1200" dirty="0"/>
        </a:p>
      </dsp:txBody>
      <dsp:txXfrm>
        <a:off x="1996968" y="2051682"/>
        <a:ext cx="5462330" cy="366183"/>
      </dsp:txXfrm>
    </dsp:sp>
    <dsp:sp modelId="{1D984390-AE89-4FBB-85EB-01DB79124BA7}">
      <dsp:nvSpPr>
        <dsp:cNvPr id="0" name=""/>
        <dsp:cNvSpPr/>
      </dsp:nvSpPr>
      <dsp:spPr>
        <a:xfrm>
          <a:off x="7514224" y="2051682"/>
          <a:ext cx="915459" cy="366183"/>
        </a:xfrm>
        <a:prstGeom prst="chevron">
          <a:avLst/>
        </a:prstGeom>
        <a:solidFill>
          <a:schemeClr val="accent6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6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6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1611</a:t>
          </a:r>
        </a:p>
      </dsp:txBody>
      <dsp:txXfrm>
        <a:off x="7697316" y="2051682"/>
        <a:ext cx="549276" cy="366183"/>
      </dsp:txXfrm>
    </dsp:sp>
    <dsp:sp modelId="{5EF6A3F8-ACB4-4887-914A-89E35B8310E2}">
      <dsp:nvSpPr>
        <dsp:cNvPr id="0" name=""/>
        <dsp:cNvSpPr/>
      </dsp:nvSpPr>
      <dsp:spPr>
        <a:xfrm>
          <a:off x="142875" y="2517132"/>
          <a:ext cx="1814386" cy="441185"/>
        </a:xfrm>
        <a:prstGeom prst="chevron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8000"/>
                <a:shade val="25000"/>
                <a:satMod val="250000"/>
              </a:schemeClr>
            </a:gs>
            <a:gs pos="68000">
              <a:schemeClr val="accent2">
                <a:hueOff val="0"/>
                <a:satOff val="0"/>
                <a:lumOff val="0"/>
                <a:alphaOff val="0"/>
                <a:tint val="86000"/>
                <a:satMod val="115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  <a:ln>
          <a:noFill/>
        </a:ln>
        <a:effectLst>
          <a:outerShdw blurRad="57150" dist="38100" dir="5400000" algn="ctr" rotWithShape="0">
            <a:schemeClr val="accent2"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prstMaterial="plastic">
          <a:bevelT w="127000" h="25400" prst="relaxedInset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130" tIns="12065" rIns="0" bIns="12065" numCol="1" spcCol="1270" anchor="ctr" anchorCtr="0">
          <a:noAutofit/>
        </a:bodyPr>
        <a:lstStyle/>
        <a:p>
          <a:pPr marL="0" lvl="0" indent="0" algn="ctr" defTabSz="8445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900" kern="1200" dirty="0"/>
            <a:t>португалски</a:t>
          </a:r>
          <a:endParaRPr lang="es-ES" sz="1900" kern="1200" dirty="0"/>
        </a:p>
      </dsp:txBody>
      <dsp:txXfrm>
        <a:off x="363468" y="2517132"/>
        <a:ext cx="1373201" cy="441185"/>
      </dsp:txXfrm>
    </dsp:sp>
    <dsp:sp modelId="{485EB4D5-087D-472B-BB11-205953EF141D}">
      <dsp:nvSpPr>
        <dsp:cNvPr id="0" name=""/>
        <dsp:cNvSpPr/>
      </dsp:nvSpPr>
      <dsp:spPr>
        <a:xfrm>
          <a:off x="1813876" y="2554633"/>
          <a:ext cx="5828513" cy="366183"/>
        </a:xfrm>
        <a:prstGeom prst="chevron">
          <a:avLst/>
        </a:prstGeom>
        <a:solidFill>
          <a:schemeClr val="accent2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2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2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mk-MK" sz="1800" kern="1200" dirty="0"/>
            <a:t>Џон </a:t>
          </a:r>
          <a:r>
            <a:rPr lang="mk-MK" sz="1800" kern="1200" dirty="0" err="1"/>
            <a:t>Фереира</a:t>
          </a:r>
          <a:r>
            <a:rPr lang="mk-MK" sz="1800" kern="1200" dirty="0"/>
            <a:t> де </a:t>
          </a:r>
          <a:r>
            <a:rPr lang="mk-MK" sz="1800" kern="1200" dirty="0" err="1"/>
            <a:t>Алмеида</a:t>
          </a:r>
          <a:endParaRPr lang="es-ES" sz="1800" kern="1200" dirty="0"/>
        </a:p>
      </dsp:txBody>
      <dsp:txXfrm>
        <a:off x="1996968" y="2554633"/>
        <a:ext cx="5462330" cy="366183"/>
      </dsp:txXfrm>
    </dsp:sp>
    <dsp:sp modelId="{E7F0989A-661B-4256-936C-1621FC685D44}">
      <dsp:nvSpPr>
        <dsp:cNvPr id="0" name=""/>
        <dsp:cNvSpPr/>
      </dsp:nvSpPr>
      <dsp:spPr>
        <a:xfrm>
          <a:off x="7514224" y="2554633"/>
          <a:ext cx="915459" cy="366183"/>
        </a:xfrm>
        <a:prstGeom prst="chevron">
          <a:avLst/>
        </a:prstGeom>
        <a:solidFill>
          <a:schemeClr val="accent3">
            <a:tint val="40000"/>
            <a:alpha val="90000"/>
            <a:hueOff val="0"/>
            <a:satOff val="0"/>
            <a:lumOff val="0"/>
            <a:alphaOff val="0"/>
          </a:schemeClr>
        </a:solidFill>
        <a:ln w="9525" cap="flat" cmpd="sng" algn="ctr">
          <a:solidFill>
            <a:schemeClr val="accent3">
              <a:tint val="40000"/>
              <a:alpha val="90000"/>
              <a:hueOff val="0"/>
              <a:satOff val="0"/>
              <a:lumOff val="0"/>
              <a:alphaOff val="0"/>
            </a:schemeClr>
          </a:solidFill>
          <a:prstDash val="solid"/>
        </a:ln>
        <a:effectLst>
          <a:outerShdw blurRad="57150" dist="38100" dir="5400000" algn="ctr" rotWithShape="0">
            <a:schemeClr val="accent3">
              <a:tint val="40000"/>
              <a:alpha val="90000"/>
              <a:hueOff val="0"/>
              <a:satOff val="0"/>
              <a:lumOff val="0"/>
              <a:alphaOff val="0"/>
              <a:shade val="9000"/>
              <a:satMod val="105000"/>
              <a:alpha val="48000"/>
            </a:schemeClr>
          </a:outerShdw>
        </a:effectLst>
        <a:scene3d>
          <a:camera prst="orthographicFront"/>
          <a:lightRig rig="threePt" dir="t">
            <a:rot lat="0" lon="0" rev="7500000"/>
          </a:lightRig>
        </a:scene3d>
        <a:sp3d extrusionH="190500" prstMaterial="dkEdge">
          <a:bevelT w="120650" h="38100" prst="relaxedInset"/>
          <a:bevelB w="120650" h="57150" prst="relaxedInset"/>
          <a:contourClr>
            <a:schemeClr val="bg1"/>
          </a:contourClr>
        </a:sp3d>
      </dsp:spPr>
      <dsp:style>
        <a:lnRef idx="1">
          <a:scrgbClr r="0" g="0" b="0"/>
        </a:lnRef>
        <a:fillRef idx="1">
          <a:scrgbClr r="0" g="0" b="0"/>
        </a:fillRef>
        <a:effectRef idx="2">
          <a:scrgbClr r="0" g="0" b="0"/>
        </a:effectRef>
        <a:fontRef idx="minor"/>
      </dsp:style>
      <dsp:txBody>
        <a:bodyPr spcFirstLastPara="0" vert="horz" wrap="square" lIns="22860" tIns="11430" rIns="0" bIns="1143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1681</a:t>
          </a:r>
        </a:p>
      </dsp:txBody>
      <dsp:txXfrm>
        <a:off x="7697316" y="2554633"/>
        <a:ext cx="549276" cy="366183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lProcess3">
  <dgm:title val=""/>
  <dgm:desc val=""/>
  <dgm:catLst>
    <dgm:cat type="process" pri="11000"/>
    <dgm:cat type="convert" pri="1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41" srcId="1" destId="11" srcOrd="0" destOrd="0"/>
        <dgm:cxn modelId="42" srcId="1" destId="12" srcOrd="1" destOrd="0"/>
        <dgm:cxn modelId="51" srcId="2" destId="21" srcOrd="0" destOrd="0"/>
        <dgm:cxn modelId="52" srcId="2" destId="22" srcOrd="1" destOrd="0"/>
        <dgm:cxn modelId="61" srcId="3" destId="31" srcOrd="0" destOrd="0"/>
        <dgm:cxn modelId="62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4" srcId="0" destId="1" srcOrd="0" destOrd="0"/>
        <dgm:cxn modelId="5" srcId="1" destId="2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51" srcId="1" destId="11" srcOrd="0" destOrd="0"/>
        <dgm:cxn modelId="61" srcId="2" destId="21" srcOrd="0" destOrd="0"/>
        <dgm:cxn modelId="71" srcId="3" destId="31" srcOrd="0" destOrd="0"/>
        <dgm:cxn modelId="81" srcId="4" destId="41" srcOrd="0" destOrd="0"/>
      </dgm:cxnLst>
      <dgm:bg/>
      <dgm:whole/>
    </dgm:dataModel>
  </dgm:clrData>
  <dgm:layoutNode name="Name0">
    <dgm:varLst>
      <dgm:chPref val="3"/>
      <dgm:dir/>
      <dgm:animLvl val="lvl"/>
      <dgm:resizeHandles/>
    </dgm:varLst>
    <dgm:choose name="Name1">
      <dgm:if name="Name2" func="var" arg="dir" op="equ" val="norm">
        <dgm:alg type="lin">
          <dgm:param type="linDir" val="fromT"/>
          <dgm:param type="vertAlign" val="mid"/>
          <dgm:param type="nodeHorzAlign" val="l"/>
          <dgm:param type="nodeVertAlign" val="t"/>
          <dgm:param type="fallback" val="2D"/>
        </dgm:alg>
      </dgm:if>
      <dgm:else name="Name3">
        <dgm:alg type="lin">
          <dgm:param type="linDir" val="fromT"/>
          <dgm:param type="vertAlign" val="mid"/>
          <dgm:param type="nodeHorzAlign" val="r"/>
          <dgm:param type="nodeVertAlign" val="t"/>
          <dgm:param type="fallback" val="2D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bigChev" refType="w"/>
      <dgm:constr type="h" for="des" forName="bigChev" refType="w" refFor="des" refForName="bigChev" op="equ" fact="0.4"/>
      <dgm:constr type="w" for="des" forName="node" refType="w" refFor="des" refForName="bigChev" fact="0.83"/>
      <dgm:constr type="h" for="des" forName="node" refType="w" refFor="des" refForName="node" op="equ" fact="0.4"/>
      <dgm:constr type="w" for="des" forName="parTrans" refType="w" refFor="des" refForName="bigChev" op="equ" fact="-0.13"/>
      <dgm:constr type="w" for="des" forName="sibTrans" refType="w" refFor="des" refForName="node" op="equ" fact="-0.14"/>
      <dgm:constr type="h" for="ch" forName="vSp" refType="h" refFor="des" refForName="bigChev" op="equ" fact="0.14"/>
      <dgm:constr type="primFontSz" for="des" forName="node" op="equ"/>
      <dgm:constr type="primFontSz" for="des" forName="bigChev" op="equ"/>
    </dgm:constrLst>
    <dgm:ruleLst/>
    <dgm:forEach name="Name4" axis="ch" ptType="node">
      <dgm:layoutNode name="horFlow">
        <dgm:choose name="Name5">
          <dgm:if name="Name6" func="var" arg="dir" op="equ" val="norm">
            <dgm:alg type="lin">
              <dgm:param type="linDir" val="fromL"/>
              <dgm:param type="nodeHorzAlign" val="l"/>
              <dgm:param type="nodeVertAlign" val="mid"/>
              <dgm:param type="fallback" val="2D"/>
            </dgm:alg>
          </dgm:if>
          <dgm:else name="Name7">
            <dgm:alg type="lin">
              <dgm:param type="linDir" val="fromR"/>
              <dgm:param type="nodeHorzAlign" val="r"/>
              <dgm:param type="nodeVertAlign" val="mid"/>
              <dgm:param type="fallback" val="2D"/>
            </dgm:alg>
          </dgm:else>
        </dgm:choose>
        <dgm:shape xmlns:r="http://schemas.openxmlformats.org/officeDocument/2006/relationships" r:blip="">
          <dgm:adjLst/>
        </dgm:shape>
        <dgm:presOf/>
        <dgm:constrLst/>
        <dgm:ruleLst/>
        <dgm:layoutNode name="bigChev" styleLbl="node1">
          <dgm:alg type="tx"/>
          <dgm:choose name="Name8">
            <dgm:if name="Name9" func="var" arg="dir" op="equ" val="norm">
              <dgm:shape xmlns:r="http://schemas.openxmlformats.org/officeDocument/2006/relationships" type="chevron" r:blip="">
                <dgm:adjLst/>
              </dgm:shape>
              <dgm:presOf axis="self"/>
              <dgm:constrLst>
                <dgm:constr type="primFontSz" val="65"/>
                <dgm:constr type="rMarg"/>
                <dgm:constr type="lMarg" refType="primFontSz" fact="0.1"/>
                <dgm:constr type="tMarg" refType="primFontSz" fact="0.05"/>
                <dgm:constr type="bMarg" refType="primFontSz" fact="0.05"/>
              </dgm:constrLst>
            </dgm:if>
            <dgm:else name="Name10">
              <dgm:shape xmlns:r="http://schemas.openxmlformats.org/officeDocument/2006/relationships" rot="180" type="chevron" r:blip="">
                <dgm:adjLst/>
              </dgm:shape>
              <dgm:presOf axis="self"/>
              <dgm:constrLst>
                <dgm:constr type="primFontSz" val="65"/>
                <dgm:constr type="lMarg"/>
                <dgm:constr type="rMarg" refType="primFontSz" fact="0.1"/>
                <dgm:constr type="tMarg" refType="primFontSz" fact="0.05"/>
                <dgm:constr type="bMarg" refType="primFontSz" fact="0.05"/>
              </dgm:constrLst>
            </dgm:else>
          </dgm:choose>
          <dgm:ruleLst>
            <dgm:rule type="primFontSz" val="5" fact="NaN" max="NaN"/>
          </dgm:ruleLst>
        </dgm:layoutNode>
        <dgm:forEach name="parTransForEach" axis="ch" ptType="parTrans" cnt="1">
          <dgm:layoutNode name="parTrans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forEach>
        <dgm:forEach name="Name11" axis="ch" ptType="node">
          <dgm:layoutNode name="node" styleLbl="alignAccFollowNode1">
            <dgm:varLst>
              <dgm:bulletEnabled val="1"/>
            </dgm:varLst>
            <dgm:alg type="tx"/>
            <dgm:choose name="Name12">
              <dgm:if name="Name13" func="var" arg="dir" op="equ" val="norm">
                <dgm:shape xmlns:r="http://schemas.openxmlformats.org/officeDocument/2006/relationships" type="chevron" r:blip="">
                  <dgm:adjLst/>
                </dgm:shape>
                <dgm:presOf axis="desOrSelf" ptType="node"/>
                <dgm:constrLst>
                  <dgm:constr type="primFontSz" val="65"/>
                  <dgm:constr type="rMarg"/>
                  <dgm:constr type="lMarg" refType="primFontSz" fact="0.1"/>
                  <dgm:constr type="tMarg" refType="primFontSz" fact="0.05"/>
                  <dgm:constr type="bMarg" refType="primFontSz" fact="0.05"/>
                </dgm:constrLst>
              </dgm:if>
              <dgm:else name="Name14">
                <dgm:shape xmlns:r="http://schemas.openxmlformats.org/officeDocument/2006/relationships" rot="180" type="chevron" r:blip="">
                  <dgm:adjLst/>
                </dgm:shape>
                <dgm:presOf axis="desOrSelf" ptType="node"/>
                <dgm:constrLst>
                  <dgm:constr type="primFontSz" val="65"/>
                  <dgm:constr type="lMarg"/>
                  <dgm:constr type="rMarg" refType="primFontSz" fact="0.1"/>
                  <dgm:constr type="tMarg" refType="primFontSz" fact="0.05"/>
                  <dgm:constr type="bMarg" refType="primFontSz" fact="0.05"/>
                </dgm:constrLst>
              </dgm:else>
            </dgm:choose>
            <dgm:ruleLst>
              <dgm:rule type="primFontSz" val="5" fact="NaN" max="NaN"/>
            </dgm:ruleLst>
          </dgm:layoutNode>
          <dgm:forEach name="sibTransForEach" axis="followSib" ptType="sibTrans" cnt="1">
            <dgm:layoutNode name="sibTrans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layoutNode>
      <dgm:choose name="Name15">
        <dgm:if name="Name16" axis="self" ptType="node" func="revPos" op="gte" val="2">
          <dgm:layoutNode name="vSp">
            <dgm:alg type="sp"/>
            <dgm:shape xmlns:r="http://schemas.openxmlformats.org/officeDocument/2006/relationships" r:blip="">
              <dgm:adjLst/>
            </dgm:shape>
            <dgm:presOf/>
            <dgm:constrLst/>
            <dgm:ruleLst/>
          </dgm:layoutNode>
        </dgm:if>
        <dgm:else name="Name17"/>
      </dgm:choose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2#1">
  <dgm:title val=""/>
  <dgm:desc val=""/>
  <dgm:catLst>
    <dgm:cat type="3D" pri="11200"/>
  </dgm:catLst>
  <dgm:scene3d>
    <a:camera prst="orthographicFront"/>
    <a:lightRig rig="threePt" dir="t"/>
  </dgm:scene3d>
  <dgm:styleLbl name="node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tx1"/>
      </a:fontRef>
    </dgm:style>
  </dgm:styleLbl>
  <dgm:styleLbl name="aling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>
        <a:rot lat="0" lon="0" rev="7500000"/>
      </a:lightRig>
    </dgm:scene3d>
    <dgm:sp3d z="254000" extrusionH="63500" contourW="127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>
        <a:rot lat="0" lon="0" rev="7500000"/>
      </a:lightRig>
    </dgm:scene3d>
    <dgm:sp3d z="-152400" extrusionH="63500" contourW="127000" prstMaterial="matte">
      <a:contourClr>
        <a:schemeClr val="lt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>
        <a:rot lat="0" lon="0" rev="7500000"/>
      </a:lightRig>
    </dgm:scene3d>
    <dgm:sp3d z="-700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>
        <a:rot lat="0" lon="0" rev="7500000"/>
      </a:lightRig>
    </dgm:scene3d>
    <dgm:sp3d z="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>
        <a:rot lat="0" lon="0" rev="7500000"/>
      </a:lightRig>
    </dgm:scene3d>
    <dgm:sp3d z="-152400" extrusionH="63500" prstMaterial="matte">
      <a:bevelT w="25400" h="63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>
        <a:rot lat="0" lon="0" rev="7500000"/>
      </a:lightRig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>
        <a:rot lat="0" lon="0" rev="7500000"/>
      </a:lightRig>
    </dgm:scene3d>
    <dgm:sp3d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>
        <a:rot lat="0" lon="0" rev="7500000"/>
      </a:lightRig>
    </dgm:scene3d>
    <dgm:sp3d z="60000" prstMaterial="flat">
      <a:bevelT w="120900" h="88900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>
        <a:rot lat="0" lon="0" rev="7500000"/>
      </a:lightRig>
    </dgm:scene3d>
    <dgm:sp3d z="-40000"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>
        <a:rot lat="0" lon="0" rev="7500000"/>
      </a:lightRig>
    </dgm:scene3d>
    <dgm:sp3d extrusionH="190500" prstMaterial="dkEdge">
      <a:bevelT w="13540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>
        <a:rot lat="0" lon="0" rev="7500000"/>
      </a:lightRig>
    </dgm:scene3d>
    <dgm:sp3d prstMaterial="plastic">
      <a:bevelT w="127000" h="354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24450" h="1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0800" h="190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>
        <a:rot lat="0" lon="0" rev="7500000"/>
      </a:lightRig>
    </dgm:scene3d>
    <dgm:sp3d extrusionH="190500" prstMaterial="dkEdge">
      <a:bevelT w="120650" h="38100" prst="relaxedInset"/>
      <a:bevelB w="120650" h="571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>
        <a:rot lat="0" lon="0" rev="7500000"/>
      </a:lightRig>
    </dgm:scene3d>
    <dgm:sp3d z="-152400" extrusionH="63500" prstMaterial="dkEdge">
      <a:bevelT w="14445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>
        <a:rot lat="0" lon="0" rev="7500000"/>
      </a:lightRig>
    </dgm:scene3d>
    <dgm:sp3d z="152400" extrusionH="63500" prstMaterial="dkEdge">
      <a:bevelT w="125400" h="36350" prst="relaxedInset"/>
      <a:contourClr>
        <a:schemeClr val="bg1"/>
      </a:contourClr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>
        <a:rot lat="0" lon="0" rev="7500000"/>
      </a:lightRig>
    </dgm:scene3d>
    <dgm:sp3d z="-152400" extrusionH="63500" prstMaterial="matte">
      <a:bevelT w="144450" h="6350" prst="relaxedInset"/>
      <a:contourClr>
        <a:schemeClr val="bg1"/>
      </a:contourClr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>
        <a:rot lat="0" lon="0" rev="7500000"/>
      </a:lightRig>
    </dgm:scene3d>
    <dgm:sp3d prstMaterial="plastic">
      <a:bevelT w="127000" h="25400" prst="relaxedInset"/>
      <a:bevelB w="88900" h="121750" prst="angle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>
        <a:rot lat="0" lon="0" rev="7500000"/>
      </a:lightRig>
    </dgm:scene3d>
    <dgm:sp3d z="152400" extrusionH="63500" prstMaterial="matte">
      <a:bevelT w="50800" h="19050" prst="relaxedInset"/>
      <a:contourClr>
        <a:schemeClr val="bg1"/>
      </a:contourClr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Título"/>
          <p:cNvSpPr>
            <a:spLocks noGrp="1"/>
          </p:cNvSpPr>
          <p:nvPr>
            <p:ph type="ctrTitle"/>
          </p:nvPr>
        </p:nvSpPr>
        <p:spPr>
          <a:xfrm>
            <a:off x="533400" y="1371600"/>
            <a:ext cx="7851648" cy="1828800"/>
          </a:xfrm>
          <a:ln>
            <a:noFill/>
          </a:ln>
        </p:spPr>
        <p:txBody>
          <a:bodyPr vert="horz" tIns="0" rIns="18288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  <a:contourClr>
                <a:schemeClr val="tx2"/>
              </a:contourClr>
            </a:sp3d>
          </a:bodyPr>
          <a:lstStyle>
            <a:lvl1pPr algn="r" rtl="0">
              <a:spcBef>
                <a:spcPct val="0"/>
              </a:spcBef>
              <a:buNone/>
              <a:defRPr sz="5600" b="1">
                <a:ln>
                  <a:noFill/>
                </a:ln>
                <a:solidFill>
                  <a:schemeClr val="accent3">
                    <a:tint val="90000"/>
                    <a:satMod val="120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17" name="16 Subtítulo"/>
          <p:cNvSpPr>
            <a:spLocks noGrp="1"/>
          </p:cNvSpPr>
          <p:nvPr>
            <p:ph type="subTitle" idx="1"/>
          </p:nvPr>
        </p:nvSpPr>
        <p:spPr>
          <a:xfrm>
            <a:off x="533400" y="3228536"/>
            <a:ext cx="7854696" cy="1752600"/>
          </a:xfrm>
        </p:spPr>
        <p:txBody>
          <a:bodyPr lIns="0" rIns="18288"/>
          <a:lstStyle>
            <a:lvl1pPr marL="0" marR="45720" indent="0" algn="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/>
              <a:t>Haga clic para modificar el estilo de subtítulo del patrón</a:t>
            </a:r>
            <a:endParaRPr kumimoji="0" lang="en-US"/>
          </a:p>
        </p:txBody>
      </p:sp>
      <p:sp>
        <p:nvSpPr>
          <p:cNvPr id="30" name="29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01/11/2026</a:t>
            </a:fld>
            <a:endParaRPr lang="es-ES"/>
          </a:p>
        </p:txBody>
      </p:sp>
      <p:sp>
        <p:nvSpPr>
          <p:cNvPr id="19" name="18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01/11/2026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0352" y="1316736"/>
            <a:ext cx="7772400" cy="1362456"/>
          </a:xfrm>
          <a:ln>
            <a:noFill/>
          </a:ln>
        </p:spPr>
        <p:txBody>
          <a:bodyPr vert="horz" tIns="0" bIns="0" anchor="b">
            <a:no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bevelT w="38100" h="38100"/>
            </a:sp3d>
          </a:bodyPr>
          <a:lstStyle>
            <a:lvl1pPr algn="l" rtl="0">
              <a:spcBef>
                <a:spcPct val="0"/>
              </a:spcBef>
              <a:buNone/>
              <a:defRPr lang="en-US" sz="5600" b="1" cap="none" baseline="0" dirty="0">
                <a:ln w="635">
                  <a:noFill/>
                </a:ln>
                <a:solidFill>
                  <a:schemeClr val="accent4">
                    <a:tint val="90000"/>
                    <a:satMod val="125000"/>
                  </a:schemeClr>
                </a:solidFill>
                <a:effectLst>
                  <a:outerShdw blurRad="38100" dist="25400" dir="5400000" algn="tl" rotWithShape="0">
                    <a:srgbClr val="000000">
                      <a:alpha val="43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530352" y="2704664"/>
            <a:ext cx="7772400" cy="1509712"/>
          </a:xfrm>
        </p:spPr>
        <p:txBody>
          <a:bodyPr lIns="45720" rIns="45720" anchor="t"/>
          <a:lstStyle>
            <a:lvl1pPr marL="0" indent="0">
              <a:buNone/>
              <a:defRPr sz="22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01/11/2026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920085"/>
            <a:ext cx="4038600" cy="4434840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01/11/2026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</p:spPr>
        <p:txBody>
          <a:bodyPr tIns="45720" anchor="b"/>
          <a:lstStyle>
            <a:lvl1pPr>
              <a:defRPr/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855248"/>
            <a:ext cx="4040188" cy="659352"/>
          </a:xfrm>
        </p:spPr>
        <p:txBody>
          <a:bodyPr lIns="45720" tIns="0" rIns="45720" bIns="0" anchor="ctr">
            <a:noAutofit/>
          </a:bodyPr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645025" y="1859757"/>
            <a:ext cx="4041775" cy="654843"/>
          </a:xfrm>
        </p:spPr>
        <p:txBody>
          <a:bodyPr lIns="45720" tIns="0" rIns="45720" bIns="0" anchor="ctr"/>
          <a:lstStyle>
            <a:lvl1pPr marL="0" indent="0">
              <a:buNone/>
              <a:defRPr sz="2400" b="1" cap="none" baseline="0">
                <a:solidFill>
                  <a:schemeClr val="tx2"/>
                </a:solidFill>
                <a:effectLst/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457200" y="2514600"/>
            <a:ext cx="4040188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514600"/>
            <a:ext cx="4041775" cy="3845720"/>
          </a:xfrm>
        </p:spPr>
        <p:txBody>
          <a:bodyPr tIns="0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01/11/2026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305800" cy="1143000"/>
          </a:xfrm>
        </p:spPr>
        <p:txBody>
          <a:bodyPr vert="horz" tIns="45720" bIns="0" anchor="b">
            <a:normAutofit/>
            <a:scene3d>
              <a:camera prst="orthographicFront"/>
              <a:lightRig rig="freezing" dir="t">
                <a:rot lat="0" lon="0" rev="5640000"/>
              </a:lightRig>
            </a:scene3d>
            <a:sp3d prstMaterial="flat">
              <a:contourClr>
                <a:schemeClr val="tx2"/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50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01/11/2026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01/11/2026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85800" y="514352"/>
            <a:ext cx="2743200" cy="1162050"/>
          </a:xfrm>
        </p:spPr>
        <p:txBody>
          <a:bodyPr lIns="0" anchor="b">
            <a:noAutofit/>
          </a:bodyPr>
          <a:lstStyle>
            <a:lvl1pPr algn="l" rtl="0">
              <a:spcBef>
                <a:spcPct val="0"/>
              </a:spcBef>
              <a:buNone/>
              <a:defRPr sz="2600" b="0">
                <a:ln>
                  <a:noFill/>
                </a:ln>
                <a:solidFill>
                  <a:schemeClr val="tx2"/>
                </a:solidFill>
                <a:effectLst/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685800" y="1676400"/>
            <a:ext cx="2743200" cy="4572000"/>
          </a:xfrm>
        </p:spPr>
        <p:txBody>
          <a:bodyPr lIns="18288" rIns="18288"/>
          <a:lstStyle>
            <a:lvl1pPr marL="0" indent="0" algn="l">
              <a:buNone/>
              <a:defRPr sz="1400"/>
            </a:lvl1pPr>
            <a:lvl2pPr indent="0" algn="l">
              <a:buNone/>
              <a:defRPr sz="1200"/>
            </a:lvl2pPr>
            <a:lvl3pPr indent="0" algn="l">
              <a:buNone/>
              <a:defRPr sz="1000"/>
            </a:lvl3pPr>
            <a:lvl4pPr indent="0" algn="l">
              <a:buNone/>
              <a:defRPr sz="900"/>
            </a:lvl4pPr>
            <a:lvl5pPr indent="0" algn="l">
              <a:buNone/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3575050" y="1676400"/>
            <a:ext cx="5111750" cy="4572000"/>
          </a:xfrm>
        </p:spPr>
        <p:txBody>
          <a:bodyPr tIns="0"/>
          <a:lstStyle>
            <a:lvl1pPr>
              <a:defRPr sz="28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01/11/2026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8 Recortar y redondear rectángulo de esquina sencilla"/>
          <p:cNvSpPr/>
          <p:nvPr/>
        </p:nvSpPr>
        <p:spPr>
          <a:xfrm rot="420000" flipV="1">
            <a:off x="3165753" y="1108077"/>
            <a:ext cx="5257800" cy="4114800"/>
          </a:xfrm>
          <a:prstGeom prst="snipRoundRect">
            <a:avLst>
              <a:gd name="adj1" fmla="val 0"/>
              <a:gd name="adj2" fmla="val 3646"/>
            </a:avLst>
          </a:prstGeom>
          <a:solidFill>
            <a:srgbClr val="FFFFFF"/>
          </a:solidFill>
          <a:ln w="3175" cap="rnd" cmpd="sng" algn="ctr">
            <a:solidFill>
              <a:srgbClr val="C0C0C0"/>
            </a:solidFill>
            <a:prstDash val="solid"/>
          </a:ln>
          <a:effectLst>
            <a:outerShdw blurRad="63500" dist="38500" dir="7500000" sx="98500" sy="100080" kx="100000" algn="tl" rotWithShape="0">
              <a:srgbClr val="000000">
                <a:alpha val="25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2" name="11 Triángulo rectángulo"/>
          <p:cNvSpPr/>
          <p:nvPr/>
        </p:nvSpPr>
        <p:spPr>
          <a:xfrm rot="420000" flipV="1">
            <a:off x="8004134" y="5359769"/>
            <a:ext cx="155448" cy="155448"/>
          </a:xfrm>
          <a:prstGeom prst="rtTriangle">
            <a:avLst/>
          </a:prstGeom>
          <a:solidFill>
            <a:srgbClr val="FFFFFF"/>
          </a:solidFill>
          <a:ln w="12700" cap="flat" cmpd="sng" algn="ctr">
            <a:solidFill>
              <a:srgbClr val="FFFFFF"/>
            </a:solidFill>
            <a:prstDash val="solid"/>
            <a:bevel/>
          </a:ln>
          <a:effectLst>
            <a:outerShdw blurRad="19685" dist="6350" dir="12900000" algn="tl" rotWithShape="0">
              <a:srgbClr val="000000">
                <a:alpha val="47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0" y="1176996"/>
            <a:ext cx="2212848" cy="1582621"/>
          </a:xfrm>
        </p:spPr>
        <p:txBody>
          <a:bodyPr vert="horz" lIns="45720" tIns="45720" rIns="45720" bIns="45720" anchor="b"/>
          <a:lstStyle>
            <a:lvl1pPr algn="l">
              <a:buNone/>
              <a:defRPr sz="2000" b="1">
                <a:solidFill>
                  <a:schemeClr val="tx2"/>
                </a:solidFill>
              </a:defRPr>
            </a:lvl1pPr>
          </a:lstStyle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0" y="2828785"/>
            <a:ext cx="2209800" cy="2179320"/>
          </a:xfrm>
        </p:spPr>
        <p:txBody>
          <a:bodyPr lIns="64008" rIns="45720" bIns="45720" anchor="t"/>
          <a:lstStyle>
            <a:lvl1pPr marL="0" indent="0" algn="l">
              <a:spcBef>
                <a:spcPts val="250"/>
              </a:spcBef>
              <a:buFontTx/>
              <a:buNone/>
              <a:defRPr sz="13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01/11/2026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077200" y="6356350"/>
            <a:ext cx="609600" cy="365125"/>
          </a:xfrm>
        </p:spPr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 rot="420000">
            <a:off x="3485793" y="1199517"/>
            <a:ext cx="4617720" cy="3931920"/>
          </a:xfrm>
          <a:prstGeom prst="rect">
            <a:avLst/>
          </a:prstGeom>
          <a:solidFill>
            <a:schemeClr val="bg2"/>
          </a:solidFill>
          <a:ln w="3000" cap="rnd">
            <a:solidFill>
              <a:srgbClr val="C0C0C0"/>
            </a:solidFill>
            <a:round/>
          </a:ln>
          <a:effectLst/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/>
              <a:t>Haga clic en el icono para agregar una imagen</a:t>
            </a:r>
            <a:endParaRPr kumimoji="0" lang="en-US" dirty="0"/>
          </a:p>
        </p:txBody>
      </p:sp>
      <p:sp>
        <p:nvSpPr>
          <p:cNvPr id="10" name="9 Forma libre"/>
          <p:cNvSpPr>
            <a:spLocks/>
          </p:cNvSpPr>
          <p:nvPr/>
        </p:nvSpPr>
        <p:spPr bwMode="auto">
          <a:xfrm flipV="1">
            <a:off x="-9525" y="5816600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10 Forma libre"/>
          <p:cNvSpPr>
            <a:spLocks/>
          </p:cNvSpPr>
          <p:nvPr/>
        </p:nvSpPr>
        <p:spPr bwMode="auto">
          <a:xfrm flipV="1">
            <a:off x="4381500" y="6219825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01/11/2026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914401"/>
            <a:ext cx="2057400" cy="5211763"/>
          </a:xfrm>
        </p:spPr>
        <p:txBody>
          <a:bodyPr vert="eaVert"/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914401"/>
            <a:ext cx="6019800" cy="5211763"/>
          </a:xfrm>
        </p:spPr>
        <p:txBody>
          <a:bodyPr vert="eaVert"/>
          <a:lstStyle/>
          <a:p>
            <a:pPr lvl="0" eaLnBrk="1" latinLnBrk="0" hangingPunct="1"/>
            <a:r>
              <a:rPr lang="es-ES"/>
              <a:t>Haga clic para modificar el estilo de texto del patrón</a:t>
            </a:r>
          </a:p>
          <a:p>
            <a:pPr lvl="1" eaLnBrk="1" latinLnBrk="0" hangingPunct="1"/>
            <a:r>
              <a:rPr lang="es-ES"/>
              <a:t>Segundo nivel</a:t>
            </a:r>
          </a:p>
          <a:p>
            <a:pPr lvl="2" eaLnBrk="1" latinLnBrk="0" hangingPunct="1"/>
            <a:r>
              <a:rPr lang="es-ES"/>
              <a:t>Tercer nivel</a:t>
            </a:r>
          </a:p>
          <a:p>
            <a:pPr lvl="3" eaLnBrk="1" latinLnBrk="0" hangingPunct="1"/>
            <a:r>
              <a:rPr lang="es-ES"/>
              <a:t>Cuarto nivel</a:t>
            </a:r>
          </a:p>
          <a:p>
            <a:pPr lvl="4" eaLnBrk="1" latinLnBrk="0" hangingPunct="1"/>
            <a:r>
              <a:rPr lang="es-ES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5015-F1D6-49DE-A9E1-8A80812AB670}" type="datetimeFigureOut">
              <a:rPr lang="es-ES" smtClean="0"/>
              <a:pPr/>
              <a:t>01/11/2026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Forma libre"/>
          <p:cNvSpPr>
            <a:spLocks/>
          </p:cNvSpPr>
          <p:nvPr/>
        </p:nvSpPr>
        <p:spPr bwMode="auto">
          <a:xfrm>
            <a:off x="-9525" y="-7144"/>
            <a:ext cx="9163050" cy="10414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6" y="2"/>
              </a:cxn>
              <a:cxn ang="0">
                <a:pos x="2542" y="0"/>
              </a:cxn>
              <a:cxn ang="0">
                <a:pos x="4374" y="367"/>
              </a:cxn>
              <a:cxn ang="0">
                <a:pos x="5766" y="55"/>
              </a:cxn>
              <a:cxn ang="0">
                <a:pos x="5772" y="213"/>
              </a:cxn>
              <a:cxn ang="0">
                <a:pos x="4302" y="439"/>
              </a:cxn>
              <a:cxn ang="0">
                <a:pos x="1488" y="201"/>
              </a:cxn>
              <a:cxn ang="0">
                <a:pos x="0" y="656"/>
              </a:cxn>
              <a:cxn ang="0">
                <a:pos x="6" y="2"/>
              </a:cxn>
            </a:cxnLst>
            <a:rect l="0" t="0" r="0" b="0"/>
            <a:pathLst>
              <a:path w="5772" h="656">
                <a:moveTo>
                  <a:pt x="6" y="2"/>
                </a:moveTo>
                <a:lnTo>
                  <a:pt x="2542" y="0"/>
                </a:lnTo>
                <a:cubicBezTo>
                  <a:pt x="2746" y="101"/>
                  <a:pt x="3828" y="367"/>
                  <a:pt x="4374" y="367"/>
                </a:cubicBezTo>
                <a:cubicBezTo>
                  <a:pt x="4920" y="367"/>
                  <a:pt x="5526" y="152"/>
                  <a:pt x="5766" y="55"/>
                </a:cubicBezTo>
                <a:lnTo>
                  <a:pt x="5772" y="213"/>
                </a:lnTo>
                <a:cubicBezTo>
                  <a:pt x="5670" y="257"/>
                  <a:pt x="5016" y="441"/>
                  <a:pt x="4302" y="439"/>
                </a:cubicBezTo>
                <a:cubicBezTo>
                  <a:pt x="3588" y="437"/>
                  <a:pt x="2205" y="165"/>
                  <a:pt x="1488" y="201"/>
                </a:cubicBezTo>
                <a:cubicBezTo>
                  <a:pt x="750" y="209"/>
                  <a:pt x="270" y="482"/>
                  <a:pt x="0" y="656"/>
                </a:cubicBezTo>
                <a:lnTo>
                  <a:pt x="6" y="2"/>
                </a:lnTo>
                <a:close/>
              </a:path>
            </a:pathLst>
          </a:custGeom>
          <a:gradFill>
            <a:gsLst>
              <a:gs pos="0">
                <a:schemeClr val="accent2">
                  <a:shade val="50000"/>
                  <a:alpha val="45000"/>
                  <a:satMod val="120000"/>
                </a:schemeClr>
              </a:gs>
              <a:gs pos="100000">
                <a:schemeClr val="accent3">
                  <a:shade val="80000"/>
                  <a:alpha val="55000"/>
                  <a:satMod val="155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7 Forma libre"/>
          <p:cNvSpPr>
            <a:spLocks/>
          </p:cNvSpPr>
          <p:nvPr/>
        </p:nvSpPr>
        <p:spPr bwMode="auto">
          <a:xfrm>
            <a:off x="4381500" y="-7144"/>
            <a:ext cx="4762500" cy="638175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1668" y="564"/>
              </a:cxn>
              <a:cxn ang="0">
                <a:pos x="3000" y="186"/>
              </a:cxn>
              <a:cxn ang="0">
                <a:pos x="3000" y="6"/>
              </a:cxn>
              <a:cxn ang="0">
                <a:pos x="0" y="0"/>
              </a:cxn>
            </a:cxnLst>
            <a:rect l="0" t="0" r="0" b="0"/>
            <a:pathLst>
              <a:path w="3000" h="595">
                <a:moveTo>
                  <a:pt x="0" y="0"/>
                </a:moveTo>
                <a:cubicBezTo>
                  <a:pt x="174" y="102"/>
                  <a:pt x="1168" y="533"/>
                  <a:pt x="1668" y="564"/>
                </a:cubicBezTo>
                <a:cubicBezTo>
                  <a:pt x="2168" y="595"/>
                  <a:pt x="2778" y="279"/>
                  <a:pt x="3000" y="186"/>
                </a:cubicBezTo>
                <a:lnTo>
                  <a:pt x="3000" y="6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>
                  <a:shade val="50000"/>
                  <a:alpha val="30000"/>
                  <a:satMod val="130000"/>
                </a:schemeClr>
              </a:gs>
              <a:gs pos="80000">
                <a:schemeClr val="accent2">
                  <a:shade val="75000"/>
                  <a:alpha val="45000"/>
                  <a:satMod val="140000"/>
                </a:schemeClr>
              </a:gs>
            </a:gsLst>
            <a:lin ang="5400000" scaled="1"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/>
          <a:p>
            <a:pPr marL="0" algn="l" rtl="0" eaLnBrk="1" latinLnBrk="0" hangingPunct="1"/>
            <a:endParaRPr kumimoji="0" lang="en-US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8 Marcador de título"/>
          <p:cNvSpPr>
            <a:spLocks noGrp="1"/>
          </p:cNvSpPr>
          <p:nvPr>
            <p:ph type="title"/>
          </p:nvPr>
        </p:nvSpPr>
        <p:spPr>
          <a:xfrm>
            <a:off x="457200" y="704088"/>
            <a:ext cx="8229600" cy="1143000"/>
          </a:xfrm>
          <a:prstGeom prst="rect">
            <a:avLst/>
          </a:prstGeom>
        </p:spPr>
        <p:txBody>
          <a:bodyPr vert="horz" lIns="0" rIns="0" bIns="0" anchor="b">
            <a:normAutofit/>
          </a:bodyPr>
          <a:lstStyle/>
          <a:p>
            <a:r>
              <a:rPr kumimoji="0" lang="es-ES"/>
              <a:t>Haga clic para modificar el estilo de título del patrón</a:t>
            </a:r>
            <a:endParaRPr kumimoji="0" lang="en-US"/>
          </a:p>
        </p:txBody>
      </p:sp>
      <p:sp>
        <p:nvSpPr>
          <p:cNvPr id="30" name="29 Marcador de texto"/>
          <p:cNvSpPr>
            <a:spLocks noGrp="1"/>
          </p:cNvSpPr>
          <p:nvPr>
            <p:ph type="body" idx="1"/>
          </p:nvPr>
        </p:nvSpPr>
        <p:spPr>
          <a:xfrm>
            <a:off x="457200" y="1935480"/>
            <a:ext cx="8229600" cy="438912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/>
              <a:t>Haga clic para modificar el estilo de texto del patrón</a:t>
            </a:r>
          </a:p>
          <a:p>
            <a:pPr lvl="1" eaLnBrk="1" latinLnBrk="0" hangingPunct="1"/>
            <a:r>
              <a:rPr kumimoji="0" lang="es-ES"/>
              <a:t>Segundo nivel</a:t>
            </a:r>
          </a:p>
          <a:p>
            <a:pPr lvl="2" eaLnBrk="1" latinLnBrk="0" hangingPunct="1"/>
            <a:r>
              <a:rPr kumimoji="0" lang="es-ES"/>
              <a:t>Tercer nivel</a:t>
            </a:r>
          </a:p>
          <a:p>
            <a:pPr lvl="3" eaLnBrk="1" latinLnBrk="0" hangingPunct="1"/>
            <a:r>
              <a:rPr kumimoji="0" lang="es-ES"/>
              <a:t>Cuarto nivel</a:t>
            </a:r>
          </a:p>
          <a:p>
            <a:pPr lvl="4" eaLnBrk="1" latinLnBrk="0" hangingPunct="1"/>
            <a:r>
              <a:rPr kumimoji="0" lang="es-ES"/>
              <a:t>Quinto nivel</a:t>
            </a:r>
            <a:endParaRPr kumimoji="0" lang="en-US"/>
          </a:p>
        </p:txBody>
      </p:sp>
      <p:sp>
        <p:nvSpPr>
          <p:cNvPr id="10" name="9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07B5015-F1D6-49DE-A9E1-8A80812AB670}" type="datetimeFigureOut">
              <a:rPr lang="es-ES" smtClean="0"/>
              <a:pPr/>
              <a:t>01/11/2026</a:t>
            </a:fld>
            <a:endParaRPr lang="es-ES"/>
          </a:p>
        </p:txBody>
      </p:sp>
      <p:sp>
        <p:nvSpPr>
          <p:cNvPr id="22" name="21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2667000" y="6356350"/>
            <a:ext cx="33528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l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18" name="17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7924800" y="6356350"/>
            <a:ext cx="762000" cy="365125"/>
          </a:xfrm>
          <a:prstGeom prst="rect">
            <a:avLst/>
          </a:prstGeom>
        </p:spPr>
        <p:txBody>
          <a:bodyPr vert="horz" lIns="0" tIns="0" rIns="0" bIns="0" anchor="b"/>
          <a:lstStyle>
            <a:lvl1pPr algn="r" eaLnBrk="1" latinLnBrk="0" hangingPunct="1">
              <a:defRPr kumimoji="0" sz="1200">
                <a:solidFill>
                  <a:schemeClr val="tx2">
                    <a:shade val="90000"/>
                  </a:schemeClr>
                </a:solidFill>
              </a:defRPr>
            </a:lvl1pPr>
          </a:lstStyle>
          <a:p>
            <a:fld id="{0D0C4ADB-3BD6-4468-B470-38968E41E3DD}" type="slidenum">
              <a:rPr lang="es-ES" smtClean="0"/>
              <a:pPr/>
              <a:t>‹Nº›</a:t>
            </a:fld>
            <a:endParaRPr lang="es-ES"/>
          </a:p>
        </p:txBody>
      </p:sp>
      <p:grpSp>
        <p:nvGrpSpPr>
          <p:cNvPr id="2" name="1 Grupo"/>
          <p:cNvGrpSpPr/>
          <p:nvPr/>
        </p:nvGrpSpPr>
        <p:grpSpPr>
          <a:xfrm>
            <a:off x="-19017" y="202408"/>
            <a:ext cx="9180548" cy="649224"/>
            <a:chOff x="-19045" y="216550"/>
            <a:chExt cx="9180548" cy="649224"/>
          </a:xfrm>
        </p:grpSpPr>
        <p:sp>
          <p:nvSpPr>
            <p:cNvPr id="12" name="11 Forma libre"/>
            <p:cNvSpPr>
              <a:spLocks/>
            </p:cNvSpPr>
            <p:nvPr/>
          </p:nvSpPr>
          <p:spPr bwMode="auto">
            <a:xfrm rot="21435692">
              <a:off x="-19045" y="216550"/>
              <a:ext cx="9163050" cy="649224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966"/>
                </a:cxn>
                <a:cxn ang="0">
                  <a:pos x="1608" y="282"/>
                </a:cxn>
                <a:cxn ang="0">
                  <a:pos x="4110" y="1008"/>
                </a:cxn>
                <a:cxn ang="0">
                  <a:pos x="5772" y="0"/>
                </a:cxn>
              </a:cxnLst>
              <a:rect l="0" t="0" r="0" b="0"/>
              <a:pathLst>
                <a:path w="5772" h="1055">
                  <a:moveTo>
                    <a:pt x="0" y="966"/>
                  </a:moveTo>
                  <a:cubicBezTo>
                    <a:pt x="282" y="738"/>
                    <a:pt x="923" y="275"/>
                    <a:pt x="1608" y="282"/>
                  </a:cubicBezTo>
                  <a:cubicBezTo>
                    <a:pt x="2293" y="289"/>
                    <a:pt x="3416" y="1055"/>
                    <a:pt x="4110" y="1008"/>
                  </a:cubicBezTo>
                  <a:cubicBezTo>
                    <a:pt x="4804" y="961"/>
                    <a:pt x="5426" y="210"/>
                    <a:pt x="5772" y="0"/>
                  </a:cubicBezTo>
                </a:path>
              </a:pathLst>
            </a:custGeom>
            <a:noFill/>
            <a:ln w="10795" cap="flat" cmpd="sng" algn="ctr">
              <a:gradFill>
                <a:gsLst>
                  <a:gs pos="74000">
                    <a:schemeClr val="accent3">
                      <a:shade val="75000"/>
                    </a:schemeClr>
                  </a:gs>
                  <a:gs pos="86000">
                    <a:schemeClr val="tx1">
                      <a:alpha val="29000"/>
                    </a:schemeClr>
                  </a:gs>
                  <a:gs pos="16000">
                    <a:schemeClr val="accent2">
                      <a:shade val="75000"/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  <p:sp>
          <p:nvSpPr>
            <p:cNvPr id="13" name="12 Forma libre"/>
            <p:cNvSpPr>
              <a:spLocks/>
            </p:cNvSpPr>
            <p:nvPr/>
          </p:nvSpPr>
          <p:spPr bwMode="auto">
            <a:xfrm rot="21435692">
              <a:off x="-14309" y="290003"/>
              <a:ext cx="9175812" cy="530352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732"/>
                </a:cxn>
                <a:cxn ang="0">
                  <a:pos x="1638" y="228"/>
                </a:cxn>
                <a:cxn ang="0">
                  <a:pos x="4122" y="816"/>
                </a:cxn>
                <a:cxn ang="0">
                  <a:pos x="5766" y="0"/>
                </a:cxn>
              </a:cxnLst>
              <a:rect l="0" t="0" r="0" b="0"/>
              <a:pathLst>
                <a:path w="5766" h="854">
                  <a:moveTo>
                    <a:pt x="0" y="732"/>
                  </a:moveTo>
                  <a:cubicBezTo>
                    <a:pt x="273" y="647"/>
                    <a:pt x="951" y="214"/>
                    <a:pt x="1638" y="228"/>
                  </a:cubicBezTo>
                  <a:cubicBezTo>
                    <a:pt x="2325" y="242"/>
                    <a:pt x="3434" y="854"/>
                    <a:pt x="4122" y="816"/>
                  </a:cubicBezTo>
                  <a:cubicBezTo>
                    <a:pt x="4810" y="778"/>
                    <a:pt x="5424" y="170"/>
                    <a:pt x="5766" y="0"/>
                  </a:cubicBezTo>
                </a:path>
              </a:pathLst>
            </a:custGeom>
            <a:noFill/>
            <a:ln w="9525" cap="flat" cmpd="sng" algn="ctr">
              <a:gradFill>
                <a:gsLst>
                  <a:gs pos="74000">
                    <a:schemeClr val="accent4"/>
                  </a:gs>
                  <a:gs pos="44000">
                    <a:schemeClr val="accent1"/>
                  </a:gs>
                  <a:gs pos="33000">
                    <a:schemeClr val="accent2">
                      <a:alpha val="56000"/>
                    </a:schemeClr>
                  </a:gs>
                </a:gsLst>
                <a:lin ang="5400000" scaled="1"/>
              </a:gradFill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/>
            <a:p>
              <a:endParaRPr kumimoji="0" lang="en-US"/>
            </a:p>
          </p:txBody>
        </p:sp>
      </p:grp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57" r:id="rId1"/>
    <p:sldLayoutId id="2147483758" r:id="rId2"/>
    <p:sldLayoutId id="2147483759" r:id="rId3"/>
    <p:sldLayoutId id="2147483760" r:id="rId4"/>
    <p:sldLayoutId id="2147483761" r:id="rId5"/>
    <p:sldLayoutId id="2147483762" r:id="rId6"/>
    <p:sldLayoutId id="2147483763" r:id="rId7"/>
    <p:sldLayoutId id="2147483764" r:id="rId8"/>
    <p:sldLayoutId id="2147483765" r:id="rId9"/>
    <p:sldLayoutId id="2147483766" r:id="rId10"/>
    <p:sldLayoutId id="2147483767" r:id="rId11"/>
  </p:sldLayoutIdLst>
  <p:transition>
    <p:fade/>
  </p:transition>
  <p:txStyles>
    <p:titleStyle>
      <a:lvl1pPr algn="l" rtl="0" eaLnBrk="1" latinLnBrk="0" hangingPunct="1">
        <a:spcBef>
          <a:spcPct val="0"/>
        </a:spcBef>
        <a:buNone/>
        <a:defRPr kumimoji="0" sz="5000" b="0" kern="1200">
          <a:ln>
            <a:noFill/>
          </a:ln>
          <a:solidFill>
            <a:schemeClr val="tx2"/>
          </a:solidFill>
          <a:effectLst/>
          <a:latin typeface="+mj-lt"/>
          <a:ea typeface="+mj-ea"/>
          <a:cs typeface="+mj-cs"/>
        </a:defRPr>
      </a:lvl1pPr>
    </p:titleStyle>
    <p:bodyStyle>
      <a:lvl1pPr marL="274320" indent="-274320" algn="l" rtl="0" eaLnBrk="1" latinLnBrk="0" hangingPunct="1">
        <a:spcBef>
          <a:spcPct val="20000"/>
        </a:spcBef>
        <a:buClr>
          <a:schemeClr val="accent3"/>
        </a:buClr>
        <a:buSzPct val="95000"/>
        <a:buFont typeface="Wingdings 2"/>
        <a:buChar char=""/>
        <a:defRPr kumimoji="0" sz="2600" kern="1200">
          <a:solidFill>
            <a:schemeClr val="tx1"/>
          </a:solidFill>
          <a:latin typeface="+mn-lt"/>
          <a:ea typeface="+mn-ea"/>
          <a:cs typeface="+mn-cs"/>
        </a:defRPr>
      </a:lvl1pPr>
      <a:lvl2pPr marL="640080" indent="-246888" algn="l" rtl="0" eaLnBrk="1" latinLnBrk="0" hangingPunct="1">
        <a:spcBef>
          <a:spcPct val="20000"/>
        </a:spcBef>
        <a:buClr>
          <a:schemeClr val="accent1"/>
        </a:buClr>
        <a:buSzPct val="85000"/>
        <a:buFont typeface="Wingdings 2"/>
        <a:buChar char="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indent="-246888" algn="l" rtl="0" eaLnBrk="1" latinLnBrk="0" hangingPunct="1">
        <a:spcBef>
          <a:spcPct val="20000"/>
        </a:spcBef>
        <a:buClr>
          <a:schemeClr val="accent2"/>
        </a:buClr>
        <a:buSzPct val="70000"/>
        <a:buFont typeface="Wingdings 2"/>
        <a:buChar char="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88720" indent="-210312" algn="l" rtl="0" eaLnBrk="1" latinLnBrk="0" hangingPunct="1">
        <a:spcBef>
          <a:spcPct val="20000"/>
        </a:spcBef>
        <a:buClr>
          <a:schemeClr val="accent3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63040" indent="-210312" algn="l" rtl="0" eaLnBrk="1" latinLnBrk="0" hangingPunct="1">
        <a:spcBef>
          <a:spcPct val="20000"/>
        </a:spcBef>
        <a:buClr>
          <a:schemeClr val="accent4"/>
        </a:buClr>
        <a:buSzPct val="65000"/>
        <a:buFont typeface="Wingdings 2"/>
        <a:buChar char="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37360" indent="-210312" algn="l" rtl="0" eaLnBrk="1" latinLnBrk="0" hangingPunct="1">
        <a:spcBef>
          <a:spcPct val="20000"/>
        </a:spcBef>
        <a:buClr>
          <a:schemeClr val="accent5"/>
        </a:buClr>
        <a:buSzPct val="80000"/>
        <a:buFont typeface="Wingdings 2"/>
        <a:buChar char="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20240" indent="-182880" algn="l" rtl="0" eaLnBrk="1" latinLnBrk="0" hangingPunct="1">
        <a:spcBef>
          <a:spcPct val="20000"/>
        </a:spcBef>
        <a:buClr>
          <a:schemeClr val="accent6"/>
        </a:buClr>
        <a:buSzPct val="80000"/>
        <a:buFont typeface="Wingdings 2"/>
        <a:buChar char="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7pPr>
      <a:lvl8pPr marL="2194560" indent="-182880" algn="l" rtl="0" eaLnBrk="1" latinLnBrk="0" hangingPunct="1">
        <a:spcBef>
          <a:spcPct val="20000"/>
        </a:spcBef>
        <a:buClr>
          <a:schemeClr val="tx2"/>
        </a:buClr>
        <a:buChar char="•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468880" indent="-182880" algn="l" rtl="0" eaLnBrk="1" latinLnBrk="0" hangingPunct="1">
        <a:spcBef>
          <a:spcPct val="20000"/>
        </a:spcBef>
        <a:buClr>
          <a:schemeClr val="tx2"/>
        </a:buClr>
        <a:buFontTx/>
        <a:buChar char="•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.xml"/><Relationship Id="rId3" Type="http://schemas.openxmlformats.org/officeDocument/2006/relationships/image" Target="../media/image8.jpeg"/><Relationship Id="rId7" Type="http://schemas.openxmlformats.org/officeDocument/2006/relationships/diagramData" Target="../diagrams/data1.xml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jpeg"/><Relationship Id="rId11" Type="http://schemas.microsoft.com/office/2007/relationships/diagramDrawing" Target="../diagrams/drawing1.xml"/><Relationship Id="rId5" Type="http://schemas.openxmlformats.org/officeDocument/2006/relationships/image" Target="../media/image10.jpeg"/><Relationship Id="rId10" Type="http://schemas.openxmlformats.org/officeDocument/2006/relationships/diagramColors" Target="../diagrams/colors1.xml"/><Relationship Id="rId4" Type="http://schemas.openxmlformats.org/officeDocument/2006/relationships/image" Target="../media/image9.jpeg"/><Relationship Id="rId9" Type="http://schemas.openxmlformats.org/officeDocument/2006/relationships/diagramQuickStyle" Target="../diagrams/quickStyle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mk-MK" dirty="0"/>
              <a:t>1 Јованово 5:7-8</a:t>
            </a:r>
            <a:endParaRPr lang="es-ES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mk-MK" dirty="0"/>
              <a:t>Оригиналниот текст</a:t>
            </a:r>
            <a:endParaRPr lang="es-ES" dirty="0"/>
          </a:p>
        </p:txBody>
      </p:sp>
    </p:spTree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85720" y="1310422"/>
            <a:ext cx="4429156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725" indent="-720725"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latin typeface="Courier New" pitchFamily="49" charset="0"/>
                <a:cs typeface="Courier New" pitchFamily="49" charset="0"/>
              </a:rPr>
              <a:t>5:7 Зашто тројца се Кои сведочат на небото: Отецот, Словото и Светиот Дух; и Овие тројца се едно.</a:t>
            </a:r>
            <a:endParaRPr lang="de-DE" sz="2400" b="1" dirty="0">
              <a:latin typeface="Courier New" pitchFamily="49" charset="0"/>
              <a:cs typeface="Courier New" pitchFamily="49" charset="0"/>
            </a:endParaRPr>
          </a:p>
          <a:p>
            <a:pPr marL="720725" indent="-720725"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latin typeface="Courier New" pitchFamily="49" charset="0"/>
                <a:cs typeface="Courier New" pitchFamily="49" charset="0"/>
              </a:rPr>
              <a:t>5:8 И тројца се кои сведочат на земјата: Духот, водата и крвта; и овие тројца се во согласност.</a:t>
            </a:r>
            <a:endParaRPr lang="es-ES" sz="2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143504" y="1502150"/>
            <a:ext cx="400049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Ова е текстот што се појавува на шпански јазик во македонскиот превод на Библијата.</a:t>
            </a: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285720" y="1310422"/>
            <a:ext cx="4429156" cy="43088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720725" indent="-720725">
              <a:spcBef>
                <a:spcPts val="600"/>
              </a:spcBef>
              <a:spcAft>
                <a:spcPts val="600"/>
              </a:spcAft>
            </a:pPr>
            <a:r>
              <a:rPr lang="ru-RU" sz="2400" b="1" dirty="0">
                <a:latin typeface="Courier New" pitchFamily="49" charset="0"/>
                <a:cs typeface="Courier New" pitchFamily="49" charset="0"/>
              </a:rPr>
              <a:t>5:7 Зашто тројца се Кои сведочат</a:t>
            </a:r>
            <a:r>
              <a:rPr lang="de-DE" sz="2400" b="1" dirty="0">
                <a:latin typeface="Courier New" pitchFamily="49" charset="0"/>
                <a:cs typeface="Courier New" pitchFamily="49" charset="0"/>
              </a:rPr>
              <a:t> </a:t>
            </a:r>
            <a:r>
              <a:rPr lang="ru-RU" sz="2400" b="1" strike="sngStrike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на небото: Отецот, Словото и Светиот Дух; и овие тројца се едно.</a:t>
            </a:r>
            <a:endParaRPr lang="de-DE" sz="2400" b="1" strike="sngStrike" dirty="0">
              <a:solidFill>
                <a:srgbClr val="FF0000"/>
              </a:solidFill>
              <a:latin typeface="Courier New" pitchFamily="49" charset="0"/>
              <a:cs typeface="Courier New" pitchFamily="49" charset="0"/>
            </a:endParaRPr>
          </a:p>
          <a:p>
            <a:pPr marL="720725" indent="-720725">
              <a:spcBef>
                <a:spcPts val="600"/>
              </a:spcBef>
              <a:spcAft>
                <a:spcPts val="600"/>
              </a:spcAft>
            </a:pPr>
            <a:r>
              <a:rPr lang="es-ES" sz="2400" b="1" dirty="0">
                <a:latin typeface="Courier New" pitchFamily="49" charset="0"/>
                <a:cs typeface="Courier New" pitchFamily="49" charset="0"/>
              </a:rPr>
              <a:t>5:8 </a:t>
            </a:r>
            <a:r>
              <a:rPr lang="ru-RU" sz="2400" b="1" strike="sngStrike" dirty="0">
                <a:solidFill>
                  <a:srgbClr val="FF0000"/>
                </a:solidFill>
                <a:latin typeface="Courier New" pitchFamily="49" charset="0"/>
                <a:cs typeface="Courier New" pitchFamily="49" charset="0"/>
              </a:rPr>
              <a:t>И тројца се кои сведочат на земјата</a:t>
            </a:r>
            <a:r>
              <a:rPr lang="es-ES" sz="2400" b="1" dirty="0">
                <a:latin typeface="Courier New" pitchFamily="49" charset="0"/>
                <a:cs typeface="Courier New" pitchFamily="49" charset="0"/>
              </a:rPr>
              <a:t>: </a:t>
            </a:r>
            <a:r>
              <a:rPr lang="ru-RU" sz="2400" b="1" dirty="0">
                <a:latin typeface="Courier New" pitchFamily="49" charset="0"/>
                <a:cs typeface="Courier New" pitchFamily="49" charset="0"/>
              </a:rPr>
              <a:t>Духот, водата и крвта; и овие три се согласуваат.</a:t>
            </a:r>
            <a:endParaRPr lang="es-ES" sz="2400" b="1" dirty="0">
              <a:latin typeface="Courier New" pitchFamily="49" charset="0"/>
              <a:cs typeface="Courier New" pitchFamily="49" charset="0"/>
            </a:endParaRPr>
          </a:p>
        </p:txBody>
      </p:sp>
      <p:sp>
        <p:nvSpPr>
          <p:cNvPr id="3" name="2 CuadroTexto"/>
          <p:cNvSpPr txBox="1"/>
          <p:nvPr/>
        </p:nvSpPr>
        <p:spPr>
          <a:xfrm>
            <a:off x="5143504" y="1503842"/>
            <a:ext cx="39692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/>
              <a:t>Ова е текстот што се појавува на шпански јазик во македонскиот превод на Библијата.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5125587" y="3429000"/>
            <a:ext cx="4000496" cy="26161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400" dirty="0"/>
              <a:t>Сепак, прецртани зборови исчезнаа од современите верзии.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ru-RU" sz="24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400" dirty="0"/>
              <a:t>Зошто? Кој е точниот превод на овие стихови?</a:t>
            </a:r>
            <a:endParaRPr lang="es-ES" sz="24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428596" y="1000108"/>
            <a:ext cx="8358246" cy="283154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800" dirty="0"/>
              <a:t>Зборовите „на небото: Отецот, Словото и Светиот Дух; и овие тројца се едно. И тројца се, кои сведочат на земјата“ не ги напишал Јован.</a:t>
            </a:r>
            <a:endParaRPr lang="de-DE" sz="28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800" dirty="0"/>
              <a:t>Сепак, тие биле присутни во најраспространетиот превод на Библијата сè до 16 век: латинската Вулгата.</a:t>
            </a:r>
            <a:endParaRPr lang="es-ES" sz="2800" dirty="0"/>
          </a:p>
        </p:txBody>
      </p:sp>
      <p:pic>
        <p:nvPicPr>
          <p:cNvPr id="3" name="Picture 4" descr="http://fredy91306.tripod.com/sitebuildercontent/sitebuilderpictures/vulgata-latina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4143380"/>
            <a:ext cx="3714756" cy="247650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3 CuadroTexto"/>
          <p:cNvSpPr txBox="1"/>
          <p:nvPr/>
        </p:nvSpPr>
        <p:spPr>
          <a:xfrm>
            <a:off x="428596" y="4615773"/>
            <a:ext cx="4143404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800" b="1" dirty="0"/>
              <a:t>Зошто се појавија во оваа верзија ако не беа во оригиналот?</a:t>
            </a:r>
            <a:endParaRPr lang="es-ES" sz="2800" b="1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  <p:bldP spid="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http://www.divvol.org/santoral/img/jeronimo0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57158" y="1285860"/>
            <a:ext cx="2500330" cy="3834862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3" name="2 Rectángulo"/>
          <p:cNvSpPr/>
          <p:nvPr/>
        </p:nvSpPr>
        <p:spPr>
          <a:xfrm>
            <a:off x="3131840" y="1052736"/>
            <a:ext cx="5904656" cy="532453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3200" dirty="0"/>
              <a:t>Во 382 година, папата Дамас I го задолжил Јероним да ја преведе Библијата на вулгарен латински (латински Вулгата).</a:t>
            </a:r>
            <a:endParaRPr lang="de-DE" sz="32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endParaRPr lang="de-DE" sz="3200" dirty="0"/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3200" dirty="0"/>
              <a:t>Ниту во оригиналната верзија ниту во нејзините последователни изданија не се појавија спорните зборови.</a:t>
            </a:r>
            <a:endParaRPr lang="es-ES" sz="3200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5 Imagen" descr="pergamino2_thumb[1].png"/>
          <p:cNvPicPr>
            <a:picLocks noChangeAspect="1"/>
          </p:cNvPicPr>
          <p:nvPr/>
        </p:nvPicPr>
        <p:blipFill>
          <a:blip r:embed="rId2" cstate="print">
            <a:lum bright="20000"/>
          </a:blip>
          <a:stretch>
            <a:fillRect/>
          </a:stretch>
        </p:blipFill>
        <p:spPr>
          <a:xfrm>
            <a:off x="0" y="571480"/>
            <a:ext cx="9144000" cy="3357586"/>
          </a:xfrm>
          <a:prstGeom prst="rect">
            <a:avLst/>
          </a:prstGeom>
          <a:effectLst>
            <a:softEdge rad="31750"/>
          </a:effectLst>
        </p:spPr>
      </p:pic>
      <p:sp>
        <p:nvSpPr>
          <p:cNvPr id="5" name="4 Llamada con línea 2 (barra de énfasis)"/>
          <p:cNvSpPr/>
          <p:nvPr/>
        </p:nvSpPr>
        <p:spPr>
          <a:xfrm>
            <a:off x="5005710" y="1241740"/>
            <a:ext cx="3997108" cy="2357454"/>
          </a:xfrm>
          <a:prstGeom prst="accentCallout2">
            <a:avLst>
              <a:gd name="adj1" fmla="val 19194"/>
              <a:gd name="adj2" fmla="val -2498"/>
              <a:gd name="adj3" fmla="val 29336"/>
              <a:gd name="adj4" fmla="val -14673"/>
              <a:gd name="adj5" fmla="val 30235"/>
              <a:gd name="adj6" fmla="val -65378"/>
            </a:avLst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/>
            <a:r>
              <a:rPr lang="ru-RU" sz="2400" b="1" dirty="0">
                <a:solidFill>
                  <a:prstClr val="black"/>
                </a:solidFill>
                <a:latin typeface="Giddyup Std" pitchFamily="50" charset="0"/>
              </a:rPr>
              <a:t>На небото: Отецот, Словото и Светиот Дух; и овие тројца се едно.</a:t>
            </a:r>
          </a:p>
          <a:p>
            <a:pPr lvl="0"/>
            <a:endParaRPr lang="ru-RU" sz="2400" b="1" dirty="0">
              <a:solidFill>
                <a:prstClr val="black"/>
              </a:solidFill>
              <a:latin typeface="Giddyup Std" pitchFamily="50" charset="0"/>
            </a:endParaRPr>
          </a:p>
          <a:p>
            <a:pPr lvl="0"/>
            <a:r>
              <a:rPr lang="ru-RU" sz="2400" b="1" dirty="0">
                <a:solidFill>
                  <a:prstClr val="black"/>
                </a:solidFill>
                <a:latin typeface="Giddyup Std" pitchFamily="50" charset="0"/>
              </a:rPr>
              <a:t>И тројца се кои сведочат на земјата:</a:t>
            </a:r>
            <a:endParaRPr lang="es-ES" sz="2400" b="1" dirty="0">
              <a:solidFill>
                <a:prstClr val="black"/>
              </a:solidFill>
              <a:latin typeface="Giddyup Std" pitchFamily="50" charset="0"/>
            </a:endParaRPr>
          </a:p>
        </p:txBody>
      </p:sp>
      <p:sp>
        <p:nvSpPr>
          <p:cNvPr id="2" name="1 CuadroTexto"/>
          <p:cNvSpPr txBox="1"/>
          <p:nvPr/>
        </p:nvSpPr>
        <p:spPr>
          <a:xfrm>
            <a:off x="285720" y="1071546"/>
            <a:ext cx="514353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4800" b="1" dirty="0" err="1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Trojca</a:t>
            </a:r>
            <a:r>
              <a:rPr lang="es-ES" sz="4800" b="1" dirty="0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 se </a:t>
            </a:r>
            <a:r>
              <a:rPr lang="es-ES" sz="4800" b="1" dirty="0" err="1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koi</a:t>
            </a:r>
            <a:r>
              <a:rPr lang="es-ES" sz="4800" b="1" dirty="0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 </a:t>
            </a:r>
            <a:r>
              <a:rPr lang="es-ES" sz="4800" b="1" dirty="0" err="1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svedocat</a:t>
            </a:r>
            <a:r>
              <a:rPr lang="es-ES" sz="4800" b="1" dirty="0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: </a:t>
            </a:r>
            <a:r>
              <a:rPr lang="es-ES" sz="4800" b="1" dirty="0" err="1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Duhot,vodata</a:t>
            </a:r>
            <a:r>
              <a:rPr lang="es-ES" sz="4800" b="1" dirty="0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 i </a:t>
            </a:r>
            <a:r>
              <a:rPr lang="es-ES" sz="4800" b="1" dirty="0" err="1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krvta</a:t>
            </a:r>
            <a:r>
              <a:rPr lang="es-ES" sz="4800" b="1" dirty="0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; i ovie </a:t>
            </a:r>
            <a:r>
              <a:rPr lang="es-ES" sz="4800" b="1" dirty="0" err="1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trojca</a:t>
            </a:r>
            <a:r>
              <a:rPr lang="es-ES" sz="4800" b="1" dirty="0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 se </a:t>
            </a:r>
            <a:r>
              <a:rPr lang="es-ES" sz="4800" b="1" dirty="0" err="1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soglasuvaat</a:t>
            </a:r>
            <a:r>
              <a:rPr lang="es-ES" sz="4800" b="1" dirty="0">
                <a:ln>
                  <a:solidFill>
                    <a:schemeClr val="bg1"/>
                  </a:solidFill>
                </a:ln>
                <a:latin typeface="Blackletter686 BT" pitchFamily="66" charset="0"/>
              </a:rPr>
              <a:t>.</a:t>
            </a:r>
          </a:p>
        </p:txBody>
      </p:sp>
      <p:sp>
        <p:nvSpPr>
          <p:cNvPr id="4" name="3 CuadroTexto"/>
          <p:cNvSpPr txBox="1"/>
          <p:nvPr/>
        </p:nvSpPr>
        <p:spPr>
          <a:xfrm>
            <a:off x="8519" y="3818517"/>
            <a:ext cx="9144000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dirty="0"/>
              <a:t>Бидејќи печатарската машина сè уште не постоела, копиите се правеле рачно, и било вообичаено да се изостават зборови или да се прават грешки при препишувањето.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dirty="0"/>
              <a:t>Овие грешки биле забележани и корегирани на маргините на текстот. Личните коментари од писарот или читателот биле исто така запишани на маргините.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dirty="0"/>
              <a:t>Еден од овие коментари бил погрешно протолкуван од подоцнежен препишувач, кој верувал дека станува збор за корекција на грешка на претходниот препишувач.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dirty="0"/>
              <a:t>Ова отстапување било вклучено во последователните преписи сè додека, до 15 век, не станало составен дел од текстот на Вулгата.</a:t>
            </a:r>
            <a:endParaRPr lang="es-ES" dirty="0"/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39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0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1" dur="8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660"/>
                            </p:stCondLst>
                            <p:childTnLst>
                              <p:par>
                                <p:cTn id="43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45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46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7" dur="80"/>
                                        <p:tgtEl>
                                          <p:spTgt spid="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uiExpand="1" build="allAtOnce" animBg="1"/>
      <p:bldP spid="4" grpId="0" uiExpand="1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084077" y="764704"/>
            <a:ext cx="5818968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800" dirty="0"/>
              <a:t>Во 1516 година, Еразмо од Ротердам го објавил Новиот завет на грчки јазик, кој не ги вклучувал цитираните текстови.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800" dirty="0"/>
              <a:t>Кога Црквата му го привлече вниманието на ова изоставување (што ја дисквалификувало Вулгатата), тој објаснил дека не пронашол никаков оригинален грчки текст што ги содржи овие фрази, но дека е спремен да ги вклучи доколку некој му покаже барем една.</a:t>
            </a:r>
            <a:endParaRPr lang="es-ES" sz="2800" dirty="0"/>
          </a:p>
        </p:txBody>
      </p:sp>
      <p:pic>
        <p:nvPicPr>
          <p:cNvPr id="1026" name="Picture 2" descr="http://www.proel.org/img/traductores/erasmo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4282" y="1285860"/>
            <a:ext cx="2571768" cy="327774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900" decel="100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900" decel="100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51520" y="836712"/>
            <a:ext cx="5429288" cy="58477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800" dirty="0"/>
              <a:t>Во 1520 година, еден анонимен францискански фратар објавил грчки ракопис што ги содржел спорните текстови, кои самиот ги превел од латински.</a:t>
            </a:r>
          </a:p>
          <a:p>
            <a:pPr>
              <a:spcBef>
                <a:spcPts val="600"/>
              </a:spcBef>
              <a:spcAft>
                <a:spcPts val="600"/>
              </a:spcAft>
            </a:pPr>
            <a:r>
              <a:rPr lang="ru-RU" sz="2800" dirty="0"/>
              <a:t>Бидејќи археолошките докази во тоа време биле оскудни за да се потврди или побие таков текст, Еразмо го прифатил и ги додал зборовите во своето трето издание, објавено во 1522 година.</a:t>
            </a:r>
            <a:endParaRPr lang="es-ES" sz="2800" dirty="0"/>
          </a:p>
        </p:txBody>
      </p:sp>
      <p:pic>
        <p:nvPicPr>
          <p:cNvPr id="17410" name="Picture 2" descr="http://upload.wikimedia.org/wikipedia/commons/3/30/Holbein-erasmus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29322" y="1357298"/>
            <a:ext cx="2745924" cy="3883025"/>
          </a:xfrm>
          <a:prstGeom prst="rect">
            <a:avLst/>
          </a:prstGeom>
          <a:ln>
            <a:noFill/>
          </a:ln>
          <a:effectLst>
            <a:reflection blurRad="12700" stA="30000" endPos="30000" dist="5000" dir="5400000" sy="-100000" algn="bl" rotWithShape="0"/>
          </a:effectLst>
          <a:scene3d>
            <a:camera prst="isometricOffAxis2Left"/>
            <a:lightRig rig="threePt" dir="t">
              <a:rot lat="0" lon="0" rev="2700000"/>
            </a:lightRig>
          </a:scene3d>
          <a:sp3d>
            <a:bevelT w="63500" h="50800" prst="coolSlant"/>
          </a:sp3d>
        </p:spPr>
      </p:pic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395919" y="664822"/>
            <a:ext cx="8822214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/>
              <a:t>Оваа грчка верзија на Новиот завет служеше како основа за превод на Библијата на неколку јазици за време на Реформацијата.</a:t>
            </a:r>
            <a:endParaRPr lang="es-ES" sz="2000" b="1" dirty="0"/>
          </a:p>
        </p:txBody>
      </p:sp>
      <p:pic>
        <p:nvPicPr>
          <p:cNvPr id="18434" name="Picture 2" descr="http://cristianos.com/wp-content/uploads/2009/08/lutero.jpg"/>
          <p:cNvPicPr>
            <a:picLocks noChangeAspect="1" noChangeArrowheads="1"/>
          </p:cNvPicPr>
          <p:nvPr/>
        </p:nvPicPr>
        <p:blipFill>
          <a:blip r:embed="rId2" cstate="print"/>
          <a:srcRect l="9727" r="8337"/>
          <a:stretch>
            <a:fillRect/>
          </a:stretch>
        </p:blipFill>
        <p:spPr bwMode="auto">
          <a:xfrm>
            <a:off x="357158" y="4500571"/>
            <a:ext cx="1433687" cy="19288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38" name="Picture 6" descr="Casiodoro Reina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786182" y="4500570"/>
            <a:ext cx="1560721" cy="19430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18440" name="Picture 8" descr="http://upload.wikimedia.org/wikipedia/commons/4/49/FaberStapulensis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2000232" y="4500570"/>
            <a:ext cx="1571636" cy="19288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8" name="7 CuadroTexto"/>
          <p:cNvSpPr txBox="1"/>
          <p:nvPr/>
        </p:nvSpPr>
        <p:spPr>
          <a:xfrm>
            <a:off x="214282" y="6429396"/>
            <a:ext cx="15716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mk-MK" sz="1200" b="1" dirty="0"/>
              <a:t>Мартин Лутер</a:t>
            </a:r>
            <a:endParaRPr lang="es-ES" sz="1200" b="1" dirty="0"/>
          </a:p>
        </p:txBody>
      </p:sp>
      <p:sp>
        <p:nvSpPr>
          <p:cNvPr id="9" name="8 CuadroTexto"/>
          <p:cNvSpPr txBox="1"/>
          <p:nvPr/>
        </p:nvSpPr>
        <p:spPr>
          <a:xfrm>
            <a:off x="2000232" y="6429396"/>
            <a:ext cx="1571636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mk-MK" sz="1200" b="1" dirty="0" err="1"/>
              <a:t>Лефевр</a:t>
            </a:r>
            <a:r>
              <a:rPr lang="mk-MK" sz="1200" b="1" dirty="0"/>
              <a:t> </a:t>
            </a:r>
            <a:r>
              <a:rPr lang="mk-MK" sz="1200" b="1" dirty="0" err="1"/>
              <a:t>д'Етапл</a:t>
            </a:r>
            <a:endParaRPr lang="es-ES" sz="1200" b="1" dirty="0"/>
          </a:p>
        </p:txBody>
      </p:sp>
      <p:sp>
        <p:nvSpPr>
          <p:cNvPr id="10" name="9 CuadroTexto"/>
          <p:cNvSpPr txBox="1"/>
          <p:nvPr/>
        </p:nvSpPr>
        <p:spPr>
          <a:xfrm>
            <a:off x="3697764" y="6429396"/>
            <a:ext cx="19287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mk-MK" sz="1200" b="1" dirty="0" err="1"/>
              <a:t>Касиодоро</a:t>
            </a:r>
            <a:r>
              <a:rPr lang="mk-MK" sz="1200" b="1" dirty="0"/>
              <a:t> де </a:t>
            </a:r>
            <a:r>
              <a:rPr lang="mk-MK" sz="1200" b="1" dirty="0" err="1"/>
              <a:t>Реина</a:t>
            </a:r>
            <a:endParaRPr lang="es-ES" sz="1200" b="1" dirty="0"/>
          </a:p>
        </p:txBody>
      </p:sp>
      <p:pic>
        <p:nvPicPr>
          <p:cNvPr id="12" name="Picture 6" descr="Casiodoro Reina"/>
          <p:cNvPicPr>
            <a:picLocks noChangeAspect="1" noChangeArrowheads="1"/>
          </p:cNvPicPr>
          <p:nvPr/>
        </p:nvPicPr>
        <p:blipFill>
          <a:blip r:embed="rId5" cstate="print"/>
          <a:stretch>
            <a:fillRect/>
          </a:stretch>
        </p:blipFill>
        <p:spPr bwMode="auto">
          <a:xfrm>
            <a:off x="5536573" y="4500570"/>
            <a:ext cx="1488963" cy="1943098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3" name="12 CuadroTexto"/>
          <p:cNvSpPr txBox="1"/>
          <p:nvPr/>
        </p:nvSpPr>
        <p:spPr>
          <a:xfrm>
            <a:off x="5461589" y="6429396"/>
            <a:ext cx="192879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mk-MK" sz="1200" b="1" dirty="0"/>
              <a:t>Џовани </a:t>
            </a:r>
            <a:r>
              <a:rPr lang="mk-MK" sz="1200" b="1" dirty="0" err="1"/>
              <a:t>Диодати</a:t>
            </a:r>
            <a:endParaRPr lang="es-ES" sz="1200" b="1" dirty="0"/>
          </a:p>
        </p:txBody>
      </p:sp>
      <p:pic>
        <p:nvPicPr>
          <p:cNvPr id="18444" name="Picture 12" descr="http://rodirocha.files.wordpress.com/2008/07/joaoferreiralmeida.jpg"/>
          <p:cNvPicPr>
            <a:picLocks noChangeAspect="1" noChangeArrowheads="1"/>
          </p:cNvPicPr>
          <p:nvPr/>
        </p:nvPicPr>
        <p:blipFill>
          <a:blip r:embed="rId6" cstate="print"/>
          <a:srcRect l="13576" r="21721"/>
          <a:stretch>
            <a:fillRect/>
          </a:stretch>
        </p:blipFill>
        <p:spPr bwMode="auto">
          <a:xfrm>
            <a:off x="7253294" y="4500570"/>
            <a:ext cx="1533548" cy="192882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15" name="14 CuadroTexto"/>
          <p:cNvSpPr txBox="1"/>
          <p:nvPr/>
        </p:nvSpPr>
        <p:spPr>
          <a:xfrm>
            <a:off x="7025536" y="6429395"/>
            <a:ext cx="221457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mk-MK" sz="1200" b="1" dirty="0"/>
              <a:t>Џон </a:t>
            </a:r>
            <a:r>
              <a:rPr lang="mk-MK" sz="1200" b="1" dirty="0" err="1"/>
              <a:t>Фереира</a:t>
            </a:r>
            <a:r>
              <a:rPr lang="mk-MK" sz="1200" b="1" dirty="0"/>
              <a:t> де </a:t>
            </a:r>
            <a:r>
              <a:rPr lang="mk-MK" sz="1200" b="1" dirty="0" err="1"/>
              <a:t>Алмеида</a:t>
            </a:r>
            <a:endParaRPr lang="es-ES" sz="1200" b="1" dirty="0"/>
          </a:p>
        </p:txBody>
      </p:sp>
      <p:graphicFrame>
        <p:nvGraphicFramePr>
          <p:cNvPr id="14" name="13 Diagrama"/>
          <p:cNvGraphicFramePr/>
          <p:nvPr>
            <p:extLst>
              <p:ext uri="{D42A27DB-BD31-4B8C-83A1-F6EECF244321}">
                <p14:modId xmlns:p14="http://schemas.microsoft.com/office/powerpoint/2010/main" val="3313801735"/>
              </p:ext>
            </p:extLst>
          </p:nvPr>
        </p:nvGraphicFramePr>
        <p:xfrm>
          <a:off x="285720" y="1397000"/>
          <a:ext cx="8572560" cy="296069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9" presetClass="entr" presetSubtype="0" accel="10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80FCDCF-5BE2-4252-91CE-C7BB6AB84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>
                                            <p:graphicEl>
                                              <a:dgm id="{E80FCDCF-5BE2-4252-91CE-C7BB6AB84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>
                                            <p:graphicEl>
                                              <a:dgm id="{E80FCDCF-5BE2-4252-91CE-C7BB6AB84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4">
                                            <p:graphicEl>
                                              <a:dgm id="{E80FCDCF-5BE2-4252-91CE-C7BB6AB84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4">
                                            <p:graphicEl>
                                              <a:dgm id="{E80FCDCF-5BE2-4252-91CE-C7BB6AB842C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F0E7E058-4EA1-4DCB-B3C4-A3D5AE60E3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4">
                                            <p:graphicEl>
                                              <a:dgm id="{F0E7E058-4EA1-4DCB-B3C4-A3D5AE60E3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>
                                            <p:graphicEl>
                                              <a:dgm id="{F0E7E058-4EA1-4DCB-B3C4-A3D5AE60E3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>
                                            <p:graphicEl>
                                              <a:dgm id="{F0E7E058-4EA1-4DCB-B3C4-A3D5AE60E3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4">
                                            <p:graphicEl>
                                              <a:dgm id="{F0E7E058-4EA1-4DCB-B3C4-A3D5AE60E34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99955C5-3DD3-4799-A394-B5B1316357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>
                                            <p:graphicEl>
                                              <a:dgm id="{199955C5-3DD3-4799-A394-B5B1316357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>
                                            <p:graphicEl>
                                              <a:dgm id="{199955C5-3DD3-4799-A394-B5B1316357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">
                                            <p:graphicEl>
                                              <a:dgm id="{199955C5-3DD3-4799-A394-B5B1316357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4">
                                            <p:graphicEl>
                                              <a:dgm id="{199955C5-3DD3-4799-A394-B5B1316357F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0B4055FD-2F67-458F-BE74-A55CCCAC04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4">
                                            <p:graphicEl>
                                              <a:dgm id="{0B4055FD-2F67-458F-BE74-A55CCCAC04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4">
                                            <p:graphicEl>
                                              <a:dgm id="{0B4055FD-2F67-458F-BE74-A55CCCAC04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4">
                                            <p:graphicEl>
                                              <a:dgm id="{0B4055FD-2F67-458F-BE74-A55CCCAC04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>
                                            <p:graphicEl>
                                              <a:dgm id="{0B4055FD-2F67-458F-BE74-A55CCCAC04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9C5D0F1F-BF89-460B-B0AE-AA7918AC70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>
                                            <p:graphicEl>
                                              <a:dgm id="{9C5D0F1F-BF89-460B-B0AE-AA7918AC70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4">
                                            <p:graphicEl>
                                              <a:dgm id="{9C5D0F1F-BF89-460B-B0AE-AA7918AC70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4">
                                            <p:graphicEl>
                                              <a:dgm id="{9C5D0F1F-BF89-460B-B0AE-AA7918AC70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4">
                                            <p:graphicEl>
                                              <a:dgm id="{9C5D0F1F-BF89-460B-B0AE-AA7918AC706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38ADD38B-2B13-4513-B004-5EE3B16D4F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4">
                                            <p:graphicEl>
                                              <a:dgm id="{38ADD38B-2B13-4513-B004-5EE3B16D4F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4">
                                            <p:graphicEl>
                                              <a:dgm id="{38ADD38B-2B13-4513-B004-5EE3B16D4F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4">
                                            <p:graphicEl>
                                              <a:dgm id="{38ADD38B-2B13-4513-B004-5EE3B16D4F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4">
                                            <p:graphicEl>
                                              <a:dgm id="{38ADD38B-2B13-4513-B004-5EE3B16D4FDE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84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5" fill="hold">
                      <p:stCondLst>
                        <p:cond delay="indefinite"/>
                      </p:stCondLst>
                      <p:childTnLst>
                        <p:par>
                          <p:cTn id="66" fill="hold">
                            <p:stCondLst>
                              <p:cond delay="0"/>
                            </p:stCondLst>
                            <p:childTnLst>
                              <p:par>
                                <p:cTn id="67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F60267A-9570-4B89-B8B6-C63AE62A2B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4">
                                            <p:graphicEl>
                                              <a:dgm id="{5F60267A-9570-4B89-B8B6-C63AE62A2B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4">
                                            <p:graphicEl>
                                              <a:dgm id="{5F60267A-9570-4B89-B8B6-C63AE62A2B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4">
                                            <p:graphicEl>
                                              <a:dgm id="{5F60267A-9570-4B89-B8B6-C63AE62A2B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4">
                                            <p:graphicEl>
                                              <a:dgm id="{5F60267A-9570-4B89-B8B6-C63AE62A2BE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68BF6F53-1986-4B86-8CB0-83C444196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4">
                                            <p:graphicEl>
                                              <a:dgm id="{68BF6F53-1986-4B86-8CB0-83C444196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4">
                                            <p:graphicEl>
                                              <a:dgm id="{68BF6F53-1986-4B86-8CB0-83C444196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4">
                                            <p:graphicEl>
                                              <a:dgm id="{68BF6F53-1986-4B86-8CB0-83C444196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4">
                                            <p:graphicEl>
                                              <a:dgm id="{68BF6F53-1986-4B86-8CB0-83C444196C1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86490198-F3BD-48C0-B9DA-7D557A574F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4">
                                            <p:graphicEl>
                                              <a:dgm id="{86490198-F3BD-48C0-B9DA-7D557A574F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4">
                                            <p:graphicEl>
                                              <a:dgm id="{86490198-F3BD-48C0-B9DA-7D557A574F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4">
                                            <p:graphicEl>
                                              <a:dgm id="{86490198-F3BD-48C0-B9DA-7D557A574F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4">
                                            <p:graphicEl>
                                              <a:dgm id="{86490198-F3BD-48C0-B9DA-7D557A574F26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500"/>
                            </p:stCondLst>
                            <p:childTnLst>
                              <p:par>
                                <p:cTn id="8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84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2" fill="hold">
                      <p:stCondLst>
                        <p:cond delay="indefinite"/>
                      </p:stCondLst>
                      <p:childTnLst>
                        <p:par>
                          <p:cTn id="93" fill="hold">
                            <p:stCondLst>
                              <p:cond delay="0"/>
                            </p:stCondLst>
                            <p:childTnLst>
                              <p:par>
                                <p:cTn id="94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6C832C0-42CB-45D5-9383-09C7B6B34A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4">
                                            <p:graphicEl>
                                              <a:dgm id="{E6C832C0-42CB-45D5-9383-09C7B6B34A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14">
                                            <p:graphicEl>
                                              <a:dgm id="{E6C832C0-42CB-45D5-9383-09C7B6B34A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4">
                                            <p:graphicEl>
                                              <a:dgm id="{E6C832C0-42CB-45D5-9383-09C7B6B34A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4">
                                            <p:graphicEl>
                                              <a:dgm id="{E6C832C0-42CB-45D5-9383-09C7B6B34A41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2279CAF-7473-450B-9D7B-6E6D705776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500" fill="hold"/>
                                        <p:tgtEl>
                                          <p:spTgt spid="14">
                                            <p:graphicEl>
                                              <a:dgm id="{42279CAF-7473-450B-9D7B-6E6D705776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14">
                                            <p:graphicEl>
                                              <a:dgm id="{42279CAF-7473-450B-9D7B-6E6D705776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14">
                                            <p:graphicEl>
                                              <a:dgm id="{42279CAF-7473-450B-9D7B-6E6D705776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4">
                                            <p:graphicEl>
                                              <a:dgm id="{42279CAF-7473-450B-9D7B-6E6D7057768B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2E8B4663-711A-4368-9930-713460BED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14">
                                            <p:graphicEl>
                                              <a:dgm id="{2E8B4663-711A-4368-9930-713460BED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14">
                                            <p:graphicEl>
                                              <a:dgm id="{2E8B4663-711A-4368-9930-713460BED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14">
                                            <p:graphicEl>
                                              <a:dgm id="{2E8B4663-711A-4368-9930-713460BED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500" fill="hold"/>
                                        <p:tgtEl>
                                          <p:spTgt spid="14">
                                            <p:graphicEl>
                                              <a:dgm id="{2E8B4663-711A-4368-9930-713460BED5A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00"/>
                            </p:stCondLst>
                            <p:childTnLst>
                              <p:par>
                                <p:cTn id="1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9" fill="hold">
                      <p:stCondLst>
                        <p:cond delay="indefinite"/>
                      </p:stCondLst>
                      <p:childTnLst>
                        <p:par>
                          <p:cTn id="120" fill="hold">
                            <p:stCondLst>
                              <p:cond delay="0"/>
                            </p:stCondLst>
                            <p:childTnLst>
                              <p:par>
                                <p:cTn id="12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CCE2848E-1174-48BB-9648-225731652E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500" fill="hold"/>
                                        <p:tgtEl>
                                          <p:spTgt spid="14">
                                            <p:graphicEl>
                                              <a:dgm id="{CCE2848E-1174-48BB-9648-225731652E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500" fill="hold"/>
                                        <p:tgtEl>
                                          <p:spTgt spid="14">
                                            <p:graphicEl>
                                              <a:dgm id="{CCE2848E-1174-48BB-9648-225731652E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5" dur="500" fill="hold"/>
                                        <p:tgtEl>
                                          <p:spTgt spid="14">
                                            <p:graphicEl>
                                              <a:dgm id="{CCE2848E-1174-48BB-9648-225731652E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500" fill="hold"/>
                                        <p:tgtEl>
                                          <p:spTgt spid="14">
                                            <p:graphicEl>
                                              <a:dgm id="{CCE2848E-1174-48BB-9648-225731652EBA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AA50C07B-E475-4C18-B0F7-85120BF49A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500" fill="hold"/>
                                        <p:tgtEl>
                                          <p:spTgt spid="14">
                                            <p:graphicEl>
                                              <a:dgm id="{AA50C07B-E475-4C18-B0F7-85120BF49A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14">
                                            <p:graphicEl>
                                              <a:dgm id="{AA50C07B-E475-4C18-B0F7-85120BF49A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14">
                                            <p:graphicEl>
                                              <a:dgm id="{AA50C07B-E475-4C18-B0F7-85120BF49A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14">
                                            <p:graphicEl>
                                              <a:dgm id="{AA50C07B-E475-4C18-B0F7-85120BF49AE8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1D984390-AE89-4FBB-85EB-01DB79124B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4">
                                            <p:graphicEl>
                                              <a:dgm id="{1D984390-AE89-4FBB-85EB-01DB79124B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4">
                                            <p:graphicEl>
                                              <a:dgm id="{1D984390-AE89-4FBB-85EB-01DB79124B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14">
                                            <p:graphicEl>
                                              <a:dgm id="{1D984390-AE89-4FBB-85EB-01DB79124B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14">
                                            <p:graphicEl>
                                              <a:dgm id="{1D984390-AE89-4FBB-85EB-01DB79124BA7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9" fill="hold">
                      <p:stCondLst>
                        <p:cond delay="indefinite"/>
                      </p:stCondLst>
                      <p:childTnLst>
                        <p:par>
                          <p:cTn id="140" fill="hold">
                            <p:stCondLst>
                              <p:cond delay="0"/>
                            </p:stCondLst>
                            <p:childTnLst>
                              <p:par>
                                <p:cTn id="141" presetID="39" presetClass="entr" presetSubtype="0" accel="10000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5EF6A3F8-ACB4-4887-914A-89E35B831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500" fill="hold"/>
                                        <p:tgtEl>
                                          <p:spTgt spid="14">
                                            <p:graphicEl>
                                              <a:dgm id="{5EF6A3F8-ACB4-4887-914A-89E35B831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500" fill="hold"/>
                                        <p:tgtEl>
                                          <p:spTgt spid="14">
                                            <p:graphicEl>
                                              <a:dgm id="{5EF6A3F8-ACB4-4887-914A-89E35B831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500" fill="hold"/>
                                        <p:tgtEl>
                                          <p:spTgt spid="14">
                                            <p:graphicEl>
                                              <a:dgm id="{5EF6A3F8-ACB4-4887-914A-89E35B831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500" fill="hold"/>
                                        <p:tgtEl>
                                          <p:spTgt spid="14">
                                            <p:graphicEl>
                                              <a:dgm id="{5EF6A3F8-ACB4-4887-914A-89E35B8310E2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485EB4D5-087D-472B-BB11-205953EF14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500" fill="hold"/>
                                        <p:tgtEl>
                                          <p:spTgt spid="14">
                                            <p:graphicEl>
                                              <a:dgm id="{485EB4D5-087D-472B-BB11-205953EF14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500" fill="hold"/>
                                        <p:tgtEl>
                                          <p:spTgt spid="14">
                                            <p:graphicEl>
                                              <a:dgm id="{485EB4D5-087D-472B-BB11-205953EF14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1" dur="500" fill="hold"/>
                                        <p:tgtEl>
                                          <p:spTgt spid="14">
                                            <p:graphicEl>
                                              <a:dgm id="{485EB4D5-087D-472B-BB11-205953EF14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4">
                                            <p:graphicEl>
                                              <a:dgm id="{485EB4D5-087D-472B-BB11-205953EF141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39" presetClass="entr" presetSubtype="0" ac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graphicEl>
                                              <a:dgm id="{E7F0989A-661B-4256-936C-1621FC685D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5" dur="500" fill="hold"/>
                                        <p:tgtEl>
                                          <p:spTgt spid="14">
                                            <p:graphicEl>
                                              <a:dgm id="{E7F0989A-661B-4256-936C-1621FC685D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20"/>
                                          </p:val>
                                        </p:tav>
                                        <p:tav tm="50000">
                                          <p:val>
                                            <p:strVal val="#ppt_h/2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6" dur="500" fill="hold"/>
                                        <p:tgtEl>
                                          <p:spTgt spid="14">
                                            <p:graphicEl>
                                              <a:dgm id="{E7F0989A-661B-4256-936C-1621FC685D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+.3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3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7" dur="500" fill="hold"/>
                                        <p:tgtEl>
                                          <p:spTgt spid="14">
                                            <p:graphicEl>
                                              <a:dgm id="{E7F0989A-661B-4256-936C-1621FC685D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.3"/>
                                          </p:val>
                                        </p:tav>
                                        <p:tav tm="5000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500" fill="hold"/>
                                        <p:tgtEl>
                                          <p:spTgt spid="14">
                                            <p:graphicEl>
                                              <a:dgm id="{E7F0989A-661B-4256-936C-1621FC685D44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500"/>
                                        <p:tgtEl>
                                          <p:spTgt spid="184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/>
      <p:bldP spid="9" grpId="0"/>
      <p:bldP spid="10" grpId="0"/>
      <p:bldP spid="13" grpId="0"/>
      <p:bldP spid="15" grpId="0"/>
      <p:bldGraphic spid="14" grpId="0" uiExpand="1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539552" y="1196752"/>
            <a:ext cx="716717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/>
              <a:t>Најновите верзии веќе ја поправија грешката.</a:t>
            </a:r>
            <a:endParaRPr lang="es-ES" sz="2400" b="1" dirty="0"/>
          </a:p>
        </p:txBody>
      </p:sp>
      <p:sp>
        <p:nvSpPr>
          <p:cNvPr id="3" name="2 CuadroTexto"/>
          <p:cNvSpPr txBox="1"/>
          <p:nvPr/>
        </p:nvSpPr>
        <p:spPr>
          <a:xfrm>
            <a:off x="1000100" y="2034861"/>
            <a:ext cx="7715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k-MK" sz="2400" b="1" dirty="0">
                <a:latin typeface="Centaur" panose="02030504050205020304" pitchFamily="18" charset="0"/>
              </a:rPr>
              <a:t>,,</a:t>
            </a:r>
            <a:r>
              <a:rPr lang="ru-RU" sz="2400" b="1" dirty="0">
                <a:latin typeface="Centaur" panose="02030504050205020304" pitchFamily="18" charset="0"/>
              </a:rPr>
              <a:t> Значи постојат тројца сведоци: Духот, водата и крвта, и сведоштвата на сите тројца сведоци се совпаѓаат</a:t>
            </a:r>
            <a:r>
              <a:rPr lang="mk-MK" sz="2400" b="1" dirty="0">
                <a:latin typeface="Centaur" panose="02030504050205020304" pitchFamily="18" charset="0"/>
              </a:rPr>
              <a:t>.</a:t>
            </a:r>
            <a:r>
              <a:rPr lang="es-ES" sz="2400" b="1" dirty="0">
                <a:latin typeface="Centaur" panose="02030504050205020304" pitchFamily="18" charset="0"/>
              </a:rPr>
              <a:t>“ </a:t>
            </a:r>
            <a:r>
              <a:rPr lang="de-DE" sz="2400" b="1" dirty="0">
                <a:latin typeface="Centaur" panose="02030504050205020304" pitchFamily="18" charset="0"/>
              </a:rPr>
              <a:t>(</a:t>
            </a:r>
            <a:r>
              <a:rPr lang="mk-MK" sz="2400" b="1" dirty="0">
                <a:latin typeface="Centaur" panose="02030504050205020304" pitchFamily="18" charset="0"/>
              </a:rPr>
              <a:t>Македонски Нов завет</a:t>
            </a:r>
            <a:r>
              <a:rPr lang="de-DE" sz="2400" b="1" dirty="0">
                <a:latin typeface="Centaur" panose="02030504050205020304" pitchFamily="18" charset="0"/>
              </a:rPr>
              <a:t>)</a:t>
            </a:r>
            <a:endParaRPr lang="es-ES" sz="2400" b="1" dirty="0">
              <a:latin typeface="Centaur" panose="02030504050205020304" pitchFamily="18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1000100" y="3611634"/>
            <a:ext cx="771530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mk-MK" sz="2400" b="1" dirty="0">
                <a:latin typeface="Centaur" panose="02030504050205020304" pitchFamily="18" charset="0"/>
              </a:rPr>
              <a:t>,,Тројца се кои сведочат, и сите тројца се согласуваат: </a:t>
            </a:r>
            <a:r>
              <a:rPr lang="mk-MK" sz="2400" b="1" dirty="0" err="1">
                <a:latin typeface="Centaur" panose="02030504050205020304" pitchFamily="18" charset="0"/>
              </a:rPr>
              <a:t>Духот,водата</a:t>
            </a:r>
            <a:r>
              <a:rPr lang="mk-MK" sz="2400" b="1" dirty="0">
                <a:latin typeface="Centaur" panose="02030504050205020304" pitchFamily="18" charset="0"/>
              </a:rPr>
              <a:t> и крвта.</a:t>
            </a:r>
            <a:r>
              <a:rPr lang="de-DE" sz="2400" b="1" dirty="0">
                <a:latin typeface="Centaur" panose="02030504050205020304" pitchFamily="18" charset="0"/>
              </a:rPr>
              <a:t>(</a:t>
            </a:r>
            <a:r>
              <a:rPr lang="mk-MK" sz="2400" b="1" dirty="0">
                <a:latin typeface="Centaur" panose="02030504050205020304" pitchFamily="18" charset="0"/>
              </a:rPr>
              <a:t>Нова меѓународна верзија</a:t>
            </a:r>
            <a:r>
              <a:rPr lang="de-DE" sz="2400" b="1" dirty="0">
                <a:latin typeface="Centaur" panose="02030504050205020304" pitchFamily="18" charset="0"/>
              </a:rPr>
              <a:t>)</a:t>
            </a:r>
            <a:endParaRPr lang="es-ES" sz="2400" b="1" dirty="0">
              <a:latin typeface="Centaur" panose="02030504050205020304" pitchFamily="18" charset="0"/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-32" y="5188407"/>
            <a:ext cx="914403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200" b="1" dirty="0"/>
              <a:t>„Зашто овие се сведоците,духот,водата и крвта“</a:t>
            </a:r>
            <a:r>
              <a:rPr lang="mk-MK" sz="2200" b="1" dirty="0"/>
              <a:t> </a:t>
            </a:r>
          </a:p>
          <a:p>
            <a:r>
              <a:rPr lang="mk-MK" sz="2200" b="1" dirty="0"/>
              <a:t>,,</a:t>
            </a:r>
            <a:r>
              <a:rPr lang="mk-MK" sz="2200" dirty="0"/>
              <a:t>Зашто тројца се кои </a:t>
            </a:r>
            <a:r>
              <a:rPr lang="mk-MK" sz="2200" dirty="0" err="1"/>
              <a:t>сведочат:Духот,водата</a:t>
            </a:r>
            <a:r>
              <a:rPr lang="mk-MK" sz="2200" dirty="0"/>
              <a:t> и крвта</a:t>
            </a:r>
            <a:r>
              <a:rPr lang="mk-MK" sz="2200" b="1" dirty="0"/>
              <a:t> </a:t>
            </a:r>
            <a:r>
              <a:rPr lang="de-DE" sz="2200" b="1" dirty="0"/>
              <a:t>(</a:t>
            </a:r>
            <a:r>
              <a:rPr lang="mk-MK" sz="2200" dirty="0"/>
              <a:t>грчки текст од Нестле</a:t>
            </a:r>
            <a:r>
              <a:rPr lang="de-DE" sz="2200" b="1" dirty="0"/>
              <a:t>)</a:t>
            </a:r>
            <a:endParaRPr lang="de-DE" sz="2200" b="1" dirty="0">
              <a:latin typeface="Centaur" panose="02030504050205020304" pitchFamily="18" charset="0"/>
            </a:endParaRPr>
          </a:p>
          <a:p>
            <a:endParaRPr lang="es-ES" sz="2400" dirty="0">
              <a:latin typeface="+mj-lt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7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5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discrete" valueType="clr">
                                      <p:cBhvr override="childStyle">
                                        <p:cTn id="7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anim calcmode="discrete" valueType="clr">
                                      <p:cBhvr>
                                        <p:cTn id="8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clrVal>
                                              <a:schemeClr val="accent2"/>
                                            </p:clrVal>
                                          </p:val>
                                        </p:tav>
                                        <p:tav tm="50000">
                                          <p:val>
                                            <p:clrVal>
                                              <a:schemeClr val="hlink"/>
                                            </p:clrVal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9" dur="80"/>
                                        <p:tgtEl>
                                          <p:spTgt spid="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7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3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900" decel="100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6" grpId="0"/>
    </p:bld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Flujo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Clásico de Office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Flujo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satMod val="130000"/>
              </a:schemeClr>
            </a:gs>
            <a:gs pos="43000">
              <a:schemeClr val="phClr">
                <a:tint val="44000"/>
                <a:satMod val="165000"/>
              </a:schemeClr>
            </a:gs>
            <a:gs pos="93000">
              <a:schemeClr val="phClr">
                <a:tint val="15000"/>
                <a:satMod val="165000"/>
              </a:schemeClr>
            </a:gs>
            <a:gs pos="100000">
              <a:schemeClr val="phClr">
                <a:tint val="5000"/>
                <a:satMod val="250000"/>
              </a:schemeClr>
            </a:gs>
          </a:gsLst>
          <a:path path="circle">
            <a:fillToRect l="50000" t="130000" r="50000" b="-30000"/>
          </a:path>
        </a:gradFill>
        <a:gradFill rotWithShape="1">
          <a:gsLst>
            <a:gs pos="0">
              <a:schemeClr val="phClr">
                <a:tint val="98000"/>
                <a:shade val="25000"/>
                <a:satMod val="250000"/>
              </a:schemeClr>
            </a:gs>
            <a:gs pos="68000">
              <a:schemeClr val="phClr">
                <a:tint val="86000"/>
                <a:satMod val="115000"/>
              </a:schemeClr>
            </a:gs>
            <a:gs pos="100000">
              <a:schemeClr val="phClr">
                <a:tint val="50000"/>
                <a:satMod val="150000"/>
              </a:schemeClr>
            </a:gs>
          </a:gsLst>
          <a:path path="circle">
            <a:fillToRect l="50000" t="130000" r="50000" b="-30000"/>
          </a:path>
        </a:gradFill>
      </a:fillStyleLst>
      <a:lnStyleLst>
        <a:ln w="9525" cap="flat" cmpd="sng" algn="ctr">
          <a:solidFill>
            <a:schemeClr val="phClr">
              <a:shade val="50000"/>
              <a:satMod val="103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</a:effectStyle>
        <a:effectStyle>
          <a:effectLst>
            <a:outerShdw blurRad="57150" dist="38100" dir="5400000" algn="ctr" rotWithShape="0">
              <a:schemeClr val="phClr">
                <a:shade val="9000"/>
                <a:satMod val="105000"/>
                <a:alpha val="48000"/>
              </a:schemeClr>
            </a:outerShdw>
          </a:effectLst>
          <a:scene3d>
            <a:camera prst="orthographicFront" fov="0">
              <a:rot lat="0" lon="0" rev="0"/>
            </a:camera>
            <a:lightRig rig="glow" dir="tl">
              <a:rot lat="0" lon="0" rev="900000"/>
            </a:lightRig>
          </a:scene3d>
          <a:sp3d prstMaterial="powder">
            <a:bevelT w="25400" h="381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atMod val="400000"/>
              </a:schemeClr>
            </a:gs>
            <a:gs pos="25000">
              <a:schemeClr val="phClr">
                <a:tint val="83000"/>
                <a:satMod val="320000"/>
              </a:schemeClr>
            </a:gs>
            <a:gs pos="100000">
              <a:schemeClr val="phClr">
                <a:shade val="15000"/>
                <a:satMod val="320000"/>
              </a:schemeClr>
            </a:gs>
          </a:gsLst>
          <a:path path="circle">
            <a:fillToRect l="10000" t="110000" r="1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90000"/>
                <a:satMod val="150000"/>
              </a:schemeClr>
              <a:schemeClr val="phClr">
                <a:tint val="88000"/>
                <a:satMod val="150000"/>
              </a:schemeClr>
            </a:duotone>
          </a:blip>
          <a:tile tx="0" ty="0" sx="65000" sy="65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Flow</Template>
  <TotalTime>14</TotalTime>
  <Words>653</Words>
  <Application>Microsoft Office PowerPoint</Application>
  <PresentationFormat>Presentación en pantalla (4:3)</PresentationFormat>
  <Paragraphs>58</Paragraphs>
  <Slides>10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7" baseType="lpstr">
      <vt:lpstr>Courier New</vt:lpstr>
      <vt:lpstr>Wingdings 2</vt:lpstr>
      <vt:lpstr>Giddyup Std</vt:lpstr>
      <vt:lpstr>Blackletter686 BT</vt:lpstr>
      <vt:lpstr>Arial</vt:lpstr>
      <vt:lpstr>Centaur</vt:lpstr>
      <vt:lpstr>Flujo</vt:lpstr>
      <vt:lpstr>1 Јованово 5:7-8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1ª de Juan, 5: 7-8</dc:title>
  <dc:creator>Sergio y Eunice Fustero</dc:creator>
  <cp:lastModifiedBy>Sergio</cp:lastModifiedBy>
  <cp:revision>50</cp:revision>
  <dcterms:created xsi:type="dcterms:W3CDTF">2009-08-21T13:18:45Z</dcterms:created>
  <dcterms:modified xsi:type="dcterms:W3CDTF">2026-11-01T15:58:42Z</dcterms:modified>
</cp:coreProperties>
</file>