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Gayathri Thin" panose="020B0604020202020204" charset="0"/>
      <p:bold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1" qsCatId="simple" csTypeId="urn:microsoft.com/office/officeart/2005/8/colors/colorful2#1" csCatId="colorful" phldr="1"/>
      <dgm:spPr/>
      <dgm:t>
        <a:bodyPr/>
        <a:lstStyle/>
        <a:p>
          <a:endParaRPr lang="es-ES"/>
        </a:p>
      </dgm:t>
    </dgm:pt>
    <dgm:pt modelId="{13F6B0CE-A89B-4E77-B565-271414125E25}">
      <dgm:prSet phldrT="[Texto]" phldr="0" custT="1"/>
      <dgm:spPr/>
      <dgm:t>
        <a:bodyPr vert="horz" wrap="square"/>
        <a:lstStyle/>
        <a:p>
          <a:pPr>
            <a:lnSpc>
              <a:spcPct val="100000"/>
            </a:lnSpc>
            <a:spcBef>
              <a:spcPct val="0"/>
            </a:spcBef>
            <a:spcAft>
              <a:spcPct val="35000"/>
            </a:spcAft>
          </a:pPr>
          <a:r>
            <a:rPr lang="en-US" sz="2000" b="1" dirty="0">
              <a:effectLst>
                <a:outerShdw blurRad="38100" dist="38100" dir="2700000" algn="tl">
                  <a:srgbClr val="000000">
                    <a:alpha val="43137"/>
                  </a:srgbClr>
                </a:outerShdw>
              </a:effectLst>
              <a:latin typeface="Gayathri Thin" panose="00000403000000000000" charset="0"/>
              <a:cs typeface="Gayathri Thin" panose="00000403000000000000" charset="0"/>
            </a:rPr>
            <a:t>പീഡനത്തിൻ്റെ കാലഘട്ടം മൂന്ന് വ്യത്യസ്ത രീതികളിൽ വിവരിച്ചിരിക്കുന്നു </a:t>
          </a:r>
        </a:p>
      </dgm:t>
    </dgm:pt>
    <dgm:pt modelId="{2354EB17-4A55-490A-9795-8AD7A03E5461}" type="parTrans" cxnId="{1EA7A8CF-E8AD-4A08-8F02-275855C94403}">
      <dgm:prSet/>
      <dgm:spPr/>
      <dgm:t>
        <a:bodyPr/>
        <a:lstStyle/>
        <a:p>
          <a:endParaRPr lang="es-ES" sz="2000" b="1"/>
        </a:p>
      </dgm:t>
    </dgm:pt>
    <dgm:pt modelId="{DA8724D1-544D-427F-B6AD-2474F6A34BB9}" type="sibTrans" cxnId="{1EA7A8CF-E8AD-4A08-8F02-275855C94403}">
      <dgm:prSet/>
      <dgm:spPr/>
      <dgm:t>
        <a:bodyPr/>
        <a:lstStyle/>
        <a:p>
          <a:endParaRPr lang="es-ES" sz="2000" b="1"/>
        </a:p>
      </dgm:t>
    </dgm:pt>
    <dgm:pt modelId="{6FFA4945-E656-4AFF-B84F-8D35B3272DEC}">
      <dgm:prSet phldrT="[Texto]" phldr="0" custT="1"/>
      <dgm:spPr/>
      <dgm:t>
        <a:bodyPr vert="horz" wrap="square"/>
        <a:lstStyle/>
        <a:p>
          <a:pPr>
            <a:lnSpc>
              <a:spcPct val="100000"/>
            </a:lnSpc>
            <a:spcBef>
              <a:spcPct val="0"/>
            </a:spcBef>
            <a:spcAft>
              <a:spcPct val="35000"/>
            </a:spcAft>
          </a:pPr>
          <a:r>
            <a:rPr lang="es-ES" sz="2000" b="1" dirty="0">
              <a:latin typeface="Gayathri Thin" panose="00000403000000000000" charset="0"/>
              <a:cs typeface="Gayathri Thin" panose="00000403000000000000" charset="0"/>
            </a:rPr>
            <a:t>“</a:t>
          </a:r>
          <a:r>
            <a:rPr lang="en-US" sz="2000" b="1" dirty="0">
              <a:latin typeface="Gayathri Thin" panose="00000403000000000000" charset="0"/>
              <a:cs typeface="Gayathri Thin" panose="00000403000000000000" charset="0"/>
            </a:rPr>
            <a:t>കാലവും കാലങ്ങളും കാലാംശവും” (ദാ . 7:25; 12:7; വെളി . 12:14)</a:t>
          </a:r>
          <a:endParaRPr lang="es-ES" sz="2000" b="1" dirty="0">
            <a:latin typeface="Gayathri Thin" panose="00000403000000000000" charset="0"/>
            <a:cs typeface="Gayathri Thin" panose="00000403000000000000" charset="0"/>
          </a:endParaRPr>
        </a:p>
      </dgm:t>
    </dgm:pt>
    <dgm:pt modelId="{CD62DF93-F381-419D-87EB-0CC1DB079874}" type="parTrans" cxnId="{E2B1565B-A85B-46F8-AEAA-0DEBFFD8F82C}">
      <dgm:prSet/>
      <dgm:spPr/>
      <dgm:t>
        <a:bodyPr/>
        <a:lstStyle/>
        <a:p>
          <a:endParaRPr lang="es-ES" sz="2000" b="1"/>
        </a:p>
      </dgm:t>
    </dgm:pt>
    <dgm:pt modelId="{4565030F-4352-43A5-8CE5-9B749C72F456}" type="sibTrans" cxnId="{E2B1565B-A85B-46F8-AEAA-0DEBFFD8F82C}">
      <dgm:prSet/>
      <dgm:spPr/>
      <dgm:t>
        <a:bodyPr/>
        <a:lstStyle/>
        <a:p>
          <a:endParaRPr lang="es-ES" sz="2000" b="1"/>
        </a:p>
      </dgm:t>
    </dgm:pt>
    <dgm:pt modelId="{4484A347-F85E-406A-8C67-7698357218FC}">
      <dgm:prSet phldrT="[Texto]" phldr="0" custT="1"/>
      <dgm:spPr/>
      <dgm:t>
        <a:bodyPr vert="horz" wrap="square"/>
        <a:lstStyle/>
        <a:p>
          <a:pPr>
            <a:lnSpc>
              <a:spcPct val="100000"/>
            </a:lnSpc>
            <a:spcBef>
              <a:spcPct val="0"/>
            </a:spcBef>
            <a:spcAft>
              <a:spcPct val="35000"/>
            </a:spcAft>
          </a:pPr>
          <a:r>
            <a:rPr lang="en-US" sz="2000" b="1" dirty="0">
              <a:latin typeface="Gayathri Thin" panose="00000403000000000000" charset="0"/>
              <a:cs typeface="Gayathri Thin" panose="00000403000000000000" charset="0"/>
            </a:rPr>
            <a:t>1,260 ദിവസം  (വെളി . 11:3; 12:6</a:t>
          </a:r>
          <a:r>
            <a:rPr lang="es-ES" sz="2000" b="1" dirty="0">
              <a:latin typeface="Gayathri Thin" panose="00000403000000000000" charset="0"/>
              <a:cs typeface="Gayathri Thin" panose="00000403000000000000" charset="0"/>
            </a:rPr>
            <a:t>)</a:t>
          </a:r>
          <a:endParaRPr sz="6500">
            <a:latin typeface="Gayathri Thin" panose="00000403000000000000" charset="0"/>
            <a:cs typeface="Gayathri Thin" panose="00000403000000000000" charset="0"/>
          </a:endParaRPr>
        </a:p>
      </dgm:t>
    </dgm:pt>
    <dgm:pt modelId="{E56E8905-B01D-443C-A093-B8DFCF13F271}" type="parTrans" cxnId="{F90CAA4D-A1DE-4347-96EE-4CB24C6BCB46}">
      <dgm:prSet/>
      <dgm:spPr/>
      <dgm:t>
        <a:bodyPr/>
        <a:lstStyle/>
        <a:p>
          <a:endParaRPr lang="es-ES" sz="2000" b="1"/>
        </a:p>
      </dgm:t>
    </dgm:pt>
    <dgm:pt modelId="{F2B46F02-2BF6-439F-9286-3E98057D6729}" type="sibTrans" cxnId="{F90CAA4D-A1DE-4347-96EE-4CB24C6BCB46}">
      <dgm:prSet/>
      <dgm:spPr/>
      <dgm:t>
        <a:bodyPr/>
        <a:lstStyle/>
        <a:p>
          <a:endParaRPr lang="es-ES" sz="2000" b="1"/>
        </a:p>
      </dgm:t>
    </dgm:pt>
    <dgm:pt modelId="{8199754E-9B6F-491D-ADC9-9A628C5679E6}">
      <dgm:prSet phldrT="[Texto]" phldr="0" custT="1"/>
      <dgm:spPr/>
      <dgm:t>
        <a:bodyPr vert="horz" wrap="square"/>
        <a:lstStyle/>
        <a:p>
          <a:pPr>
            <a:lnSpc>
              <a:spcPct val="100000"/>
            </a:lnSpc>
            <a:spcBef>
              <a:spcPct val="0"/>
            </a:spcBef>
            <a:spcAft>
              <a:spcPct val="35000"/>
            </a:spcAft>
          </a:pPr>
          <a:r>
            <a:rPr lang="en-US" sz="2000" b="1" dirty="0">
              <a:latin typeface="Gayathri Thin" panose="00000403000000000000" charset="0"/>
              <a:cs typeface="Gayathri Thin" panose="00000403000000000000" charset="0"/>
            </a:rPr>
            <a:t>42 മാസം (വെളി . 11:2; 13:5</a:t>
          </a:r>
          <a:r>
            <a:rPr lang="es-ES" sz="2000" b="1" dirty="0">
              <a:latin typeface="Gayathri Thin" panose="00000403000000000000" charset="0"/>
              <a:cs typeface="Gayathri Thin" panose="00000403000000000000" charset="0"/>
            </a:rPr>
            <a:t>)</a:t>
          </a:r>
          <a:endParaRPr sz="6500">
            <a:latin typeface="Gayathri Thin" panose="00000403000000000000" charset="0"/>
            <a:cs typeface="Gayathri Thin" panose="00000403000000000000" charset="0"/>
          </a:endParaRPr>
        </a:p>
      </dgm:t>
    </dgm:pt>
    <dgm:pt modelId="{5ABB15AF-24A8-4BBC-B6E8-8C63EE00DD9F}" type="parTrans" cxnId="{41D10AC2-B0B1-4FAB-AC1D-E90A0E883BE3}">
      <dgm:prSet/>
      <dgm:spPr/>
      <dgm:t>
        <a:bodyPr/>
        <a:lstStyle/>
        <a:p>
          <a:endParaRPr lang="es-ES" sz="2000" b="1"/>
        </a:p>
      </dgm:t>
    </dgm:pt>
    <dgm:pt modelId="{3644B103-DA4B-4CE8-9109-CF8081B484A7}" type="sibTrans" cxnId="{41D10AC2-B0B1-4FAB-AC1D-E90A0E883BE3}">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E2B1565B-A85B-46F8-AEAA-0DEBFFD8F82C}" srcId="{13F6B0CE-A89B-4E77-B565-271414125E25}" destId="{6FFA4945-E656-4AFF-B84F-8D35B3272DEC}" srcOrd="0" destOrd="0" parTransId="{CD62DF93-F381-419D-87EB-0CC1DB079874}" sibTransId="{4565030F-4352-43A5-8CE5-9B749C72F456}"/>
    <dgm:cxn modelId="{F90CAA4D-A1DE-4347-96EE-4CB24C6BCB46}" srcId="{13F6B0CE-A89B-4E77-B565-271414125E25}" destId="{4484A347-F85E-406A-8C67-7698357218FC}" srcOrd="1" destOrd="0" parTransId="{E56E8905-B01D-443C-A093-B8DFCF13F271}" sibTransId="{F2B46F02-2BF6-439F-9286-3E98057D6729}"/>
    <dgm:cxn modelId="{6C5D7A77-F3BD-44F4-92B4-9BFF4FD9DDA1}" type="presOf" srcId="{59871051-0DB1-412B-86E4-485F922AAEBF}" destId="{A26A6E4D-9D37-42A5-8A4B-C8B8D297BFBF}" srcOrd="0" destOrd="0" presId="urn:microsoft.com/office/officeart/2005/8/layout/hList3"/>
    <dgm:cxn modelId="{AF1503A9-C804-47DC-8AA5-9F7F9B2A3F4D}" type="presOf" srcId="{4484A347-F85E-406A-8C67-7698357218FC}" destId="{0D41D79C-4686-4CFA-A525-A81906097B4F}" srcOrd="0" destOrd="0" presId="urn:microsoft.com/office/officeart/2005/8/layout/hList3"/>
    <dgm:cxn modelId="{1CE046B5-DB7C-4B44-92D8-35EEF3975136}" type="presOf" srcId="{13F6B0CE-A89B-4E77-B565-271414125E25}" destId="{430242CC-23E7-46C0-A5F8-3CBA77ACA4CD}" srcOrd="0" destOrd="0" presId="urn:microsoft.com/office/officeart/2005/8/layout/hList3"/>
    <dgm:cxn modelId="{C02E91BA-4319-4DB9-B826-DA4E3A2F6411}" type="presOf" srcId="{8199754E-9B6F-491D-ADC9-9A628C5679E6}" destId="{C2185AB6-850E-4C8A-9A47-077E9ECA82E6}" srcOrd="0" destOrd="0" presId="urn:microsoft.com/office/officeart/2005/8/layout/hList3"/>
    <dgm:cxn modelId="{41D10AC2-B0B1-4FAB-AC1D-E90A0E883BE3}" srcId="{13F6B0CE-A89B-4E77-B565-271414125E25}" destId="{8199754E-9B6F-491D-ADC9-9A628C5679E6}" srcOrd="2" destOrd="0" parTransId="{5ABB15AF-24A8-4BBC-B6E8-8C63EE00DD9F}" sibTransId="{3644B103-DA4B-4CE8-9109-CF8081B484A7}"/>
    <dgm:cxn modelId="{1EA7A8CF-E8AD-4A08-8F02-275855C94403}" srcId="{59871051-0DB1-412B-86E4-485F922AAEBF}" destId="{13F6B0CE-A89B-4E77-B565-271414125E25}" srcOrd="0" destOrd="0" parTransId="{2354EB17-4A55-490A-9795-8AD7A03E5461}" sibTransId="{DA8724D1-544D-427F-B6AD-2474F6A34BB9}"/>
    <dgm:cxn modelId="{B6E7F0F3-A585-4090-85B6-2573F5BBEE0F}" type="presOf" srcId="{6FFA4945-E656-4AFF-B84F-8D35B3272DEC}" destId="{C79F36DD-367E-48FC-AAE4-1EF5EF6924C1}" srcOrd="0" destOrd="0" presId="urn:microsoft.com/office/officeart/2005/8/layout/hList3"/>
    <dgm:cxn modelId="{1F2547E3-6FDD-4307-9A60-C7410008A519}" type="presParOf" srcId="{A26A6E4D-9D37-42A5-8A4B-C8B8D297BFBF}" destId="{430242CC-23E7-46C0-A5F8-3CBA77ACA4CD}" srcOrd="0" destOrd="0" presId="urn:microsoft.com/office/officeart/2005/8/layout/hList3"/>
    <dgm:cxn modelId="{6463C014-AC7A-4A10-8F5B-7CDE18B6D0A5}" type="presParOf" srcId="{A26A6E4D-9D37-42A5-8A4B-C8B8D297BFBF}" destId="{A65FDA7F-B7F9-432A-91C8-8E699C170649}" srcOrd="1" destOrd="0" presId="urn:microsoft.com/office/officeart/2005/8/layout/hList3"/>
    <dgm:cxn modelId="{F87C2991-E0E8-4EA1-8864-72E76E09429E}" type="presParOf" srcId="{A65FDA7F-B7F9-432A-91C8-8E699C170649}" destId="{C79F36DD-367E-48FC-AAE4-1EF5EF6924C1}" srcOrd="0" destOrd="0" presId="urn:microsoft.com/office/officeart/2005/8/layout/hList3"/>
    <dgm:cxn modelId="{CE849055-CBEC-456C-8C4F-FFF4D2046985}" type="presParOf" srcId="{A65FDA7F-B7F9-432A-91C8-8E699C170649}" destId="{0D41D79C-4686-4CFA-A525-A81906097B4F}" srcOrd="1" destOrd="0" presId="urn:microsoft.com/office/officeart/2005/8/layout/hList3"/>
    <dgm:cxn modelId="{4019AFAD-E68E-42BD-98A9-2B49DF4A981C}" type="presParOf" srcId="{A65FDA7F-B7F9-432A-91C8-8E699C170649}" destId="{C2185AB6-850E-4C8A-9A47-077E9ECA82E6}" srcOrd="2" destOrd="0" presId="urn:microsoft.com/office/officeart/2005/8/layout/hList3"/>
    <dgm:cxn modelId="{A77158C2-E2BC-4A67-9AE9-2E3CAC0F691D}"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1" qsCatId="3D" csTypeId="urn:microsoft.com/office/officeart/2005/8/colors/colorful2#2" csCatId="colorful" phldr="1"/>
      <dgm:spPr/>
      <dgm:t>
        <a:bodyPr/>
        <a:lstStyle/>
        <a:p>
          <a:endParaRPr lang="es-ES"/>
        </a:p>
      </dgm:t>
    </dgm:pt>
    <dgm:pt modelId="{3E635DF6-B91C-4D42-9A9A-55751EAE2587}">
      <dgm:prSet phldr="0" custT="1"/>
      <dgm:spPr/>
      <dgm:t>
        <a:bodyPr vert="horz" wrap="square"/>
        <a:lstStyle/>
        <a:p>
          <a:pPr>
            <a:lnSpc>
              <a:spcPct val="100000"/>
            </a:lnSpc>
            <a:spcBef>
              <a:spcPct val="0"/>
            </a:spcBef>
            <a:spcAft>
              <a:spcPct val="35000"/>
            </a:spcAft>
          </a:pPr>
          <a:r>
            <a:rPr lang="es-E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42 മാസം </a:t>
          </a:r>
        </a:p>
      </dgm:t>
    </dgm:pt>
    <dgm:pt modelId="{32E95B2B-BF31-48F9-9A87-4A919041F8EC}" type="parTrans" cxnId="{DE3A60D7-7F8A-4FAD-BAE9-2906AC78E91E}">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DE3A60D7-7F8A-4FAD-BAE9-2906AC78E91E}">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phldr="0" custT="1"/>
      <dgm:spPr/>
      <dgm:t>
        <a:bodyPr vert="horz" wrap="square"/>
        <a:lstStyle/>
        <a:p>
          <a:pPr>
            <a:lnSpc>
              <a:spcPct val="100000"/>
            </a:lnSpc>
            <a:spcBef>
              <a:spcPct val="0"/>
            </a:spcBef>
            <a:spcAft>
              <a:spcPct val="35000"/>
            </a:spcAft>
          </a:pPr>
          <a:r>
            <a:rPr lang="es-E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30 </a:t>
          </a:r>
          <a:r>
            <a:rPr lang="es-ES" sz="1800" b="1"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 </a:t>
          </a:r>
        </a:p>
      </dgm:t>
    </dgm:pt>
    <dgm:pt modelId="{8016CE3F-2CBA-4CD3-B6FE-1861938A1669}" type="parTrans" cxnId="{AF1FF10C-BC27-47F8-A58B-3FAF07A5F217}">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AF1FF10C-BC27-47F8-A58B-3FAF07A5F217}">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phldr="0" custT="1"/>
      <dgm:spPr/>
      <dgm:t>
        <a:bodyPr vert="horz" wrap="square"/>
        <a:lstStyle/>
        <a:p>
          <a:pPr>
            <a:lnSpc>
              <a:spcPct val="100000"/>
            </a:lnSpc>
            <a:spcBef>
              <a:spcPct val="0"/>
            </a:spcBef>
            <a:spcAft>
              <a:spcPct val="35000"/>
            </a:spcAft>
          </a:pPr>
          <a:r>
            <a:rPr lang="es-E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1.260 </a:t>
          </a:r>
          <a:r>
            <a:rPr lang="es-ES" sz="1800" b="1"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 </a:t>
          </a:r>
        </a:p>
      </dgm:t>
    </dgm:pt>
    <dgm:pt modelId="{F7293303-C544-4F34-BB1E-B420141D856E}" type="parTrans" cxnId="{F5FC997F-25CA-4D73-A5F2-43E10CAC8020}">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F5FC997F-25CA-4D73-A5F2-43E10CAC8020}">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F1FF10C-BC27-47F8-A58B-3FAF07A5F217}" srcId="{386AF3CB-1FBE-4DEF-B7C6-89123A170EC0}" destId="{37C24833-8F9E-4EB6-8212-CA176985F15D}" srcOrd="1" destOrd="0" parTransId="{8016CE3F-2CBA-4CD3-B6FE-1861938A1669}" sibTransId="{6586D708-0461-4704-9693-02B351A81C23}"/>
    <dgm:cxn modelId="{9487A62F-3CD3-41C7-8C76-DE135A7BB151}" type="presOf" srcId="{B6EA0784-0388-4B01-9F68-2A54843CBF88}" destId="{36C2B9E6-EE9D-4AB3-B46F-F76D958323FA}" srcOrd="0" destOrd="0" presId="urn:microsoft.com/office/officeart/2005/8/layout/equation1"/>
    <dgm:cxn modelId="{9D778F45-2017-4CCA-A43F-A285F63F3B97}" type="presOf" srcId="{37C24833-8F9E-4EB6-8212-CA176985F15D}" destId="{99806F92-5573-4FB6-82BC-76D81DE1483E}" srcOrd="0" destOrd="0" presId="urn:microsoft.com/office/officeart/2005/8/layout/equation1"/>
    <dgm:cxn modelId="{3F77B256-D262-4C4F-8193-CFEB067728A7}" type="presOf" srcId="{B58A7076-702E-4A41-AA3A-7071A00A46F8}" destId="{E8EC5DFC-A572-4B0E-837F-0AF9F8B7879E}" srcOrd="0" destOrd="0" presId="urn:microsoft.com/office/officeart/2005/8/layout/equation1"/>
    <dgm:cxn modelId="{F5FC997F-25CA-4D73-A5F2-43E10CAC8020}" srcId="{386AF3CB-1FBE-4DEF-B7C6-89123A170EC0}" destId="{B58A7076-702E-4A41-AA3A-7071A00A46F8}" srcOrd="2" destOrd="0" parTransId="{F7293303-C544-4F34-BB1E-B420141D856E}" sibTransId="{E55DF2ED-B43B-45F2-BD20-00A41F10A03E}"/>
    <dgm:cxn modelId="{B3EB358C-2DFD-4C4D-B622-C1B2AC9DB005}" type="presOf" srcId="{6586D708-0461-4704-9693-02B351A81C23}" destId="{139553DC-D759-44FF-82B1-B9B79888A920}" srcOrd="0" destOrd="0" presId="urn:microsoft.com/office/officeart/2005/8/layout/equation1"/>
    <dgm:cxn modelId="{DE3A60D7-7F8A-4FAD-BAE9-2906AC78E91E}" srcId="{386AF3CB-1FBE-4DEF-B7C6-89123A170EC0}" destId="{3E635DF6-B91C-4D42-9A9A-55751EAE2587}" srcOrd="0" destOrd="0" parTransId="{32E95B2B-BF31-48F9-9A87-4A919041F8EC}" sibTransId="{B6EA0784-0388-4B01-9F68-2A54843CBF88}"/>
    <dgm:cxn modelId="{0AEE97DD-01FA-47C7-BCF2-D95F4183F20A}" type="presOf" srcId="{386AF3CB-1FBE-4DEF-B7C6-89123A170EC0}" destId="{B09B7C1F-B0DF-45B7-BC4F-F11651BE97FB}" srcOrd="0" destOrd="0" presId="urn:microsoft.com/office/officeart/2005/8/layout/equation1"/>
    <dgm:cxn modelId="{F4598BEA-F427-492F-9633-A02A573C158A}" type="presOf" srcId="{3E635DF6-B91C-4D42-9A9A-55751EAE2587}" destId="{F1361B9C-BD6D-473C-8BF7-E027284E5831}" srcOrd="0" destOrd="0" presId="urn:microsoft.com/office/officeart/2005/8/layout/equation1"/>
    <dgm:cxn modelId="{DBBBD731-4B0B-4105-A0EF-7E17480EDB96}" type="presParOf" srcId="{B09B7C1F-B0DF-45B7-BC4F-F11651BE97FB}" destId="{F1361B9C-BD6D-473C-8BF7-E027284E5831}" srcOrd="0" destOrd="0" presId="urn:microsoft.com/office/officeart/2005/8/layout/equation1"/>
    <dgm:cxn modelId="{B424F814-D392-466E-A0B9-549FF86FDFDA}" type="presParOf" srcId="{B09B7C1F-B0DF-45B7-BC4F-F11651BE97FB}" destId="{4A0AA223-61B1-4F8E-9C89-5A36BC1AD2C1}" srcOrd="1" destOrd="0" presId="urn:microsoft.com/office/officeart/2005/8/layout/equation1"/>
    <dgm:cxn modelId="{5FBF754E-19B0-4101-925A-B0C22AF072F0}" type="presParOf" srcId="{B09B7C1F-B0DF-45B7-BC4F-F11651BE97FB}" destId="{36C2B9E6-EE9D-4AB3-B46F-F76D958323FA}" srcOrd="2" destOrd="0" presId="urn:microsoft.com/office/officeart/2005/8/layout/equation1"/>
    <dgm:cxn modelId="{91DAAE76-B7B7-4959-92FF-2EFA913B69B0}" type="presParOf" srcId="{B09B7C1F-B0DF-45B7-BC4F-F11651BE97FB}" destId="{6BAC2865-48B3-430C-A98F-27404A36EA7F}" srcOrd="3" destOrd="0" presId="urn:microsoft.com/office/officeart/2005/8/layout/equation1"/>
    <dgm:cxn modelId="{99EADA6F-C738-4BDC-981A-96DBE20C3E10}" type="presParOf" srcId="{B09B7C1F-B0DF-45B7-BC4F-F11651BE97FB}" destId="{99806F92-5573-4FB6-82BC-76D81DE1483E}" srcOrd="4" destOrd="0" presId="urn:microsoft.com/office/officeart/2005/8/layout/equation1"/>
    <dgm:cxn modelId="{D735AD1B-31BA-48EA-A77C-78A73C9EEC74}" type="presParOf" srcId="{B09B7C1F-B0DF-45B7-BC4F-F11651BE97FB}" destId="{2ED52018-6F3D-449F-B852-3E7CD8305CBA}" srcOrd="5" destOrd="0" presId="urn:microsoft.com/office/officeart/2005/8/layout/equation1"/>
    <dgm:cxn modelId="{D36D2367-2FF7-4363-9504-0B48C811DBFA}" type="presParOf" srcId="{B09B7C1F-B0DF-45B7-BC4F-F11651BE97FB}" destId="{139553DC-D759-44FF-82B1-B9B79888A920}" srcOrd="6" destOrd="0" presId="urn:microsoft.com/office/officeart/2005/8/layout/equation1"/>
    <dgm:cxn modelId="{25945DA7-586E-41C3-BDE5-CE2113BB54EE}" type="presParOf" srcId="{B09B7C1F-B0DF-45B7-BC4F-F11651BE97FB}" destId="{061F05B0-2708-4814-A60E-2AD9BF02AA7B}" srcOrd="7" destOrd="0" presId="urn:microsoft.com/office/officeart/2005/8/layout/equation1"/>
    <dgm:cxn modelId="{C82FFFD9-36EF-4C19-A7A4-9576B18C581D}"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2" qsCatId="simple" csTypeId="urn:microsoft.com/office/officeart/2005/8/colors/colorful1#1" csCatId="colorful" phldr="1"/>
      <dgm:spPr/>
      <dgm:t>
        <a:bodyPr/>
        <a:lstStyle/>
        <a:p>
          <a:endParaRPr lang="es-ES"/>
        </a:p>
      </dgm:t>
    </dgm:pt>
    <dgm:pt modelId="{8598FB69-4014-4828-8C8B-C2844272F4E4}">
      <dgm:prSet phldr="0" custT="1"/>
      <dgm:spPr/>
      <dgm:t>
        <a:bodyPr vert="horz" wrap="square"/>
        <a:lstStyle/>
        <a:p>
          <a:pPr>
            <a:lnSpc>
              <a:spcPct val="100000"/>
            </a:lnSpc>
            <a:spcBef>
              <a:spcPct val="0"/>
            </a:spcBef>
            <a:spcAft>
              <a:spcPct val="35000"/>
            </a:spcAft>
          </a:pPr>
          <a:r>
            <a:rPr lang="es-ES" sz="1800" b="1" dirty="0"/>
            <a:t>1 </a:t>
          </a:r>
          <a:r>
            <a:rPr lang="es-ES" sz="1400" b="1" dirty="0">
              <a:latin typeface="Gayathri Thin" panose="00000403000000000000" charset="0"/>
              <a:cs typeface="Gayathri Thin" panose="00000403000000000000" charset="0"/>
              <a:sym typeface="+mn-ea"/>
            </a:rPr>
            <a:t>വർഷം</a:t>
          </a:r>
          <a:endParaRPr lang="es-ES" sz="1400" b="1" dirty="0"/>
        </a:p>
      </dgm:t>
    </dgm:pt>
    <dgm:pt modelId="{FD9F3B59-6FB9-4F15-9BD6-4D84F8E8A477}" type="parTrans" cxnId="{0643054F-FF48-406B-A3A2-946F5F148193}">
      <dgm:prSet/>
      <dgm:spPr/>
      <dgm:t>
        <a:bodyPr/>
        <a:lstStyle/>
        <a:p>
          <a:endParaRPr lang="es-ES" sz="1800" b="1"/>
        </a:p>
      </dgm:t>
    </dgm:pt>
    <dgm:pt modelId="{DE8876F1-398B-4729-BEC7-CC311B2EAC26}" type="sibTrans" cxnId="{0643054F-FF48-406B-A3A2-946F5F148193}">
      <dgm:prSet custT="1"/>
      <dgm:spPr/>
      <dgm:t>
        <a:bodyPr/>
        <a:lstStyle/>
        <a:p>
          <a:endParaRPr lang="es-ES" sz="1800" b="1"/>
        </a:p>
      </dgm:t>
    </dgm:pt>
    <dgm:pt modelId="{423AA7DC-8D00-4473-82B4-513A34268C93}">
      <dgm:prSet phldr="0" custT="1"/>
      <dgm:spPr/>
      <dgm:t>
        <a:bodyPr vert="horz" wrap="square"/>
        <a:lstStyle/>
        <a:p>
          <a:pPr>
            <a:lnSpc>
              <a:spcPct val="100000"/>
            </a:lnSpc>
            <a:spcBef>
              <a:spcPct val="0"/>
            </a:spcBef>
            <a:spcAft>
              <a:spcPct val="35000"/>
            </a:spcAft>
          </a:pPr>
          <a:r>
            <a:rPr lang="es-ES" sz="1800" b="1" dirty="0"/>
            <a:t>2 </a:t>
          </a:r>
          <a:r>
            <a:rPr lang="es-ES" sz="1400" b="1" dirty="0">
              <a:latin typeface="Gayathri Thin" panose="00000403000000000000" charset="0"/>
              <a:cs typeface="Gayathri Thin" panose="00000403000000000000" charset="0"/>
              <a:sym typeface="+mn-ea"/>
            </a:rPr>
            <a:t>വർഷം</a:t>
          </a:r>
          <a:endParaRPr lang="es-ES" sz="1400" b="1" dirty="0"/>
        </a:p>
      </dgm:t>
    </dgm:pt>
    <dgm:pt modelId="{E1A16415-D378-44B0-A6A4-9E8D081C7B82}" type="parTrans" cxnId="{8CF7AB08-8FF5-45E1-B5CD-1ABE4F8B8616}">
      <dgm:prSet/>
      <dgm:spPr/>
      <dgm:t>
        <a:bodyPr/>
        <a:lstStyle/>
        <a:p>
          <a:endParaRPr lang="es-ES" sz="1800" b="1"/>
        </a:p>
      </dgm:t>
    </dgm:pt>
    <dgm:pt modelId="{0B56196D-5E79-4530-94C3-64063AF0F044}" type="sibTrans" cxnId="{8CF7AB08-8FF5-45E1-B5CD-1ABE4F8B8616}">
      <dgm:prSet custT="1"/>
      <dgm:spPr/>
      <dgm:t>
        <a:bodyPr/>
        <a:lstStyle/>
        <a:p>
          <a:endParaRPr lang="es-ES" sz="1800" b="1"/>
        </a:p>
      </dgm:t>
    </dgm:pt>
    <dgm:pt modelId="{158A7D7A-2816-4D65-9362-819A53F6A7F9}">
      <dgm:prSet phldr="0" custT="1"/>
      <dgm:spPr/>
      <dgm:t>
        <a:bodyPr vert="horz" wrap="square"/>
        <a:lstStyle/>
        <a:p>
          <a:pPr>
            <a:lnSpc>
              <a:spcPct val="100000"/>
            </a:lnSpc>
            <a:spcBef>
              <a:spcPct val="0"/>
            </a:spcBef>
            <a:spcAft>
              <a:spcPct val="35000"/>
            </a:spcAft>
          </a:pPr>
          <a:r>
            <a:rPr lang="es-ES" sz="1800" b="1" dirty="0"/>
            <a:t>½ </a:t>
          </a:r>
          <a:r>
            <a:rPr lang="es-ES" sz="1400" b="1" dirty="0">
              <a:latin typeface="Gayathri Thin" panose="00000403000000000000" charset="0"/>
              <a:cs typeface="Gayathri Thin" panose="00000403000000000000" charset="0"/>
            </a:rPr>
            <a:t>വർഷം"</a:t>
          </a:r>
        </a:p>
      </dgm:t>
    </dgm:pt>
    <dgm:pt modelId="{B4345DA1-A186-4F12-A56F-0E1891DA050E}" type="parTrans" cxnId="{C6EBA223-EBF8-4733-B17D-C638232658DE}">
      <dgm:prSet/>
      <dgm:spPr/>
      <dgm:t>
        <a:bodyPr/>
        <a:lstStyle/>
        <a:p>
          <a:endParaRPr lang="es-ES" sz="1800" b="1"/>
        </a:p>
      </dgm:t>
    </dgm:pt>
    <dgm:pt modelId="{896222EC-7F77-4F1F-9D84-6113129FDEB0}" type="sibTrans" cxnId="{C6EBA223-EBF8-4733-B17D-C638232658DE}">
      <dgm:prSet custT="1"/>
      <dgm:spPr/>
      <dgm:t>
        <a:bodyPr/>
        <a:lstStyle/>
        <a:p>
          <a:endParaRPr lang="es-ES" sz="1800" b="1"/>
        </a:p>
      </dgm:t>
    </dgm:pt>
    <dgm:pt modelId="{75A6CC67-FEAC-4DA2-A75C-48237919C00C}">
      <dgm:prSet phldr="0" custT="1"/>
      <dgm:spPr/>
      <dgm:t>
        <a:bodyPr vert="horz" wrap="square"/>
        <a:lstStyle/>
        <a:p>
          <a:pPr>
            <a:lnSpc>
              <a:spcPct val="100000"/>
            </a:lnSpc>
            <a:spcBef>
              <a:spcPct val="0"/>
            </a:spcBef>
            <a:spcAft>
              <a:spcPct val="35000"/>
            </a:spcAft>
          </a:pPr>
          <a:r>
            <a:rPr lang="es-ES" sz="1800" b="1" dirty="0"/>
            <a:t>3 ½ </a:t>
          </a:r>
          <a:r>
            <a:rPr lang="es-ES" sz="1200" b="1" dirty="0">
              <a:latin typeface="Gayathri Thin" panose="00000403000000000000" charset="0"/>
              <a:cs typeface="Gayathri Thin" panose="00000403000000000000" charset="0"/>
              <a:sym typeface="+mn-ea"/>
            </a:rPr>
            <a:t>വർഷം</a:t>
          </a:r>
          <a:endParaRPr lang="es-ES" sz="1200" b="1" dirty="0"/>
        </a:p>
      </dgm:t>
    </dgm:pt>
    <dgm:pt modelId="{5719B7E5-77E8-4DCA-AD31-E0F34227078D}" type="parTrans" cxnId="{796B9FF5-5631-4192-8D59-B23185ED6053}">
      <dgm:prSet/>
      <dgm:spPr/>
      <dgm:t>
        <a:bodyPr/>
        <a:lstStyle/>
        <a:p>
          <a:endParaRPr lang="es-ES" sz="1800" b="1"/>
        </a:p>
      </dgm:t>
    </dgm:pt>
    <dgm:pt modelId="{4A1A62D5-0B25-44C9-876B-C5BA74711477}" type="sibTrans" cxnId="{796B9FF5-5631-4192-8D59-B23185ED6053}">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8CF7AB08-8FF5-45E1-B5CD-1ABE4F8B8616}" srcId="{FD7B044E-16FA-46FE-B440-4245CE425509}" destId="{423AA7DC-8D00-4473-82B4-513A34268C93}" srcOrd="1" destOrd="0" parTransId="{E1A16415-D378-44B0-A6A4-9E8D081C7B82}" sibTransId="{0B56196D-5E79-4530-94C3-64063AF0F044}"/>
    <dgm:cxn modelId="{FA5B4615-0F97-405D-AB29-6687EFCC5A31}" type="presOf" srcId="{423AA7DC-8D00-4473-82B4-513A34268C93}" destId="{6DC92BFA-2168-4AC2-BD50-84BE8EA57E4B}" srcOrd="0" destOrd="0" presId="urn:microsoft.com/office/officeart/2005/8/layout/equation1"/>
    <dgm:cxn modelId="{C6EBA223-EBF8-4733-B17D-C638232658DE}" srcId="{FD7B044E-16FA-46FE-B440-4245CE425509}" destId="{158A7D7A-2816-4D65-9362-819A53F6A7F9}" srcOrd="2" destOrd="0" parTransId="{B4345DA1-A186-4F12-A56F-0E1891DA050E}" sibTransId="{896222EC-7F77-4F1F-9D84-6113129FDEB0}"/>
    <dgm:cxn modelId="{626A3E2A-CE61-4F4B-93EF-81EF0F9249E4}" type="presOf" srcId="{8598FB69-4014-4828-8C8B-C2844272F4E4}" destId="{B6D50A5B-ED78-43DF-9F08-7CEABA661EE8}" srcOrd="0" destOrd="0" presId="urn:microsoft.com/office/officeart/2005/8/layout/equation1"/>
    <dgm:cxn modelId="{0643054F-FF48-406B-A3A2-946F5F148193}" srcId="{FD7B044E-16FA-46FE-B440-4245CE425509}" destId="{8598FB69-4014-4828-8C8B-C2844272F4E4}" srcOrd="0" destOrd="0" parTransId="{FD9F3B59-6FB9-4F15-9BD6-4D84F8E8A477}" sibTransId="{DE8876F1-398B-4729-BEC7-CC311B2EAC26}"/>
    <dgm:cxn modelId="{A0A97479-F80E-46DF-873F-84983D062F8C}" type="presOf" srcId="{FD7B044E-16FA-46FE-B440-4245CE425509}" destId="{BFD1C87A-A173-4FE3-A507-171A49FC73C9}" srcOrd="0" destOrd="0" presId="urn:microsoft.com/office/officeart/2005/8/layout/equation1"/>
    <dgm:cxn modelId="{C5C9188A-9DC3-492B-BCB7-AE06079FD798}" type="presOf" srcId="{158A7D7A-2816-4D65-9362-819A53F6A7F9}" destId="{7F30EFEC-07A8-454E-83ED-42670BAB315F}" srcOrd="0" destOrd="0" presId="urn:microsoft.com/office/officeart/2005/8/layout/equation1"/>
    <dgm:cxn modelId="{537386B5-147D-47CB-9BD9-B6B2D5660ACD}" type="presOf" srcId="{0B56196D-5E79-4530-94C3-64063AF0F044}" destId="{C2F09C63-8D61-4D51-B0EC-A447BB615EAB}" srcOrd="0" destOrd="0" presId="urn:microsoft.com/office/officeart/2005/8/layout/equation1"/>
    <dgm:cxn modelId="{3D48EAD8-BFA6-4FBC-B520-79908CC45E6C}" type="presOf" srcId="{75A6CC67-FEAC-4DA2-A75C-48237919C00C}" destId="{6054EE31-C25B-4183-AF55-27F1495AD64A}" srcOrd="0" destOrd="0" presId="urn:microsoft.com/office/officeart/2005/8/layout/equation1"/>
    <dgm:cxn modelId="{B8115EDD-1C7C-42FB-87F7-D8C9FFD1050C}" type="presOf" srcId="{896222EC-7F77-4F1F-9D84-6113129FDEB0}" destId="{92A54B3A-4865-4431-BE41-04CF71767210}" srcOrd="0" destOrd="0" presId="urn:microsoft.com/office/officeart/2005/8/layout/equation1"/>
    <dgm:cxn modelId="{D969ACF1-F18A-470A-AF13-9B5D7B815A63}" type="presOf" srcId="{DE8876F1-398B-4729-BEC7-CC311B2EAC26}" destId="{1F3D8E08-9400-4177-8A82-9C989EECC9D0}" srcOrd="0" destOrd="0" presId="urn:microsoft.com/office/officeart/2005/8/layout/equation1"/>
    <dgm:cxn modelId="{796B9FF5-5631-4192-8D59-B23185ED6053}" srcId="{FD7B044E-16FA-46FE-B440-4245CE425509}" destId="{75A6CC67-FEAC-4DA2-A75C-48237919C00C}" srcOrd="3" destOrd="0" parTransId="{5719B7E5-77E8-4DCA-AD31-E0F34227078D}" sibTransId="{4A1A62D5-0B25-44C9-876B-C5BA74711477}"/>
    <dgm:cxn modelId="{AF1C6371-9E6D-4109-A8F4-80F9C577B17E}" type="presParOf" srcId="{BFD1C87A-A173-4FE3-A507-171A49FC73C9}" destId="{B6D50A5B-ED78-43DF-9F08-7CEABA661EE8}" srcOrd="0" destOrd="0" presId="urn:microsoft.com/office/officeart/2005/8/layout/equation1"/>
    <dgm:cxn modelId="{C9E5C0DF-7F62-42E8-B81C-3895B44CC027}" type="presParOf" srcId="{BFD1C87A-A173-4FE3-A507-171A49FC73C9}" destId="{5C91911E-F6C1-4609-8885-739ECAFBEF67}" srcOrd="1" destOrd="0" presId="urn:microsoft.com/office/officeart/2005/8/layout/equation1"/>
    <dgm:cxn modelId="{3565CD59-155D-4570-A191-1EAE96E34E21}" type="presParOf" srcId="{BFD1C87A-A173-4FE3-A507-171A49FC73C9}" destId="{1F3D8E08-9400-4177-8A82-9C989EECC9D0}" srcOrd="2" destOrd="0" presId="urn:microsoft.com/office/officeart/2005/8/layout/equation1"/>
    <dgm:cxn modelId="{7E63822C-2197-48B5-88EE-04140D5753BD}" type="presParOf" srcId="{BFD1C87A-A173-4FE3-A507-171A49FC73C9}" destId="{E02BD553-4E40-4493-A37D-A36241E5B52D}" srcOrd="3" destOrd="0" presId="urn:microsoft.com/office/officeart/2005/8/layout/equation1"/>
    <dgm:cxn modelId="{9936B105-33EE-4520-AC52-41CA6197405E}" type="presParOf" srcId="{BFD1C87A-A173-4FE3-A507-171A49FC73C9}" destId="{6DC92BFA-2168-4AC2-BD50-84BE8EA57E4B}" srcOrd="4" destOrd="0" presId="urn:microsoft.com/office/officeart/2005/8/layout/equation1"/>
    <dgm:cxn modelId="{0867A344-91F7-478A-B4B2-BAABA348C0AA}" type="presParOf" srcId="{BFD1C87A-A173-4FE3-A507-171A49FC73C9}" destId="{81D8D782-E1BA-448B-86A7-0B09A43A14C9}" srcOrd="5" destOrd="0" presId="urn:microsoft.com/office/officeart/2005/8/layout/equation1"/>
    <dgm:cxn modelId="{72A6D507-D4D2-4D3C-9151-FB11B6928CCE}" type="presParOf" srcId="{BFD1C87A-A173-4FE3-A507-171A49FC73C9}" destId="{C2F09C63-8D61-4D51-B0EC-A447BB615EAB}" srcOrd="6" destOrd="0" presId="urn:microsoft.com/office/officeart/2005/8/layout/equation1"/>
    <dgm:cxn modelId="{5ED8CEBE-4B3D-481E-8A4B-7044A3A0E29E}" type="presParOf" srcId="{BFD1C87A-A173-4FE3-A507-171A49FC73C9}" destId="{23D264E3-8240-49B1-99F3-E6FCCE9E4DF0}" srcOrd="7" destOrd="0" presId="urn:microsoft.com/office/officeart/2005/8/layout/equation1"/>
    <dgm:cxn modelId="{24213776-D9A9-462D-9B72-162BC85BEB50}" type="presParOf" srcId="{BFD1C87A-A173-4FE3-A507-171A49FC73C9}" destId="{7F30EFEC-07A8-454E-83ED-42670BAB315F}" srcOrd="8" destOrd="0" presId="urn:microsoft.com/office/officeart/2005/8/layout/equation1"/>
    <dgm:cxn modelId="{D2D7845A-88B7-46AC-94C4-12C9422415A5}" type="presParOf" srcId="{BFD1C87A-A173-4FE3-A507-171A49FC73C9}" destId="{02076C4A-0D21-4567-8CEB-0AB032C386FA}" srcOrd="9" destOrd="0" presId="urn:microsoft.com/office/officeart/2005/8/layout/equation1"/>
    <dgm:cxn modelId="{DEA4E0F1-301C-4151-A944-913B89043283}" type="presParOf" srcId="{BFD1C87A-A173-4FE3-A507-171A49FC73C9}" destId="{92A54B3A-4865-4431-BE41-04CF71767210}" srcOrd="10" destOrd="0" presId="urn:microsoft.com/office/officeart/2005/8/layout/equation1"/>
    <dgm:cxn modelId="{1680C54E-A8B8-4626-BC1D-CB574B752053}" type="presParOf" srcId="{BFD1C87A-A173-4FE3-A507-171A49FC73C9}" destId="{7FC5CBC1-1CB5-49E1-9A8D-9A3C6015A43F}" srcOrd="11" destOrd="0" presId="urn:microsoft.com/office/officeart/2005/8/layout/equation1"/>
    <dgm:cxn modelId="{24B5D2DC-24FF-4652-91EB-FA932BCFEF6E}"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3" qsCatId="simple" csTypeId="urn:microsoft.com/office/officeart/2005/8/colors/colorful5#1" csCatId="colorful" phldr="1"/>
      <dgm:spPr/>
      <dgm:t>
        <a:bodyPr/>
        <a:lstStyle/>
        <a:p>
          <a:endParaRPr lang="es-ES"/>
        </a:p>
      </dgm:t>
    </dgm:pt>
    <dgm:pt modelId="{8598FB69-4014-4828-8C8B-C2844272F4E4}">
      <dgm:prSet phldr="0" custT="1"/>
      <dgm:spPr/>
      <dgm:t>
        <a:bodyPr vert="horz" wrap="square"/>
        <a:lstStyle/>
        <a:p>
          <a:pPr>
            <a:lnSpc>
              <a:spcPct val="100000"/>
            </a:lnSpc>
            <a:spcBef>
              <a:spcPct val="0"/>
            </a:spcBef>
            <a:spcAft>
              <a:spcPct val="35000"/>
            </a:spcAft>
          </a:pPr>
          <a:r>
            <a:rPr lang="es-ES" sz="1600" b="1" dirty="0"/>
            <a:t>12 </a:t>
          </a:r>
          <a:r>
            <a:rPr lang="es-ES" sz="1400" b="1" dirty="0">
              <a:latin typeface="Gayathri Thin" panose="00000403000000000000" charset="0"/>
              <a:cs typeface="Gayathri Thin" panose="00000403000000000000" charset="0"/>
            </a:rPr>
            <a:t>മാസം </a:t>
          </a:r>
        </a:p>
      </dgm:t>
    </dgm:pt>
    <dgm:pt modelId="{FD9F3B59-6FB9-4F15-9BD6-4D84F8E8A477}" type="parTrans" cxnId="{91937BCD-4F03-45A5-BBA7-3788E1770E1E}">
      <dgm:prSet/>
      <dgm:spPr/>
      <dgm:t>
        <a:bodyPr/>
        <a:lstStyle/>
        <a:p>
          <a:endParaRPr lang="es-ES" sz="1800" b="1"/>
        </a:p>
      </dgm:t>
    </dgm:pt>
    <dgm:pt modelId="{DE8876F1-398B-4729-BEC7-CC311B2EAC26}" type="sibTrans" cxnId="{91937BCD-4F03-45A5-BBA7-3788E1770E1E}">
      <dgm:prSet custT="1"/>
      <dgm:spPr/>
      <dgm:t>
        <a:bodyPr/>
        <a:lstStyle/>
        <a:p>
          <a:endParaRPr lang="es-ES" sz="1800" b="1"/>
        </a:p>
      </dgm:t>
    </dgm:pt>
    <dgm:pt modelId="{423AA7DC-8D00-4473-82B4-513A34268C93}">
      <dgm:prSet phldr="0" custT="1"/>
      <dgm:spPr/>
      <dgm:t>
        <a:bodyPr vert="horz" wrap="square"/>
        <a:lstStyle/>
        <a:p>
          <a:pPr>
            <a:lnSpc>
              <a:spcPct val="100000"/>
            </a:lnSpc>
            <a:spcBef>
              <a:spcPct val="0"/>
            </a:spcBef>
            <a:spcAft>
              <a:spcPct val="35000"/>
            </a:spcAft>
          </a:pPr>
          <a:r>
            <a:rPr lang="es-ES" sz="1600" b="1" dirty="0"/>
            <a:t>24 </a:t>
          </a:r>
          <a:r>
            <a:rPr lang="es-ES" sz="1400" b="1" dirty="0">
              <a:latin typeface="Gayathri Thin" panose="00000403000000000000" charset="0"/>
              <a:cs typeface="Gayathri Thin" panose="00000403000000000000" charset="0"/>
            </a:rPr>
            <a:t>മാസം </a:t>
          </a:r>
        </a:p>
      </dgm:t>
    </dgm:pt>
    <dgm:pt modelId="{E1A16415-D378-44B0-A6A4-9E8D081C7B82}" type="parTrans" cxnId="{991879A2-2FD1-4AA5-8908-C50DC6AF8C20}">
      <dgm:prSet/>
      <dgm:spPr/>
      <dgm:t>
        <a:bodyPr/>
        <a:lstStyle/>
        <a:p>
          <a:endParaRPr lang="es-ES" sz="1800" b="1"/>
        </a:p>
      </dgm:t>
    </dgm:pt>
    <dgm:pt modelId="{0B56196D-5E79-4530-94C3-64063AF0F044}" type="sibTrans" cxnId="{991879A2-2FD1-4AA5-8908-C50DC6AF8C20}">
      <dgm:prSet custT="1"/>
      <dgm:spPr/>
      <dgm:t>
        <a:bodyPr/>
        <a:lstStyle/>
        <a:p>
          <a:endParaRPr lang="es-ES" sz="1800" b="1"/>
        </a:p>
      </dgm:t>
    </dgm:pt>
    <dgm:pt modelId="{158A7D7A-2816-4D65-9362-819A53F6A7F9}">
      <dgm:prSet phldr="0" custT="1"/>
      <dgm:spPr/>
      <dgm:t>
        <a:bodyPr vert="horz" wrap="square"/>
        <a:lstStyle/>
        <a:p>
          <a:pPr>
            <a:lnSpc>
              <a:spcPct val="100000"/>
            </a:lnSpc>
            <a:spcBef>
              <a:spcPct val="0"/>
            </a:spcBef>
            <a:spcAft>
              <a:spcPct val="35000"/>
            </a:spcAft>
          </a:pPr>
          <a:r>
            <a:rPr lang="es-ES" sz="1600" b="1" dirty="0"/>
            <a:t>6 </a:t>
          </a:r>
          <a:r>
            <a:rPr lang="es-ES" sz="1400" b="1" dirty="0">
              <a:latin typeface="Gayathri Thin" panose="00000403000000000000" charset="0"/>
              <a:cs typeface="Gayathri Thin" panose="00000403000000000000" charset="0"/>
            </a:rPr>
            <a:t>മാസം </a:t>
          </a:r>
        </a:p>
      </dgm:t>
    </dgm:pt>
    <dgm:pt modelId="{B4345DA1-A186-4F12-A56F-0E1891DA050E}" type="parTrans" cxnId="{FEC040DF-9FD3-49DD-8D67-DBE99A8A3A1B}">
      <dgm:prSet/>
      <dgm:spPr/>
      <dgm:t>
        <a:bodyPr/>
        <a:lstStyle/>
        <a:p>
          <a:endParaRPr lang="es-ES" sz="1800" b="1"/>
        </a:p>
      </dgm:t>
    </dgm:pt>
    <dgm:pt modelId="{896222EC-7F77-4F1F-9D84-6113129FDEB0}" type="sibTrans" cxnId="{FEC040DF-9FD3-49DD-8D67-DBE99A8A3A1B}">
      <dgm:prSet custT="1"/>
      <dgm:spPr/>
      <dgm:t>
        <a:bodyPr/>
        <a:lstStyle/>
        <a:p>
          <a:endParaRPr lang="es-ES" sz="1800" b="1"/>
        </a:p>
      </dgm:t>
    </dgm:pt>
    <dgm:pt modelId="{75A6CC67-FEAC-4DA2-A75C-48237919C00C}">
      <dgm:prSet phldr="0" custT="1"/>
      <dgm:spPr>
        <a:gradFill rotWithShape="0">
          <a:gsLst>
            <a:gs pos="0">
              <a:schemeClr val="accent5">
                <a:hueOff val="6704184"/>
                <a:satOff val="-33333"/>
                <a:lumOff val="-2937"/>
                <a:alphaOff val="0"/>
                <a:tint val="10000"/>
                <a:satMod val="300000"/>
              </a:schemeClr>
            </a:gs>
            <a:gs pos="34000">
              <a:schemeClr val="accent5">
                <a:hueOff val="6704184"/>
                <a:satOff val="-33333"/>
                <a:lumOff val="-2937"/>
                <a:alphaOff val="0"/>
                <a:tint val="13500"/>
                <a:satMod val="250000"/>
              </a:schemeClr>
            </a:gs>
            <a:gs pos="100000">
              <a:srgbClr val="87D6E1"/>
            </a:gs>
          </a:gsLst>
        </a:gradFill>
      </dgm:spPr>
      <dgm:t>
        <a:bodyPr vert="horz" wrap="square"/>
        <a:lstStyle/>
        <a:p>
          <a:pPr>
            <a:lnSpc>
              <a:spcPct val="100000"/>
            </a:lnSpc>
            <a:spcBef>
              <a:spcPct val="0"/>
            </a:spcBef>
            <a:spcAft>
              <a:spcPct val="35000"/>
            </a:spcAft>
          </a:pPr>
          <a:r>
            <a:rPr lang="es-ES" sz="1600" b="1" dirty="0"/>
            <a:t>42 </a:t>
          </a:r>
          <a:r>
            <a:rPr lang="es-ES" sz="1400" b="1" dirty="0">
              <a:latin typeface="Gayathri Thin" panose="00000403000000000000" charset="0"/>
              <a:cs typeface="Gayathri Thin" panose="00000403000000000000" charset="0"/>
            </a:rPr>
            <a:t>മാസം </a:t>
          </a:r>
        </a:p>
      </dgm:t>
    </dgm:pt>
    <dgm:pt modelId="{5719B7E5-77E8-4DCA-AD31-E0F34227078D}" type="parTrans" cxnId="{D8AF16BB-59E9-4B44-85A2-7AC0CCAC4790}">
      <dgm:prSet/>
      <dgm:spPr/>
      <dgm:t>
        <a:bodyPr/>
        <a:lstStyle/>
        <a:p>
          <a:endParaRPr lang="es-ES" sz="1800" b="1"/>
        </a:p>
      </dgm:t>
    </dgm:pt>
    <dgm:pt modelId="{4A1A62D5-0B25-44C9-876B-C5BA74711477}" type="sibTrans" cxnId="{D8AF16BB-59E9-4B44-85A2-7AC0CCAC4790}">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423B3A20-A0C2-42B0-BBA5-72FD03375224}" type="presOf" srcId="{423AA7DC-8D00-4473-82B4-513A34268C93}" destId="{6DC92BFA-2168-4AC2-BD50-84BE8EA57E4B}" srcOrd="0" destOrd="0" presId="urn:microsoft.com/office/officeart/2005/8/layout/equation1"/>
    <dgm:cxn modelId="{7A8A3727-8D1D-4057-BD20-EC4A7B942256}" type="presOf" srcId="{75A6CC67-FEAC-4DA2-A75C-48237919C00C}" destId="{6054EE31-C25B-4183-AF55-27F1495AD64A}" srcOrd="0" destOrd="0" presId="urn:microsoft.com/office/officeart/2005/8/layout/equation1"/>
    <dgm:cxn modelId="{D17CCD2B-05D5-4468-98BD-B8610514D17B}" type="presOf" srcId="{FD7B044E-16FA-46FE-B440-4245CE425509}" destId="{BFD1C87A-A173-4FE3-A507-171A49FC73C9}" srcOrd="0" destOrd="0" presId="urn:microsoft.com/office/officeart/2005/8/layout/equation1"/>
    <dgm:cxn modelId="{0D93553B-627D-4348-BA33-EB117CA5CB8C}" type="presOf" srcId="{8598FB69-4014-4828-8C8B-C2844272F4E4}" destId="{B6D50A5B-ED78-43DF-9F08-7CEABA661EE8}" srcOrd="0" destOrd="0" presId="urn:microsoft.com/office/officeart/2005/8/layout/equation1"/>
    <dgm:cxn modelId="{8BBFA86A-8CCE-4494-A9B8-FFF38DECE5E0}" type="presOf" srcId="{DE8876F1-398B-4729-BEC7-CC311B2EAC26}" destId="{1F3D8E08-9400-4177-8A82-9C989EECC9D0}" srcOrd="0" destOrd="0" presId="urn:microsoft.com/office/officeart/2005/8/layout/equation1"/>
    <dgm:cxn modelId="{33DFA34E-4A17-4A4B-A1DF-D233EFA3D61F}" type="presOf" srcId="{896222EC-7F77-4F1F-9D84-6113129FDEB0}" destId="{92A54B3A-4865-4431-BE41-04CF71767210}" srcOrd="0" destOrd="0" presId="urn:microsoft.com/office/officeart/2005/8/layout/equation1"/>
    <dgm:cxn modelId="{991879A2-2FD1-4AA5-8908-C50DC6AF8C20}" srcId="{FD7B044E-16FA-46FE-B440-4245CE425509}" destId="{423AA7DC-8D00-4473-82B4-513A34268C93}" srcOrd="1" destOrd="0" parTransId="{E1A16415-D378-44B0-A6A4-9E8D081C7B82}" sibTransId="{0B56196D-5E79-4530-94C3-64063AF0F044}"/>
    <dgm:cxn modelId="{83DD14AD-91F1-491E-9F86-D33DCA807C0B}" type="presOf" srcId="{0B56196D-5E79-4530-94C3-64063AF0F044}" destId="{C2F09C63-8D61-4D51-B0EC-A447BB615EAB}" srcOrd="0" destOrd="0" presId="urn:microsoft.com/office/officeart/2005/8/layout/equation1"/>
    <dgm:cxn modelId="{D8AF16BB-59E9-4B44-85A2-7AC0CCAC4790}" srcId="{FD7B044E-16FA-46FE-B440-4245CE425509}" destId="{75A6CC67-FEAC-4DA2-A75C-48237919C00C}" srcOrd="3" destOrd="0" parTransId="{5719B7E5-77E8-4DCA-AD31-E0F34227078D}" sibTransId="{4A1A62D5-0B25-44C9-876B-C5BA74711477}"/>
    <dgm:cxn modelId="{91937BCD-4F03-45A5-BBA7-3788E1770E1E}" srcId="{FD7B044E-16FA-46FE-B440-4245CE425509}" destId="{8598FB69-4014-4828-8C8B-C2844272F4E4}" srcOrd="0" destOrd="0" parTransId="{FD9F3B59-6FB9-4F15-9BD6-4D84F8E8A477}" sibTransId="{DE8876F1-398B-4729-BEC7-CC311B2EAC26}"/>
    <dgm:cxn modelId="{D37217DA-F582-4BD5-A70E-605AB02F18C9}" type="presOf" srcId="{158A7D7A-2816-4D65-9362-819A53F6A7F9}" destId="{7F30EFEC-07A8-454E-83ED-42670BAB315F}" srcOrd="0" destOrd="0" presId="urn:microsoft.com/office/officeart/2005/8/layout/equation1"/>
    <dgm:cxn modelId="{FEC040DF-9FD3-49DD-8D67-DBE99A8A3A1B}" srcId="{FD7B044E-16FA-46FE-B440-4245CE425509}" destId="{158A7D7A-2816-4D65-9362-819A53F6A7F9}" srcOrd="2" destOrd="0" parTransId="{B4345DA1-A186-4F12-A56F-0E1891DA050E}" sibTransId="{896222EC-7F77-4F1F-9D84-6113129FDEB0}"/>
    <dgm:cxn modelId="{676FACAB-B665-4F81-AA5D-B8632402EEED}" type="presParOf" srcId="{BFD1C87A-A173-4FE3-A507-171A49FC73C9}" destId="{B6D50A5B-ED78-43DF-9F08-7CEABA661EE8}" srcOrd="0" destOrd="0" presId="urn:microsoft.com/office/officeart/2005/8/layout/equation1"/>
    <dgm:cxn modelId="{A0F49FB0-4FB6-41C8-AF56-750BD69A4EB1}" type="presParOf" srcId="{BFD1C87A-A173-4FE3-A507-171A49FC73C9}" destId="{5C91911E-F6C1-4609-8885-739ECAFBEF67}" srcOrd="1" destOrd="0" presId="urn:microsoft.com/office/officeart/2005/8/layout/equation1"/>
    <dgm:cxn modelId="{07CC5080-8E45-48DB-BC7D-36DE1C03AC3D}" type="presParOf" srcId="{BFD1C87A-A173-4FE3-A507-171A49FC73C9}" destId="{1F3D8E08-9400-4177-8A82-9C989EECC9D0}" srcOrd="2" destOrd="0" presId="urn:microsoft.com/office/officeart/2005/8/layout/equation1"/>
    <dgm:cxn modelId="{A80BEC71-9416-4077-9D75-9E5DDCB3A777}" type="presParOf" srcId="{BFD1C87A-A173-4FE3-A507-171A49FC73C9}" destId="{E02BD553-4E40-4493-A37D-A36241E5B52D}" srcOrd="3" destOrd="0" presId="urn:microsoft.com/office/officeart/2005/8/layout/equation1"/>
    <dgm:cxn modelId="{4BA58D30-1B9E-47B5-85F2-B9B4CBDCB52E}" type="presParOf" srcId="{BFD1C87A-A173-4FE3-A507-171A49FC73C9}" destId="{6DC92BFA-2168-4AC2-BD50-84BE8EA57E4B}" srcOrd="4" destOrd="0" presId="urn:microsoft.com/office/officeart/2005/8/layout/equation1"/>
    <dgm:cxn modelId="{2BBDC159-9995-4C0D-AD17-C60407AE8006}" type="presParOf" srcId="{BFD1C87A-A173-4FE3-A507-171A49FC73C9}" destId="{81D8D782-E1BA-448B-86A7-0B09A43A14C9}" srcOrd="5" destOrd="0" presId="urn:microsoft.com/office/officeart/2005/8/layout/equation1"/>
    <dgm:cxn modelId="{87F993C4-3CB1-4397-B98A-DCFF69945509}" type="presParOf" srcId="{BFD1C87A-A173-4FE3-A507-171A49FC73C9}" destId="{C2F09C63-8D61-4D51-B0EC-A447BB615EAB}" srcOrd="6" destOrd="0" presId="urn:microsoft.com/office/officeart/2005/8/layout/equation1"/>
    <dgm:cxn modelId="{661355F2-C727-40EC-9F85-A56F8B72660F}" type="presParOf" srcId="{BFD1C87A-A173-4FE3-A507-171A49FC73C9}" destId="{23D264E3-8240-49B1-99F3-E6FCCE9E4DF0}" srcOrd="7" destOrd="0" presId="urn:microsoft.com/office/officeart/2005/8/layout/equation1"/>
    <dgm:cxn modelId="{076123E4-1AA8-4F55-9894-6644A015AACF}" type="presParOf" srcId="{BFD1C87A-A173-4FE3-A507-171A49FC73C9}" destId="{7F30EFEC-07A8-454E-83ED-42670BAB315F}" srcOrd="8" destOrd="0" presId="urn:microsoft.com/office/officeart/2005/8/layout/equation1"/>
    <dgm:cxn modelId="{D72D9A87-2069-41B2-8B39-FAA14DF51701}" type="presParOf" srcId="{BFD1C87A-A173-4FE3-A507-171A49FC73C9}" destId="{02076C4A-0D21-4567-8CEB-0AB032C386FA}" srcOrd="9" destOrd="0" presId="urn:microsoft.com/office/officeart/2005/8/layout/equation1"/>
    <dgm:cxn modelId="{89ECF749-A249-44A7-9A51-1F92017AE545}" type="presParOf" srcId="{BFD1C87A-A173-4FE3-A507-171A49FC73C9}" destId="{92A54B3A-4865-4431-BE41-04CF71767210}" srcOrd="10" destOrd="0" presId="urn:microsoft.com/office/officeart/2005/8/layout/equation1"/>
    <dgm:cxn modelId="{359D648F-A691-4221-94C1-C4E4169CE2DE}" type="presParOf" srcId="{BFD1C87A-A173-4FE3-A507-171A49FC73C9}" destId="{7FC5CBC1-1CB5-49E1-9A8D-9A3C6015A43F}" srcOrd="11" destOrd="0" presId="urn:microsoft.com/office/officeart/2005/8/layout/equation1"/>
    <dgm:cxn modelId="{2768C293-5B81-4DF8-BA87-3725374D0BE9}"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2" qsCatId="3D" csTypeId="urn:microsoft.com/office/officeart/2005/8/colors/colorful2#3" csCatId="colorful" phldr="1"/>
      <dgm:spPr/>
      <dgm:t>
        <a:bodyPr/>
        <a:lstStyle/>
        <a:p>
          <a:endParaRPr lang="es-ES"/>
        </a:p>
      </dgm:t>
    </dgm:pt>
    <dgm:pt modelId="{3E635DF6-B91C-4D42-9A9A-55751EAE2587}">
      <dgm:prSet phldr="0" custT="1"/>
      <dgm:spPr/>
      <dgm:t>
        <a:bodyPr vert="horz" wrap="square"/>
        <a:lstStyle/>
        <a:p>
          <a:pPr>
            <a:lnSpc>
              <a:spcPct val="100000"/>
            </a:lnSpc>
            <a:spcBef>
              <a:spcPct val="0"/>
            </a:spcBef>
            <a:spcAft>
              <a:spcPct val="35000"/>
            </a:spcAft>
          </a:pPr>
          <a:r>
            <a:rPr lang="es-ES" sz="1800" b="1" dirty="0">
              <a:effectLst>
                <a:outerShdw blurRad="38100" dist="38100" dir="2700000" algn="tl">
                  <a:srgbClr val="000000">
                    <a:alpha val="43137"/>
                  </a:srgbClr>
                </a:outerShdw>
              </a:effectLst>
            </a:rPr>
            <a:t>42 </a:t>
          </a:r>
          <a:r>
            <a:rPr lang="es-E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മാസം </a:t>
          </a:r>
        </a:p>
      </dgm:t>
    </dgm:pt>
    <dgm:pt modelId="{32E95B2B-BF31-48F9-9A87-4A919041F8EC}" type="parTrans" cxnId="{BAB4E921-74D3-40C2-B711-A455F22D9A56}">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BAB4E921-74D3-40C2-B711-A455F22D9A56}">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phldr="0" custT="1"/>
      <dgm:spPr/>
      <dgm:t>
        <a:bodyPr vert="horz" wrap="square"/>
        <a:lstStyle/>
        <a:p>
          <a:pPr>
            <a:lnSpc>
              <a:spcPct val="100000"/>
            </a:lnSpc>
            <a:spcBef>
              <a:spcPct val="0"/>
            </a:spcBef>
            <a:spcAft>
              <a:spcPct val="35000"/>
            </a:spcAft>
          </a:pPr>
          <a:r>
            <a:rPr lang="es-ES" sz="1800" b="1" dirty="0">
              <a:effectLst>
                <a:outerShdw blurRad="38100" dist="38100" dir="2700000" algn="tl">
                  <a:srgbClr val="000000">
                    <a:alpha val="43137"/>
                  </a:srgbClr>
                </a:outerShdw>
              </a:effectLst>
            </a:rPr>
            <a:t>30 </a:t>
          </a:r>
          <a:r>
            <a:rPr lang="es-ES" sz="1400" b="1"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a:t>
          </a:r>
          <a:r>
            <a:rPr lang="es-ES" sz="1800" b="1" dirty="0" err="1">
              <a:effectLst>
                <a:outerShdw blurRad="38100" dist="38100" dir="2700000" algn="tl">
                  <a:srgbClr val="000000">
                    <a:alpha val="43137"/>
                  </a:srgbClr>
                </a:outerShdw>
              </a:effectLst>
              <a:latin typeface="Gayathri Thin" panose="00000403000000000000" charset="0"/>
              <a:cs typeface="Gayathri Thin" panose="00000403000000000000" charset="0"/>
            </a:rPr>
            <a:t> </a:t>
          </a:r>
        </a:p>
      </dgm:t>
    </dgm:pt>
    <dgm:pt modelId="{8016CE3F-2CBA-4CD3-B6FE-1861938A1669}" type="parTrans" cxnId="{4D1F0B92-79B0-47D6-B6AF-A8865A59559D}">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4D1F0B92-79B0-47D6-B6AF-A8865A59559D}">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phldr="0" custT="1"/>
      <dgm:spPr/>
      <dgm:t>
        <a:bodyPr vert="horz" wrap="square"/>
        <a:lstStyle/>
        <a:p>
          <a:pPr>
            <a:lnSpc>
              <a:spcPct val="100000"/>
            </a:lnSpc>
            <a:spcBef>
              <a:spcPct val="0"/>
            </a:spcBef>
            <a:spcAft>
              <a:spcPct val="35000"/>
            </a:spcAft>
          </a:pPr>
          <a:r>
            <a:rPr lang="es-ES" sz="1800" b="1" dirty="0">
              <a:effectLst>
                <a:outerShdw blurRad="38100" dist="38100" dir="2700000" algn="tl">
                  <a:srgbClr val="000000">
                    <a:alpha val="43137"/>
                  </a:srgbClr>
                </a:outerShdw>
              </a:effectLst>
            </a:rPr>
            <a:t>1.260 </a:t>
          </a:r>
          <a:r>
            <a:rPr lang="es-ES" sz="1400" b="1"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 </a:t>
          </a:r>
        </a:p>
      </dgm:t>
    </dgm:pt>
    <dgm:pt modelId="{F7293303-C544-4F34-BB1E-B420141D856E}" type="parTrans" cxnId="{C7F39D5B-73E2-40A9-A223-9C2D7307E52A}">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7F39D5B-73E2-40A9-A223-9C2D7307E52A}">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BAB4E921-74D3-40C2-B711-A455F22D9A56}" srcId="{386AF3CB-1FBE-4DEF-B7C6-89123A170EC0}" destId="{3E635DF6-B91C-4D42-9A9A-55751EAE2587}" srcOrd="0" destOrd="0" parTransId="{32E95B2B-BF31-48F9-9A87-4A919041F8EC}" sibTransId="{B6EA0784-0388-4B01-9F68-2A54843CBF88}"/>
    <dgm:cxn modelId="{C7F39D5B-73E2-40A9-A223-9C2D7307E52A}" srcId="{386AF3CB-1FBE-4DEF-B7C6-89123A170EC0}" destId="{B58A7076-702E-4A41-AA3A-7071A00A46F8}" srcOrd="2" destOrd="0" parTransId="{F7293303-C544-4F34-BB1E-B420141D856E}" sibTransId="{E55DF2ED-B43B-45F2-BD20-00A41F10A03E}"/>
    <dgm:cxn modelId="{F8AB7360-E016-4AAB-93C8-92817283997D}" type="presOf" srcId="{6586D708-0461-4704-9693-02B351A81C23}" destId="{139553DC-D759-44FF-82B1-B9B79888A920}" srcOrd="0" destOrd="0" presId="urn:microsoft.com/office/officeart/2005/8/layout/equation1"/>
    <dgm:cxn modelId="{8000DA49-7FAB-4BCA-A353-65EC2A916212}" type="presOf" srcId="{37C24833-8F9E-4EB6-8212-CA176985F15D}" destId="{99806F92-5573-4FB6-82BC-76D81DE1483E}" srcOrd="0" destOrd="0" presId="urn:microsoft.com/office/officeart/2005/8/layout/equation1"/>
    <dgm:cxn modelId="{341AD44D-0E1A-4977-AEE6-549E6527D095}" type="presOf" srcId="{3E635DF6-B91C-4D42-9A9A-55751EAE2587}" destId="{F1361B9C-BD6D-473C-8BF7-E027284E5831}" srcOrd="0" destOrd="0" presId="urn:microsoft.com/office/officeart/2005/8/layout/equation1"/>
    <dgm:cxn modelId="{2609C951-0112-485C-8BDC-97F18AC7B177}" type="presOf" srcId="{386AF3CB-1FBE-4DEF-B7C6-89123A170EC0}" destId="{B09B7C1F-B0DF-45B7-BC4F-F11651BE97FB}" srcOrd="0" destOrd="0" presId="urn:microsoft.com/office/officeart/2005/8/layout/equation1"/>
    <dgm:cxn modelId="{80EBD383-317F-47E4-A94D-E1E9F257F60D}" type="presOf" srcId="{B6EA0784-0388-4B01-9F68-2A54843CBF88}" destId="{36C2B9E6-EE9D-4AB3-B46F-F76D958323FA}" srcOrd="0" destOrd="0" presId="urn:microsoft.com/office/officeart/2005/8/layout/equation1"/>
    <dgm:cxn modelId="{4D1F0B92-79B0-47D6-B6AF-A8865A59559D}" srcId="{386AF3CB-1FBE-4DEF-B7C6-89123A170EC0}" destId="{37C24833-8F9E-4EB6-8212-CA176985F15D}" srcOrd="1" destOrd="0" parTransId="{8016CE3F-2CBA-4CD3-B6FE-1861938A1669}" sibTransId="{6586D708-0461-4704-9693-02B351A81C23}"/>
    <dgm:cxn modelId="{DDA4FAD8-B5D4-4A3B-A8EE-961B3F0882B3}" type="presOf" srcId="{B58A7076-702E-4A41-AA3A-7071A00A46F8}" destId="{E8EC5DFC-A572-4B0E-837F-0AF9F8B7879E}" srcOrd="0" destOrd="0" presId="urn:microsoft.com/office/officeart/2005/8/layout/equation1"/>
    <dgm:cxn modelId="{B8EFA80C-0455-43E2-A0C3-E938DD99B3B1}" type="presParOf" srcId="{B09B7C1F-B0DF-45B7-BC4F-F11651BE97FB}" destId="{F1361B9C-BD6D-473C-8BF7-E027284E5831}" srcOrd="0" destOrd="0" presId="urn:microsoft.com/office/officeart/2005/8/layout/equation1"/>
    <dgm:cxn modelId="{A08FEE00-8C86-4FA6-AA8A-9EC8B26CCEA5}" type="presParOf" srcId="{B09B7C1F-B0DF-45B7-BC4F-F11651BE97FB}" destId="{4A0AA223-61B1-4F8E-9C89-5A36BC1AD2C1}" srcOrd="1" destOrd="0" presId="urn:microsoft.com/office/officeart/2005/8/layout/equation1"/>
    <dgm:cxn modelId="{3D8948DB-7779-4757-8C21-E6ABC834DA69}" type="presParOf" srcId="{B09B7C1F-B0DF-45B7-BC4F-F11651BE97FB}" destId="{36C2B9E6-EE9D-4AB3-B46F-F76D958323FA}" srcOrd="2" destOrd="0" presId="urn:microsoft.com/office/officeart/2005/8/layout/equation1"/>
    <dgm:cxn modelId="{A0BA7938-ACBE-4FE5-8694-F17AC0167BBF}" type="presParOf" srcId="{B09B7C1F-B0DF-45B7-BC4F-F11651BE97FB}" destId="{6BAC2865-48B3-430C-A98F-27404A36EA7F}" srcOrd="3" destOrd="0" presId="urn:microsoft.com/office/officeart/2005/8/layout/equation1"/>
    <dgm:cxn modelId="{C679FE19-0708-4F02-9846-DC197433AF9F}" type="presParOf" srcId="{B09B7C1F-B0DF-45B7-BC4F-F11651BE97FB}" destId="{99806F92-5573-4FB6-82BC-76D81DE1483E}" srcOrd="4" destOrd="0" presId="urn:microsoft.com/office/officeart/2005/8/layout/equation1"/>
    <dgm:cxn modelId="{39C6DD20-2460-4FF4-BF3B-6151012808C9}" type="presParOf" srcId="{B09B7C1F-B0DF-45B7-BC4F-F11651BE97FB}" destId="{2ED52018-6F3D-449F-B852-3E7CD8305CBA}" srcOrd="5" destOrd="0" presId="urn:microsoft.com/office/officeart/2005/8/layout/equation1"/>
    <dgm:cxn modelId="{CA1CCB75-23D9-4B16-A09F-EBDFE82360E0}" type="presParOf" srcId="{B09B7C1F-B0DF-45B7-BC4F-F11651BE97FB}" destId="{139553DC-D759-44FF-82B1-B9B79888A920}" srcOrd="6" destOrd="0" presId="urn:microsoft.com/office/officeart/2005/8/layout/equation1"/>
    <dgm:cxn modelId="{D50749A7-DBDE-4E8D-82E6-497B045F371F}" type="presParOf" srcId="{B09B7C1F-B0DF-45B7-BC4F-F11651BE97FB}" destId="{061F05B0-2708-4814-A60E-2AD9BF02AA7B}" srcOrd="7" destOrd="0" presId="urn:microsoft.com/office/officeart/2005/8/layout/equation1"/>
    <dgm:cxn modelId="{516612DB-0869-4297-A0FA-2FFB3D694C24}"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1" loCatId="list" qsTypeId="urn:microsoft.com/office/officeart/2005/8/quickstyle/simple5#1" qsCatId="simple" csTypeId="urn:microsoft.com/office/officeart/2005/8/colors/colorful5#2" csCatId="colorful" phldr="1"/>
      <dgm:spPr/>
    </dgm:pt>
    <dgm:pt modelId="{CBCD1555-AF38-4090-9A78-5EAC46476EAE}">
      <dgm:prSet phldrT="[Texto]" phldr="0" custT="1"/>
      <dgm:spPr/>
      <dgm:t>
        <a:bodyPr vert="horz" wrap="square" anchor="ctr" anchorCtr="0"/>
        <a:lstStyle/>
        <a:p>
          <a:pPr>
            <a:lnSpc>
              <a:spcPct val="100000"/>
            </a:lnSpc>
            <a:spcBef>
              <a:spcPct val="0"/>
            </a:spcBef>
            <a:spcAft>
              <a:spcPct val="35000"/>
            </a:spcAft>
          </a:pPr>
          <a:r>
            <a:rPr lang="es-ES" sz="20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വർഷം</a:t>
          </a:r>
          <a:r>
            <a:rPr lang="es-ES" sz="2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s-ES" sz="2000" dirty="0">
              <a:effectLst>
                <a:outerShdw blurRad="38100" dist="38100" dir="2700000" algn="tl">
                  <a:srgbClr val="000000">
                    <a:alpha val="43137"/>
                  </a:srgbClr>
                </a:outerShdw>
              </a:effectLst>
            </a:rPr>
            <a:t> 538</a:t>
          </a:r>
          <a:endParaRPr sz="2000" dirty="0"/>
        </a:p>
      </dgm:t>
    </dgm:pt>
    <dgm:pt modelId="{B9F3DF08-02EB-415F-AD42-468B6887FB15}" type="parTrans" cxnId="{31E64D5C-5830-4141-ADAC-62693214B660}">
      <dgm:prSet/>
      <dgm:spPr/>
      <dgm:t>
        <a:bodyPr/>
        <a:lstStyle/>
        <a:p>
          <a:endParaRPr lang="es-ES"/>
        </a:p>
      </dgm:t>
    </dgm:pt>
    <dgm:pt modelId="{7AEE52FC-00C5-49BC-8462-C89ECE27922B}" type="sibTrans" cxnId="{31E64D5C-5830-4141-ADAC-62693214B660}">
      <dgm:prSet/>
      <dgm:spPr/>
      <dgm:t>
        <a:bodyPr/>
        <a:lstStyle/>
        <a:p>
          <a:endParaRPr lang="es-ES"/>
        </a:p>
      </dgm:t>
    </dgm:pt>
    <dgm:pt modelId="{77620945-D6F3-417A-A713-3AC611F3BFED}">
      <dgm:prSet phldrT="[Texto]" phldr="0" custT="1"/>
      <dgm:spPr/>
      <dgm:t>
        <a:bodyPr vert="horz" wrap="square"/>
        <a:lstStyle/>
        <a:p>
          <a:pPr>
            <a:lnSpc>
              <a:spcPct val="100000"/>
            </a:lnSpc>
            <a:spcBef>
              <a:spcPct val="0"/>
            </a:spcBef>
            <a:spcAft>
              <a:spcPct val="15000"/>
            </a:spcAft>
          </a:pPr>
          <a:r>
            <a:rPr lang="en-US" sz="1700" b="1" dirty="0">
              <a:latin typeface="Gayathri Thin" panose="00000403000000000000" charset="0"/>
              <a:cs typeface="Gayathri Thin" panose="00000403000000000000" charset="0"/>
            </a:rPr>
            <a:t>ആരിയനിസം സ്വീകരിച്ച മൂന്ന് ഗോത്രങ്ങൾ പരാജയപ്പെട്ടപ്പോൾ റോമൻ സഭയ്ക്ക് രാഷ്ട്രീയ അധികാരം ലഭിച്ചു: (ഹെരുലി, വാൻഡലുകൾ, ഓസ്ട്രോഗോത്തുകൾ)</a:t>
          </a:r>
        </a:p>
      </dgm:t>
    </dgm:pt>
    <dgm:pt modelId="{E1AB82B3-384D-4255-A0FA-335589BE87D8}" type="parTrans" cxnId="{7E555EBA-BE6A-459B-9BB4-CEB1F1BA9232}">
      <dgm:prSet/>
      <dgm:spPr/>
      <dgm:t>
        <a:bodyPr/>
        <a:lstStyle/>
        <a:p>
          <a:endParaRPr lang="es-ES"/>
        </a:p>
      </dgm:t>
    </dgm:pt>
    <dgm:pt modelId="{BF91EA5E-7E21-4876-8C55-ADDE3D5DBCBA}" type="sibTrans" cxnId="{7E555EBA-BE6A-459B-9BB4-CEB1F1BA9232}">
      <dgm:prSet/>
      <dgm:spPr/>
      <dgm:t>
        <a:bodyPr/>
        <a:lstStyle/>
        <a:p>
          <a:endParaRPr lang="es-ES"/>
        </a:p>
      </dgm:t>
    </dgm:pt>
    <dgm:pt modelId="{DA41CFFB-6E83-4B77-9957-1C2D03FEBBE0}">
      <dgm:prSet phldrT="[Texto]" phldr="0" custT="1"/>
      <dgm:spPr/>
      <dgm:t>
        <a:bodyPr vert="horz" wrap="square" anchor="ctr" anchorCtr="0"/>
        <a:lstStyle/>
        <a:p>
          <a:pPr>
            <a:lnSpc>
              <a:spcPct val="100000"/>
            </a:lnSpc>
            <a:spcBef>
              <a:spcPct val="0"/>
            </a:spcBef>
            <a:spcAft>
              <a:spcPct val="35000"/>
            </a:spcAft>
          </a:pPr>
          <a:r>
            <a:rPr lang="es-ES" sz="20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വർഷം</a:t>
          </a:r>
          <a:r>
            <a:rPr lang="es-ES" sz="20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s-ES" sz="2000" dirty="0">
              <a:effectLst>
                <a:outerShdw blurRad="38100" dist="38100" dir="2700000" algn="tl">
                  <a:srgbClr val="000000">
                    <a:alpha val="43137"/>
                  </a:srgbClr>
                </a:outerShdw>
              </a:effectLst>
            </a:rPr>
            <a:t> 1798</a:t>
          </a:r>
          <a:endParaRPr sz="2000" dirty="0"/>
        </a:p>
      </dgm:t>
    </dgm:pt>
    <dgm:pt modelId="{36D19A03-2627-4034-ADA3-B89EA4D0502A}" type="parTrans" cxnId="{BA328061-6F20-4110-9023-0F5402569003}">
      <dgm:prSet/>
      <dgm:spPr/>
      <dgm:t>
        <a:bodyPr/>
        <a:lstStyle/>
        <a:p>
          <a:endParaRPr lang="es-ES"/>
        </a:p>
      </dgm:t>
    </dgm:pt>
    <dgm:pt modelId="{E1A18F0C-D3FF-471C-A0BA-FF97E0F2CCC1}" type="sibTrans" cxnId="{BA328061-6F20-4110-9023-0F5402569003}">
      <dgm:prSet/>
      <dgm:spPr/>
      <dgm:t>
        <a:bodyPr/>
        <a:lstStyle/>
        <a:p>
          <a:endParaRPr lang="es-ES"/>
        </a:p>
      </dgm:t>
    </dgm:pt>
    <dgm:pt modelId="{AC3A611F-DAAC-4AE0-8503-2B17B06DA66B}">
      <dgm:prSet phldrT="[Texto]" phldr="0" custT="1"/>
      <dgm:spPr/>
      <dgm:t>
        <a:bodyPr vert="horz" wrap="square"/>
        <a:lstStyle/>
        <a:p>
          <a:pPr>
            <a:lnSpc>
              <a:spcPct val="100000"/>
            </a:lnSpc>
            <a:spcBef>
              <a:spcPct val="0"/>
            </a:spcBef>
            <a:spcAft>
              <a:spcPct val="15000"/>
            </a:spcAft>
          </a:pPr>
          <a:r>
            <a:rPr lang="en-US" sz="1700" b="1" dirty="0">
              <a:latin typeface="Gayathri Thin" panose="00000403000000000000" charset="0"/>
              <a:cs typeface="Gayathri Thin" panose="00000403000000000000" charset="0"/>
            </a:rPr>
            <a:t>നെപ്പോളിയൻ്റെ ആജ്ഞ പ്രകാരം ഫ്രഞ്ച് ജനറൽ ബെർത്തിയർ, റോമൻ സഭയുടെ ആധിപത്യം അവസാനിപ്പിച്ച് മാർപ്പാപ്പയെ തടവിലാക്കി</a:t>
          </a:r>
        </a:p>
      </dgm:t>
    </dgm:pt>
    <dgm:pt modelId="{49047535-00FB-4EA5-9B90-401A6988AB7C}" type="parTrans" cxnId="{696EE572-AF76-4ABA-8E0A-9F8B805DF5F5}">
      <dgm:prSet/>
      <dgm:spPr/>
      <dgm:t>
        <a:bodyPr/>
        <a:lstStyle/>
        <a:p>
          <a:endParaRPr lang="es-ES"/>
        </a:p>
      </dgm:t>
    </dgm:pt>
    <dgm:pt modelId="{1FE6A644-46E5-49C2-BC17-77619836B780}" type="sibTrans" cxnId="{696EE572-AF76-4ABA-8E0A-9F8B805DF5F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srcRect/>
          <a:stretch>
            <a:fillRect/>
          </a:stretch>
        </a:blipFill>
      </dgm:spPr>
    </dgm:pt>
  </dgm:ptLst>
  <dgm:cxnLst>
    <dgm:cxn modelId="{E4474C2C-2317-457D-BE6E-A56C25B78314}" type="presOf" srcId="{7AEE52FC-00C5-49BC-8462-C89ECE27922B}" destId="{81C56F0E-8D74-45D9-BFEC-092783D78CB6}" srcOrd="0" destOrd="0" presId="urn:microsoft.com/office/officeart/2005/8/layout/bList2#1"/>
    <dgm:cxn modelId="{23CADE38-0BC4-4AD0-B4FE-94B79A19EE95}" type="presOf" srcId="{DA41CFFB-6E83-4B77-9957-1C2D03FEBBE0}" destId="{0E66E574-FEF6-4F9F-BC78-FE9F92BF9D71}" srcOrd="1" destOrd="0" presId="urn:microsoft.com/office/officeart/2005/8/layout/bList2#1"/>
    <dgm:cxn modelId="{31E64D5C-5830-4141-ADAC-62693214B660}" srcId="{034EEAF8-3C2B-4D82-8C6D-D37B52EA1D50}" destId="{CBCD1555-AF38-4090-9A78-5EAC46476EAE}" srcOrd="0" destOrd="0" parTransId="{B9F3DF08-02EB-415F-AD42-468B6887FB15}" sibTransId="{7AEE52FC-00C5-49BC-8462-C89ECE27922B}"/>
    <dgm:cxn modelId="{BA328061-6F20-4110-9023-0F5402569003}" srcId="{034EEAF8-3C2B-4D82-8C6D-D37B52EA1D50}" destId="{DA41CFFB-6E83-4B77-9957-1C2D03FEBBE0}" srcOrd="1" destOrd="0" parTransId="{36D19A03-2627-4034-ADA3-B89EA4D0502A}" sibTransId="{E1A18F0C-D3FF-471C-A0BA-FF97E0F2CCC1}"/>
    <dgm:cxn modelId="{D82F3C46-D6D6-46C2-B6DC-DC0B2EC8B117}" type="presOf" srcId="{034EEAF8-3C2B-4D82-8C6D-D37B52EA1D50}" destId="{22C12BF1-42A9-467A-874E-73250ADBF837}" srcOrd="0" destOrd="0" presId="urn:microsoft.com/office/officeart/2005/8/layout/bList2#1"/>
    <dgm:cxn modelId="{039B8C6D-27A3-49CA-9201-ADD88AA6F086}" type="presOf" srcId="{CBCD1555-AF38-4090-9A78-5EAC46476EAE}" destId="{4C0C64CF-FC34-4BE6-81FC-72164C65F805}" srcOrd="0" destOrd="0" presId="urn:microsoft.com/office/officeart/2005/8/layout/bList2#1"/>
    <dgm:cxn modelId="{696EE572-AF76-4ABA-8E0A-9F8B805DF5F5}" srcId="{DA41CFFB-6E83-4B77-9957-1C2D03FEBBE0}" destId="{AC3A611F-DAAC-4AE0-8503-2B17B06DA66B}" srcOrd="0" destOrd="0" parTransId="{49047535-00FB-4EA5-9B90-401A6988AB7C}" sibTransId="{1FE6A644-46E5-49C2-BC17-77619836B780}"/>
    <dgm:cxn modelId="{7C1D9477-DA3C-472B-ACA1-C438FA2C992F}" type="presOf" srcId="{AC3A611F-DAAC-4AE0-8503-2B17B06DA66B}" destId="{417CCEBC-1CD5-4AC5-A999-F9BDDCC753C6}" srcOrd="0" destOrd="0" presId="urn:microsoft.com/office/officeart/2005/8/layout/bList2#1"/>
    <dgm:cxn modelId="{26BDA689-0C24-4595-A3CD-1C4AE54DE7D3}" type="presOf" srcId="{CBCD1555-AF38-4090-9A78-5EAC46476EAE}" destId="{BA0064E3-2467-46C1-8CBB-D9EBD0850AEE}" srcOrd="1" destOrd="0" presId="urn:microsoft.com/office/officeart/2005/8/layout/bList2#1"/>
    <dgm:cxn modelId="{7E555EBA-BE6A-459B-9BB4-CEB1F1BA9232}" srcId="{CBCD1555-AF38-4090-9A78-5EAC46476EAE}" destId="{77620945-D6F3-417A-A713-3AC611F3BFED}" srcOrd="0" destOrd="0" parTransId="{E1AB82B3-384D-4255-A0FA-335589BE87D8}" sibTransId="{BF91EA5E-7E21-4876-8C55-ADDE3D5DBCBA}"/>
    <dgm:cxn modelId="{9405BDCF-9081-4FE0-817D-8E6E8044BF81}" type="presOf" srcId="{77620945-D6F3-417A-A713-3AC611F3BFED}" destId="{C9C986BE-73A4-49CF-8965-101FF16491B0}" srcOrd="0" destOrd="0" presId="urn:microsoft.com/office/officeart/2005/8/layout/bList2#1"/>
    <dgm:cxn modelId="{74DCD1E7-22A2-4E58-B78D-2DFA4D80A817}" type="presOf" srcId="{DA41CFFB-6E83-4B77-9957-1C2D03FEBBE0}" destId="{C84E6F35-AD65-462C-B7D8-44C63EF63069}" srcOrd="0" destOrd="0" presId="urn:microsoft.com/office/officeart/2005/8/layout/bList2#1"/>
    <dgm:cxn modelId="{94C40A3E-71CA-47B8-9477-4B9DB805C9DD}" type="presParOf" srcId="{22C12BF1-42A9-467A-874E-73250ADBF837}" destId="{B4CBD569-FD48-4968-8473-CF79B817753C}" srcOrd="0" destOrd="0" presId="urn:microsoft.com/office/officeart/2005/8/layout/bList2#1"/>
    <dgm:cxn modelId="{F3091EC7-D255-43B3-8235-D3A69400A356}" type="presParOf" srcId="{B4CBD569-FD48-4968-8473-CF79B817753C}" destId="{C9C986BE-73A4-49CF-8965-101FF16491B0}" srcOrd="0" destOrd="0" presId="urn:microsoft.com/office/officeart/2005/8/layout/bList2#1"/>
    <dgm:cxn modelId="{2DD71722-4181-40BF-840D-2FCE45AA93E1}" type="presParOf" srcId="{B4CBD569-FD48-4968-8473-CF79B817753C}" destId="{BA0064E3-2467-46C1-8CBB-D9EBD0850AEE}" srcOrd="1" destOrd="0" presId="urn:microsoft.com/office/officeart/2005/8/layout/bList2#1"/>
    <dgm:cxn modelId="{D5C8AE1E-3022-4EE8-A92F-3888BAD7D632}" type="presParOf" srcId="{B4CBD569-FD48-4968-8473-CF79B817753C}" destId="{4C0C64CF-FC34-4BE6-81FC-72164C65F805}" srcOrd="2" destOrd="0" presId="urn:microsoft.com/office/officeart/2005/8/layout/bList2#1"/>
    <dgm:cxn modelId="{74F4BE20-7448-4C14-9446-58ADF0774F33}" type="presParOf" srcId="{B4CBD569-FD48-4968-8473-CF79B817753C}" destId="{133A8FCC-A46B-41FD-8BB9-C03BBB47E7C1}" srcOrd="3" destOrd="0" presId="urn:microsoft.com/office/officeart/2005/8/layout/bList2#1"/>
    <dgm:cxn modelId="{F1127971-CFFC-431B-95F2-9F827C664865}" type="presParOf" srcId="{22C12BF1-42A9-467A-874E-73250ADBF837}" destId="{81C56F0E-8D74-45D9-BFEC-092783D78CB6}" srcOrd="1" destOrd="0" presId="urn:microsoft.com/office/officeart/2005/8/layout/bList2#1"/>
    <dgm:cxn modelId="{1D3EC53B-4299-4D80-AD15-51140CAEC27D}" type="presParOf" srcId="{22C12BF1-42A9-467A-874E-73250ADBF837}" destId="{9426C1CC-4C77-432A-932A-D3BE96399309}" srcOrd="2" destOrd="0" presId="urn:microsoft.com/office/officeart/2005/8/layout/bList2#1"/>
    <dgm:cxn modelId="{1624FEE4-7E40-4558-A156-6869F720E92E}" type="presParOf" srcId="{9426C1CC-4C77-432A-932A-D3BE96399309}" destId="{417CCEBC-1CD5-4AC5-A999-F9BDDCC753C6}" srcOrd="0" destOrd="0" presId="urn:microsoft.com/office/officeart/2005/8/layout/bList2#1"/>
    <dgm:cxn modelId="{8E3A6039-5CB1-4E7E-8A73-009B327BBD9F}" type="presParOf" srcId="{9426C1CC-4C77-432A-932A-D3BE96399309}" destId="{0E66E574-FEF6-4F9F-BC78-FE9F92BF9D71}" srcOrd="1" destOrd="0" presId="urn:microsoft.com/office/officeart/2005/8/layout/bList2#1"/>
    <dgm:cxn modelId="{32780C00-34E8-4A9A-A9A1-7C98FA4CDF24}" type="presParOf" srcId="{9426C1CC-4C77-432A-932A-D3BE96399309}" destId="{C84E6F35-AD65-462C-B7D8-44C63EF63069}" srcOrd="2" destOrd="0" presId="urn:microsoft.com/office/officeart/2005/8/layout/bList2#1"/>
    <dgm:cxn modelId="{B3CA6C9F-EDD4-4E84-9A59-A1D638AD8DA2}" type="presParOf" srcId="{9426C1CC-4C77-432A-932A-D3BE96399309}" destId="{DB1248AC-5C10-4DB3-B7D1-C41E2C67920E}"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3" qsCatId="3D" csTypeId="urn:microsoft.com/office/officeart/2005/8/colors/accent1_2#1" csCatId="accent1" phldr="1"/>
      <dgm:spPr/>
      <dgm:t>
        <a:bodyPr/>
        <a:lstStyle/>
        <a:p>
          <a:endParaRPr lang="es-ES"/>
        </a:p>
      </dgm:t>
    </dgm:pt>
    <dgm:pt modelId="{90ACCB9E-F184-465D-9D6D-48B46C322843}">
      <dgm:prSet phldr="0" custT="1"/>
      <dgm:spPr>
        <a:solidFill>
          <a:schemeClr val="accent2">
            <a:lumMod val="20000"/>
            <a:lumOff val="80000"/>
          </a:schemeClr>
        </a:solidFill>
        <a:ln w="28575">
          <a:solidFill>
            <a:schemeClr val="accent2"/>
          </a:solidFill>
        </a:ln>
      </dgm:spPr>
      <dgm:t>
        <a:bodyPr vert="horz" wrap="square"/>
        <a:lstStyle/>
        <a:p>
          <a:pPr>
            <a:lnSpc>
              <a:spcPct val="100000"/>
            </a:lnSpc>
            <a:spcBef>
              <a:spcPct val="0"/>
            </a:spcBef>
            <a:spcAft>
              <a:spcPct val="35000"/>
            </a:spcAft>
          </a:pPr>
          <a:r>
            <a:rPr sz="1800" b="1" dirty="0">
              <a:latin typeface="Gayathri Thin" panose="00000403000000000000" charset="0"/>
              <a:cs typeface="Gayathri Thin" panose="00000403000000000000" charset="0"/>
            </a:rPr>
            <a:t>അവരുടെ സ്വന്തം ഭാഷയിൽ ആദ്യമായി ബൈബിൾ ലഭ്യമായത് അവർക്കായിരുന്നു (അതുവരെ അത് ലാറ്റിൻ, ഗ്രീക്ക് അല്ലെങ്കിൽ ഹീബ്രു ഭാഷകളിൽ മാത്രമേ ലഭ്യമായിരുന്നുള്ളൂ).</a:t>
          </a:r>
        </a:p>
      </dgm:t>
    </dgm:pt>
    <dgm:pt modelId="{8DF151FC-DAE1-4C32-A23C-F60F26C2604A}" type="parTrans" cxnId="{C91939E3-3453-4450-B84A-BE69A3AE3D5B}">
      <dgm:prSet/>
      <dgm:spPr/>
      <dgm:t>
        <a:bodyPr/>
        <a:lstStyle/>
        <a:p>
          <a:endParaRPr lang="es-ES" sz="1800" b="1"/>
        </a:p>
      </dgm:t>
    </dgm:pt>
    <dgm:pt modelId="{124CCFA7-22C3-484F-A201-7FE06B5453F0}" type="sibTrans" cxnId="{C91939E3-3453-4450-B84A-BE69A3AE3D5B}">
      <dgm:prSet/>
      <dgm:spPr/>
      <dgm:t>
        <a:bodyPr/>
        <a:lstStyle/>
        <a:p>
          <a:endParaRPr lang="es-ES" sz="1800" b="1"/>
        </a:p>
      </dgm:t>
    </dgm:pt>
    <dgm:pt modelId="{E1B72E5D-1A2C-48DE-9A33-15835EF51701}">
      <dgm:prSet phldr="0" custT="1"/>
      <dgm:spPr>
        <a:solidFill>
          <a:schemeClr val="accent5">
            <a:lumMod val="20000"/>
            <a:lumOff val="80000"/>
          </a:schemeClr>
        </a:solidFill>
        <a:ln w="28575">
          <a:solidFill>
            <a:schemeClr val="accent5"/>
          </a:solidFill>
        </a:ln>
      </dgm:spPr>
      <dgm:t>
        <a:bodyPr vert="horz" wrap="square"/>
        <a:lstStyle/>
        <a:p>
          <a:pPr>
            <a:lnSpc>
              <a:spcPct val="100000"/>
            </a:lnSpc>
            <a:spcBef>
              <a:spcPct val="0"/>
            </a:spcBef>
            <a:spcAft>
              <a:spcPct val="35000"/>
            </a:spcAft>
          </a:pPr>
          <a:r>
            <a:rPr sz="1800" b="1" dirty="0">
              <a:latin typeface="Gayathri Thin" panose="00000403000000000000" charset="0"/>
              <a:cs typeface="Gayathri Thin" panose="00000403000000000000" charset="0"/>
            </a:rPr>
            <a:t>വിലക്കപ്പെട്ട ഗ്രന്ഥമായതിനാൽ, തങ്ങളെ ഉപരോധിച്ച പാപ്പിസ്റ്റുകളിൽ നിന്ന് അവർ അത് ഗുഹകളിൽ പകർത്തി.</a:t>
          </a:r>
        </a:p>
      </dgm:t>
    </dgm:pt>
    <dgm:pt modelId="{EC1A16A0-2021-4D9E-B6CE-D0890F712AC5}" type="parTrans" cxnId="{C312B293-15E0-42AB-AAD3-9A8A85A891A7}">
      <dgm:prSet/>
      <dgm:spPr/>
      <dgm:t>
        <a:bodyPr/>
        <a:lstStyle/>
        <a:p>
          <a:endParaRPr lang="es-ES" sz="1800" b="1"/>
        </a:p>
      </dgm:t>
    </dgm:pt>
    <dgm:pt modelId="{D699644E-0F94-4182-94A6-AA2E364ACFE1}" type="sibTrans" cxnId="{C312B293-15E0-42AB-AAD3-9A8A85A891A7}">
      <dgm:prSet/>
      <dgm:spPr/>
      <dgm:t>
        <a:bodyPr/>
        <a:lstStyle/>
        <a:p>
          <a:endParaRPr lang="es-ES" sz="1800" b="1"/>
        </a:p>
      </dgm:t>
    </dgm:pt>
    <dgm:pt modelId="{979DCE61-6E84-42C5-82FB-03675498466D}">
      <dgm:prSet phldr="0" custT="1"/>
      <dgm:spPr>
        <a:solidFill>
          <a:schemeClr val="tx2">
            <a:lumMod val="20000"/>
            <a:lumOff val="80000"/>
          </a:schemeClr>
        </a:solidFill>
        <a:ln w="28575">
          <a:solidFill>
            <a:schemeClr val="tx2"/>
          </a:solidFill>
        </a:ln>
      </dgm:spPr>
      <dgm:t>
        <a:bodyPr vert="horz" wrap="square"/>
        <a:lstStyle/>
        <a:p>
          <a:pPr>
            <a:lnSpc>
              <a:spcPct val="100000"/>
            </a:lnSpc>
            <a:spcBef>
              <a:spcPct val="0"/>
            </a:spcBef>
            <a:spcAft>
              <a:spcPct val="35000"/>
            </a:spcAft>
          </a:pPr>
          <a:r>
            <a:rPr sz="1700" b="1" dirty="0">
              <a:latin typeface="Gayathri Thin" panose="00000403000000000000" charset="0"/>
              <a:cs typeface="Gayathri Thin" panose="00000403000000000000" charset="0"/>
            </a:rPr>
            <a:t>അവർ എല്ലായ്‌പ്പോഴും ബൈബിൾ ഭാഗങ്ങൾ തങ്ങളോടൊപ്പം കൊണ്ടുപോയി, അത് അവസരോചിതമായ നിമിഷങ്ങളിൽ, അവർ മറ്റുള്ളവരുമായി പങ്കുവെച്ചു, അവർക്ക് കർത്താവിൽ പ്രത്യാശയും പ്രോത്സാഹനവും നൽകി.</a:t>
          </a:r>
        </a:p>
      </dgm:t>
    </dgm:pt>
    <dgm:pt modelId="{D4F2AB2F-330E-4465-B0C3-7CB260E4B355}" type="parTrans" cxnId="{B886C45F-114C-4930-91C4-251547F19B12}">
      <dgm:prSet/>
      <dgm:spPr/>
      <dgm:t>
        <a:bodyPr/>
        <a:lstStyle/>
        <a:p>
          <a:endParaRPr lang="es-ES" sz="1800" b="1"/>
        </a:p>
      </dgm:t>
    </dgm:pt>
    <dgm:pt modelId="{F575E95E-2F6D-4A06-AEED-81ADEF1E9ACD}" type="sibTrans" cxnId="{B886C45F-114C-4930-91C4-251547F19B12}">
      <dgm:prSet/>
      <dgm:spPr/>
      <dgm:t>
        <a:bodyPr/>
        <a:lstStyle/>
        <a:p>
          <a:endParaRPr lang="es-ES" sz="1800" b="1"/>
        </a:p>
      </dgm:t>
    </dgm:pt>
    <dgm:pt modelId="{382BADA3-6B72-482D-B017-6EC43292741E}">
      <dgm:prSet phldr="0" custT="1"/>
      <dgm:spPr>
        <a:solidFill>
          <a:schemeClr val="accent3">
            <a:lumMod val="20000"/>
            <a:lumOff val="80000"/>
          </a:schemeClr>
        </a:solidFill>
        <a:ln w="28575">
          <a:solidFill>
            <a:schemeClr val="accent3"/>
          </a:solidFill>
        </a:ln>
      </dgm:spPr>
      <dgm:t>
        <a:bodyPr vert="horz" wrap="square"/>
        <a:lstStyle/>
        <a:p>
          <a:pPr>
            <a:lnSpc>
              <a:spcPct val="100000"/>
            </a:lnSpc>
            <a:spcBef>
              <a:spcPct val="0"/>
            </a:spcBef>
            <a:spcAft>
              <a:spcPct val="35000"/>
            </a:spcAft>
          </a:pPr>
          <a:r>
            <a:rPr sz="1800" b="1" dirty="0">
              <a:latin typeface="Gayathri Thin" panose="00000403000000000000" charset="0"/>
              <a:cs typeface="Gayathri Thin" panose="00000403000000000000" charset="0"/>
            </a:rPr>
            <a:t>നൂറ്റാണ്ടുകളായി അവർക്കറിയാവുന്ന ബൈബിൾ സത്യങ്ങൾ അവർ സംരക്ഷിച്ചു. അവർ വിശ്വസ്തതയ്ക്കും ഭക്തിക്കും പേരുകേട്ടവരായിരുന്നു.</a:t>
          </a:r>
        </a:p>
      </dgm:t>
    </dgm:pt>
    <dgm:pt modelId="{33EB5990-A135-436C-A2BC-0C1A69DC1CB2}" type="parTrans" cxnId="{99631582-93BD-4691-9728-40302EC65640}">
      <dgm:prSet/>
      <dgm:spPr/>
      <dgm:t>
        <a:bodyPr/>
        <a:lstStyle/>
        <a:p>
          <a:endParaRPr lang="es-ES" sz="1800" b="1"/>
        </a:p>
      </dgm:t>
    </dgm:pt>
    <dgm:pt modelId="{0518E435-9B53-465C-937C-44649C63EA3B}" type="sibTrans" cxnId="{99631582-93BD-4691-9728-40302EC65640}">
      <dgm:prSet/>
      <dgm:spPr/>
      <dgm:t>
        <a:bodyPr/>
        <a:lstStyle/>
        <a:p>
          <a:endParaRPr lang="es-ES" sz="1800" b="1"/>
        </a:p>
      </dgm:t>
    </dgm:pt>
    <dgm:pt modelId="{AABA34E6-2363-43B1-85FA-E2776428F929}">
      <dgm:prSet phldr="0" custT="1"/>
      <dgm:spPr>
        <a:solidFill>
          <a:schemeClr val="accent6">
            <a:lumMod val="20000"/>
            <a:lumOff val="80000"/>
          </a:schemeClr>
        </a:solidFill>
        <a:ln w="28575">
          <a:solidFill>
            <a:schemeClr val="accent6"/>
          </a:solidFill>
        </a:ln>
      </dgm:spPr>
      <dgm:t>
        <a:bodyPr vert="horz" wrap="square"/>
        <a:lstStyle/>
        <a:p>
          <a:pPr>
            <a:lnSpc>
              <a:spcPct val="100000"/>
            </a:lnSpc>
            <a:spcBef>
              <a:spcPct val="0"/>
            </a:spcBef>
            <a:spcAft>
              <a:spcPct val="35000"/>
            </a:spcAft>
          </a:pPr>
          <a:r>
            <a:rPr sz="1800" b="1" dirty="0">
              <a:latin typeface="Gayathri Thin" panose="00000403000000000000" charset="0"/>
              <a:cs typeface="Gayathri Thin" panose="00000403000000000000" charset="0"/>
            </a:rPr>
            <a:t>ഫ്രാൻസിൻറെ തെക്ക് ഭാഗത്തും ഇറ്റലിയുടെ വടക്ക് ഭാഗത്തുള്ള പീഡ്മോണ്ടിലും മുഴുവൻ ഗ്രാമങ്ങളും പരിവർത്തനം ചെയ്യപ്പെട്ടു.</a:t>
          </a:r>
        </a:p>
      </dgm:t>
    </dgm:pt>
    <dgm:pt modelId="{46119102-AC16-4EA1-A8BD-97A589EAD21D}" type="parTrans" cxnId="{A8579C9A-839F-41B2-ACBB-ECB68F29EA3C}">
      <dgm:prSet/>
      <dgm:spPr/>
      <dgm:t>
        <a:bodyPr/>
        <a:lstStyle/>
        <a:p>
          <a:endParaRPr lang="es-ES" sz="1800" b="1"/>
        </a:p>
      </dgm:t>
    </dgm:pt>
    <dgm:pt modelId="{94CE1092-1234-4A34-9DCA-F46DA687224D}" type="sibTrans" cxnId="{A8579C9A-839F-41B2-ACBB-ECB68F29EA3C}">
      <dgm:prSet/>
      <dgm:spPr/>
      <dgm:t>
        <a:bodyPr/>
        <a:lstStyle/>
        <a:p>
          <a:endParaRPr lang="es-ES" sz="1800" b="1"/>
        </a:p>
      </dgm:t>
    </dgm:pt>
    <dgm:pt modelId="{483B569A-5A48-4A24-8DC0-BDCCBBB743B2}">
      <dgm:prSet phldr="0" custT="1"/>
      <dgm:spPr>
        <a:solidFill>
          <a:srgbClr val="D1D1FF"/>
        </a:solidFill>
        <a:ln w="28575">
          <a:solidFill>
            <a:schemeClr val="accent1"/>
          </a:solidFill>
        </a:ln>
      </dgm:spPr>
      <dgm:t>
        <a:bodyPr vert="horz" wrap="square"/>
        <a:lstStyle/>
        <a:p>
          <a:pPr>
            <a:lnSpc>
              <a:spcPct val="100000"/>
            </a:lnSpc>
            <a:spcBef>
              <a:spcPct val="0"/>
            </a:spcBef>
            <a:spcAft>
              <a:spcPct val="35000"/>
            </a:spcAft>
          </a:pPr>
          <a:r>
            <a:rPr sz="1800" b="1" dirty="0">
              <a:latin typeface="Gayathri Thin" panose="00000403000000000000" charset="0"/>
              <a:cs typeface="Gayathri Thin" panose="00000403000000000000" charset="0"/>
            </a:rPr>
            <a:t>ഈ ഗ്രാമങ്ങളിൽ ഭൂരിഭാഗവും  പാപ്പാത്വം  നിലംപരിശാക്കി, അതിലെ നിവാസികൾ കൂട്ടക്കൊല ചെയ്യപ്പെട്ടു.</a:t>
          </a:r>
        </a:p>
      </dgm:t>
    </dgm:pt>
    <dgm:pt modelId="{600DF6D1-ED49-4B60-9055-4D6A2B603BD0}" type="parTrans" cxnId="{77BCB9AB-CB4A-4DF4-B34C-187356908832}">
      <dgm:prSet/>
      <dgm:spPr/>
      <dgm:t>
        <a:bodyPr/>
        <a:lstStyle/>
        <a:p>
          <a:endParaRPr lang="es-ES" sz="1800" b="1"/>
        </a:p>
      </dgm:t>
    </dgm:pt>
    <dgm:pt modelId="{2EAB9BF4-1D3B-41C2-B47F-31B88F9D576A}" type="sibTrans" cxnId="{77BCB9AB-CB4A-4DF4-B34C-187356908832}">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7">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7">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7">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srcRect/>
          <a:stretch>
            <a:fillRect/>
          </a:stretch>
        </a:blipFill>
      </dgm:spPr>
    </dgm:pt>
  </dgm:ptLst>
  <dgm:cxnLst>
    <dgm:cxn modelId="{744BFC00-BB61-4C58-9F18-E16C06725089}" type="presOf" srcId="{E1B72E5D-1A2C-48DE-9A33-15835EF51701}" destId="{B21BAE1E-83CF-499A-BD31-E04A0D7A6B7B}" srcOrd="0" destOrd="0" presId="urn:microsoft.com/office/officeart/2008/layout/PictureStrips"/>
    <dgm:cxn modelId="{A62CC62E-005B-44DC-8D51-C7A4B54FFACD}" type="presOf" srcId="{AABA34E6-2363-43B1-85FA-E2776428F929}" destId="{4C70CBE0-A769-40DA-8D95-1DF10CFF5153}" srcOrd="0" destOrd="0" presId="urn:microsoft.com/office/officeart/2008/layout/PictureStrips"/>
    <dgm:cxn modelId="{A23A995B-AE36-47F5-B6D4-36988E66385A}" type="presOf" srcId="{483B569A-5A48-4A24-8DC0-BDCCBBB743B2}" destId="{77E30464-2000-49BA-96DA-BD7037332591}" srcOrd="0" destOrd="0" presId="urn:microsoft.com/office/officeart/2008/layout/PictureStrips"/>
    <dgm:cxn modelId="{B886C45F-114C-4930-91C4-251547F19B12}" srcId="{FF054C91-F34C-49A0-B7D8-F82469F93FC7}" destId="{979DCE61-6E84-42C5-82FB-03675498466D}" srcOrd="2" destOrd="0" parTransId="{D4F2AB2F-330E-4465-B0C3-7CB260E4B355}" sibTransId="{F575E95E-2F6D-4A06-AEED-81ADEF1E9ACD}"/>
    <dgm:cxn modelId="{8033996C-13CF-4681-9148-7D424C60C815}" type="presOf" srcId="{382BADA3-6B72-482D-B017-6EC43292741E}" destId="{7BBA4B82-0147-4337-B186-81EE6B55A74B}" srcOrd="0" destOrd="0" presId="urn:microsoft.com/office/officeart/2008/layout/PictureStrips"/>
    <dgm:cxn modelId="{8F585D70-D56F-47D8-9A1F-E27BC0BEB88B}" type="presOf" srcId="{90ACCB9E-F184-465D-9D6D-48B46C322843}" destId="{895086DD-873E-46B2-842C-E35656FB46B5}" srcOrd="0" destOrd="0" presId="urn:microsoft.com/office/officeart/2008/layout/PictureStrips"/>
    <dgm:cxn modelId="{2654397E-8708-4A1A-A15E-8538EA7BB0EC}" type="presOf" srcId="{FF054C91-F34C-49A0-B7D8-F82469F93FC7}" destId="{394CA56C-FF5E-4135-BE18-B76CBE454ACF}" srcOrd="0" destOrd="0" presId="urn:microsoft.com/office/officeart/2008/layout/PictureStrips"/>
    <dgm:cxn modelId="{99631582-93BD-4691-9728-40302EC65640}" srcId="{FF054C91-F34C-49A0-B7D8-F82469F93FC7}" destId="{382BADA3-6B72-482D-B017-6EC43292741E}" srcOrd="3" destOrd="0" parTransId="{33EB5990-A135-436C-A2BC-0C1A69DC1CB2}" sibTransId="{0518E435-9B53-465C-937C-44649C63EA3B}"/>
    <dgm:cxn modelId="{C312B293-15E0-42AB-AAD3-9A8A85A891A7}" srcId="{FF054C91-F34C-49A0-B7D8-F82469F93FC7}" destId="{E1B72E5D-1A2C-48DE-9A33-15835EF51701}" srcOrd="1" destOrd="0" parTransId="{EC1A16A0-2021-4D9E-B6CE-D0890F712AC5}" sibTransId="{D699644E-0F94-4182-94A6-AA2E364ACFE1}"/>
    <dgm:cxn modelId="{A8579C9A-839F-41B2-ACBB-ECB68F29EA3C}" srcId="{FF054C91-F34C-49A0-B7D8-F82469F93FC7}" destId="{AABA34E6-2363-43B1-85FA-E2776428F929}" srcOrd="4" destOrd="0" parTransId="{46119102-AC16-4EA1-A8BD-97A589EAD21D}" sibTransId="{94CE1092-1234-4A34-9DCA-F46DA687224D}"/>
    <dgm:cxn modelId="{77BCB9AB-CB4A-4DF4-B34C-187356908832}" srcId="{FF054C91-F34C-49A0-B7D8-F82469F93FC7}" destId="{483B569A-5A48-4A24-8DC0-BDCCBBB743B2}" srcOrd="5" destOrd="0" parTransId="{600DF6D1-ED49-4B60-9055-4D6A2B603BD0}" sibTransId="{2EAB9BF4-1D3B-41C2-B47F-31B88F9D576A}"/>
    <dgm:cxn modelId="{C91939E3-3453-4450-B84A-BE69A3AE3D5B}" srcId="{FF054C91-F34C-49A0-B7D8-F82469F93FC7}" destId="{90ACCB9E-F184-465D-9D6D-48B46C322843}" srcOrd="0" destOrd="0" parTransId="{8DF151FC-DAE1-4C32-A23C-F60F26C2604A}" sibTransId="{124CCFA7-22C3-484F-A201-7FE06B5453F0}"/>
    <dgm:cxn modelId="{8CA4A7E5-5E82-4FEB-A6C4-7D1F368D7823}" type="presOf" srcId="{979DCE61-6E84-42C5-82FB-03675498466D}" destId="{1F667C59-FB1F-42E9-A5C4-74681084C244}" srcOrd="0" destOrd="0" presId="urn:microsoft.com/office/officeart/2008/layout/PictureStrips"/>
    <dgm:cxn modelId="{F6580C6B-0530-44ED-B243-D16D3A92B0AD}" type="presParOf" srcId="{394CA56C-FF5E-4135-BE18-B76CBE454ACF}" destId="{F78B95CF-9D49-41AD-AB86-39AD775C74AF}" srcOrd="0" destOrd="0" presId="urn:microsoft.com/office/officeart/2008/layout/PictureStrips"/>
    <dgm:cxn modelId="{799BADA1-391E-45EC-B440-86ED86A50D8B}" type="presParOf" srcId="{F78B95CF-9D49-41AD-AB86-39AD775C74AF}" destId="{895086DD-873E-46B2-842C-E35656FB46B5}" srcOrd="0" destOrd="0" presId="urn:microsoft.com/office/officeart/2008/layout/PictureStrips"/>
    <dgm:cxn modelId="{1B65D2B2-A00B-4DC6-BDE3-C232130BAD86}" type="presParOf" srcId="{F78B95CF-9D49-41AD-AB86-39AD775C74AF}" destId="{4923F7D4-3590-4288-B796-26B6CAB1FEF8}" srcOrd="1" destOrd="0" presId="urn:microsoft.com/office/officeart/2008/layout/PictureStrips"/>
    <dgm:cxn modelId="{E3C24005-B8C5-4222-95E5-B3C09DDFA48F}" type="presParOf" srcId="{394CA56C-FF5E-4135-BE18-B76CBE454ACF}" destId="{48AE95F2-59F1-4CAF-B6C1-825EABB89116}" srcOrd="1" destOrd="0" presId="urn:microsoft.com/office/officeart/2008/layout/PictureStrips"/>
    <dgm:cxn modelId="{B79C4CB5-7BEE-45CD-8189-330A3AE0DC1C}" type="presParOf" srcId="{394CA56C-FF5E-4135-BE18-B76CBE454ACF}" destId="{5DD60DD1-1E47-4BA5-B948-94A8E04AD47A}" srcOrd="2" destOrd="0" presId="urn:microsoft.com/office/officeart/2008/layout/PictureStrips"/>
    <dgm:cxn modelId="{5E63C184-AAA6-438E-A34D-D34BA8050825}" type="presParOf" srcId="{5DD60DD1-1E47-4BA5-B948-94A8E04AD47A}" destId="{B21BAE1E-83CF-499A-BD31-E04A0D7A6B7B}" srcOrd="0" destOrd="0" presId="urn:microsoft.com/office/officeart/2008/layout/PictureStrips"/>
    <dgm:cxn modelId="{CE83300C-DD74-4C44-9992-2A77E8592DB2}" type="presParOf" srcId="{5DD60DD1-1E47-4BA5-B948-94A8E04AD47A}" destId="{3477903D-13F5-4CEF-AE4E-BB166B32BE3B}" srcOrd="1" destOrd="0" presId="urn:microsoft.com/office/officeart/2008/layout/PictureStrips"/>
    <dgm:cxn modelId="{39D005F2-58AC-4FC9-8D51-67A650488A91}" type="presParOf" srcId="{394CA56C-FF5E-4135-BE18-B76CBE454ACF}" destId="{6287CFA7-0932-43D4-A75C-596312FDA68D}" srcOrd="3" destOrd="0" presId="urn:microsoft.com/office/officeart/2008/layout/PictureStrips"/>
    <dgm:cxn modelId="{BCBCE681-7B06-4257-AE68-8BA95DAB1F52}" type="presParOf" srcId="{394CA56C-FF5E-4135-BE18-B76CBE454ACF}" destId="{8418658F-B164-4868-BAC4-00F65174C21D}" srcOrd="4" destOrd="0" presId="urn:microsoft.com/office/officeart/2008/layout/PictureStrips"/>
    <dgm:cxn modelId="{ECC2026A-CDB4-44FD-A26D-B6DD7B3B96C7}" type="presParOf" srcId="{8418658F-B164-4868-BAC4-00F65174C21D}" destId="{1F667C59-FB1F-42E9-A5C4-74681084C244}" srcOrd="0" destOrd="0" presId="urn:microsoft.com/office/officeart/2008/layout/PictureStrips"/>
    <dgm:cxn modelId="{4FEE82D5-AE50-41E1-AB39-64FF9878FE5C}" type="presParOf" srcId="{8418658F-B164-4868-BAC4-00F65174C21D}" destId="{541660C6-71BB-4050-8255-995E064834BE}" srcOrd="1" destOrd="0" presId="urn:microsoft.com/office/officeart/2008/layout/PictureStrips"/>
    <dgm:cxn modelId="{0D2B4F5B-9826-4E29-8112-C8174C5059CD}" type="presParOf" srcId="{394CA56C-FF5E-4135-BE18-B76CBE454ACF}" destId="{ED14180F-EE4C-4B1E-9062-CBF161CD1FEA}" srcOrd="5" destOrd="0" presId="urn:microsoft.com/office/officeart/2008/layout/PictureStrips"/>
    <dgm:cxn modelId="{7D354172-D15B-4709-A7A3-2CCB15472C55}" type="presParOf" srcId="{394CA56C-FF5E-4135-BE18-B76CBE454ACF}" destId="{45BD0F05-8A34-49D0-BF60-209BCBB0D28C}" srcOrd="6" destOrd="0" presId="urn:microsoft.com/office/officeart/2008/layout/PictureStrips"/>
    <dgm:cxn modelId="{95AD40BA-6613-4F98-BEDB-B539A6DC28DE}" type="presParOf" srcId="{45BD0F05-8A34-49D0-BF60-209BCBB0D28C}" destId="{7BBA4B82-0147-4337-B186-81EE6B55A74B}" srcOrd="0" destOrd="0" presId="urn:microsoft.com/office/officeart/2008/layout/PictureStrips"/>
    <dgm:cxn modelId="{3BECD36A-6DFD-4D2E-94FD-70B846509251}" type="presParOf" srcId="{45BD0F05-8A34-49D0-BF60-209BCBB0D28C}" destId="{FADC9253-F1B6-4316-B103-BE06CEE714D2}" srcOrd="1" destOrd="0" presId="urn:microsoft.com/office/officeart/2008/layout/PictureStrips"/>
    <dgm:cxn modelId="{E0524D8C-0B64-4561-9143-36C0548484FF}" type="presParOf" srcId="{394CA56C-FF5E-4135-BE18-B76CBE454ACF}" destId="{5212972A-B9C8-4F29-8340-BE034878CF09}" srcOrd="7" destOrd="0" presId="urn:microsoft.com/office/officeart/2008/layout/PictureStrips"/>
    <dgm:cxn modelId="{7EFFA463-71A2-4D62-A9FC-52D565EB9FD9}" type="presParOf" srcId="{394CA56C-FF5E-4135-BE18-B76CBE454ACF}" destId="{4F0D7A52-199C-44E7-8106-3C76FCC1D337}" srcOrd="8" destOrd="0" presId="urn:microsoft.com/office/officeart/2008/layout/PictureStrips"/>
    <dgm:cxn modelId="{E91F527F-6890-486E-9D14-317194E4CC51}" type="presParOf" srcId="{4F0D7A52-199C-44E7-8106-3C76FCC1D337}" destId="{4C70CBE0-A769-40DA-8D95-1DF10CFF5153}" srcOrd="0" destOrd="0" presId="urn:microsoft.com/office/officeart/2008/layout/PictureStrips"/>
    <dgm:cxn modelId="{C440D50D-FA6C-4CFC-9F81-FEE375DB893A}" type="presParOf" srcId="{4F0D7A52-199C-44E7-8106-3C76FCC1D337}" destId="{F6BCC3B9-42FB-44F4-82DE-4DF0D0332DCA}" srcOrd="1" destOrd="0" presId="urn:microsoft.com/office/officeart/2008/layout/PictureStrips"/>
    <dgm:cxn modelId="{A31D31F6-557C-4F95-A66A-0AE1A6FCCBEE}" type="presParOf" srcId="{394CA56C-FF5E-4135-BE18-B76CBE454ACF}" destId="{13670CD3-5C3E-4BDF-86C2-612F90D4A57F}" srcOrd="9" destOrd="0" presId="urn:microsoft.com/office/officeart/2008/layout/PictureStrips"/>
    <dgm:cxn modelId="{A1F51F51-440F-47B2-974A-01F5237790BB}" type="presParOf" srcId="{394CA56C-FF5E-4135-BE18-B76CBE454ACF}" destId="{6A2661C1-C95D-4432-A0C3-1DE20A6CFC66}" srcOrd="10" destOrd="0" presId="urn:microsoft.com/office/officeart/2008/layout/PictureStrips"/>
    <dgm:cxn modelId="{54116FD7-1363-42B1-B4D4-A3270A56DA1D}" type="presParOf" srcId="{6A2661C1-C95D-4432-A0C3-1DE20A6CFC66}" destId="{77E30464-2000-49BA-96DA-BD7037332591}" srcOrd="0" destOrd="0" presId="urn:microsoft.com/office/officeart/2008/layout/PictureStrips"/>
    <dgm:cxn modelId="{7BDDF8B6-D020-414D-AAF1-0D04D6D96056}"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1" qsCatId="3D" csTypeId="urn:microsoft.com/office/officeart/2005/8/colors/colorful2#4" csCatId="colorful" phldr="1"/>
      <dgm:spPr/>
      <dgm:t>
        <a:bodyPr/>
        <a:lstStyle/>
        <a:p>
          <a:endParaRPr lang="es-ES"/>
        </a:p>
      </dgm:t>
    </dgm:pt>
    <dgm:pt modelId="{38310134-5622-4F5F-B52B-19BAC7171536}">
      <dgm:prSet phldr="0" custT="1"/>
      <dgm:spPr/>
      <dgm:t>
        <a:bodyPr vert="horz" wrap="square"/>
        <a:lstStyle/>
        <a:p>
          <a:pPr>
            <a:lnSpc>
              <a:spcPct val="100000"/>
            </a:lnSpc>
            <a:spcBef>
              <a:spcPct val="0"/>
            </a:spcBef>
            <a:spcAft>
              <a:spcPct val="35000"/>
            </a:spcAft>
          </a:pPr>
          <a:r>
            <a:rPr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അവർ ക്രിസ്തുവിൻറെ വാഗ്ദാനങ്ങളിൽ വിശ്വസിച്ചു</a:t>
          </a:r>
        </a:p>
      </dgm:t>
    </dgm:pt>
    <dgm:pt modelId="{55C3EFB2-1EEB-4AF5-A72E-4106211FB6DA}" type="parTrans" cxnId="{0BF487A3-5E8B-4DFD-B007-9F932C12D5C2}">
      <dgm:prSet/>
      <dgm:spPr/>
      <dgm:t>
        <a:bodyPr/>
        <a:lstStyle/>
        <a:p>
          <a:endParaRPr lang="es-ES" sz="1800" b="1">
            <a:effectLst>
              <a:outerShdw blurRad="38100" dist="38100" dir="2700000" algn="tl">
                <a:srgbClr val="000000">
                  <a:alpha val="43137"/>
                </a:srgbClr>
              </a:outerShdw>
            </a:effectLst>
          </a:endParaRPr>
        </a:p>
      </dgm:t>
    </dgm:pt>
    <dgm:pt modelId="{DCDC42CB-F04E-4A70-9D84-46D3B9CEDFE1}" type="sibTrans" cxnId="{0BF487A3-5E8B-4DFD-B007-9F932C12D5C2}">
      <dgm:prSet/>
      <dgm:spPr/>
      <dgm:t>
        <a:bodyPr/>
        <a:lstStyle/>
        <a:p>
          <a:endParaRPr lang="es-ES" sz="1800" b="1">
            <a:effectLst>
              <a:outerShdw blurRad="38100" dist="38100" dir="2700000" algn="tl">
                <a:srgbClr val="000000">
                  <a:alpha val="43137"/>
                </a:srgbClr>
              </a:outerShdw>
            </a:effectLst>
          </a:endParaRPr>
        </a:p>
      </dgm:t>
    </dgm:pt>
    <dgm:pt modelId="{5008CD6C-6259-4AD8-B559-11A2E4331BA7}">
      <dgm:prSet phldr="0" custT="1"/>
      <dgm:spPr/>
      <dgm:t>
        <a:bodyPr vert="horz" wrap="square"/>
        <a:lstStyle/>
        <a:p>
          <a:pPr>
            <a:lnSpc>
              <a:spcPct val="100000"/>
            </a:lnSpc>
            <a:spcBef>
              <a:spcPct val="0"/>
            </a:spcBef>
            <a:spcAft>
              <a:spcPct val="35000"/>
            </a:spcAft>
          </a:pPr>
          <a:r>
            <a:rPr lang="en-U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പരീക്ഷണങ്ങളെ അതിജീവിക്കാൻ അവർക്ക് ക്രിസ്തുവിൻ്റെ ശക്തി മതിയായിരുന്നു</a:t>
          </a:r>
        </a:p>
      </dgm:t>
    </dgm:pt>
    <dgm:pt modelId="{548A3A44-F92A-4785-812F-556D282C136D}" type="parTrans" cxnId="{394A2385-5912-4913-A018-2B104DDE8AF3}">
      <dgm:prSet/>
      <dgm:spPr/>
      <dgm:t>
        <a:bodyPr/>
        <a:lstStyle/>
        <a:p>
          <a:endParaRPr lang="es-ES" sz="1800" b="1">
            <a:effectLst>
              <a:outerShdw blurRad="38100" dist="38100" dir="2700000" algn="tl">
                <a:srgbClr val="000000">
                  <a:alpha val="43137"/>
                </a:srgbClr>
              </a:outerShdw>
            </a:effectLst>
          </a:endParaRPr>
        </a:p>
      </dgm:t>
    </dgm:pt>
    <dgm:pt modelId="{9ACD1EA4-6BDD-4B84-9C04-219C635CD835}" type="sibTrans" cxnId="{394A2385-5912-4913-A018-2B104DDE8AF3}">
      <dgm:prSet/>
      <dgm:spPr/>
      <dgm:t>
        <a:bodyPr/>
        <a:lstStyle/>
        <a:p>
          <a:endParaRPr lang="es-ES" sz="1800" b="1">
            <a:effectLst>
              <a:outerShdw blurRad="38100" dist="38100" dir="2700000" algn="tl">
                <a:srgbClr val="000000">
                  <a:alpha val="43137"/>
                </a:srgbClr>
              </a:outerShdw>
            </a:effectLst>
          </a:endParaRPr>
        </a:p>
      </dgm:t>
    </dgm:pt>
    <dgm:pt modelId="{EA4541B9-8EA4-4E6D-9A3B-2C8E0F92A527}">
      <dgm:prSet phldr="0" custT="1"/>
      <dgm:spPr/>
      <dgm:t>
        <a:bodyPr vert="horz" wrap="square"/>
        <a:lstStyle/>
        <a:p>
          <a:pPr>
            <a:lnSpc>
              <a:spcPct val="100000"/>
            </a:lnSpc>
            <a:spcBef>
              <a:spcPct val="0"/>
            </a:spcBef>
            <a:spcAft>
              <a:spcPct val="35000"/>
            </a:spcAft>
          </a:pPr>
          <a:r>
            <a:rPr lang="en-US" sz="1800" b="1" dirty="0">
              <a:latin typeface="Gayathri Thin" panose="00000403000000000000" charset="0"/>
              <a:cs typeface="Gayathri Thin" panose="00000403000000000000" charset="0"/>
            </a:rPr>
            <a:t>ക്രിസ്തുവിൻ്റെ സഹനങ്ങളിൽ പങ്കുചേരുന്നതിൽ അവർ സന്തോഷം കണ്ടെത്തി</a:t>
          </a:r>
        </a:p>
      </dgm:t>
    </dgm:pt>
    <dgm:pt modelId="{9796077A-925C-40FB-A7FC-5F06714011F7}" type="parTrans" cxnId="{906EDAAA-DF97-4A20-AC1C-7904C668ED60}">
      <dgm:prSet/>
      <dgm:spPr/>
      <dgm:t>
        <a:bodyPr/>
        <a:lstStyle/>
        <a:p>
          <a:endParaRPr lang="es-ES" sz="1800" b="1">
            <a:effectLst>
              <a:outerShdw blurRad="38100" dist="38100" dir="2700000" algn="tl">
                <a:srgbClr val="000000">
                  <a:alpha val="43137"/>
                </a:srgbClr>
              </a:outerShdw>
            </a:effectLst>
          </a:endParaRPr>
        </a:p>
      </dgm:t>
    </dgm:pt>
    <dgm:pt modelId="{AA8B9F03-16FC-4BB5-AB87-30C92923B944}" type="sibTrans" cxnId="{906EDAAA-DF97-4A20-AC1C-7904C668ED60}">
      <dgm:prSet/>
      <dgm:spPr/>
      <dgm:t>
        <a:bodyPr/>
        <a:lstStyle/>
        <a:p>
          <a:endParaRPr lang="es-ES" sz="1800" b="1">
            <a:effectLst>
              <a:outerShdw blurRad="38100" dist="38100" dir="2700000" algn="tl">
                <a:srgbClr val="000000">
                  <a:alpha val="43137"/>
                </a:srgbClr>
              </a:outerShdw>
            </a:effectLst>
          </a:endParaRPr>
        </a:p>
      </dgm:t>
    </dgm:pt>
    <dgm:pt modelId="{50C157A7-7FB4-44DC-9383-2B132FF01231}">
      <dgm:prSet phldr="0" custT="1"/>
      <dgm:spPr/>
      <dgm:t>
        <a:bodyPr vert="horz" wrap="square"/>
        <a:lstStyle/>
        <a:p>
          <a:pPr>
            <a:lnSpc>
              <a:spcPct val="100000"/>
            </a:lnSpc>
            <a:spcBef>
              <a:spcPct val="0"/>
            </a:spcBef>
            <a:spcAft>
              <a:spcPct val="35000"/>
            </a:spcAft>
          </a:pPr>
          <a:r>
            <a:rPr lang="en-U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അവൻ്റെ വിശ്വസ്തത ലോകത്തിന് ശക്തമായ ഒരു സാക്ഷ്യമായിരുന്നു</a:t>
          </a:r>
        </a:p>
      </dgm:t>
    </dgm:pt>
    <dgm:pt modelId="{A1B2E2F2-420B-4327-AF3F-14640A034C7E}" type="parTrans" cxnId="{CFBBD733-9F49-46EF-A817-375827E45A76}">
      <dgm:prSet/>
      <dgm:spPr/>
      <dgm:t>
        <a:bodyPr/>
        <a:lstStyle/>
        <a:p>
          <a:endParaRPr lang="es-ES" sz="1800" b="1">
            <a:effectLst>
              <a:outerShdw blurRad="38100" dist="38100" dir="2700000" algn="tl">
                <a:srgbClr val="000000">
                  <a:alpha val="43137"/>
                </a:srgbClr>
              </a:outerShdw>
            </a:effectLst>
          </a:endParaRPr>
        </a:p>
      </dgm:t>
    </dgm:pt>
    <dgm:pt modelId="{06FB886A-A7C1-4154-A201-01BEE0C83437}" type="sibTrans" cxnId="{CFBBD733-9F49-46EF-A817-375827E45A76}">
      <dgm:prSet/>
      <dgm:spPr/>
      <dgm:t>
        <a:bodyPr/>
        <a:lstStyle/>
        <a:p>
          <a:endParaRPr lang="es-ES" sz="1800" b="1">
            <a:effectLst>
              <a:outerShdw blurRad="38100" dist="38100" dir="2700000" algn="tl">
                <a:srgbClr val="000000">
                  <a:alpha val="43137"/>
                </a:srgbClr>
              </a:outerShdw>
            </a:effectLst>
          </a:endParaRPr>
        </a:p>
      </dgm:t>
    </dgm:pt>
    <dgm:pt modelId="{DE093AEE-3B50-435A-9DC1-B53ED7D11262}">
      <dgm:prSet phldr="0" custT="1"/>
      <dgm:spPr/>
      <dgm:t>
        <a:bodyPr vert="horz" wrap="square"/>
        <a:lstStyle/>
        <a:p>
          <a:pPr>
            <a:lnSpc>
              <a:spcPct val="100000"/>
            </a:lnSpc>
            <a:spcBef>
              <a:spcPct val="0"/>
            </a:spcBef>
            <a:spcAft>
              <a:spcPct val="35000"/>
            </a:spcAft>
          </a:pPr>
          <a:r>
            <a:rPr lang="en-U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അവർ വർത്തമാനകാലത്തിനപ്പുറം മഹത്തായ ഭാവിയിലേക്ക് നോക്കി</a:t>
          </a:r>
        </a:p>
      </dgm:t>
    </dgm:pt>
    <dgm:pt modelId="{12A36A7A-62B9-4D5B-807A-BF5924487781}" type="parTrans" cxnId="{EA041B18-6170-4304-8592-C3748B052CCE}">
      <dgm:prSet/>
      <dgm:spPr/>
      <dgm:t>
        <a:bodyPr/>
        <a:lstStyle/>
        <a:p>
          <a:endParaRPr lang="es-ES" sz="1800" b="1">
            <a:effectLst>
              <a:outerShdw blurRad="38100" dist="38100" dir="2700000" algn="tl">
                <a:srgbClr val="000000">
                  <a:alpha val="43137"/>
                </a:srgbClr>
              </a:outerShdw>
            </a:effectLst>
          </a:endParaRPr>
        </a:p>
      </dgm:t>
    </dgm:pt>
    <dgm:pt modelId="{6E6E2AF4-1484-43C0-BE1F-3D504784DB9A}" type="sibTrans" cxnId="{EA041B18-6170-4304-8592-C3748B052CCE}">
      <dgm:prSet/>
      <dgm:spPr/>
      <dgm:t>
        <a:bodyPr/>
        <a:lstStyle/>
        <a:p>
          <a:endParaRPr lang="es-ES" sz="1800" b="1">
            <a:effectLst>
              <a:outerShdw blurRad="38100" dist="38100" dir="2700000" algn="tl">
                <a:srgbClr val="000000">
                  <a:alpha val="43137"/>
                </a:srgbClr>
              </a:outerShdw>
            </a:effectLst>
          </a:endParaRPr>
        </a:p>
      </dgm:t>
    </dgm:pt>
    <dgm:pt modelId="{E936E8AC-2F06-4E14-B15B-6D6A4A0ADB9A}">
      <dgm:prSet phldr="0" custT="1"/>
      <dgm:spPr/>
      <dgm:t>
        <a:bodyPr vert="horz" wrap="square"/>
        <a:lstStyle/>
        <a:p>
          <a:pPr>
            <a:lnSpc>
              <a:spcPct val="100000"/>
            </a:lnSpc>
            <a:spcBef>
              <a:spcPct val="0"/>
            </a:spcBef>
            <a:spcAft>
              <a:spcPct val="35000"/>
            </a:spcAft>
          </a:pPr>
          <a:r>
            <a:rPr lang="en-U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മരണം തോറ്റ ശത്രുവാണെന്ന് അവർക്കറിയാമായിരുന്നു</a:t>
          </a:r>
        </a:p>
      </dgm:t>
    </dgm:pt>
    <dgm:pt modelId="{83786DEF-5B69-4FB1-95DD-C10A813C39D7}" type="parTrans" cxnId="{C65E2AC7-9E7C-40D6-8BB4-F685B986A46E}">
      <dgm:prSet/>
      <dgm:spPr/>
      <dgm:t>
        <a:bodyPr/>
        <a:lstStyle/>
        <a:p>
          <a:endParaRPr lang="es-ES" sz="1800" b="1">
            <a:effectLst>
              <a:outerShdw blurRad="38100" dist="38100" dir="2700000" algn="tl">
                <a:srgbClr val="000000">
                  <a:alpha val="43137"/>
                </a:srgbClr>
              </a:outerShdw>
            </a:effectLst>
          </a:endParaRPr>
        </a:p>
      </dgm:t>
    </dgm:pt>
    <dgm:pt modelId="{3851B4C9-BACA-47DD-A4C9-8821B5A7EE56}" type="sibTrans" cxnId="{C65E2AC7-9E7C-40D6-8BB4-F685B986A46E}">
      <dgm:prSet/>
      <dgm:spPr/>
      <dgm:t>
        <a:bodyPr/>
        <a:lstStyle/>
        <a:p>
          <a:endParaRPr lang="es-ES" sz="1800" b="1">
            <a:effectLst>
              <a:outerShdw blurRad="38100" dist="38100" dir="2700000" algn="tl">
                <a:srgbClr val="000000">
                  <a:alpha val="43137"/>
                </a:srgbClr>
              </a:outerShdw>
            </a:effectLst>
          </a:endParaRPr>
        </a:p>
      </dgm:t>
    </dgm:pt>
    <dgm:pt modelId="{08E87C0B-8070-4B80-AE1A-CD8F2FE4A17D}">
      <dgm:prSet phldr="0" custT="1"/>
      <dgm:spPr/>
      <dgm:t>
        <a:bodyPr vert="horz" wrap="square"/>
        <a:lstStyle/>
        <a:p>
          <a:pPr>
            <a:lnSpc>
              <a:spcPct val="100000"/>
            </a:lnSpc>
            <a:spcBef>
              <a:spcPct val="0"/>
            </a:spcBef>
            <a:spcAft>
              <a:spcPct val="35000"/>
            </a:spcAft>
          </a:pPr>
          <a:r>
            <a:rPr lang="en-US" sz="1800" b="1" dirty="0">
              <a:effectLst>
                <a:outerShdw blurRad="38100" dist="38100" dir="2700000" algn="tl">
                  <a:srgbClr val="000000">
                    <a:alpha val="43137"/>
                  </a:srgbClr>
                </a:outerShdw>
              </a:effectLst>
              <a:latin typeface="Gayathri Thin" panose="00000403000000000000" charset="0"/>
              <a:cs typeface="Gayathri Thin" panose="00000403000000000000" charset="0"/>
            </a:rPr>
            <a:t>ദൈവവചനത്തിലെ വാഗ്ദാനങ്ങൾ അവർ മുറുകെപ്പിടിച്ചു</a:t>
          </a:r>
        </a:p>
      </dgm:t>
    </dgm:pt>
    <dgm:pt modelId="{E7C8435B-1525-4DCC-9456-A12EB74A487C}" type="parTrans" cxnId="{712903B2-01FB-43A0-9A36-BE8176C98993}">
      <dgm:prSet/>
      <dgm:spPr/>
      <dgm:t>
        <a:bodyPr/>
        <a:lstStyle/>
        <a:p>
          <a:endParaRPr lang="es-ES" sz="1800" b="1">
            <a:effectLst>
              <a:outerShdw blurRad="38100" dist="38100" dir="2700000" algn="tl">
                <a:srgbClr val="000000">
                  <a:alpha val="43137"/>
                </a:srgbClr>
              </a:outerShdw>
            </a:effectLst>
          </a:endParaRPr>
        </a:p>
      </dgm:t>
    </dgm:pt>
    <dgm:pt modelId="{0C04AF4D-F43D-4F98-B9DE-2FD710A6DC9C}" type="sibTrans" cxnId="{712903B2-01FB-43A0-9A36-BE8176C98993}">
      <dgm:prSet/>
      <dgm:spPr/>
      <dgm:t>
        <a:bodyPr/>
        <a:lstStyle/>
        <a:p>
          <a:endParaRPr lang="es-ES" sz="18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C3B0B714-5030-4870-9F97-06D55C8AA2A9}" type="presOf" srcId="{9ACD1EA4-6BDD-4B84-9C04-219C635CD835}" destId="{C0A55D8D-F6E7-4DF6-B96F-283200B3D40D}" srcOrd="0" destOrd="0" presId="urn:microsoft.com/office/officeart/2005/8/layout/vList3"/>
    <dgm:cxn modelId="{EA041B18-6170-4304-8592-C3748B052CCE}" srcId="{C1BA0D4E-395A-490F-9B47-B2E2CFEE457F}" destId="{DE093AEE-3B50-435A-9DC1-B53ED7D11262}" srcOrd="4" destOrd="0" parTransId="{12A36A7A-62B9-4D5B-807A-BF5924487781}" sibTransId="{6E6E2AF4-1484-43C0-BE1F-3D504784DB9A}"/>
    <dgm:cxn modelId="{CFBBD733-9F49-46EF-A817-375827E45A76}" srcId="{C1BA0D4E-395A-490F-9B47-B2E2CFEE457F}" destId="{50C157A7-7FB4-44DC-9383-2B132FF01231}" srcOrd="3" destOrd="0" parTransId="{A1B2E2F2-420B-4327-AF3F-14640A034C7E}" sibTransId="{06FB886A-A7C1-4154-A201-01BEE0C83437}"/>
    <dgm:cxn modelId="{3D497A39-DA83-4A89-A5ED-1FE647060945}" type="presOf" srcId="{6E6E2AF4-1484-43C0-BE1F-3D504784DB9A}" destId="{661ED356-1296-4829-BFB9-E396C87A7343}" srcOrd="0" destOrd="0" presId="urn:microsoft.com/office/officeart/2005/8/layout/vList3"/>
    <dgm:cxn modelId="{863A1862-B118-475E-9D67-0754FFE651A0}" type="presOf" srcId="{E936E8AC-2F06-4E14-B15B-6D6A4A0ADB9A}" destId="{F190ED87-3579-4005-A234-CD55DD4A5BE6}" srcOrd="0" destOrd="0" presId="urn:microsoft.com/office/officeart/2005/8/layout/vList3"/>
    <dgm:cxn modelId="{0D78DD6A-B4EB-4A74-95D8-5F8A724B3AC4}" type="presOf" srcId="{DCDC42CB-F04E-4A70-9D84-46D3B9CEDFE1}" destId="{38B80482-8781-4ADF-B4A3-357D219A1EE7}" srcOrd="0" destOrd="0" presId="urn:microsoft.com/office/officeart/2005/8/layout/vList3"/>
    <dgm:cxn modelId="{943A7F6E-FA84-4E9B-9F99-40B52B06EA0C}" type="presOf" srcId="{EA4541B9-8EA4-4E6D-9A3B-2C8E0F92A527}" destId="{0C28AFC5-4742-4782-96B6-B9F2524CBFF5}" srcOrd="0" destOrd="0" presId="urn:microsoft.com/office/officeart/2005/8/layout/vList3"/>
    <dgm:cxn modelId="{B90F5772-35D0-4872-8ED9-8C4FB77D895E}" type="presOf" srcId="{50C157A7-7FB4-44DC-9383-2B132FF01231}" destId="{0C0E7D78-A41A-4E1E-BF60-991BAD15D108}" srcOrd="0" destOrd="0" presId="urn:microsoft.com/office/officeart/2005/8/layout/vList3"/>
    <dgm:cxn modelId="{3EEB9776-86C6-44D0-85B6-5FB44A61AB97}" type="presOf" srcId="{38310134-5622-4F5F-B52B-19BAC7171536}" destId="{D8E08F5C-8DD9-4607-915F-DBD2F8301386}" srcOrd="0" destOrd="0" presId="urn:microsoft.com/office/officeart/2005/8/layout/vList3"/>
    <dgm:cxn modelId="{795CA582-FA3F-4B9E-8A9D-5296F55A8963}" type="presOf" srcId="{DE093AEE-3B50-435A-9DC1-B53ED7D11262}" destId="{D211A553-30D8-4D8E-8740-0A2BE8A2FA4A}" srcOrd="0" destOrd="0" presId="urn:microsoft.com/office/officeart/2005/8/layout/vList3"/>
    <dgm:cxn modelId="{394A2385-5912-4913-A018-2B104DDE8AF3}" srcId="{C1BA0D4E-395A-490F-9B47-B2E2CFEE457F}" destId="{5008CD6C-6259-4AD8-B559-11A2E4331BA7}" srcOrd="1" destOrd="0" parTransId="{548A3A44-F92A-4785-812F-556D282C136D}" sibTransId="{9ACD1EA4-6BDD-4B84-9C04-219C635CD835}"/>
    <dgm:cxn modelId="{6EB29D89-1D5A-45D7-836E-20AFADF52152}" type="presOf" srcId="{AA8B9F03-16FC-4BB5-AB87-30C92923B944}" destId="{755463BC-BFF8-41C5-A6D0-B226B4B106BB}" srcOrd="0" destOrd="0" presId="urn:microsoft.com/office/officeart/2005/8/layout/vList3"/>
    <dgm:cxn modelId="{29E469A0-E361-4AE0-A9AC-A4F362DB53E5}" type="presOf" srcId="{C1BA0D4E-395A-490F-9B47-B2E2CFEE457F}" destId="{B13FF826-58A7-482A-8E64-7FA7A3B2BFB8}" srcOrd="0" destOrd="0" presId="urn:microsoft.com/office/officeart/2005/8/layout/vList3"/>
    <dgm:cxn modelId="{0BF487A3-5E8B-4DFD-B007-9F932C12D5C2}" srcId="{C1BA0D4E-395A-490F-9B47-B2E2CFEE457F}" destId="{38310134-5622-4F5F-B52B-19BAC7171536}" srcOrd="0" destOrd="0" parTransId="{55C3EFB2-1EEB-4AF5-A72E-4106211FB6DA}" sibTransId="{DCDC42CB-F04E-4A70-9D84-46D3B9CEDFE1}"/>
    <dgm:cxn modelId="{906EDAAA-DF97-4A20-AC1C-7904C668ED60}" srcId="{C1BA0D4E-395A-490F-9B47-B2E2CFEE457F}" destId="{EA4541B9-8EA4-4E6D-9A3B-2C8E0F92A527}" srcOrd="2" destOrd="0" parTransId="{9796077A-925C-40FB-A7FC-5F06714011F7}" sibTransId="{AA8B9F03-16FC-4BB5-AB87-30C92923B944}"/>
    <dgm:cxn modelId="{712903B2-01FB-43A0-9A36-BE8176C98993}" srcId="{C1BA0D4E-395A-490F-9B47-B2E2CFEE457F}" destId="{08E87C0B-8070-4B80-AE1A-CD8F2FE4A17D}" srcOrd="6" destOrd="0" parTransId="{E7C8435B-1525-4DCC-9456-A12EB74A487C}" sibTransId="{0C04AF4D-F43D-4F98-B9DE-2FD710A6DC9C}"/>
    <dgm:cxn modelId="{9E3A5ABA-D125-4DC6-8106-E336F0A7D814}" type="presOf" srcId="{3851B4C9-BACA-47DD-A4C9-8821B5A7EE56}" destId="{796CEE8F-C11C-4B38-8B43-2EAE24BBEF1E}" srcOrd="0" destOrd="0" presId="urn:microsoft.com/office/officeart/2005/8/layout/vList3"/>
    <dgm:cxn modelId="{C65E2AC7-9E7C-40D6-8BB4-F685B986A46E}" srcId="{C1BA0D4E-395A-490F-9B47-B2E2CFEE457F}" destId="{E936E8AC-2F06-4E14-B15B-6D6A4A0ADB9A}" srcOrd="5" destOrd="0" parTransId="{83786DEF-5B69-4FB1-95DD-C10A813C39D7}" sibTransId="{3851B4C9-BACA-47DD-A4C9-8821B5A7EE56}"/>
    <dgm:cxn modelId="{188FC5D2-987B-4F64-BD46-D2E1B8C41630}" type="presOf" srcId="{08E87C0B-8070-4B80-AE1A-CD8F2FE4A17D}" destId="{FA41E1AE-0B05-460C-8091-A2450B3591D2}" srcOrd="0" destOrd="0" presId="urn:microsoft.com/office/officeart/2005/8/layout/vList3"/>
    <dgm:cxn modelId="{3A77E1E7-8B54-4255-A1FA-11F2034E95A5}" type="presOf" srcId="{5008CD6C-6259-4AD8-B559-11A2E4331BA7}" destId="{D5B1688E-AC07-4656-932A-106AC840F8F0}" srcOrd="0" destOrd="0" presId="urn:microsoft.com/office/officeart/2005/8/layout/vList3"/>
    <dgm:cxn modelId="{10D7AAEA-AE5C-4743-9386-EA647BC40737}" type="presOf" srcId="{06FB886A-A7C1-4154-A201-01BEE0C83437}" destId="{2B16C3AB-7469-4DED-B75C-4D4760BB20BE}" srcOrd="0" destOrd="0" presId="urn:microsoft.com/office/officeart/2005/8/layout/vList3"/>
    <dgm:cxn modelId="{974F2C77-22F5-4121-BF70-1B547117A7C4}" type="presParOf" srcId="{B13FF826-58A7-482A-8E64-7FA7A3B2BFB8}" destId="{A029623B-C821-462B-885C-5205A16F5117}" srcOrd="0" destOrd="0" presId="urn:microsoft.com/office/officeart/2005/8/layout/vList3"/>
    <dgm:cxn modelId="{31729C07-8EFB-439E-801D-5A7DDD0974FA}" type="presParOf" srcId="{A029623B-C821-462B-885C-5205A16F5117}" destId="{DAB620C4-3E8A-419D-B6E1-CCC62804A07F}" srcOrd="0" destOrd="0" presId="urn:microsoft.com/office/officeart/2005/8/layout/vList3"/>
    <dgm:cxn modelId="{ECB107AC-79DC-4702-A2B2-A754DCD23BE8}" type="presParOf" srcId="{A029623B-C821-462B-885C-5205A16F5117}" destId="{D8E08F5C-8DD9-4607-915F-DBD2F8301386}" srcOrd="1" destOrd="0" presId="urn:microsoft.com/office/officeart/2005/8/layout/vList3"/>
    <dgm:cxn modelId="{03EF2D69-570D-4CC9-9E0B-A194F490CBB2}" type="presParOf" srcId="{B13FF826-58A7-482A-8E64-7FA7A3B2BFB8}" destId="{38B80482-8781-4ADF-B4A3-357D219A1EE7}" srcOrd="1" destOrd="0" presId="urn:microsoft.com/office/officeart/2005/8/layout/vList3"/>
    <dgm:cxn modelId="{54DCCDD5-959F-4E4A-B750-359D69E085A4}" type="presParOf" srcId="{B13FF826-58A7-482A-8E64-7FA7A3B2BFB8}" destId="{42BC23C5-9DF2-44A3-9A4B-3DC2774BEFA3}" srcOrd="2" destOrd="0" presId="urn:microsoft.com/office/officeart/2005/8/layout/vList3"/>
    <dgm:cxn modelId="{633EFA6B-36B5-4A9F-ACF6-29775F87D48C}" type="presParOf" srcId="{42BC23C5-9DF2-44A3-9A4B-3DC2774BEFA3}" destId="{A3C0C93E-8A07-47E8-A965-51CC0AF43759}" srcOrd="0" destOrd="0" presId="urn:microsoft.com/office/officeart/2005/8/layout/vList3"/>
    <dgm:cxn modelId="{17CFE987-9C5C-49EA-B497-6DC8F6D362EA}" type="presParOf" srcId="{42BC23C5-9DF2-44A3-9A4B-3DC2774BEFA3}" destId="{D5B1688E-AC07-4656-932A-106AC840F8F0}" srcOrd="1" destOrd="0" presId="urn:microsoft.com/office/officeart/2005/8/layout/vList3"/>
    <dgm:cxn modelId="{69071961-0A5D-4055-B620-3E6E94D45EC5}" type="presParOf" srcId="{B13FF826-58A7-482A-8E64-7FA7A3B2BFB8}" destId="{C0A55D8D-F6E7-4DF6-B96F-283200B3D40D}" srcOrd="3" destOrd="0" presId="urn:microsoft.com/office/officeart/2005/8/layout/vList3"/>
    <dgm:cxn modelId="{B42E919C-3EBE-4CDE-B453-27690A1ABC7A}" type="presParOf" srcId="{B13FF826-58A7-482A-8E64-7FA7A3B2BFB8}" destId="{54D574EA-CD9F-4B11-A2A6-076AEC5252F8}" srcOrd="4" destOrd="0" presId="urn:microsoft.com/office/officeart/2005/8/layout/vList3"/>
    <dgm:cxn modelId="{B46ABC70-7EA9-4EB8-AD22-A16D13365E55}" type="presParOf" srcId="{54D574EA-CD9F-4B11-A2A6-076AEC5252F8}" destId="{9D310346-0599-4DCE-8849-20066C8AC77B}" srcOrd="0" destOrd="0" presId="urn:microsoft.com/office/officeart/2005/8/layout/vList3"/>
    <dgm:cxn modelId="{1F7A9FA8-DCC1-44DB-ABC3-8E1A18B5AC6F}" type="presParOf" srcId="{54D574EA-CD9F-4B11-A2A6-076AEC5252F8}" destId="{0C28AFC5-4742-4782-96B6-B9F2524CBFF5}" srcOrd="1" destOrd="0" presId="urn:microsoft.com/office/officeart/2005/8/layout/vList3"/>
    <dgm:cxn modelId="{48ED5712-24F1-49BE-9EE0-3FBAB7CCF7A2}" type="presParOf" srcId="{B13FF826-58A7-482A-8E64-7FA7A3B2BFB8}" destId="{755463BC-BFF8-41C5-A6D0-B226B4B106BB}" srcOrd="5" destOrd="0" presId="urn:microsoft.com/office/officeart/2005/8/layout/vList3"/>
    <dgm:cxn modelId="{4F64BD2A-D011-4E15-AACC-A62499F9EEB8}" type="presParOf" srcId="{B13FF826-58A7-482A-8E64-7FA7A3B2BFB8}" destId="{64EFAD3A-F575-424E-B2F3-E3D9DAB8EB38}" srcOrd="6" destOrd="0" presId="urn:microsoft.com/office/officeart/2005/8/layout/vList3"/>
    <dgm:cxn modelId="{D35F0654-111C-408C-A9DA-290D500A45F2}" type="presParOf" srcId="{64EFAD3A-F575-424E-B2F3-E3D9DAB8EB38}" destId="{A738EA41-06E1-4C0F-8B00-CB7489671788}" srcOrd="0" destOrd="0" presId="urn:microsoft.com/office/officeart/2005/8/layout/vList3"/>
    <dgm:cxn modelId="{9E743881-07B9-4D8C-8333-611480545441}" type="presParOf" srcId="{64EFAD3A-F575-424E-B2F3-E3D9DAB8EB38}" destId="{0C0E7D78-A41A-4E1E-BF60-991BAD15D108}" srcOrd="1" destOrd="0" presId="urn:microsoft.com/office/officeart/2005/8/layout/vList3"/>
    <dgm:cxn modelId="{14E943EB-D171-4CFB-99BA-5ED6DEC6291A}" type="presParOf" srcId="{B13FF826-58A7-482A-8E64-7FA7A3B2BFB8}" destId="{2B16C3AB-7469-4DED-B75C-4D4760BB20BE}" srcOrd="7" destOrd="0" presId="urn:microsoft.com/office/officeart/2005/8/layout/vList3"/>
    <dgm:cxn modelId="{D4AF13AA-9E74-4728-A936-2556AC7EFD04}" type="presParOf" srcId="{B13FF826-58A7-482A-8E64-7FA7A3B2BFB8}" destId="{4D3A19A5-CC10-4484-BB8A-B478A7B18DAA}" srcOrd="8" destOrd="0" presId="urn:microsoft.com/office/officeart/2005/8/layout/vList3"/>
    <dgm:cxn modelId="{2A5F02CC-B641-4F1E-AEC5-1A6681C3BC56}" type="presParOf" srcId="{4D3A19A5-CC10-4484-BB8A-B478A7B18DAA}" destId="{BB9A4E3A-5DA4-4790-A402-DA01190D7555}" srcOrd="0" destOrd="0" presId="urn:microsoft.com/office/officeart/2005/8/layout/vList3"/>
    <dgm:cxn modelId="{43182249-02F3-4C2C-8DCD-92A7281BA01A}" type="presParOf" srcId="{4D3A19A5-CC10-4484-BB8A-B478A7B18DAA}" destId="{D211A553-30D8-4D8E-8740-0A2BE8A2FA4A}" srcOrd="1" destOrd="0" presId="urn:microsoft.com/office/officeart/2005/8/layout/vList3"/>
    <dgm:cxn modelId="{C6362943-A8BF-41F0-ACE2-CA5893A75C7A}" type="presParOf" srcId="{B13FF826-58A7-482A-8E64-7FA7A3B2BFB8}" destId="{661ED356-1296-4829-BFB9-E396C87A7343}" srcOrd="9" destOrd="0" presId="urn:microsoft.com/office/officeart/2005/8/layout/vList3"/>
    <dgm:cxn modelId="{02222643-EFE7-4968-87F2-F1B44B2D708C}" type="presParOf" srcId="{B13FF826-58A7-482A-8E64-7FA7A3B2BFB8}" destId="{F7A18003-EDD0-4F55-AED2-8758EB72F683}" srcOrd="10" destOrd="0" presId="urn:microsoft.com/office/officeart/2005/8/layout/vList3"/>
    <dgm:cxn modelId="{7D6271F7-32D6-4C21-BB9F-DF2944155BF6}" type="presParOf" srcId="{F7A18003-EDD0-4F55-AED2-8758EB72F683}" destId="{75BA0039-583C-4248-8E1B-8789C4EB9338}" srcOrd="0" destOrd="0" presId="urn:microsoft.com/office/officeart/2005/8/layout/vList3"/>
    <dgm:cxn modelId="{C7458618-4EA8-467D-B34D-D8EA7A695099}" type="presParOf" srcId="{F7A18003-EDD0-4F55-AED2-8758EB72F683}" destId="{F190ED87-3579-4005-A234-CD55DD4A5BE6}" srcOrd="1" destOrd="0" presId="urn:microsoft.com/office/officeart/2005/8/layout/vList3"/>
    <dgm:cxn modelId="{C756B9B1-7A00-44B4-925C-D401A34C2D76}" type="presParOf" srcId="{B13FF826-58A7-482A-8E64-7FA7A3B2BFB8}" destId="{796CEE8F-C11C-4B38-8B43-2EAE24BBEF1E}" srcOrd="11" destOrd="0" presId="urn:microsoft.com/office/officeart/2005/8/layout/vList3"/>
    <dgm:cxn modelId="{D953E779-D352-4890-9D03-FCCE0A5683BE}" type="presParOf" srcId="{B13FF826-58A7-482A-8E64-7FA7A3B2BFB8}" destId="{DF16E999-093A-4D5B-970E-D29C0D5AA569}" srcOrd="12" destOrd="0" presId="urn:microsoft.com/office/officeart/2005/8/layout/vList3"/>
    <dgm:cxn modelId="{03E94916-5B6D-4B18-9BBB-10426CB817B0}" type="presParOf" srcId="{DF16E999-093A-4D5B-970E-D29C0D5AA569}" destId="{A42F05C5-8F55-4BF0-8EA2-974C834DE57E}" srcOrd="0" destOrd="0" presId="urn:microsoft.com/office/officeart/2005/8/layout/vList3"/>
    <dgm:cxn modelId="{21DC36AD-AFE7-4E91-9928-1745AF439B32}"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2" qsCatId="3D" csTypeId="urn:microsoft.com/office/officeart/2005/8/colors/colorful5#3" csCatId="colorful" phldr="1"/>
      <dgm:spPr/>
      <dgm:t>
        <a:bodyPr/>
        <a:lstStyle/>
        <a:p>
          <a:endParaRPr lang="es-ES"/>
        </a:p>
      </dgm:t>
    </dgm:pt>
    <dgm:pt modelId="{C10F45D4-E35F-4D70-8981-024D7A687282}">
      <dgm:prSet phldr="0" custT="1"/>
      <dgm:spPr/>
      <dgm:t>
        <a:bodyPr vert="horz" wrap="square"/>
        <a:lstStyle/>
        <a:p>
          <a:pPr>
            <a:lnSpc>
              <a:spcPts val="1500"/>
            </a:lnSpc>
            <a:spcBef>
              <a:spcPct val="0"/>
            </a:spcBef>
            <a:spcAft>
              <a:spcPts val="0"/>
            </a:spcAft>
          </a:pPr>
          <a:r>
            <a:rPr lang="es-ES" sz="1800" b="1" dirty="0" err="1">
              <a:latin typeface="Gayathri Thin" panose="00000403000000000000" charset="0"/>
              <a:cs typeface="Gayathri Thin" panose="00000403000000000000" charset="0"/>
            </a:rPr>
            <a:t>ജോ</a:t>
          </a:r>
          <a:r>
            <a:rPr lang="es-ES" sz="1800" b="1" dirty="0">
              <a:latin typeface="Gayathri Thin" panose="00000403000000000000" charset="0"/>
              <a:cs typeface="Gayathri Thin" panose="00000403000000000000" charset="0"/>
            </a:rPr>
            <a:t>ൺ </a:t>
          </a:r>
          <a:r>
            <a:rPr lang="es-ES" sz="1800" b="1" dirty="0" err="1">
              <a:latin typeface="Gayathri Thin" panose="00000403000000000000" charset="0"/>
              <a:cs typeface="Gayathri Thin" panose="00000403000000000000" charset="0"/>
            </a:rPr>
            <a:t>ഹസ്</a:t>
          </a:r>
          <a:r>
            <a:rPr lang="es-ES" sz="1800" b="1" dirty="0">
              <a:latin typeface="Gayathri Thin" panose="00000403000000000000" charset="0"/>
              <a:cs typeface="Gayathri Thin" panose="00000403000000000000" charset="0"/>
            </a:rPr>
            <a:t> </a:t>
          </a:r>
          <a:r>
            <a:rPr lang="es-ES" sz="1800" b="1" dirty="0"/>
            <a:t>(1370-1415)</a:t>
          </a:r>
          <a:endParaRPr sz="6500" dirty="0"/>
        </a:p>
      </dgm:t>
    </dgm:pt>
    <dgm:pt modelId="{1D05BDD4-2AAA-4A1F-8936-1EE084678040}" type="parTrans" cxnId="{D6C7FA38-F90D-4EA1-9909-4DD8018055C6}">
      <dgm:prSet/>
      <dgm:spPr/>
      <dgm:t>
        <a:bodyPr/>
        <a:lstStyle/>
        <a:p>
          <a:endParaRPr lang="es-ES" sz="1800" b="1"/>
        </a:p>
      </dgm:t>
    </dgm:pt>
    <dgm:pt modelId="{1B590BE9-DEFD-44BA-9A72-E93D181D2A2D}" type="sibTrans" cxnId="{D6C7FA38-F90D-4EA1-9909-4DD8018055C6}">
      <dgm:prSet/>
      <dgm:spPr/>
      <dgm:t>
        <a:bodyPr/>
        <a:lstStyle/>
        <a:p>
          <a:endParaRPr lang="es-ES" sz="1800" b="1"/>
        </a:p>
      </dgm:t>
    </dgm:pt>
    <dgm:pt modelId="{00473D00-D0E4-4F60-8613-1A7C9791BFBF}">
      <dgm:prSet phldr="0" custT="1"/>
      <dgm:spPr/>
      <dgm:t>
        <a:bodyPr vert="horz" wrap="square"/>
        <a:lstStyle/>
        <a:p>
          <a:pPr>
            <a:lnSpc>
              <a:spcPct val="60000"/>
            </a:lnSpc>
            <a:spcBef>
              <a:spcPct val="0"/>
            </a:spcBef>
            <a:spcAft>
              <a:spcPct val="35000"/>
            </a:spcAft>
          </a:pPr>
          <a:r>
            <a:rPr lang="es-ES" sz="1800" b="1" dirty="0" err="1">
              <a:latin typeface="Gayathri Thin" panose="00000403000000000000" charset="0"/>
              <a:cs typeface="Gayathri Thin" panose="00000403000000000000" charset="0"/>
            </a:rPr>
            <a:t>ജെറോം</a:t>
          </a:r>
          <a:br>
            <a:rPr lang="es-ES" sz="1800" b="1" dirty="0">
              <a:latin typeface="Gayathri Thin" panose="00000403000000000000" charset="0"/>
              <a:cs typeface="Gayathri Thin" panose="00000403000000000000" charset="0"/>
            </a:rPr>
          </a:br>
          <a:r>
            <a:rPr lang="es-ES" sz="1800" b="1" dirty="0"/>
            <a:t>(1360-1416)</a:t>
          </a:r>
          <a:endParaRPr sz="6500" dirty="0"/>
        </a:p>
      </dgm:t>
    </dgm:pt>
    <dgm:pt modelId="{4274994C-31D9-4C26-B541-D624E116579B}" type="parTrans" cxnId="{85677EEF-A01D-482C-8121-17F0A1E2C319}">
      <dgm:prSet/>
      <dgm:spPr/>
      <dgm:t>
        <a:bodyPr/>
        <a:lstStyle/>
        <a:p>
          <a:endParaRPr lang="es-ES" sz="1800" b="1"/>
        </a:p>
      </dgm:t>
    </dgm:pt>
    <dgm:pt modelId="{7933CE8E-03E7-47CF-A2EC-9B539198C82A}" type="sibTrans" cxnId="{85677EEF-A01D-482C-8121-17F0A1E2C319}">
      <dgm:prSet/>
      <dgm:spPr/>
      <dgm:t>
        <a:bodyPr/>
        <a:lstStyle/>
        <a:p>
          <a:endParaRPr lang="es-ES" sz="1800" b="1"/>
        </a:p>
      </dgm:t>
    </dgm:pt>
    <dgm:pt modelId="{8B18190E-7816-4CA4-9757-145C70DAF7F9}">
      <dgm:prSet phldr="0" custT="1"/>
      <dgm:spPr/>
      <dgm:t>
        <a:bodyPr vert="horz" wrap="square"/>
        <a:lstStyle/>
        <a:p>
          <a:pPr>
            <a:lnSpc>
              <a:spcPts val="1500"/>
            </a:lnSpc>
            <a:spcBef>
              <a:spcPct val="0"/>
            </a:spcBef>
            <a:spcAft>
              <a:spcPts val="0"/>
            </a:spcAft>
          </a:pPr>
          <a:r>
            <a:rPr lang="es-ES" sz="1800" b="1" dirty="0">
              <a:latin typeface="Gayathri Thin" panose="00000403000000000000" charset="0"/>
              <a:cs typeface="Gayathri Thin" panose="00000403000000000000" charset="0"/>
            </a:rPr>
            <a:t>ടിൻഡേൽ</a:t>
          </a:r>
          <a:br>
            <a:rPr lang="es-ES" sz="1800" b="1" dirty="0"/>
          </a:br>
          <a:r>
            <a:rPr lang="es-ES" sz="1800" b="1" dirty="0"/>
            <a:t>(1494-1536)</a:t>
          </a:r>
          <a:endParaRPr sz="6500" dirty="0"/>
        </a:p>
      </dgm:t>
    </dgm:pt>
    <dgm:pt modelId="{23BCD7DB-DEB0-4D19-B64D-83EF2DE26B32}" type="parTrans" cxnId="{F3394A04-1CB6-4BFA-B13D-CCDBAC887D09}">
      <dgm:prSet/>
      <dgm:spPr/>
      <dgm:t>
        <a:bodyPr/>
        <a:lstStyle/>
        <a:p>
          <a:endParaRPr lang="es-ES" sz="1800" b="1"/>
        </a:p>
      </dgm:t>
    </dgm:pt>
    <dgm:pt modelId="{2F7813B7-444D-4548-B8C0-CB6DA752370F}" type="sibTrans" cxnId="{F3394A04-1CB6-4BFA-B13D-CCDBAC887D09}">
      <dgm:prSet/>
      <dgm:spPr/>
      <dgm:t>
        <a:bodyPr/>
        <a:lstStyle/>
        <a:p>
          <a:endParaRPr lang="es-ES" sz="1800" b="1"/>
        </a:p>
      </dgm:t>
    </dgm:pt>
    <dgm:pt modelId="{EE8B77DF-7B97-4237-BB88-513FC0792CCB}">
      <dgm:prSet phldr="0" custT="1"/>
      <dgm:spPr/>
      <dgm:t>
        <a:bodyPr vert="horz" wrap="square"/>
        <a:lstStyle/>
        <a:p>
          <a:pPr>
            <a:lnSpc>
              <a:spcPts val="1500"/>
            </a:lnSpc>
            <a:spcBef>
              <a:spcPct val="0"/>
            </a:spcBef>
            <a:spcAft>
              <a:spcPts val="0"/>
            </a:spcAft>
          </a:pPr>
          <a:r>
            <a:rPr lang="es-ES" sz="1800" b="1" dirty="0" err="1">
              <a:latin typeface="Gayathri Thin" panose="00000403000000000000" charset="0"/>
              <a:cs typeface="Gayathri Thin" panose="00000403000000000000" charset="0"/>
            </a:rPr>
            <a:t>ഹഗ്</a:t>
          </a:r>
          <a:r>
            <a:rPr lang="es-ES" sz="1800" b="1" dirty="0">
              <a:latin typeface="Gayathri Thin" panose="00000403000000000000" charset="0"/>
              <a:cs typeface="Gayathri Thin" panose="00000403000000000000" charset="0"/>
            </a:rPr>
            <a:t> </a:t>
          </a:r>
          <a:r>
            <a:rPr lang="es-ES" sz="1800" b="1" dirty="0" err="1">
              <a:latin typeface="Gayathri Thin" panose="00000403000000000000" charset="0"/>
              <a:cs typeface="Gayathri Thin" panose="00000403000000000000" charset="0"/>
            </a:rPr>
            <a:t>ലാറ്റിമ</a:t>
          </a:r>
          <a:r>
            <a:rPr lang="es-ES" sz="1800" b="1" dirty="0">
              <a:latin typeface="Gayathri Thin" panose="00000403000000000000" charset="0"/>
              <a:cs typeface="Gayathri Thin" panose="00000403000000000000" charset="0"/>
            </a:rPr>
            <a:t>ർ</a:t>
          </a:r>
          <a:br>
            <a:rPr lang="es-ES" sz="1800" b="1" dirty="0">
              <a:latin typeface="Gayathri Thin" panose="00000403000000000000" charset="0"/>
              <a:cs typeface="Gayathri Thin" panose="00000403000000000000" charset="0"/>
            </a:rPr>
          </a:br>
          <a:r>
            <a:rPr lang="es-ES" sz="1800" b="1" dirty="0"/>
            <a:t>(1490-1555)</a:t>
          </a:r>
          <a:endParaRPr sz="6500" dirty="0"/>
        </a:p>
      </dgm:t>
    </dgm:pt>
    <dgm:pt modelId="{674FBD2E-6A6A-4FDD-AB52-F427F92B3913}" type="parTrans" cxnId="{A9DEE4DC-322A-496D-9047-0EF7FF1D9DAC}">
      <dgm:prSet/>
      <dgm:spPr/>
      <dgm:t>
        <a:bodyPr/>
        <a:lstStyle/>
        <a:p>
          <a:endParaRPr lang="es-ES" sz="1800" b="1"/>
        </a:p>
      </dgm:t>
    </dgm:pt>
    <dgm:pt modelId="{03E9390C-0670-4ED8-8DCC-DAA19A73D7DB}" type="sibTrans" cxnId="{A9DEE4DC-322A-496D-9047-0EF7FF1D9D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394A04-1CB6-4BFA-B13D-CCDBAC887D09}" srcId="{60BFA1FE-B3A2-4826-9B36-D4B659D80B04}" destId="{8B18190E-7816-4CA4-9757-145C70DAF7F9}" srcOrd="2" destOrd="0" parTransId="{23BCD7DB-DEB0-4D19-B64D-83EF2DE26B32}" sibTransId="{2F7813B7-444D-4548-B8C0-CB6DA752370F}"/>
    <dgm:cxn modelId="{6B8F3B19-120A-409A-B901-F742895B27DE}" type="presOf" srcId="{8B18190E-7816-4CA4-9757-145C70DAF7F9}" destId="{06291D73-C102-4E1C-AAB2-D95348C8F051}" srcOrd="0" destOrd="0" presId="urn:microsoft.com/office/officeart/2008/layout/BendingPictureCaptionList"/>
    <dgm:cxn modelId="{D6C7FA38-F90D-4EA1-9909-4DD8018055C6}" srcId="{60BFA1FE-B3A2-4826-9B36-D4B659D80B04}" destId="{C10F45D4-E35F-4D70-8981-024D7A687282}" srcOrd="0" destOrd="0" parTransId="{1D05BDD4-2AAA-4A1F-8936-1EE084678040}" sibTransId="{1B590BE9-DEFD-44BA-9A72-E93D181D2A2D}"/>
    <dgm:cxn modelId="{FE1D683E-3116-467D-9783-EF53D159395D}" type="presOf" srcId="{EE8B77DF-7B97-4237-BB88-513FC0792CCB}" destId="{F4B06721-0D4E-4BF3-BB6F-5A0760752AA7}" srcOrd="0" destOrd="0" presId="urn:microsoft.com/office/officeart/2008/layout/BendingPictureCaptionList"/>
    <dgm:cxn modelId="{5339FC4C-A73C-4143-9C1E-8AABBDB0EE89}" type="presOf" srcId="{00473D00-D0E4-4F60-8613-1A7C9791BFBF}" destId="{18926815-FA2A-45B9-BFEB-FD38BD03D28D}" srcOrd="0" destOrd="0" presId="urn:microsoft.com/office/officeart/2008/layout/BendingPictureCaptionList"/>
    <dgm:cxn modelId="{EE1D0BAB-1C45-433A-BC86-00F1DD812F02}" type="presOf" srcId="{C10F45D4-E35F-4D70-8981-024D7A687282}" destId="{52711BE3-F2D6-4F38-92FF-F2A360127316}" srcOrd="0" destOrd="0" presId="urn:microsoft.com/office/officeart/2008/layout/BendingPictureCaptionList"/>
    <dgm:cxn modelId="{A60E21AE-5360-4CA7-B764-A1CD9172EA96}" type="presOf" srcId="{60BFA1FE-B3A2-4826-9B36-D4B659D80B04}" destId="{48A6A07B-5979-40E2-A4E8-D549ED21E442}" srcOrd="0" destOrd="0" presId="urn:microsoft.com/office/officeart/2008/layout/BendingPictureCaptionList"/>
    <dgm:cxn modelId="{A9DEE4DC-322A-496D-9047-0EF7FF1D9DAC}" srcId="{60BFA1FE-B3A2-4826-9B36-D4B659D80B04}" destId="{EE8B77DF-7B97-4237-BB88-513FC0792CCB}" srcOrd="3" destOrd="0" parTransId="{674FBD2E-6A6A-4FDD-AB52-F427F92B3913}" sibTransId="{03E9390C-0670-4ED8-8DCC-DAA19A73D7DB}"/>
    <dgm:cxn modelId="{85677EEF-A01D-482C-8121-17F0A1E2C319}" srcId="{60BFA1FE-B3A2-4826-9B36-D4B659D80B04}" destId="{00473D00-D0E4-4F60-8613-1A7C9791BFBF}" srcOrd="1" destOrd="0" parTransId="{4274994C-31D9-4C26-B541-D624E116579B}" sibTransId="{7933CE8E-03E7-47CF-A2EC-9B539198C82A}"/>
    <dgm:cxn modelId="{259176FD-A907-4158-8363-05056A0B4C34}" type="presParOf" srcId="{48A6A07B-5979-40E2-A4E8-D549ED21E442}" destId="{C511857F-F685-4A34-9475-C63855BAA04C}" srcOrd="0" destOrd="0" presId="urn:microsoft.com/office/officeart/2008/layout/BendingPictureCaptionList"/>
    <dgm:cxn modelId="{1939E224-5167-4416-AB3B-211A2240BD41}" type="presParOf" srcId="{C511857F-F685-4A34-9475-C63855BAA04C}" destId="{99DE8F0F-0928-40C1-9C7C-A3677AABBB8C}" srcOrd="0" destOrd="0" presId="urn:microsoft.com/office/officeart/2008/layout/BendingPictureCaptionList"/>
    <dgm:cxn modelId="{04583DA6-BC1B-46DC-8ABC-9C1F1435106A}" type="presParOf" srcId="{C511857F-F685-4A34-9475-C63855BAA04C}" destId="{52711BE3-F2D6-4F38-92FF-F2A360127316}" srcOrd="1" destOrd="0" presId="urn:microsoft.com/office/officeart/2008/layout/BendingPictureCaptionList"/>
    <dgm:cxn modelId="{E66C4BEE-8EFF-4579-9753-839542D6F4B6}" type="presParOf" srcId="{48A6A07B-5979-40E2-A4E8-D549ED21E442}" destId="{2B8B5F64-0B78-4B38-AD7E-B4A4185C2EDC}" srcOrd="1" destOrd="0" presId="urn:microsoft.com/office/officeart/2008/layout/BendingPictureCaptionList"/>
    <dgm:cxn modelId="{52E44856-5B14-421E-BB14-FDED640C334F}" type="presParOf" srcId="{48A6A07B-5979-40E2-A4E8-D549ED21E442}" destId="{64793605-8C8C-4CE1-8687-7BA3199194B7}" srcOrd="2" destOrd="0" presId="urn:microsoft.com/office/officeart/2008/layout/BendingPictureCaptionList"/>
    <dgm:cxn modelId="{72C7BA7A-BC2F-48A3-86E7-061DFCBF61D0}" type="presParOf" srcId="{64793605-8C8C-4CE1-8687-7BA3199194B7}" destId="{D7B027DD-5D6B-42FF-92CD-D169AF3F083F}" srcOrd="0" destOrd="0" presId="urn:microsoft.com/office/officeart/2008/layout/BendingPictureCaptionList"/>
    <dgm:cxn modelId="{C9F0A3B2-59F3-428C-8502-79F672D7AF3B}" type="presParOf" srcId="{64793605-8C8C-4CE1-8687-7BA3199194B7}" destId="{18926815-FA2A-45B9-BFEB-FD38BD03D28D}" srcOrd="1" destOrd="0" presId="urn:microsoft.com/office/officeart/2008/layout/BendingPictureCaptionList"/>
    <dgm:cxn modelId="{02EBDA1F-48A6-4B13-A8EE-6DFBCE35EC4F}" type="presParOf" srcId="{48A6A07B-5979-40E2-A4E8-D549ED21E442}" destId="{A8F311A3-1537-4A9B-9036-C8CD268E5CD8}" srcOrd="3" destOrd="0" presId="urn:microsoft.com/office/officeart/2008/layout/BendingPictureCaptionList"/>
    <dgm:cxn modelId="{BEA541D4-5297-4E1A-90AF-31AEE27063E9}" type="presParOf" srcId="{48A6A07B-5979-40E2-A4E8-D549ED21E442}" destId="{B7F8E966-920F-496B-B53C-08BEDDEF90F8}" srcOrd="4" destOrd="0" presId="urn:microsoft.com/office/officeart/2008/layout/BendingPictureCaptionList"/>
    <dgm:cxn modelId="{70A942A4-98B0-44EC-8348-A020357CCCC1}" type="presParOf" srcId="{B7F8E966-920F-496B-B53C-08BEDDEF90F8}" destId="{CE2D8485-1B30-4337-9CFB-46132244F35B}" srcOrd="0" destOrd="0" presId="urn:microsoft.com/office/officeart/2008/layout/BendingPictureCaptionList"/>
    <dgm:cxn modelId="{14CF3DBE-C679-4037-B6FB-90877EA39EBF}" type="presParOf" srcId="{B7F8E966-920F-496B-B53C-08BEDDEF90F8}" destId="{06291D73-C102-4E1C-AAB2-D95348C8F051}" srcOrd="1" destOrd="0" presId="urn:microsoft.com/office/officeart/2008/layout/BendingPictureCaptionList"/>
    <dgm:cxn modelId="{EA41135F-59BA-4F42-BBA5-B54CDECAA053}" type="presParOf" srcId="{48A6A07B-5979-40E2-A4E8-D549ED21E442}" destId="{D78F7D76-888F-4026-A151-84BFB894CFF0}" srcOrd="5" destOrd="0" presId="urn:microsoft.com/office/officeart/2008/layout/BendingPictureCaptionList"/>
    <dgm:cxn modelId="{8FDC6E35-6E6F-44E2-BE20-743DA323132E}" type="presParOf" srcId="{48A6A07B-5979-40E2-A4E8-D549ED21E442}" destId="{172FEBF2-DC2B-4A3E-B922-533FAD9B63CE}" srcOrd="6" destOrd="0" presId="urn:microsoft.com/office/officeart/2008/layout/BendingPictureCaptionList"/>
    <dgm:cxn modelId="{4E5B9718-59D6-450F-8F98-B72F1AF9AA36}" type="presParOf" srcId="{172FEBF2-DC2B-4A3E-B922-533FAD9B63CE}" destId="{C541C09D-0B05-445C-87E4-F493E7C50EDC}" srcOrd="0" destOrd="0" presId="urn:microsoft.com/office/officeart/2008/layout/BendingPictureCaptionList"/>
    <dgm:cxn modelId="{661EA0C5-B402-4723-9857-4ADB4351B902}"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bwMode="white">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പീഡനത്തിൻ്റെ കാലഘട്ടം മൂന്ന് വ്യത്യസ്ത രീതികളിൽ വിവരിച്ചിരിക്കുന്നു </a:t>
          </a:r>
        </a:p>
      </dsp:txBody>
      <dsp:txXfrm>
        <a:off x="0" y="0"/>
        <a:ext cx="11563351" cy="421293"/>
      </dsp:txXfrm>
    </dsp:sp>
    <dsp:sp modelId="{C79F36DD-367E-48FC-AAE4-1EF5EF6924C1}">
      <dsp:nvSpPr>
        <dsp:cNvPr id="0" name=""/>
        <dsp:cNvSpPr/>
      </dsp:nvSpPr>
      <dsp:spPr bwMode="white">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s-ES" sz="2000" b="1" kern="1200" dirty="0">
              <a:latin typeface="Gayathri Thin" panose="00000403000000000000" charset="0"/>
              <a:cs typeface="Gayathri Thin" panose="00000403000000000000" charset="0"/>
            </a:rPr>
            <a:t>“</a:t>
          </a:r>
          <a:r>
            <a:rPr lang="en-US" sz="2000" b="1" kern="1200" dirty="0">
              <a:latin typeface="Gayathri Thin" panose="00000403000000000000" charset="0"/>
              <a:cs typeface="Gayathri Thin" panose="00000403000000000000" charset="0"/>
            </a:rPr>
            <a:t>കാലവും കാലങ്ങളും കാലാംശവും” (ദാ . 7:25; 12:7; വെളി . 12:14)</a:t>
          </a:r>
          <a:endParaRPr lang="es-ES" sz="2000" b="1" kern="1200" dirty="0">
            <a:latin typeface="Gayathri Thin" panose="00000403000000000000" charset="0"/>
            <a:cs typeface="Gayathri Thin" panose="00000403000000000000" charset="0"/>
          </a:endParaRPr>
        </a:p>
      </dsp:txBody>
      <dsp:txXfrm>
        <a:off x="5646" y="421293"/>
        <a:ext cx="3850686" cy="884716"/>
      </dsp:txXfrm>
    </dsp:sp>
    <dsp:sp modelId="{0D41D79C-4686-4CFA-A525-A81906097B4F}">
      <dsp:nvSpPr>
        <dsp:cNvPr id="0" name=""/>
        <dsp:cNvSpPr/>
      </dsp:nvSpPr>
      <dsp:spPr bwMode="white">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latin typeface="Gayathri Thin" panose="00000403000000000000" charset="0"/>
              <a:cs typeface="Gayathri Thin" panose="00000403000000000000" charset="0"/>
            </a:rPr>
            <a:t>1,260 ദിവസം  (വെളി . 11:3; 12:6</a:t>
          </a:r>
          <a:r>
            <a:rPr lang="es-ES" sz="2000" b="1" kern="1200" dirty="0">
              <a:latin typeface="Gayathri Thin" panose="00000403000000000000" charset="0"/>
              <a:cs typeface="Gayathri Thin" panose="00000403000000000000" charset="0"/>
            </a:rPr>
            <a:t>)</a:t>
          </a:r>
          <a:endParaRPr sz="6500" kern="1200">
            <a:latin typeface="Gayathri Thin" panose="00000403000000000000" charset="0"/>
            <a:cs typeface="Gayathri Thin" panose="00000403000000000000" charset="0"/>
          </a:endParaRPr>
        </a:p>
      </dsp:txBody>
      <dsp:txXfrm>
        <a:off x="3856332" y="421293"/>
        <a:ext cx="3850686" cy="884716"/>
      </dsp:txXfrm>
    </dsp:sp>
    <dsp:sp modelId="{C2185AB6-850E-4C8A-9A47-077E9ECA82E6}">
      <dsp:nvSpPr>
        <dsp:cNvPr id="0" name=""/>
        <dsp:cNvSpPr/>
      </dsp:nvSpPr>
      <dsp:spPr bwMode="white">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latin typeface="Gayathri Thin" panose="00000403000000000000" charset="0"/>
              <a:cs typeface="Gayathri Thin" panose="00000403000000000000" charset="0"/>
            </a:rPr>
            <a:t>42 മാസം (വെളി . 11:2; 13:5</a:t>
          </a:r>
          <a:r>
            <a:rPr lang="es-ES" sz="2000" b="1" kern="1200" dirty="0">
              <a:latin typeface="Gayathri Thin" panose="00000403000000000000" charset="0"/>
              <a:cs typeface="Gayathri Thin" panose="00000403000000000000" charset="0"/>
            </a:rPr>
            <a:t>)</a:t>
          </a:r>
          <a:endParaRPr sz="6500" kern="1200">
            <a:latin typeface="Gayathri Thin" panose="00000403000000000000" charset="0"/>
            <a:cs typeface="Gayathri Thin" panose="00000403000000000000" charset="0"/>
          </a:endParaRP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bwMode="white">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42 മാസം </a:t>
          </a:r>
        </a:p>
      </dsp:txBody>
      <dsp:txXfrm>
        <a:off x="648" y="31731"/>
        <a:ext cx="859866" cy="716552"/>
      </dsp:txXfrm>
    </dsp:sp>
    <dsp:sp modelId="{36C2B9E6-EE9D-4AB3-B46F-F76D958323FA}">
      <dsp:nvSpPr>
        <dsp:cNvPr id="0" name=""/>
        <dsp:cNvSpPr/>
      </dsp:nvSpPr>
      <dsp:spPr bwMode="white">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bwMode="white">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30 </a:t>
          </a:r>
          <a:r>
            <a:rPr lang="es-ES" sz="18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 </a:t>
          </a:r>
        </a:p>
      </dsp:txBody>
      <dsp:txXfrm>
        <a:off x="1498879" y="31731"/>
        <a:ext cx="859866" cy="716552"/>
      </dsp:txXfrm>
    </dsp:sp>
    <dsp:sp modelId="{139553DC-D759-44FF-82B1-B9B79888A920}">
      <dsp:nvSpPr>
        <dsp:cNvPr id="0" name=""/>
        <dsp:cNvSpPr/>
      </dsp:nvSpPr>
      <dsp:spPr bwMode="white">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bwMode="white">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1.260 </a:t>
          </a:r>
          <a:r>
            <a:rPr lang="es-ES" sz="18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 </a:t>
          </a: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bwMode="white">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t>1 </a:t>
          </a:r>
          <a:r>
            <a:rPr lang="es-ES" sz="1400" b="1" kern="1200" dirty="0">
              <a:latin typeface="Gayathri Thin" panose="00000403000000000000" charset="0"/>
              <a:cs typeface="Gayathri Thin" panose="00000403000000000000" charset="0"/>
              <a:sym typeface="+mn-ea"/>
            </a:rPr>
            <a:t>വർഷം</a:t>
          </a:r>
          <a:endParaRPr lang="es-ES" sz="1400" b="1" kern="1200" dirty="0"/>
        </a:p>
      </dsp:txBody>
      <dsp:txXfrm>
        <a:off x="2397" y="75976"/>
        <a:ext cx="666126" cy="555103"/>
      </dsp:txXfrm>
    </dsp:sp>
    <dsp:sp modelId="{1F3D8E08-9400-4177-8A82-9C989EECC9D0}">
      <dsp:nvSpPr>
        <dsp:cNvPr id="0" name=""/>
        <dsp:cNvSpPr/>
      </dsp:nvSpPr>
      <dsp:spPr bwMode="white">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bwMode="white">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t>2 </a:t>
          </a:r>
          <a:r>
            <a:rPr lang="es-ES" sz="1400" b="1" kern="1200" dirty="0">
              <a:latin typeface="Gayathri Thin" panose="00000403000000000000" charset="0"/>
              <a:cs typeface="Gayathri Thin" panose="00000403000000000000" charset="0"/>
              <a:sym typeface="+mn-ea"/>
            </a:rPr>
            <a:t>വർഷം</a:t>
          </a:r>
          <a:endParaRPr lang="es-ES" sz="1400" b="1" kern="1200" dirty="0"/>
        </a:p>
      </dsp:txBody>
      <dsp:txXfrm>
        <a:off x="1163056" y="75976"/>
        <a:ext cx="666126" cy="555103"/>
      </dsp:txXfrm>
    </dsp:sp>
    <dsp:sp modelId="{C2F09C63-8D61-4D51-B0EC-A447BB615EAB}">
      <dsp:nvSpPr>
        <dsp:cNvPr id="0" name=""/>
        <dsp:cNvSpPr/>
      </dsp:nvSpPr>
      <dsp:spPr bwMode="white">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bwMode="white">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t>½ </a:t>
          </a:r>
          <a:r>
            <a:rPr lang="es-ES" sz="1400" b="1" kern="1200" dirty="0">
              <a:latin typeface="Gayathri Thin" panose="00000403000000000000" charset="0"/>
              <a:cs typeface="Gayathri Thin" panose="00000403000000000000" charset="0"/>
            </a:rPr>
            <a:t>വർഷം"</a:t>
          </a:r>
        </a:p>
      </dsp:txBody>
      <dsp:txXfrm>
        <a:off x="2323715" y="75976"/>
        <a:ext cx="666126" cy="555103"/>
      </dsp:txXfrm>
    </dsp:sp>
    <dsp:sp modelId="{92A54B3A-4865-4431-BE41-04CF71767210}">
      <dsp:nvSpPr>
        <dsp:cNvPr id="0" name=""/>
        <dsp:cNvSpPr/>
      </dsp:nvSpPr>
      <dsp:spPr bwMode="white">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bwMode="white">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t>3 ½ </a:t>
          </a:r>
          <a:r>
            <a:rPr lang="es-ES" sz="1200" b="1" kern="1200" dirty="0">
              <a:latin typeface="Gayathri Thin" panose="00000403000000000000" charset="0"/>
              <a:cs typeface="Gayathri Thin" panose="00000403000000000000" charset="0"/>
              <a:sym typeface="+mn-ea"/>
            </a:rPr>
            <a:t>വർഷം</a:t>
          </a:r>
          <a:endParaRPr lang="es-ES" sz="12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bwMode="white">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s-ES" sz="1600" b="1" kern="1200" dirty="0"/>
            <a:t>12 </a:t>
          </a:r>
          <a:r>
            <a:rPr lang="es-ES" sz="1400" b="1" kern="1200" dirty="0">
              <a:latin typeface="Gayathri Thin" panose="00000403000000000000" charset="0"/>
              <a:cs typeface="Gayathri Thin" panose="00000403000000000000" charset="0"/>
            </a:rPr>
            <a:t>മാസം </a:t>
          </a:r>
        </a:p>
      </dsp:txBody>
      <dsp:txXfrm>
        <a:off x="2397" y="75976"/>
        <a:ext cx="666126" cy="555103"/>
      </dsp:txXfrm>
    </dsp:sp>
    <dsp:sp modelId="{1F3D8E08-9400-4177-8A82-9C989EECC9D0}">
      <dsp:nvSpPr>
        <dsp:cNvPr id="0" name=""/>
        <dsp:cNvSpPr/>
      </dsp:nvSpPr>
      <dsp:spPr bwMode="white">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bwMode="white">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s-ES" sz="1600" b="1" kern="1200" dirty="0"/>
            <a:t>24 </a:t>
          </a:r>
          <a:r>
            <a:rPr lang="es-ES" sz="1400" b="1" kern="1200" dirty="0">
              <a:latin typeface="Gayathri Thin" panose="00000403000000000000" charset="0"/>
              <a:cs typeface="Gayathri Thin" panose="00000403000000000000" charset="0"/>
            </a:rPr>
            <a:t>മാസം </a:t>
          </a:r>
        </a:p>
      </dsp:txBody>
      <dsp:txXfrm>
        <a:off x="1163056" y="75976"/>
        <a:ext cx="666126" cy="555103"/>
      </dsp:txXfrm>
    </dsp:sp>
    <dsp:sp modelId="{C2F09C63-8D61-4D51-B0EC-A447BB615EAB}">
      <dsp:nvSpPr>
        <dsp:cNvPr id="0" name=""/>
        <dsp:cNvSpPr/>
      </dsp:nvSpPr>
      <dsp:spPr bwMode="white">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bwMode="white">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s-ES" sz="1600" b="1" kern="1200" dirty="0"/>
            <a:t>6 </a:t>
          </a:r>
          <a:r>
            <a:rPr lang="es-ES" sz="1400" b="1" kern="1200" dirty="0">
              <a:latin typeface="Gayathri Thin" panose="00000403000000000000" charset="0"/>
              <a:cs typeface="Gayathri Thin" panose="00000403000000000000" charset="0"/>
            </a:rPr>
            <a:t>മാസം </a:t>
          </a:r>
        </a:p>
      </dsp:txBody>
      <dsp:txXfrm>
        <a:off x="2323715" y="75976"/>
        <a:ext cx="666126" cy="555103"/>
      </dsp:txXfrm>
    </dsp:sp>
    <dsp:sp modelId="{92A54B3A-4865-4431-BE41-04CF71767210}">
      <dsp:nvSpPr>
        <dsp:cNvPr id="0" name=""/>
        <dsp:cNvSpPr/>
      </dsp:nvSpPr>
      <dsp:spPr bwMode="white">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bwMode="white">
        <a:xfrm>
          <a:off x="3484374" y="75976"/>
          <a:ext cx="666126" cy="666126"/>
        </a:xfrm>
        <a:prstGeom prst="foldedCorner">
          <a:avLst/>
        </a:prstGeom>
        <a:gradFill rotWithShape="0">
          <a:gsLst>
            <a:gs pos="0">
              <a:schemeClr val="accent5">
                <a:hueOff val="6704184"/>
                <a:satOff val="-33333"/>
                <a:lumOff val="-2937"/>
                <a:alphaOff val="0"/>
                <a:tint val="10000"/>
                <a:satMod val="300000"/>
              </a:schemeClr>
            </a:gs>
            <a:gs pos="34000">
              <a:schemeClr val="accent5">
                <a:hueOff val="6704184"/>
                <a:satOff val="-33333"/>
                <a:lumOff val="-2937"/>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s-ES" sz="1600" b="1" kern="1200" dirty="0"/>
            <a:t>42 </a:t>
          </a:r>
          <a:r>
            <a:rPr lang="es-ES" sz="1400" b="1" kern="1200" dirty="0">
              <a:latin typeface="Gayathri Thin" panose="00000403000000000000" charset="0"/>
              <a:cs typeface="Gayathri Thin" panose="00000403000000000000" charset="0"/>
            </a:rPr>
            <a:t>മാസം </a:t>
          </a: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bwMode="white">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es-E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മാസം </a:t>
          </a:r>
        </a:p>
      </dsp:txBody>
      <dsp:txXfrm>
        <a:off x="70023" y="469"/>
        <a:ext cx="924555" cy="529762"/>
      </dsp:txXfrm>
    </dsp:sp>
    <dsp:sp modelId="{36C2B9E6-EE9D-4AB3-B46F-F76D958323FA}">
      <dsp:nvSpPr>
        <dsp:cNvPr id="0" name=""/>
        <dsp:cNvSpPr/>
      </dsp:nvSpPr>
      <dsp:spPr bwMode="white">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bwMode="white">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es-ES" sz="14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a:t>
          </a:r>
          <a:r>
            <a:rPr lang="es-ES" sz="18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 </a:t>
          </a:r>
        </a:p>
      </dsp:txBody>
      <dsp:txXfrm>
        <a:off x="1466534" y="469"/>
        <a:ext cx="924555" cy="529762"/>
      </dsp:txXfrm>
    </dsp:sp>
    <dsp:sp modelId="{139553DC-D759-44FF-82B1-B9B79888A920}">
      <dsp:nvSpPr>
        <dsp:cNvPr id="0" name=""/>
        <dsp:cNvSpPr/>
      </dsp:nvSpPr>
      <dsp:spPr bwMode="white">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bwMode="white">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es-ES" sz="14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ദിവസം </a:t>
          </a: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bwMode="white">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100000"/>
            </a:lnSpc>
            <a:spcBef>
              <a:spcPct val="0"/>
            </a:spcBef>
            <a:spcAft>
              <a:spcPct val="15000"/>
            </a:spcAft>
            <a:buChar char="•"/>
          </a:pPr>
          <a:r>
            <a:rPr lang="en-US" sz="1700" b="1" kern="1200" dirty="0">
              <a:latin typeface="Gayathri Thin" panose="00000403000000000000" charset="0"/>
              <a:cs typeface="Gayathri Thin" panose="00000403000000000000" charset="0"/>
            </a:rPr>
            <a:t>ആരിയനിസം സ്വീകരിച്ച മൂന്ന് ഗോത്രങ്ങൾ പരാജയപ്പെട്ടപ്പോൾ റോമൻ സഭയ്ക്ക് രാഷ്ട്രീയ അധികാരം ലഭിച്ചു: (ഹെരുലി, വാൻഡലുകൾ, ഓസ്ട്രോഗോത്തുകൾ)</a:t>
          </a:r>
        </a:p>
      </dsp:txBody>
      <dsp:txXfrm>
        <a:off x="66346" y="58691"/>
        <a:ext cx="2288236" cy="2505333"/>
      </dsp:txXfrm>
    </dsp:sp>
    <dsp:sp modelId="{4C0C64CF-FC34-4BE6-81FC-72164C65F805}">
      <dsp:nvSpPr>
        <dsp:cNvPr id="0" name=""/>
        <dsp:cNvSpPr/>
      </dsp:nvSpPr>
      <dsp:spPr bwMode="white">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100000"/>
            </a:lnSpc>
            <a:spcBef>
              <a:spcPct val="0"/>
            </a:spcBef>
            <a:spcAft>
              <a:spcPct val="35000"/>
            </a:spcAft>
            <a:buNone/>
          </a:pPr>
          <a:r>
            <a:rPr lang="es-ES" sz="20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വർഷം</a:t>
          </a:r>
          <a:r>
            <a:rPr lang="es-ES" sz="20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s-ES" sz="2000" kern="1200" dirty="0">
              <a:effectLst>
                <a:outerShdw blurRad="38100" dist="38100" dir="2700000" algn="tl">
                  <a:srgbClr val="000000">
                    <a:alpha val="43137"/>
                  </a:srgbClr>
                </a:outerShdw>
              </a:effectLst>
            </a:rPr>
            <a:t> 538</a:t>
          </a:r>
          <a:endParaRPr sz="2000" kern="1200" dirty="0"/>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bwMode="white">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100000"/>
            </a:lnSpc>
            <a:spcBef>
              <a:spcPct val="0"/>
            </a:spcBef>
            <a:spcAft>
              <a:spcPct val="15000"/>
            </a:spcAft>
            <a:buChar char="•"/>
          </a:pPr>
          <a:r>
            <a:rPr lang="en-US" sz="1700" b="1" kern="1200" dirty="0">
              <a:latin typeface="Gayathri Thin" panose="00000403000000000000" charset="0"/>
              <a:cs typeface="Gayathri Thin" panose="00000403000000000000" charset="0"/>
            </a:rPr>
            <a:t>നെപ്പോളിയൻ്റെ ആജ്ഞ പ്രകാരം ഫ്രഞ്ച് ജനറൽ ബെർത്തിയർ, റോമൻ സഭയുടെ ആധിപത്യം അവസാനിപ്പിച്ച് മാർപ്പാപ്പയെ തടവിലാക്കി</a:t>
          </a:r>
        </a:p>
      </dsp:txBody>
      <dsp:txXfrm>
        <a:off x="2674771" y="58691"/>
        <a:ext cx="2288236" cy="2505333"/>
      </dsp:txXfrm>
    </dsp:sp>
    <dsp:sp modelId="{C84E6F35-AD65-462C-B7D8-44C63EF63069}">
      <dsp:nvSpPr>
        <dsp:cNvPr id="0" name=""/>
        <dsp:cNvSpPr/>
      </dsp:nvSpPr>
      <dsp:spPr bwMode="white">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100000"/>
            </a:lnSpc>
            <a:spcBef>
              <a:spcPct val="0"/>
            </a:spcBef>
            <a:spcAft>
              <a:spcPct val="35000"/>
            </a:spcAft>
            <a:buNone/>
          </a:pPr>
          <a:r>
            <a:rPr lang="es-ES" sz="20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വർഷം</a:t>
          </a:r>
          <a:r>
            <a:rPr lang="es-ES" sz="20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s-ES" sz="2000" kern="1200" dirty="0">
              <a:effectLst>
                <a:outerShdw blurRad="38100" dist="38100" dir="2700000" algn="tl">
                  <a:srgbClr val="000000">
                    <a:alpha val="43137"/>
                  </a:srgbClr>
                </a:outerShdw>
              </a:effectLst>
            </a:rPr>
            <a:t> 1798</a:t>
          </a:r>
          <a:endParaRPr sz="2000" kern="1200" dirty="0"/>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bwMode="white">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100000"/>
            </a:lnSpc>
            <a:spcBef>
              <a:spcPct val="0"/>
            </a:spcBef>
            <a:spcAft>
              <a:spcPct val="35000"/>
            </a:spcAft>
            <a:buNone/>
          </a:pPr>
          <a:r>
            <a:rPr sz="1800" b="1" kern="1200" dirty="0">
              <a:latin typeface="Gayathri Thin" panose="00000403000000000000" charset="0"/>
              <a:cs typeface="Gayathri Thin" panose="00000403000000000000" charset="0"/>
            </a:rPr>
            <a:t>അവരുടെ സ്വന്തം ഭാഷയിൽ ആദ്യമായി ബൈബിൾ ലഭ്യമായത് അവർക്കായിരുന്നു (അതുവരെ അത് ലാറ്റിൻ, ഗ്രീക്ക് അല്ലെങ്കിൽ ഹീബ്രു ഭാഷകളിൽ മാത്രമേ ലഭ്യമായിരുന്നുള്ളൂ).</a:t>
          </a: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bwMode="white">
        <a:xfrm>
          <a:off x="7034578"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100000"/>
            </a:lnSpc>
            <a:spcBef>
              <a:spcPct val="0"/>
            </a:spcBef>
            <a:spcAft>
              <a:spcPct val="35000"/>
            </a:spcAft>
            <a:buNone/>
          </a:pPr>
          <a:r>
            <a:rPr sz="1800" b="1" kern="1200" dirty="0">
              <a:latin typeface="Gayathri Thin" panose="00000403000000000000" charset="0"/>
              <a:cs typeface="Gayathri Thin" panose="00000403000000000000" charset="0"/>
            </a:rPr>
            <a:t>വിലക്കപ്പെട്ട ഗ്രന്ഥമായതിനാൽ, തങ്ങളെ ഉപരോധിച്ച പാപ്പിസ്റ്റുകളിൽ നിന്ന് അവർ അത് ഗുഹകളിൽ പകർത്തി.</a:t>
          </a:r>
        </a:p>
      </dsp:txBody>
      <dsp:txXfrm>
        <a:off x="7034578"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bwMode="white">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4770" rIns="64770" bIns="64770" numCol="1" spcCol="1270" anchor="ctr" anchorCtr="0">
          <a:noAutofit/>
        </a:bodyPr>
        <a:lstStyle/>
        <a:p>
          <a:pPr marL="0" lvl="0" indent="0" algn="l" defTabSz="755650">
            <a:lnSpc>
              <a:spcPct val="100000"/>
            </a:lnSpc>
            <a:spcBef>
              <a:spcPct val="0"/>
            </a:spcBef>
            <a:spcAft>
              <a:spcPct val="35000"/>
            </a:spcAft>
            <a:buNone/>
          </a:pPr>
          <a:r>
            <a:rPr sz="1700" b="1" kern="1200" dirty="0">
              <a:latin typeface="Gayathri Thin" panose="00000403000000000000" charset="0"/>
              <a:cs typeface="Gayathri Thin" panose="00000403000000000000" charset="0"/>
            </a:rPr>
            <a:t>അവർ എല്ലായ്‌പ്പോഴും ബൈബിൾ ഭാഗങ്ങൾ തങ്ങളോടൊപ്പം കൊണ്ടുപോയി, അത് അവസരോചിതമായ നിമിഷങ്ങളിൽ, അവർ മറ്റുള്ളവരുമായി പങ്കുവെച്ചു, അവർക്ക് കർത്താവിൽ പ്രത്യാശയും പ്രോത്സാഹനവും നൽകി.</a:t>
          </a: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bwMode="white">
        <a:xfrm>
          <a:off x="7034578"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100000"/>
            </a:lnSpc>
            <a:spcBef>
              <a:spcPct val="0"/>
            </a:spcBef>
            <a:spcAft>
              <a:spcPct val="35000"/>
            </a:spcAft>
            <a:buNone/>
          </a:pPr>
          <a:r>
            <a:rPr sz="1800" b="1" kern="1200" dirty="0">
              <a:latin typeface="Gayathri Thin" panose="00000403000000000000" charset="0"/>
              <a:cs typeface="Gayathri Thin" panose="00000403000000000000" charset="0"/>
            </a:rPr>
            <a:t>നൂറ്റാണ്ടുകളായി അവർക്കറിയാവുന്ന ബൈബിൾ സത്യങ്ങൾ അവർ സംരക്ഷിച്ചു. അവർ വിശ്വസ്തതയ്ക്കും ഭക്തിക്കും പേരുകേട്ടവരായിരുന്നു.</a:t>
          </a:r>
        </a:p>
      </dsp:txBody>
      <dsp:txXfrm>
        <a:off x="7034578"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bwMode="white">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100000"/>
            </a:lnSpc>
            <a:spcBef>
              <a:spcPct val="0"/>
            </a:spcBef>
            <a:spcAft>
              <a:spcPct val="35000"/>
            </a:spcAft>
            <a:buNone/>
          </a:pPr>
          <a:r>
            <a:rPr sz="1800" b="1" kern="1200" dirty="0">
              <a:latin typeface="Gayathri Thin" panose="00000403000000000000" charset="0"/>
              <a:cs typeface="Gayathri Thin" panose="00000403000000000000" charset="0"/>
            </a:rPr>
            <a:t>ഫ്രാൻസിൻറെ തെക്ക് ഭാഗത്തും ഇറ്റലിയുടെ വടക്ക് ഭാഗത്തുള്ള പീഡ്മോണ്ടിലും മുഴുവൻ ഗ്രാമങ്ങളും പരിവർത്തനം ചെയ്യപ്പെട്ടു.</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bwMode="white">
        <a:xfrm>
          <a:off x="7034578"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100000"/>
            </a:lnSpc>
            <a:spcBef>
              <a:spcPct val="0"/>
            </a:spcBef>
            <a:spcAft>
              <a:spcPct val="35000"/>
            </a:spcAft>
            <a:buNone/>
          </a:pPr>
          <a:r>
            <a:rPr sz="1800" b="1" kern="1200" dirty="0">
              <a:latin typeface="Gayathri Thin" panose="00000403000000000000" charset="0"/>
              <a:cs typeface="Gayathri Thin" panose="00000403000000000000" charset="0"/>
            </a:rPr>
            <a:t>ഈ ഗ്രാമങ്ങളിൽ ഭൂരിഭാഗവും  പാപ്പാത്വം  നിലംപരിശാക്കി, അതിലെ നിവാസികൾ കൂട്ടക്കൊല ചെയ്യപ്പെട്ടു.</a:t>
          </a:r>
        </a:p>
      </dsp:txBody>
      <dsp:txXfrm>
        <a:off x="7034578"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അവർ ക്രിസ്തുവിൻറെ വാഗ്ദാനങ്ങളിൽ വിശ്വസിച്ചു</a:t>
          </a: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പരീക്ഷണങ്ങളെ അതിജീവിക്കാൻ അവർക്ക് ക്രിസ്തുവിൻ്റെ ശക്തി മതിയായിരുന്നു</a:t>
          </a: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latin typeface="Gayathri Thin" panose="00000403000000000000" charset="0"/>
              <a:cs typeface="Gayathri Thin" panose="00000403000000000000" charset="0"/>
            </a:rPr>
            <a:t>ക്രിസ്തുവിൻ്റെ സഹനങ്ങളിൽ പങ്കുചേരുന്നതിൽ അവർ സന്തോഷം കണ്ടെത്തി</a:t>
          </a: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അവൻ്റെ വിശ്വസ്തത ലോകത്തിന് ശക്തമായ ഒരു സാക്ഷ്യമായിരുന്നു</a:t>
          </a: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അവർ വർത്തമാനകാലത്തിനപ്പുറം മഹത്തായ ഭാവിയിലേക്ക് നോക്കി</a:t>
          </a: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മരണം തോറ്റ ശത്രുവാണെന്ന് അവർക്കറിയാമായിരുന്നു</a:t>
          </a: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ദൈവവചനത്തിലെ വാഗ്ദാനങ്ങൾ അവർ മുറുകെപ്പിടിച്ചു</a:t>
          </a: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bwMode="white">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500"/>
            </a:lnSpc>
            <a:spcBef>
              <a:spcPct val="0"/>
            </a:spcBef>
            <a:spcAft>
              <a:spcPts val="0"/>
            </a:spcAft>
            <a:buNone/>
          </a:pPr>
          <a:r>
            <a:rPr lang="es-ES" sz="1800" b="1" kern="1200" dirty="0" err="1">
              <a:latin typeface="Gayathri Thin" panose="00000403000000000000" charset="0"/>
              <a:cs typeface="Gayathri Thin" panose="00000403000000000000" charset="0"/>
            </a:rPr>
            <a:t>ജോ</a:t>
          </a:r>
          <a:r>
            <a:rPr lang="es-ES" sz="1800" b="1" kern="1200" dirty="0">
              <a:latin typeface="Gayathri Thin" panose="00000403000000000000" charset="0"/>
              <a:cs typeface="Gayathri Thin" panose="00000403000000000000" charset="0"/>
            </a:rPr>
            <a:t>ൺ </a:t>
          </a:r>
          <a:r>
            <a:rPr lang="es-ES" sz="1800" b="1" kern="1200" dirty="0" err="1">
              <a:latin typeface="Gayathri Thin" panose="00000403000000000000" charset="0"/>
              <a:cs typeface="Gayathri Thin" panose="00000403000000000000" charset="0"/>
            </a:rPr>
            <a:t>ഹസ്</a:t>
          </a:r>
          <a:r>
            <a:rPr lang="es-ES" sz="1800" b="1" kern="1200" dirty="0">
              <a:latin typeface="Gayathri Thin" panose="00000403000000000000" charset="0"/>
              <a:cs typeface="Gayathri Thin" panose="00000403000000000000" charset="0"/>
            </a:rPr>
            <a:t> </a:t>
          </a:r>
          <a:r>
            <a:rPr lang="es-ES" sz="1800" b="1" kern="1200" dirty="0"/>
            <a:t>(1370-1415)</a:t>
          </a:r>
          <a:endParaRPr sz="6500" kern="1200" dirty="0"/>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bwMode="white">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60000"/>
            </a:lnSpc>
            <a:spcBef>
              <a:spcPct val="0"/>
            </a:spcBef>
            <a:spcAft>
              <a:spcPct val="35000"/>
            </a:spcAft>
            <a:buNone/>
          </a:pPr>
          <a:r>
            <a:rPr lang="es-ES" sz="1800" b="1" kern="1200" dirty="0" err="1">
              <a:latin typeface="Gayathri Thin" panose="00000403000000000000" charset="0"/>
              <a:cs typeface="Gayathri Thin" panose="00000403000000000000" charset="0"/>
            </a:rPr>
            <a:t>ജെറോം</a:t>
          </a:r>
          <a:br>
            <a:rPr lang="es-ES" sz="1800" b="1" kern="1200" dirty="0">
              <a:latin typeface="Gayathri Thin" panose="00000403000000000000" charset="0"/>
              <a:cs typeface="Gayathri Thin" panose="00000403000000000000" charset="0"/>
            </a:rPr>
          </a:br>
          <a:r>
            <a:rPr lang="es-ES" sz="1800" b="1" kern="1200" dirty="0"/>
            <a:t>(1360-1416)</a:t>
          </a:r>
          <a:endParaRPr sz="6500" kern="1200" dirty="0"/>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bwMode="white">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500"/>
            </a:lnSpc>
            <a:spcBef>
              <a:spcPct val="0"/>
            </a:spcBef>
            <a:spcAft>
              <a:spcPts val="0"/>
            </a:spcAft>
            <a:buNone/>
          </a:pPr>
          <a:r>
            <a:rPr lang="es-ES" sz="1800" b="1" kern="1200" dirty="0">
              <a:latin typeface="Gayathri Thin" panose="00000403000000000000" charset="0"/>
              <a:cs typeface="Gayathri Thin" panose="00000403000000000000" charset="0"/>
            </a:rPr>
            <a:t>ടിൻഡേൽ</a:t>
          </a:r>
          <a:br>
            <a:rPr lang="es-ES" sz="1800" b="1" kern="1200" dirty="0"/>
          </a:br>
          <a:r>
            <a:rPr lang="es-ES" sz="1800" b="1" kern="1200" dirty="0"/>
            <a:t>(1494-1536)</a:t>
          </a:r>
          <a:endParaRPr sz="6500" kern="1200" dirty="0"/>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bwMode="white">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500"/>
            </a:lnSpc>
            <a:spcBef>
              <a:spcPct val="0"/>
            </a:spcBef>
            <a:spcAft>
              <a:spcPts val="0"/>
            </a:spcAft>
            <a:buNone/>
          </a:pPr>
          <a:r>
            <a:rPr lang="es-ES" sz="1800" b="1" kern="1200" dirty="0" err="1">
              <a:latin typeface="Gayathri Thin" panose="00000403000000000000" charset="0"/>
              <a:cs typeface="Gayathri Thin" panose="00000403000000000000" charset="0"/>
            </a:rPr>
            <a:t>ഹഗ്</a:t>
          </a:r>
          <a:r>
            <a:rPr lang="es-ES" sz="1800" b="1" kern="1200" dirty="0">
              <a:latin typeface="Gayathri Thin" panose="00000403000000000000" charset="0"/>
              <a:cs typeface="Gayathri Thin" panose="00000403000000000000" charset="0"/>
            </a:rPr>
            <a:t> </a:t>
          </a:r>
          <a:r>
            <a:rPr lang="es-ES" sz="1800" b="1" kern="1200" dirty="0" err="1">
              <a:latin typeface="Gayathri Thin" panose="00000403000000000000" charset="0"/>
              <a:cs typeface="Gayathri Thin" panose="00000403000000000000" charset="0"/>
            </a:rPr>
            <a:t>ലാറ്റിമ</a:t>
          </a:r>
          <a:r>
            <a:rPr lang="es-ES" sz="1800" b="1" kern="1200" dirty="0">
              <a:latin typeface="Gayathri Thin" panose="00000403000000000000" charset="0"/>
              <a:cs typeface="Gayathri Thin" panose="00000403000000000000" charset="0"/>
            </a:rPr>
            <a:t>ർ</a:t>
          </a:r>
          <a:br>
            <a:rPr lang="es-ES" sz="1800" b="1" kern="1200" dirty="0">
              <a:latin typeface="Gayathri Thin" panose="00000403000000000000" charset="0"/>
              <a:cs typeface="Gayathri Thin" panose="00000403000000000000" charset="0"/>
            </a:rPr>
          </a:br>
          <a:r>
            <a:rPr lang="es-ES" sz="1800" b="1" kern="1200" dirty="0"/>
            <a:t>(1490-1555)</a:t>
          </a:r>
          <a:endParaRPr sz="6500" kern="1200" dirty="0"/>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19/04/2024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702D0B5-AC88-41A6-9FD0-1B01EFC57ACC}"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02D0B5-AC88-41A6-9FD0-1B01EFC57ACC}"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02D0B5-AC88-41A6-9FD0-1B01EFC57ACC}"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9B62E05-ADC2-4122-9268-6A08E038518D}" type="datetimeFigureOut">
              <a:rPr lang="es-ES" smtClean="0"/>
              <a:t>19/04/2024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9B62E05-ADC2-4122-9268-6A08E038518D}" type="datetimeFigureOut">
              <a:rPr lang="es-ES" smtClean="0"/>
              <a:t>19/04/2024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9B62E05-ADC2-4122-9268-6A08E038518D}" type="datetimeFigureOut">
              <a:rPr lang="es-ES" smtClean="0"/>
              <a:t>19/04/2024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B62E05-ADC2-4122-9268-6A08E038518D}" type="datetimeFigureOut">
              <a:rPr lang="es-ES" smtClean="0"/>
              <a:t>19/04/2024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19/04/2024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02D0B5-AC88-41A6-9FD0-1B01EFC57ACC}"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19/04/2024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702D0B5-AC88-41A6-9FD0-1B01EFC57ACC}" type="datetimeFigureOut">
              <a:rPr lang="es-ES" smtClean="0"/>
              <a:t>19/04/2024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702D0B5-AC88-41A6-9FD0-1B01EFC57ACC}" type="datetimeFigureOut">
              <a:rPr lang="es-ES" smtClean="0"/>
              <a:t>19/04/2024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702D0B5-AC88-41A6-9FD0-1B01EFC57ACC}" type="datetimeFigureOut">
              <a:rPr lang="es-ES" smtClean="0"/>
              <a:t>19/04/2024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702D0B5-AC88-41A6-9FD0-1B01EFC57ACC}" type="datetimeFigureOut">
              <a:rPr lang="es-ES" smtClean="0"/>
              <a:t>19/04/2024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02D0B5-AC88-41A6-9FD0-1B01EFC57ACC}" type="datetimeFigureOut">
              <a:rPr lang="es-ES" smtClean="0"/>
              <a:t>19/04/2024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702D0B5-AC88-41A6-9FD0-1B01EFC57ACC}" type="datetimeFigureOut">
              <a:rPr lang="es-ES" smtClean="0"/>
              <a:t>19/04/2024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702D0B5-AC88-41A6-9FD0-1B01EFC57ACC}" type="datetimeFigureOut">
              <a:rPr lang="es-ES" smtClean="0"/>
              <a:t>19/04/2024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19/04/2024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19/04/2024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e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p:cNvPicPr>
            <a:picLocks noGrp="1" noRot="1" noChangeAspect="1" noMove="1" noResize="1" noEditPoints="1" noAdjustHandles="1" noChangeArrowheads="1" noChangeShapeType="1" noCrop="1"/>
          </p:cNvPicPr>
          <p:nvPr/>
        </p:nvPicPr>
        <p:blipFill rotWithShape="1">
          <a:blip r:embed="rId3" cstate="email"/>
          <a:srcRect/>
          <a:stretch>
            <a:fill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p:cNvPicPr>
            <a:picLocks noGrp="1" noRot="1" noChangeAspect="1" noMove="1" noResize="1" noEditPoints="1" noAdjustHandles="1" noChangeArrowheads="1" noChangeShapeType="1" noCrop="1"/>
          </p:cNvPicPr>
          <p:nvPr/>
        </p:nvPicPr>
        <p:blipFill rotWithShape="1">
          <a:blip r:embed="rId4" cstate="email"/>
          <a:srcRect r="-2" b="-2"/>
          <a:stretch>
            <a:fillRect/>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p:cNvSpPr txBox="1"/>
          <p:nvPr/>
        </p:nvSpPr>
        <p:spPr>
          <a:xfrm>
            <a:off x="0" y="474980"/>
            <a:ext cx="6676390" cy="2122805"/>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latin typeface="Gayathri Thin" panose="00000403000000000000" charset="0"/>
                <a:cs typeface="Gayathri Thin" panose="00000403000000000000" charset="0"/>
              </a:rPr>
              <a:t>സത്യത്തിനുവേണ്ടി നിലകൊള്ളുന്നു</a:t>
            </a:r>
          </a:p>
        </p:txBody>
      </p:sp>
      <p:sp>
        <p:nvSpPr>
          <p:cNvPr id="5" name="CuadroTexto 4"/>
          <p:cNvSpPr txBox="1"/>
          <p:nvPr/>
        </p:nvSpPr>
        <p:spPr>
          <a:xfrm>
            <a:off x="314325" y="6396734"/>
            <a:ext cx="2505301"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rPr>
              <a:t>Lesson 4 for April 27, 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p:cNvGraphicFramePr/>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 y="541957"/>
            <a:ext cx="12191998" cy="460375"/>
          </a:xfrm>
          <a:prstGeom prst="rect">
            <a:avLst/>
          </a:prstGeom>
          <a:noFill/>
        </p:spPr>
        <p:txBody>
          <a:bodyPr wrap="square">
            <a:spAutoFit/>
          </a:bodyPr>
          <a:lstStyle/>
          <a:p>
            <a:pPr algn="ctr">
              <a:spcBef>
                <a:spcPts val="600"/>
              </a:spcBef>
            </a:pPr>
            <a:r>
              <a:rPr lang="es-ES" sz="2400" b="1" dirty="0">
                <a:latin typeface="Gayathri Thin" panose="00000403000000000000" charset="0"/>
                <a:cs typeface="Gayathri Thin" panose="00000403000000000000" charset="0"/>
              </a:rPr>
              <a:t>എന്താണ് വാൾഡെൻസുകളുടെ സവിശേഷത</a:t>
            </a:r>
            <a:r>
              <a:rPr lang="en-US" altLang="es-ES" sz="2400" b="1" dirty="0">
                <a:latin typeface="Gayathri Thin" panose="00000403000000000000" charset="0"/>
                <a:cs typeface="Gayathri Thin" panose="00000403000000000000" charset="0"/>
              </a:rPr>
              <a:t> </a:t>
            </a:r>
            <a:r>
              <a:rPr lang="es-ES" sz="2400" b="1" dirty="0"/>
              <a:t>?</a:t>
            </a:r>
          </a:p>
        </p:txBody>
      </p:sp>
      <p:sp>
        <p:nvSpPr>
          <p:cNvPr id="8" name="CuadroTexto 7"/>
          <p:cNvSpPr txBox="1"/>
          <p:nvPr/>
        </p:nvSpPr>
        <p:spPr>
          <a:xfrm>
            <a:off x="67945" y="0"/>
            <a:ext cx="12191999" cy="7683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Gayathri Thin" panose="00000403000000000000" charset="0"/>
                <a:cs typeface="Gayathri Thin" panose="00000403000000000000" charset="0"/>
              </a:rPr>
              <a:t>ബൈബിൾ പങ്കിടൽ: വാൾഡെൻസസ്.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bodyPr>
          <a:lstStyle/>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Thin" panose="00000403000000000000" charset="0"/>
                <a:cs typeface="Gayathri Thin" panose="00000403000000000000" charset="0"/>
              </a:rPr>
              <a:t>നവോഥാന നക്ഷത്രം : ജോൺ വിക്ലിഫ്.</a:t>
            </a:r>
          </a:p>
        </p:txBody>
      </p:sp>
      <p:sp>
        <p:nvSpPr>
          <p:cNvPr id="5" name="CuadroTexto 4"/>
          <p:cNvSpPr txBox="1"/>
          <p:nvPr/>
        </p:nvSpPr>
        <p:spPr>
          <a:xfrm>
            <a:off x="126365" y="619125"/>
            <a:ext cx="12065635" cy="368300"/>
          </a:xfrm>
          <a:prstGeom prst="rect">
            <a:avLst/>
          </a:prstGeom>
          <a:noFill/>
        </p:spPr>
        <p:txBody>
          <a:bodyPr wrap="square">
            <a:spAutoFit/>
          </a:bodyPr>
          <a:lstStyle/>
          <a:p>
            <a:pPr algn="ctr"/>
            <a:r>
              <a:rPr lang="es-ES" b="1" dirty="0">
                <a:solidFill>
                  <a:schemeClr val="bg2">
                    <a:lumMod val="50000"/>
                  </a:schemeClr>
                </a:solidFill>
                <a:latin typeface="Gayathri Thin" panose="00000403000000000000" charset="0"/>
                <a:cs typeface="Gayathri Thin" panose="00000403000000000000" charset="0"/>
              </a:rPr>
              <a:t>“</a:t>
            </a:r>
            <a:r>
              <a:rPr lang="en-US" b="1" dirty="0">
                <a:solidFill>
                  <a:schemeClr val="bg2">
                    <a:lumMod val="50000"/>
                  </a:schemeClr>
                </a:solidFill>
                <a:latin typeface="Gayathri Thin" panose="00000403000000000000" charset="0"/>
                <a:cs typeface="Gayathri Thin" panose="00000403000000000000" charset="0"/>
              </a:rPr>
              <a:t>നീതിമാന്മാരുടെ പാതയോ പ്രഭാതത്തിന്റെ വെളിച്ചംപോലെ; അതു നട്ടുച്ചവരെ അധികമധികം ശോഭിച്ചു വരുന്നു.</a:t>
            </a:r>
            <a:r>
              <a:rPr lang="es-ES" b="1" dirty="0">
                <a:solidFill>
                  <a:schemeClr val="bg2">
                    <a:lumMod val="50000"/>
                  </a:schemeClr>
                </a:solidFill>
                <a:latin typeface="Gayathri Thin" panose="00000403000000000000" charset="0"/>
                <a:cs typeface="Gayathri Thin" panose="00000403000000000000" charset="0"/>
              </a:rPr>
              <a:t>” </a:t>
            </a:r>
            <a:r>
              <a:rPr lang="es-ES" sz="1400" b="1" dirty="0">
                <a:solidFill>
                  <a:schemeClr val="bg2">
                    <a:lumMod val="50000"/>
                  </a:schemeClr>
                </a:solidFill>
                <a:latin typeface="Gayathri Thin" panose="00000403000000000000" charset="0"/>
                <a:cs typeface="Gayathri Thin" panose="00000403000000000000" charset="0"/>
              </a:rPr>
              <a:t>(</a:t>
            </a:r>
            <a:r>
              <a:rPr lang="es-ES" sz="1400" b="1">
                <a:solidFill>
                  <a:schemeClr val="bg2">
                    <a:lumMod val="50000"/>
                  </a:schemeClr>
                </a:solidFill>
                <a:latin typeface="Gayathri Thin" panose="00000403000000000000" charset="0"/>
                <a:cs typeface="Gayathri Thin" panose="00000403000000000000" charset="0"/>
              </a:rPr>
              <a:t>സദൃശ്യവാക്യങ്ങൾ</a:t>
            </a:r>
            <a:r>
              <a:rPr lang="en-US" altLang="es-ES" sz="1400" b="1">
                <a:solidFill>
                  <a:schemeClr val="bg2">
                    <a:lumMod val="50000"/>
                  </a:schemeClr>
                </a:solidFill>
                <a:latin typeface="Gayathri Thin" panose="00000403000000000000" charset="0"/>
                <a:cs typeface="Gayathri Thin" panose="00000403000000000000" charset="0"/>
              </a:rPr>
              <a:t> </a:t>
            </a:r>
            <a:r>
              <a:rPr lang="es-ES" sz="1400" b="1" dirty="0">
                <a:solidFill>
                  <a:schemeClr val="bg2">
                    <a:lumMod val="50000"/>
                  </a:schemeClr>
                </a:solidFill>
                <a:latin typeface="Gayathri Thin" panose="00000403000000000000" charset="0"/>
                <a:cs typeface="Gayathri Thin" panose="00000403000000000000" charset="0"/>
              </a:rPr>
              <a:t>4:18 )</a:t>
            </a:r>
            <a:endParaRPr lang="es-ES" b="1" dirty="0">
              <a:solidFill>
                <a:schemeClr val="bg2">
                  <a:lumMod val="50000"/>
                </a:schemeClr>
              </a:solidFill>
              <a:latin typeface="Gayathri Thin" panose="00000403000000000000" charset="0"/>
              <a:cs typeface="Gayathri Thin" panose="00000403000000000000" charset="0"/>
            </a:endParaRPr>
          </a:p>
        </p:txBody>
      </p:sp>
      <p:sp>
        <p:nvSpPr>
          <p:cNvPr id="6" name="CuadroTexto 5"/>
          <p:cNvSpPr txBox="1"/>
          <p:nvPr/>
        </p:nvSpPr>
        <p:spPr>
          <a:xfrm>
            <a:off x="4206841" y="910957"/>
            <a:ext cx="7985156" cy="1630045"/>
          </a:xfrm>
          <a:prstGeom prst="rect">
            <a:avLst/>
          </a:prstGeom>
          <a:noFill/>
        </p:spPr>
        <p:txBody>
          <a:bodyPr wrap="square" rtlCol="0">
            <a:spAutoFit/>
          </a:bodyPr>
          <a:lstStyle/>
          <a:p>
            <a:pPr>
              <a:spcBef>
                <a:spcPts val="600"/>
              </a:spcBef>
            </a:pPr>
            <a:r>
              <a:rPr sz="2000" b="1" dirty="0">
                <a:latin typeface="Gayathri Thin" panose="00000403000000000000" charset="0"/>
                <a:cs typeface="Gayathri Thin" panose="00000403000000000000" charset="0"/>
              </a:rPr>
              <a:t>ജോൺ വിക്ലിഫ് (1324-1384) തൻറെ ജീവിതത്തിൻറെ ഭൂരിഭാഗവും ബൈബിൾ ഇംഗ്ലീഷിലേക്ക് വിവർത്തനം ചെയ്യുന്നതിനായി സമർപ്പിച്ചു. എന്താണ് </a:t>
            </a:r>
            <a:r>
              <a:rPr sz="2000" b="1" dirty="0">
                <a:latin typeface="Gayathri Thin" panose="00000403000000000000" charset="0"/>
                <a:cs typeface="Gayathri Thin" panose="00000403000000000000" charset="0"/>
                <a:sym typeface="+mn-ea"/>
              </a:rPr>
              <a:t>അവനെ</a:t>
            </a:r>
            <a:r>
              <a:rPr sz="2000" b="1" dirty="0">
                <a:latin typeface="Gayathri Thin" panose="00000403000000000000" charset="0"/>
                <a:cs typeface="Gayathri Thin" panose="00000403000000000000" charset="0"/>
              </a:rPr>
              <a:t> ഇത് ചെയ്യാൻ പ്രേരിപ്പിച്ചത്? രണ്ട് കാരണങ്ങൾ: ക്രിസ്തു അവനെ വചനത്തിലൂടെ രൂപാന്തരപ്പെടുത്തി; ക്രിസ്തുവിൻറെ സ്നേഹം മറ്റുള്ളവരുമായി പങ്കിടാൻ ആഗ്രഹിച്ചു.</a:t>
            </a:r>
          </a:p>
        </p:txBody>
      </p:sp>
      <p:pic>
        <p:nvPicPr>
          <p:cNvPr id="8" name="Imagen 7" descr="Imagen en blanco y negro de un grupo de personas&#10;&#10;Descripción generada automáticamente con confianza media"/>
          <p:cNvPicPr>
            <a:picLocks noChangeAspect="1"/>
          </p:cNvPicPr>
          <p:nvPr/>
        </p:nvPicPr>
        <p:blipFill>
          <a:blip r:embed="rId3" cstate="email">
            <a:duotone>
              <a:prstClr val="black"/>
              <a:srgbClr val="FFD5FF">
                <a:tint val="45000"/>
                <a:satMod val="400000"/>
              </a:srgbClr>
            </a:duotone>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grpSp>
        <p:nvGrpSpPr>
          <p:cNvPr id="19" name="Grupo 18"/>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166686" y="1332517"/>
              <a:ext cx="2144216" cy="2614177"/>
            </a:xfrm>
            <a:prstGeom prst="rect">
              <a:avLst/>
            </a:prstGeom>
            <a:ln w="38100" cap="sq">
              <a:solidFill>
                <a:schemeClr val="accent5">
                  <a:lumMod val="75000"/>
                </a:schemeClr>
              </a:solidFill>
              <a:prstDash val="solid"/>
              <a:miter lim="800000"/>
              <a:headEnd/>
              <a:tailEnd/>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p:cNvPicPr>
              <a:picLocks noChangeAspect="1"/>
            </p:cNvPicPr>
            <p:nvPr/>
          </p:nvPicPr>
          <p:blipFill>
            <a:blip r:embed="rId6" cstate="email"/>
            <a:stretch>
              <a:fillRect/>
            </a:stretch>
          </p:blipFill>
          <p:spPr>
            <a:xfrm>
              <a:off x="2338848" y="1332517"/>
              <a:ext cx="1840047" cy="2614177"/>
            </a:xfrm>
            <a:prstGeom prst="rect">
              <a:avLst/>
            </a:prstGeom>
            <a:ln w="38100" cap="sq">
              <a:solidFill>
                <a:schemeClr val="accent5">
                  <a:lumMod val="75000"/>
                </a:schemeClr>
              </a:solidFill>
              <a:prstDash val="solid"/>
              <a:miter lim="800000"/>
              <a:headEnd/>
              <a:tailEnd/>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p:cNvPicPr>
            <a:picLocks noChangeAspect="1"/>
          </p:cNvPicPr>
          <p:nvPr/>
        </p:nvPicPr>
        <p:blipFill rotWithShape="1">
          <a:blip r:embed="rId7" cstate="email"/>
          <a:srcRect/>
          <a:stretch>
            <a:fill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14" name="CuadroTexto 13"/>
          <p:cNvSpPr txBox="1"/>
          <p:nvPr/>
        </p:nvSpPr>
        <p:spPr>
          <a:xfrm>
            <a:off x="166687" y="3983108"/>
            <a:ext cx="7270434" cy="706755"/>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തീർച്ചയായും, ഇത് അദ്ദേഹത്തെ ഔദ്യോഗിക സഭയുമായി സംഘർഷത്തിലേക്ക് നയിച്ചു</a:t>
            </a:r>
          </a:p>
        </p:txBody>
      </p:sp>
      <p:sp>
        <p:nvSpPr>
          <p:cNvPr id="16" name="CuadroTexto 15"/>
          <p:cNvSpPr txBox="1"/>
          <p:nvPr/>
        </p:nvSpPr>
        <p:spPr>
          <a:xfrm>
            <a:off x="4206875" y="2464435"/>
            <a:ext cx="3806825" cy="1630045"/>
          </a:xfrm>
          <a:prstGeom prst="rect">
            <a:avLst/>
          </a:prstGeom>
          <a:noFill/>
        </p:spPr>
        <p:txBody>
          <a:bodyPr wrap="square">
            <a:spAutoFit/>
          </a:bodyPr>
          <a:lstStyle/>
          <a:p>
            <a:pPr>
              <a:spcBef>
                <a:spcPts val="600"/>
              </a:spcBef>
            </a:pPr>
            <a:r>
              <a:rPr lang="en-US" sz="2000" b="1" dirty="0">
                <a:latin typeface="Gayathri Thin" panose="00000403000000000000" charset="0"/>
                <a:cs typeface="Gayathri Thin" panose="00000403000000000000" charset="0"/>
              </a:rPr>
              <a:t>ആത്മാർത്ഥമായി ബൈബിൾ പഠിക്കുകയും പരിശുദ്ധാത്മാവിൻറെ സ്വാധീനത്തിനായി തൻറെ ഹൃദയം തുറക്കുകയും ചെയ്യുന്നവൻ രൂപാന്തരപ്പെടുന്നു (എബ്രാ. 4:12).</a:t>
            </a:r>
          </a:p>
        </p:txBody>
      </p:sp>
      <p:sp>
        <p:nvSpPr>
          <p:cNvPr id="18" name="CuadroTexto 17"/>
          <p:cNvSpPr txBox="1"/>
          <p:nvPr/>
        </p:nvSpPr>
        <p:spPr>
          <a:xfrm>
            <a:off x="3440013" y="4743112"/>
            <a:ext cx="8751984" cy="101473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1428-ൽ പരിഷ്കർത്താവിൻറെ അവശിഷ്ടങ്ങൾ കത്തിക്കുകയും ചാരം നദിയിലേക്ക് വലിച്ചെറിയുകയും ചെയ്തു. ചിതറിക്കിടക്കുന്ന ചിതാഭസ്മം അദ്ദേഹത്തിൻറെ പാരമ്പര്യത്തിൻറെ പ്രതീകമായി മാറി.</a:t>
            </a:r>
          </a:p>
        </p:txBody>
      </p:sp>
      <p:sp>
        <p:nvSpPr>
          <p:cNvPr id="7" name="CuadroTexto 6"/>
          <p:cNvSpPr txBox="1"/>
          <p:nvPr/>
        </p:nvSpPr>
        <p:spPr>
          <a:xfrm>
            <a:off x="3440016" y="5641931"/>
            <a:ext cx="8751984" cy="132207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ജോൺ വിക്ലിഫ് കത്തിച്ച സത്യത്തിൻറെ ചെറിയ വെളിച്ചം ബൊഹീമിയയിൽ എത്തി, അവിടെ ജോൺ ഹസ് തൻറെ പൈതൃകം ഏറ്റെടുത്തു. ഈ രീതിയിൽ, പരിഷ്കരണത്തിൻറെ പ്രഭാതം വരെ സത്യം അതിൻറെ വഴിയൊരുക്കി. പകൽ വെളിച്ചം വീശാൻ തുടങ്ങിയിരുന്നു.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 y="-65128"/>
            <a:ext cx="12191999" cy="706755"/>
          </a:xfrm>
          <a:prstGeom prst="rect">
            <a:avLst/>
          </a:prstGeom>
          <a:noFill/>
        </p:spPr>
        <p:txBody>
          <a:bodyPr wrap="square">
            <a:spAutoFit/>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Thin" panose="00000403000000000000" charset="0"/>
                <a:cs typeface="Gayathri Thin" panose="00000403000000000000" charset="0"/>
              </a:rPr>
              <a:t>വിശ്വാസത്താൽ ബലപ്പെട്ടു: ജോൺ ഹസ്സും മറ്റുള്ളവരും.</a:t>
            </a:r>
          </a:p>
        </p:txBody>
      </p:sp>
      <p:sp>
        <p:nvSpPr>
          <p:cNvPr id="5" name="CuadroTexto 4"/>
          <p:cNvSpPr txBox="1"/>
          <p:nvPr/>
        </p:nvSpPr>
        <p:spPr>
          <a:xfrm>
            <a:off x="-1" y="623391"/>
            <a:ext cx="12191999" cy="368300"/>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Gayathri Thin" panose="00000403000000000000" charset="0"/>
                <a:cs typeface="Gayathri Thin" panose="00000403000000000000" charset="0"/>
              </a:rPr>
              <a:t>“</a:t>
            </a:r>
            <a:r>
              <a:rPr lang="en-US" b="1" dirty="0">
                <a:solidFill>
                  <a:schemeClr val="accent5">
                    <a:lumMod val="75000"/>
                  </a:schemeClr>
                </a:solidFill>
                <a:latin typeface="Gayathri Thin" panose="00000403000000000000" charset="0"/>
                <a:cs typeface="Gayathri Thin" panose="00000403000000000000" charset="0"/>
              </a:rPr>
              <a:t>പുത്രനുള്ളവന്നു ജീവൻ ഉണ്ടു; ദൈവപുത്രനില്ലാത്തവന്നു ജീവൻ ഇല്ല.</a:t>
            </a:r>
            <a:r>
              <a:rPr lang="es-ES" b="1" dirty="0">
                <a:solidFill>
                  <a:schemeClr val="accent5">
                    <a:lumMod val="75000"/>
                  </a:schemeClr>
                </a:solidFill>
                <a:latin typeface="Gayathri Thin" panose="00000403000000000000" charset="0"/>
                <a:cs typeface="Gayathri Thin" panose="00000403000000000000" charset="0"/>
              </a:rPr>
              <a:t>” </a:t>
            </a:r>
            <a:r>
              <a:rPr lang="es-ES" sz="1400" b="1" dirty="0">
                <a:solidFill>
                  <a:schemeClr val="accent5">
                    <a:lumMod val="75000"/>
                  </a:schemeClr>
                </a:solidFill>
                <a:latin typeface="Gayathri Thin" panose="00000403000000000000" charset="0"/>
                <a:cs typeface="Gayathri Thin" panose="00000403000000000000" charset="0"/>
              </a:rPr>
              <a:t>(1 യോഹന്നാൻ</a:t>
            </a:r>
            <a:r>
              <a:rPr lang="en-US" altLang="es-ES" sz="1400" b="1" dirty="0">
                <a:solidFill>
                  <a:schemeClr val="accent5">
                    <a:lumMod val="75000"/>
                  </a:schemeClr>
                </a:solidFill>
                <a:latin typeface="Gayathri Thin" panose="00000403000000000000" charset="0"/>
                <a:cs typeface="Gayathri Thin" panose="00000403000000000000" charset="0"/>
              </a:rPr>
              <a:t> </a:t>
            </a:r>
            <a:r>
              <a:rPr lang="es-ES" sz="1400" b="1" dirty="0">
                <a:solidFill>
                  <a:schemeClr val="accent5">
                    <a:lumMod val="75000"/>
                  </a:schemeClr>
                </a:solidFill>
                <a:latin typeface="Gayathri Thin" panose="00000403000000000000" charset="0"/>
                <a:cs typeface="Gayathri Thin" panose="00000403000000000000" charset="0"/>
              </a:rPr>
              <a:t>5:12)</a:t>
            </a:r>
            <a:endParaRPr lang="es-ES" b="1" dirty="0">
              <a:solidFill>
                <a:schemeClr val="accent5">
                  <a:lumMod val="75000"/>
                </a:schemeClr>
              </a:solidFill>
              <a:latin typeface="Gayathri Thin" panose="00000403000000000000" charset="0"/>
              <a:cs typeface="Gayathri Thin" panose="00000403000000000000" charset="0"/>
            </a:endParaRPr>
          </a:p>
        </p:txBody>
      </p:sp>
      <p:sp>
        <p:nvSpPr>
          <p:cNvPr id="6" name="CuadroTexto 5"/>
          <p:cNvSpPr txBox="1"/>
          <p:nvPr/>
        </p:nvSpPr>
        <p:spPr>
          <a:xfrm>
            <a:off x="80009" y="991869"/>
            <a:ext cx="3730626" cy="706755"/>
          </a:xfrm>
          <a:prstGeom prst="rect">
            <a:avLst/>
          </a:prstGeom>
          <a:noFill/>
        </p:spPr>
        <p:txBody>
          <a:bodyPr wrap="square" rtlCol="0">
            <a:spAutoFit/>
          </a:bodyPr>
          <a:lstStyle/>
          <a:p>
            <a:pPr>
              <a:spcBef>
                <a:spcPts val="600"/>
              </a:spcBef>
            </a:pPr>
            <a:r>
              <a:rPr sz="2000" b="1" dirty="0">
                <a:latin typeface="Gayathri Thin" panose="00000403000000000000" charset="0"/>
                <a:cs typeface="Gayathri Thin" panose="00000403000000000000" charset="0"/>
              </a:rPr>
              <a:t>ജോൺ വിക്ലിഫിന് ശേഷം മറ്റ് പരിഷ്കർത്താക്കൾ ഉയർന്നുവന്നു:</a:t>
            </a:r>
          </a:p>
        </p:txBody>
      </p:sp>
      <p:graphicFrame>
        <p:nvGraphicFramePr>
          <p:cNvPr id="14" name="Diagrama 13"/>
          <p:cNvGraphicFramePr/>
          <p:nvPr>
            <p:extLst>
              <p:ext uri="{D42A27DB-BD31-4B8C-83A1-F6EECF244321}">
                <p14:modId xmlns:p14="http://schemas.microsoft.com/office/powerpoint/2010/main" val="2997569056"/>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130174" y="5866011"/>
            <a:ext cx="11685906" cy="922020"/>
          </a:xfrm>
          <a:prstGeom prst="rect">
            <a:avLst/>
          </a:prstGeom>
          <a:noFill/>
        </p:spPr>
        <p:txBody>
          <a:bodyPr wrap="square" rtlCol="0">
            <a:spAutoFit/>
          </a:bodyPr>
          <a:lstStyle/>
          <a:p>
            <a:pPr>
              <a:spcBef>
                <a:spcPts val="600"/>
              </a:spcBef>
            </a:pPr>
            <a:r>
              <a:rPr b="1" dirty="0">
                <a:latin typeface="Gayathri Thin" panose="00000403000000000000" charset="0"/>
                <a:cs typeface="Gayathri Thin" panose="00000403000000000000" charset="0"/>
              </a:rPr>
              <a:t>ജോൺ ഹസ് തടവിലാക്കപ്പെടുകയും ഒടുവിൽ സ്‌തംഭത്തിൽ ചുട്ടെരിക്കുകയും ചെയ്‌തു. ജയിലിൽ നിന്ന് അദ്ദേഹം എഴുതി: "ദൈവം എന്നോട് എത്ര കരുണയുള്ളവനായിരുന്നു, എത്ര പ്രശംസനീയമാംവിധം അവൻ എന്നെ താങ്ങിനിർത്തി." ദൈവത്തിൻറെ വാഗ്‌ദത്തങ്ങൾ മുൻകാലങ്ങളിൽ അവൻറെ ജനത്തെ താങ്ങിനിർത്തിയതുപോലെ, ഇന്നും അവ നമ്മെ താങ്ങിനിർത്തുന്നു.</a:t>
            </a:r>
          </a:p>
        </p:txBody>
      </p:sp>
      <p:graphicFrame>
        <p:nvGraphicFramePr>
          <p:cNvPr id="11" name="Diagrama 10"/>
          <p:cNvGraphicFramePr/>
          <p:nvPr>
            <p:extLst>
              <p:ext uri="{D42A27DB-BD31-4B8C-83A1-F6EECF244321}">
                <p14:modId xmlns:p14="http://schemas.microsoft.com/office/powerpoint/2010/main" val="1315537644"/>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p:cNvSpPr txBox="1"/>
          <p:nvPr/>
        </p:nvSpPr>
        <p:spPr>
          <a:xfrm>
            <a:off x="59054" y="1610913"/>
            <a:ext cx="3730626" cy="1630045"/>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അവരുടെ പരിഷ്‌കാരങ്ങൾ നടപ്പിലാക്കാനും പ്രശ്‌നങ്ങളെയും മരണത്തെയും അഭിമുഖീകരിക്കാനും അവർക്ക് ധൈര്യം നൽകിയത് എന്താണ്?</a:t>
            </a:r>
          </a:p>
        </p:txBody>
      </p:sp>
      <p:pic>
        <p:nvPicPr>
          <p:cNvPr id="16" name="Imagen 15" descr="Imagen que contiene Patrón de fondo&#10;&#10;Descripción generada automáticamente"/>
          <p:cNvPicPr>
            <a:picLocks noChangeAspect="1"/>
          </p:cNvPicPr>
          <p:nvPr/>
        </p:nvPicPr>
        <p:blipFill rotWithShape="1">
          <a:blip r:embed="rId14" cstate="email"/>
          <a:srcRect/>
          <a:stretch>
            <a:fill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3888" y="1862812"/>
            <a:ext cx="11724640" cy="3984625"/>
          </a:xfrm>
          <a:prstGeom prst="rect">
            <a:avLst/>
          </a:prstGeom>
          <a:noFill/>
        </p:spPr>
        <p:txBody>
          <a:bodyPr wrap="square">
            <a:spAutoFit/>
          </a:bodyPr>
          <a:lstStyle/>
          <a:p>
            <a:pPr>
              <a:spcBef>
                <a:spcPts val="600"/>
              </a:spcBef>
            </a:pPr>
            <a:r>
              <a:rPr sz="2300" b="1" dirty="0">
                <a:latin typeface="Gayathri Thin" panose="00000403000000000000" charset="0"/>
                <a:cs typeface="Gayathri Thin" panose="00000403000000000000" charset="0"/>
              </a:rPr>
              <a:t>“ആ ദുഷിച്ച ദിവസത്തിൽ മനസ്സാക്ഷിയുടെ കൽപ്പനകൾക്കനുസൃതമായി നിർഭയമായി ദൈവത്തെ സേവിക്കുന്ന എല്ലാവർക്കും ധൈര്യവും ദൃഢതയും ദൈവത്തെയും അവൻറെ വചനത്തെയും കുറിച്ചുള്ള അറിവും ആവശ്യമാണ്. എന്തെന്നാൽ, ദൈവത്തോട് വിശ്വസ്തത പുലർത്തുന്നവർ പീഡിപ്പിക്കപ്പെടും, അവരുടെ ഉദ്ദേശ്യങ്ങൾ അപകീർത്തിപ്പെടുത്തപ്പെടും, അവരുടെ മികച്ച പ്രയത്നങ്ങൾ ദുർവ്യാഖ്യാനം ചെയ്യപ്പെടും, അവരുടെ പേരുകൾ തിന്മയായി തള്ളപ്പെടും. ഹൃദയത്തെ സ്വാധീനിക്കാനും വിവേകം മറയ്ക്കാനും സാത്താൻ തൻറെ എല്ലാ വഞ്ചനാപരമായ ശക്തിയും ഉപയോഗിച്ച് പ്രവർത്തിക്കും. […] ദൈവജനത്തിൻറെ വിശ്വാസം ശക്തവും ശുദ്ധവും, അവനെ അനുസരിക്കാനുള്ള അവരുടെ ദൃഢനിശ്ചയവും, നീതിമാന്മാരെന്ന് അവകാശപ്പെട്ട്, നിയമത്തെ ചവിട്ടിമെതിക്കുന്നവരുടെ ക്രോധം അവർക്കെതിരെ ഇളക്കിവിടാൻ സാത്താൻ കൂടുതൽ കഠിനമായി പരിശ്രമിക്കും. ദൈവം. ഒരിക്കൽ വിശുദ്ധർക്ക് കൈമാറിയ വിശ്വാസം മുറുകെ പിടിക്കാൻ അതിന് ഏറ്റവും ഉറച്ച വിശ്വാസവും വീരോചിതമായ ലക്ഷ്യവും ആവശ്യമാണ്.</a:t>
            </a:r>
          </a:p>
        </p:txBody>
      </p:sp>
      <p:sp>
        <p:nvSpPr>
          <p:cNvPr id="4" name="CuadroTexto 3"/>
          <p:cNvSpPr txBox="1"/>
          <p:nvPr/>
        </p:nvSpPr>
        <p:spPr>
          <a:xfrm>
            <a:off x="8240798" y="6047740"/>
            <a:ext cx="3819122"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(The Acts of the Apostles, pg. 431.1</a:t>
            </a:r>
            <a:r>
              <a:rPr lang="es-ES" sz="1600" b="1" dirty="0">
                <a:solidFill>
                  <a:schemeClr val="bg1"/>
                </a:solidFill>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a:fillRect/>
          </a:stretch>
        </p:blipFill>
        <p:spPr>
          <a:xfrm>
            <a:off x="20" y="10"/>
            <a:ext cx="4977364" cy="6857990"/>
          </a:xfrm>
          <a:prstGeom prst="rect">
            <a:avLst/>
          </a:prstGeom>
        </p:spPr>
      </p:pic>
      <p:pic>
        <p:nvPicPr>
          <p:cNvPr id="4" name="Imagen 3"/>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a:fillRect/>
          </a:stretch>
        </p:blipFill>
        <p:spPr>
          <a:xfrm>
            <a:off x="4977384" y="10"/>
            <a:ext cx="7214616" cy="6857990"/>
          </a:xfrm>
          <a:prstGeom prst="rect">
            <a:avLst/>
          </a:prstGeom>
        </p:spPr>
      </p:pic>
      <p:sp>
        <p:nvSpPr>
          <p:cNvPr id="12" name="Rectangle 11"/>
          <p:cNvSpPr>
            <a:spLocks noGrp="1" noRot="1" noChangeAspect="1" noMove="1" noResize="1" noEditPoints="1" noAdjustHandles="1" noChangeArrowheads="1" noChangeShapeType="1"/>
          </p:cNvSpPr>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p:cNvSpPr txBox="1"/>
          <p:nvPr/>
        </p:nvSpPr>
        <p:spPr>
          <a:xfrm>
            <a:off x="5434551" y="4321499"/>
            <a:ext cx="6300281" cy="18453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24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r>
              <a:rPr kumimoji="0" lang="en-US" sz="24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മോശെ മരുഭൂമിയിൽ സർപ്പത്തെ ഉയർത്തിയതുപോലെ മനുഷ്യപുത്രനെയും ഉയർത്തേണ്ടതാകുന്നു. അവനിൽ വിശ്വസിക്കുന്ന ഏവനും നിത്യജീവൻ പ്രാപിക്കേണ്ടതിന്നു തന്നേ.</a:t>
            </a:r>
            <a:r>
              <a:rPr kumimoji="0" lang="es-ES" sz="24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es-ES" sz="18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(യോഹന്നാൻ 3:14, 15, )</a:t>
            </a:r>
            <a:endParaRPr kumimoji="0" lang="es-ES" sz="24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324600" y="3852565"/>
            <a:ext cx="5867400" cy="3014980"/>
          </a:xfrm>
          <a:prstGeom prst="rect">
            <a:avLst/>
          </a:prstGeom>
          <a:noFill/>
        </p:spPr>
        <p:txBody>
          <a:bodyPr wrap="square" rtlCol="0">
            <a:spAutoFit/>
          </a:bodyPr>
          <a:lstStyle/>
          <a:p>
            <a:pPr>
              <a:spcBef>
                <a:spcPts val="600"/>
              </a:spcBef>
            </a:pPr>
            <a:r>
              <a:rPr lang="es-ES" sz="2000" b="1" dirty="0" err="1">
                <a:solidFill>
                  <a:schemeClr val="bg1"/>
                </a:solidFill>
                <a:effectLst>
                  <a:outerShdw blurRad="38100" dist="38100" dir="2700000" algn="tl">
                    <a:srgbClr val="000000">
                      <a:alpha val="43137"/>
                    </a:srgbClr>
                  </a:outerShdw>
                </a:effectLst>
                <a:highlight>
                  <a:srgbClr val="F74A00"/>
                </a:highlight>
                <a:latin typeface="Gayathri Thin" panose="00000403000000000000" charset="0"/>
                <a:cs typeface="Gayathri Thin" panose="00000403000000000000" charset="0"/>
              </a:rPr>
              <a:t>ചോദ്യത്തിലെ</a:t>
            </a:r>
            <a:r>
              <a:rPr lang="es-ES" sz="2000" b="1" dirty="0">
                <a:solidFill>
                  <a:schemeClr val="bg1"/>
                </a:solidFill>
                <a:effectLst>
                  <a:outerShdw blurRad="38100" dist="38100" dir="2700000" algn="tl">
                    <a:srgbClr val="000000">
                      <a:alpha val="43137"/>
                    </a:srgbClr>
                  </a:outerShdw>
                </a:effectLst>
                <a:highlight>
                  <a:srgbClr val="F74A00"/>
                </a:highlight>
                <a:latin typeface="Gayathri Thin" panose="00000403000000000000" charset="0"/>
                <a:cs typeface="Gayathri Thin" panose="00000403000000000000" charset="0"/>
              </a:rPr>
              <a:t> </a:t>
            </a:r>
            <a:r>
              <a:rPr lang="es-ES" sz="2000" b="1" dirty="0" err="1">
                <a:solidFill>
                  <a:schemeClr val="bg1"/>
                </a:solidFill>
                <a:effectLst>
                  <a:outerShdw blurRad="38100" dist="38100" dir="2700000" algn="tl">
                    <a:srgbClr val="000000">
                      <a:alpha val="43137"/>
                    </a:srgbClr>
                  </a:outerShdw>
                </a:effectLst>
                <a:highlight>
                  <a:srgbClr val="F74A00"/>
                </a:highlight>
                <a:latin typeface="Gayathri Thin" panose="00000403000000000000" charset="0"/>
                <a:cs typeface="Gayathri Thin" panose="00000403000000000000" charset="0"/>
              </a:rPr>
              <a:t>സത്യം</a:t>
            </a:r>
            <a:r>
              <a:rPr lang="es-ES" sz="2000" b="1" dirty="0">
                <a:solidFill>
                  <a:schemeClr val="bg1"/>
                </a:solidFill>
                <a:effectLst>
                  <a:outerShdw blurRad="38100" dist="38100" dir="2700000" algn="tl">
                    <a:srgbClr val="000000">
                      <a:alpha val="43137"/>
                    </a:srgbClr>
                  </a:outerShdw>
                </a:effectLst>
                <a:highlight>
                  <a:srgbClr val="F74A00"/>
                </a:highlight>
                <a:latin typeface="Gayathri Thin" panose="00000403000000000000" charset="0"/>
                <a:cs typeface="Gayathri Thin" panose="00000403000000000000" charset="0"/>
              </a:rPr>
              <a:t>::</a:t>
            </a:r>
          </a:p>
          <a:p>
            <a:pPr lvl="1">
              <a:spcBef>
                <a:spcPts val="600"/>
              </a:spcBef>
            </a:pPr>
            <a:r>
              <a:rPr lang="es-ES" sz="2000" b="1" dirty="0">
                <a:latin typeface="Gayathri Thin" panose="00000403000000000000" charset="0"/>
                <a:cs typeface="Gayathri Thin" panose="00000403000000000000" charset="0"/>
              </a:rPr>
              <a:t>പീഡനത്തിൻറെ കാലം.</a:t>
            </a:r>
          </a:p>
          <a:p>
            <a:pPr lvl="1">
              <a:spcBef>
                <a:spcPts val="600"/>
              </a:spcBef>
            </a:pPr>
            <a:r>
              <a:rPr lang="es-ES" sz="2000" b="1" dirty="0">
                <a:latin typeface="Gayathri Thin" panose="00000403000000000000" charset="0"/>
                <a:cs typeface="Gayathri Thin" panose="00000403000000000000" charset="0"/>
              </a:rPr>
              <a:t>പിന്തുടരുന്നതിൽ വിശ്വസ്തത.</a:t>
            </a:r>
          </a:p>
          <a:p>
            <a:pPr>
              <a:spcBef>
                <a:spcPts val="600"/>
              </a:spcBef>
            </a:pPr>
            <a:r>
              <a:rPr sz="2000" b="1" dirty="0">
                <a:solidFill>
                  <a:schemeClr val="bg1"/>
                </a:solidFill>
                <a:highlight>
                  <a:srgbClr val="19AC00"/>
                </a:highlight>
                <a:latin typeface="Gayathri Thin" panose="00000403000000000000" charset="0"/>
                <a:cs typeface="Gayathri Thin" panose="00000403000000000000" charset="0"/>
              </a:rPr>
              <a:t>സത്യത്തിൻറെ പ്രതിരോധം:</a:t>
            </a:r>
            <a:endParaRPr lang="en-US" sz="2000" b="1" dirty="0">
              <a:solidFill>
                <a:schemeClr val="bg1"/>
              </a:solidFill>
              <a:highlight>
                <a:srgbClr val="19AC00"/>
              </a:highlight>
              <a:latin typeface="Gayathri Thin" panose="00000403000000000000" charset="0"/>
              <a:cs typeface="Gayathri Thin" panose="00000403000000000000" charset="0"/>
            </a:endParaRPr>
          </a:p>
          <a:p>
            <a:pPr lvl="1">
              <a:spcBef>
                <a:spcPts val="600"/>
              </a:spcBef>
            </a:pPr>
            <a:r>
              <a:rPr sz="2000" b="1" dirty="0">
                <a:latin typeface="Gayathri Thin" panose="00000403000000000000" charset="0"/>
                <a:cs typeface="Gayathri Thin" panose="00000403000000000000" charset="0"/>
              </a:rPr>
              <a:t>ബൈബിൾ പങ്കിടൽ: വാൾഡെൻസസ്.</a:t>
            </a:r>
          </a:p>
          <a:p>
            <a:pPr lvl="1">
              <a:spcBef>
                <a:spcPts val="600"/>
              </a:spcBef>
            </a:pPr>
            <a:r>
              <a:rPr sz="2000" b="1" dirty="0">
                <a:latin typeface="Gayathri Thin" panose="00000403000000000000" charset="0"/>
                <a:cs typeface="Gayathri Thin" panose="00000403000000000000" charset="0"/>
              </a:rPr>
              <a:t>നവോഥാന നക്ഷത്രം : ജോൺ വിക്ലിഫ്.</a:t>
            </a:r>
          </a:p>
          <a:p>
            <a:pPr lvl="1">
              <a:spcBef>
                <a:spcPts val="600"/>
              </a:spcBef>
            </a:pPr>
            <a:r>
              <a:rPr lang="en-US" sz="2000" b="1" dirty="0">
                <a:latin typeface="Gayathri Thin" panose="00000403000000000000" charset="0"/>
                <a:cs typeface="Gayathri Thin" panose="00000403000000000000" charset="0"/>
              </a:rPr>
              <a:t>വിശ്വാസത്താൽ ബലപ്പെട്ടു: ജോൺ ഹസ്സും മറ്റുള്ളവരും.</a:t>
            </a:r>
            <a:r>
              <a:rPr lang="es-ES" sz="2000" b="1" dirty="0">
                <a:latin typeface="Gayathri Thin" panose="00000403000000000000" charset="0"/>
                <a:cs typeface="Gayathri Thin" panose="00000403000000000000" charset="0"/>
              </a:rPr>
              <a:t>.</a:t>
            </a:r>
          </a:p>
        </p:txBody>
      </p:sp>
      <p:sp>
        <p:nvSpPr>
          <p:cNvPr id="3" name="CuadroTexto 2"/>
          <p:cNvSpPr txBox="1"/>
          <p:nvPr/>
        </p:nvSpPr>
        <p:spPr>
          <a:xfrm>
            <a:off x="171450" y="124063"/>
            <a:ext cx="7115175" cy="1014730"/>
          </a:xfrm>
          <a:prstGeom prst="rect">
            <a:avLst/>
          </a:prstGeom>
          <a:noFill/>
        </p:spPr>
        <p:txBody>
          <a:bodyPr wrap="square" rtlCol="0">
            <a:spAutoFit/>
          </a:bodyPr>
          <a:lstStyle/>
          <a:p>
            <a:pPr>
              <a:spcBef>
                <a:spcPts val="600"/>
              </a:spcBef>
            </a:pPr>
            <a:r>
              <a:rPr lang="en-US" sz="2000" b="1" dirty="0">
                <a:latin typeface="Gayathri Thin" panose="00000403000000000000" charset="0"/>
                <a:cs typeface="Gayathri Thin" panose="00000403000000000000" charset="0"/>
              </a:rPr>
              <a:t>സത്യത്തിൽ ഉറച്ചുനിൽക്കുന്നവരെ പീഡിപ്പിക്കാനും നശിപ്പിക്കാനും സാത്താൻ രാഷ്ട്രീയ-മതശക്തി ഉപയോഗിക്കുന്ന ഒരു കാലഘട്ടത്തെ ദാനിയേലും വെളിപാടും അറിയിക്കുന്നു.</a:t>
            </a:r>
          </a:p>
        </p:txBody>
      </p:sp>
      <p:pic>
        <p:nvPicPr>
          <p:cNvPr id="7" name="Imagen 6" descr="Imagen que contiene animal&#10;&#10;Descripción generada automáticamente"/>
          <p:cNvPicPr>
            <a:picLocks noChangeAspect="1"/>
          </p:cNvPicPr>
          <p:nvPr/>
        </p:nvPicPr>
        <p:blipFill>
          <a:blip r:embed="rId4" cstate="email"/>
          <a:stretch>
            <a:fillRect/>
          </a:stretch>
        </p:blipFill>
        <p:spPr>
          <a:xfrm>
            <a:off x="7865566" y="333613"/>
            <a:ext cx="3869234" cy="3095387"/>
          </a:xfrm>
          <a:prstGeom prst="rect">
            <a:avLst/>
          </a:prstGeom>
          <a:ln w="228600" cap="sq" cmpd="thickThin">
            <a:solidFill>
              <a:srgbClr val="8E0000"/>
            </a:solidFill>
            <a:prstDash val="solid"/>
            <a:miter lim="800000"/>
            <a:headEnd/>
            <a:tailEnd/>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p:cNvPicPr>
            <a:picLocks noChangeAspect="1"/>
          </p:cNvPicPr>
          <p:nvPr/>
        </p:nvPicPr>
        <p:blipFill>
          <a:blip r:embed="rId5" cstate="email"/>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headEnd/>
            <a:tailEnd/>
          </a:ln>
          <a:effectLst>
            <a:innerShdw blurRad="114300">
              <a:prstClr val="black"/>
            </a:innerShdw>
          </a:effectLst>
        </p:spPr>
      </p:pic>
      <p:pic>
        <p:nvPicPr>
          <p:cNvPr id="13" name="Imagen 12" descr="Personas en un escenario&#10;&#10;Descripción generada automáticamente con confianza baja"/>
          <p:cNvPicPr>
            <a:picLocks noChangeAspect="1"/>
          </p:cNvPicPr>
          <p:nvPr/>
        </p:nvPicPr>
        <p:blipFill rotWithShape="1">
          <a:blip r:embed="rId6" cstate="email"/>
          <a:srcRect/>
          <a:stretch>
            <a:fill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headEnd/>
            <a:tailEnd/>
          </a:ln>
          <a:effectLst>
            <a:innerShdw blurRad="114300">
              <a:prstClr val="black"/>
            </a:innerShdw>
          </a:effectLst>
        </p:spPr>
      </p:pic>
      <p:pic>
        <p:nvPicPr>
          <p:cNvPr id="15" name="Imagen 14" descr="Gráfico&#10;&#10;Descripción generada automáticamente"/>
          <p:cNvPicPr>
            <a:picLocks noChangeAspect="1"/>
          </p:cNvPicPr>
          <p:nvPr/>
        </p:nvPicPr>
        <p:blipFill>
          <a:blip r:embed="rId7" cstate="email"/>
          <a:stretch>
            <a:fillRect/>
          </a:stretch>
        </p:blipFill>
        <p:spPr>
          <a:xfrm>
            <a:off x="5962650" y="5042507"/>
            <a:ext cx="371248" cy="342901"/>
          </a:xfrm>
          <a:prstGeom prst="rect">
            <a:avLst/>
          </a:prstGeom>
        </p:spPr>
      </p:pic>
      <p:pic>
        <p:nvPicPr>
          <p:cNvPr id="18" name="Imagen 17" descr="Imagen que contiene Gráfico&#10;&#10;Descripción generada automáticamente"/>
          <p:cNvPicPr>
            <a:picLocks noChangeAspect="1"/>
          </p:cNvPicPr>
          <p:nvPr/>
        </p:nvPicPr>
        <p:blipFill>
          <a:blip r:embed="rId8" cstate="email"/>
          <a:stretch>
            <a:fillRect/>
          </a:stretch>
        </p:blipFill>
        <p:spPr>
          <a:xfrm>
            <a:off x="5962650" y="3881984"/>
            <a:ext cx="371248" cy="342901"/>
          </a:xfrm>
          <a:prstGeom prst="rect">
            <a:avLst/>
          </a:prstGeom>
        </p:spPr>
      </p:pic>
      <p:pic>
        <p:nvPicPr>
          <p:cNvPr id="21" name="Imagen 20" descr="Forma&#10;&#10;Descripción generada automáticamente"/>
          <p:cNvPicPr>
            <a:picLocks noChangeAspect="1"/>
          </p:cNvPicPr>
          <p:nvPr/>
        </p:nvPicPr>
        <p:blipFill>
          <a:blip r:embed="rId9" cstate="email"/>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p:cNvPicPr>
            <a:picLocks noChangeAspect="1"/>
          </p:cNvPicPr>
          <p:nvPr/>
        </p:nvPicPr>
        <p:blipFill>
          <a:blip r:embed="rId10" cstate="email"/>
          <a:stretch>
            <a:fillRect/>
          </a:stretch>
        </p:blipFill>
        <p:spPr>
          <a:xfrm rot="5400000">
            <a:off x="6409052" y="60498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p:cNvPicPr>
            <a:picLocks noChangeAspect="1"/>
          </p:cNvPicPr>
          <p:nvPr/>
        </p:nvPicPr>
        <p:blipFill>
          <a:blip r:embed="rId11" cstate="email"/>
          <a:stretch>
            <a:fillRect/>
          </a:stretch>
        </p:blipFill>
        <p:spPr>
          <a:xfrm rot="5400000">
            <a:off x="6409052" y="56777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p:cNvPicPr>
            <a:picLocks noChangeAspect="1"/>
          </p:cNvPicPr>
          <p:nvPr/>
        </p:nvPicPr>
        <p:blipFill>
          <a:blip r:embed="rId12" cstate="email"/>
          <a:stretch>
            <a:fillRect/>
          </a:stretch>
        </p:blipFill>
        <p:spPr>
          <a:xfrm rot="5400000">
            <a:off x="6409052" y="52957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p:cNvPicPr>
            <a:picLocks noChangeAspect="1"/>
          </p:cNvPicPr>
          <p:nvPr/>
        </p:nvPicPr>
        <p:blipFill>
          <a:blip r:embed="rId13" cstate="email"/>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p:cNvSpPr txBox="1"/>
          <p:nvPr/>
        </p:nvSpPr>
        <p:spPr>
          <a:xfrm>
            <a:off x="171449" y="2447776"/>
            <a:ext cx="7115175" cy="101473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ഈ കാലഘട്ടത്തിൽ - ഇരുണ്ട യുഗം - സത്യം ചോദ്യം ചെയ്യപ്പെട്ടു. എന്നാൽ സത്യത്തിനുവേണ്ടി രംഗത്തുവന്നവരും അതിനായി ജീവൻ ത്യജിക്കാൻ തയ്യാറുള്ളവരുമുണ്ടായിരുന്നു.</a:t>
            </a:r>
          </a:p>
        </p:txBody>
      </p:sp>
      <p:sp>
        <p:nvSpPr>
          <p:cNvPr id="8" name="CuadroTexto 7"/>
          <p:cNvSpPr txBox="1"/>
          <p:nvPr/>
        </p:nvSpPr>
        <p:spPr>
          <a:xfrm>
            <a:off x="171448" y="1138842"/>
            <a:ext cx="7115175" cy="1014730"/>
          </a:xfrm>
          <a:prstGeom prst="rect">
            <a:avLst/>
          </a:prstGeom>
          <a:noFill/>
        </p:spPr>
        <p:txBody>
          <a:bodyPr wrap="square">
            <a:spAutoFit/>
          </a:bodyPr>
          <a:lstStyle/>
          <a:p>
            <a:pPr>
              <a:spcBef>
                <a:spcPts val="600"/>
              </a:spcBef>
            </a:pPr>
            <a:r>
              <a:rPr lang="en-US" sz="2000" b="1" dirty="0">
                <a:latin typeface="Gayathri Thin" panose="00000403000000000000" charset="0"/>
                <a:cs typeface="Gayathri Thin" panose="00000403000000000000" charset="0"/>
              </a:rPr>
              <a:t>ഈ ശക്തി "സത്യം തള്ളിക്കളയുന്നു" (ദാനി. 8:12). ആ സമയത്ത്, "... അവരിൽ പരിശോധനയും ശുദ്ധീകരണവും നിർമ്മലീകരണവും സാധിക്കേണ്ടതിന്നു ബുദ്ധിമാന്മാരിൽ ചിലർ വീഴും;." (ദാ . 11:35)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43760" y="2151727"/>
            <a:ext cx="6614160" cy="255333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Gayathri Thin" panose="00000403000000000000" charset="0"/>
                <a:cs typeface="Gayathri Thin" panose="00000403000000000000" charset="0"/>
              </a:rPr>
              <a:t>ചോദ്യത്തിലെ സത്യം:</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p:cNvPicPr>
            <a:picLocks noChangeAspect="1"/>
          </p:cNvPicPr>
          <p:nvPr/>
        </p:nvPicPr>
        <p:blipFill>
          <a:blip r:embed="rId3" cstate="email"/>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p:cNvSpPr txBox="1"/>
          <p:nvPr/>
        </p:nvSpPr>
        <p:spPr>
          <a:xfrm>
            <a:off x="0" y="0"/>
            <a:ext cx="12191999" cy="768350"/>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പീഡനത്തിൻറെ കാലം.</a:t>
            </a:r>
          </a:p>
        </p:txBody>
      </p:sp>
      <p:sp>
        <p:nvSpPr>
          <p:cNvPr id="5" name="CuadroTexto 4"/>
          <p:cNvSpPr txBox="1"/>
          <p:nvPr/>
        </p:nvSpPr>
        <p:spPr>
          <a:xfrm>
            <a:off x="2" y="614273"/>
            <a:ext cx="12191998" cy="86042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Gayathri Thin" panose="00000403000000000000" charset="0"/>
                <a:cs typeface="Gayathri Thin" panose="00000403000000000000" charset="0"/>
              </a:rPr>
              <a:t>“</a:t>
            </a:r>
            <a:r>
              <a:rPr lang="en-US" b="1" dirty="0">
                <a:solidFill>
                  <a:schemeClr val="accent6">
                    <a:lumMod val="75000"/>
                  </a:schemeClr>
                </a:solidFill>
                <a:latin typeface="Gayathri Thin" panose="00000403000000000000" charset="0"/>
                <a:cs typeface="Gayathri Thin" panose="00000403000000000000" charset="0"/>
              </a:rPr>
              <a:t>അവൻ അത്യുന്നതനായവന്നു വിരോധമായി വമ്പു പറകയും അത്യുന്നതനായവന്റെ വിശുദ്ധന്മാരെ ഒടുക്കിക്കളകയും സമയങ്ങളെയും നിയമങ്ങളെയും മാറ്റുവാൻ ശ്രമിക്കയും ചെയ്യും; കാലവും കാലങ്ങളും കാലാംശവും അവർ അവന്റെ കയ്യിൽ ഏല്പിക്കപ്പെട്ടിരിക്കും.</a:t>
            </a:r>
            <a:r>
              <a:rPr lang="es-ES" b="1" dirty="0">
                <a:solidFill>
                  <a:schemeClr val="accent6">
                    <a:lumMod val="75000"/>
                  </a:schemeClr>
                </a:solidFill>
                <a:latin typeface="Gayathri Thin" panose="00000403000000000000" charset="0"/>
                <a:cs typeface="Gayathri Thin" panose="00000403000000000000" charset="0"/>
              </a:rPr>
              <a:t>” </a:t>
            </a:r>
            <a:r>
              <a:rPr lang="es-ES" sz="1400" b="1" dirty="0">
                <a:solidFill>
                  <a:schemeClr val="accent6">
                    <a:lumMod val="75000"/>
                  </a:schemeClr>
                </a:solidFill>
                <a:latin typeface="Gayathri Thin" panose="00000403000000000000" charset="0"/>
                <a:cs typeface="Gayathri Thin" panose="00000403000000000000" charset="0"/>
              </a:rPr>
              <a:t>(ദാനീയേൽ</a:t>
            </a:r>
            <a:r>
              <a:rPr lang="en-US" altLang="es-ES" sz="1400" b="1" dirty="0">
                <a:solidFill>
                  <a:schemeClr val="accent6">
                    <a:lumMod val="75000"/>
                  </a:schemeClr>
                </a:solidFill>
                <a:latin typeface="Gayathri Thin" panose="00000403000000000000" charset="0"/>
                <a:cs typeface="Gayathri Thin" panose="00000403000000000000" charset="0"/>
              </a:rPr>
              <a:t> </a:t>
            </a:r>
            <a:r>
              <a:rPr lang="es-ES" sz="1400" b="1" dirty="0">
                <a:solidFill>
                  <a:schemeClr val="accent6">
                    <a:lumMod val="75000"/>
                  </a:schemeClr>
                </a:solidFill>
                <a:latin typeface="Gayathri Thin" panose="00000403000000000000" charset="0"/>
                <a:cs typeface="Gayathri Thin" panose="00000403000000000000" charset="0"/>
              </a:rPr>
              <a:t>7:25</a:t>
            </a:r>
            <a:r>
              <a:rPr lang="es-ES" sz="1400" b="1" dirty="0">
                <a:solidFill>
                  <a:schemeClr val="accent6">
                    <a:lumMod val="75000"/>
                  </a:schemeClr>
                </a:solidFill>
                <a:latin typeface="Comic Sans MS" panose="030F0702030302020204" pitchFamily="66" charset="0"/>
              </a:rPr>
              <a:t>)</a:t>
            </a:r>
          </a:p>
        </p:txBody>
      </p:sp>
      <p:sp>
        <p:nvSpPr>
          <p:cNvPr id="6" name="CuadroTexto 5"/>
          <p:cNvSpPr txBox="1"/>
          <p:nvPr/>
        </p:nvSpPr>
        <p:spPr>
          <a:xfrm>
            <a:off x="7867650" y="4841875"/>
            <a:ext cx="4266565" cy="645160"/>
          </a:xfrm>
          <a:prstGeom prst="rect">
            <a:avLst/>
          </a:prstGeom>
          <a:noFill/>
        </p:spPr>
        <p:txBody>
          <a:bodyPr wrap="square" rtlCol="0">
            <a:spAutoFit/>
          </a:bodyPr>
          <a:lstStyle/>
          <a:p>
            <a:pPr>
              <a:spcBef>
                <a:spcPts val="600"/>
              </a:spcBef>
            </a:pPr>
            <a:r>
              <a:rPr b="1" dirty="0">
                <a:latin typeface="Gayathri Thin" panose="00000403000000000000" charset="0"/>
                <a:cs typeface="Gayathri Thin" panose="00000403000000000000" charset="0"/>
              </a:rPr>
              <a:t>എല്ലാ പദപ്രയോഗങ്ങളും ഒരൊറ്റ കാലഘട്ടത്തെ സൂചിപ്പിക്കുന്നു: 1,260 ദിവസം.</a:t>
            </a:r>
          </a:p>
        </p:txBody>
      </p:sp>
      <p:graphicFrame>
        <p:nvGraphicFramePr>
          <p:cNvPr id="2" name="Diagrama 1"/>
          <p:cNvGraphicFramePr/>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7972424" y="2911136"/>
            <a:ext cx="4048125" cy="1014730"/>
          </a:xfrm>
          <a:prstGeom prst="rect">
            <a:avLst/>
          </a:prstGeom>
          <a:noFill/>
        </p:spPr>
        <p:txBody>
          <a:bodyPr wrap="square" rtlCol="0">
            <a:spAutoFit/>
          </a:bodyPr>
          <a:lstStyle/>
          <a:p>
            <a:pPr>
              <a:spcBef>
                <a:spcPts val="600"/>
              </a:spcBef>
            </a:pPr>
            <a:r>
              <a:rPr sz="2000" b="1" dirty="0">
                <a:latin typeface="Gayathri Thin" panose="00000403000000000000" charset="0"/>
                <a:cs typeface="Gayathri Thin" panose="00000403000000000000" charset="0"/>
              </a:rPr>
              <a:t>പുരാതന കാലത്തും ഇന്നും, ഒരു മാസത്തിൻറെ പൊതുവായ ദൈർഘ്യം 30 ദിവസമാണ്:</a:t>
            </a:r>
          </a:p>
        </p:txBody>
      </p:sp>
      <p:graphicFrame>
        <p:nvGraphicFramePr>
          <p:cNvPr id="9" name="Diagrama 8"/>
          <p:cNvGraphicFramePr/>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p:cNvSpPr txBox="1"/>
          <p:nvPr/>
        </p:nvSpPr>
        <p:spPr>
          <a:xfrm>
            <a:off x="266698" y="2805239"/>
            <a:ext cx="3867152" cy="1476375"/>
          </a:xfrm>
          <a:prstGeom prst="rect">
            <a:avLst/>
          </a:prstGeom>
          <a:noFill/>
        </p:spPr>
        <p:txBody>
          <a:bodyPr wrap="square">
            <a:spAutoFit/>
          </a:bodyPr>
          <a:lstStyle/>
          <a:p>
            <a:pPr>
              <a:spcBef>
                <a:spcPts val="600"/>
              </a:spcBef>
            </a:pPr>
            <a:r>
              <a:rPr b="1" dirty="0">
                <a:latin typeface="Gayathri Thin" panose="00000403000000000000" charset="0"/>
                <a:cs typeface="Gayathri Thin" panose="00000403000000000000" charset="0"/>
              </a:rPr>
              <a:t>"കാലം " എന്ന വാക്ക് "വർഷം" എന്നതിൻറെ പര്യായമാണ്, അതേസമയം ദാനിയേൽ ഉപയോഗിച്ച "കാലങ്ങൾ " എന്ന വാക്കിൻറെ അർത്ഥം "രണ്ട് തവണ" എന്നാണ്.</a:t>
            </a:r>
          </a:p>
        </p:txBody>
      </p:sp>
      <p:graphicFrame>
        <p:nvGraphicFramePr>
          <p:cNvPr id="14" name="Diagrama 13"/>
          <p:cNvGraphicFramePr/>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p:cNvGraphicFramePr/>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p:cNvGraphicFramePr/>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p:cNvSpPr txBox="1"/>
          <p:nvPr/>
        </p:nvSpPr>
        <p:spPr>
          <a:xfrm>
            <a:off x="7867650" y="5549950"/>
            <a:ext cx="4241032" cy="132207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പ്രവചനനിയമപ്രകാരം  (എസെ. 4:6; സംഖ്യ. 14:34), ഈ പീഡന കാലഘട്ടം 1,260 വർഷത്തെ ചരിത്രത്തിൽ വ്യാപിച്ചുകിടക്കുന്നു.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31775" y="1360784"/>
            <a:ext cx="6540500" cy="645160"/>
          </a:xfrm>
          <a:prstGeom prst="rect">
            <a:avLst/>
          </a:prstGeom>
          <a:noFill/>
        </p:spPr>
        <p:txBody>
          <a:bodyPr wrap="square" rtlCol="0">
            <a:spAutoFit/>
          </a:bodyPr>
          <a:lstStyle/>
          <a:p>
            <a:pPr>
              <a:spcBef>
                <a:spcPts val="600"/>
              </a:spcBef>
            </a:pPr>
            <a:r>
              <a:rPr b="1" dirty="0">
                <a:latin typeface="Gayathri Thin" panose="00000403000000000000" charset="0"/>
                <a:cs typeface="Gayathri Thin" panose="00000403000000000000" charset="0"/>
              </a:rPr>
              <a:t>ദാനിയേലും വെളിപ്പാടും പ്രഖ്യാപിച്ച 1,260 വർഷത്തെ പീഡനം ഏത് ചരിത്ര കാലഘട്ടത്തെ ഉൾക്കൊള്ളുന്നു?</a:t>
            </a:r>
          </a:p>
        </p:txBody>
      </p:sp>
      <p:graphicFrame>
        <p:nvGraphicFramePr>
          <p:cNvPr id="2" name="Diagrama 1"/>
          <p:cNvGraphicFramePr/>
          <p:nvPr>
            <p:extLst>
              <p:ext uri="{D42A27DB-BD31-4B8C-83A1-F6EECF244321}">
                <p14:modId xmlns:p14="http://schemas.microsoft.com/office/powerpoint/2010/main" val="1563415140"/>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2430070" y="3119993"/>
            <a:ext cx="4527147" cy="132207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പ്രവചിച്ചതുപോലെ, വിശ്വസ്ത സഭയെ സഹായിക്കാൻ ദൈവം ഒരു സ്ഥലം ഒരുക്കി: മരുഭൂമി, അതായത് ജനവാസമില്ലാത്ത സ്ഥലങ്ങൾ (വെളി. 12:6, 14).</a:t>
            </a:r>
          </a:p>
        </p:txBody>
      </p:sp>
      <p:pic>
        <p:nvPicPr>
          <p:cNvPr id="4" name="Imagen 3"/>
          <p:cNvPicPr>
            <a:picLocks noChangeAspect="1"/>
          </p:cNvPicPr>
          <p:nvPr/>
        </p:nvPicPr>
        <p:blipFill>
          <a:blip r:embed="rId9" cstate="email"/>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p:cNvSpPr txBox="1"/>
          <p:nvPr/>
        </p:nvSpPr>
        <p:spPr>
          <a:xfrm>
            <a:off x="0" y="0"/>
            <a:ext cx="12191999" cy="768350"/>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പിന്തുടരുന്നതിൽ വിശ്വസ്തത.</a:t>
            </a:r>
          </a:p>
        </p:txBody>
      </p:sp>
      <p:sp>
        <p:nvSpPr>
          <p:cNvPr id="9" name="CuadroTexto 8"/>
          <p:cNvSpPr txBox="1"/>
          <p:nvPr/>
        </p:nvSpPr>
        <p:spPr>
          <a:xfrm>
            <a:off x="2" y="614273"/>
            <a:ext cx="12191998" cy="86042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Gayathri Thin" panose="00000403000000000000" charset="0"/>
                <a:cs typeface="Gayathri Thin" panose="00000403000000000000" charset="0"/>
              </a:rPr>
              <a:t>“</a:t>
            </a:r>
            <a:r>
              <a:rPr lang="en-US" b="1" dirty="0">
                <a:solidFill>
                  <a:schemeClr val="accent6">
                    <a:lumMod val="75000"/>
                  </a:schemeClr>
                </a:solidFill>
                <a:latin typeface="Gayathri Thin" panose="00000403000000000000" charset="0"/>
                <a:cs typeface="Gayathri Thin" panose="00000403000000000000" charset="0"/>
              </a:rPr>
              <a:t>അവൻ അത്യുന്നതനായവന്നു വിരോധമായി വമ്പു പറകയും അത്യുന്നതനായവന്റെ വിശുദ്ധന്മാരെ ഒടുക്കിക്കളകയും സമയങ്ങളെയും നിയമങ്ങളെയും മാറ്റുവാൻ ശ്രമിക്കയും ചെയ്യും; കാലവും കാലങ്ങളും കാലാംശവും അവർ അവന്റെ കയ്യിൽ ഏല്പിക്കപ്പെട്ടിരിക്കും.</a:t>
            </a:r>
            <a:r>
              <a:rPr lang="es-ES" b="1" dirty="0">
                <a:solidFill>
                  <a:schemeClr val="accent6">
                    <a:lumMod val="75000"/>
                  </a:schemeClr>
                </a:solidFill>
                <a:latin typeface="Gayathri Thin" panose="00000403000000000000" charset="0"/>
                <a:cs typeface="Gayathri Thin" panose="00000403000000000000" charset="0"/>
              </a:rPr>
              <a:t>” </a:t>
            </a:r>
            <a:r>
              <a:rPr lang="es-ES" sz="1400" b="1" dirty="0">
                <a:solidFill>
                  <a:schemeClr val="accent6">
                    <a:lumMod val="75000"/>
                  </a:schemeClr>
                </a:solidFill>
                <a:latin typeface="Gayathri Thin" panose="00000403000000000000" charset="0"/>
                <a:cs typeface="Gayathri Thin" panose="00000403000000000000" charset="0"/>
              </a:rPr>
              <a:t>(ദാനീയേൽ 7:25)</a:t>
            </a:r>
          </a:p>
        </p:txBody>
      </p:sp>
      <p:pic>
        <p:nvPicPr>
          <p:cNvPr id="11" name="Imagen 10" descr="Personas en frente de un edificio&#10;&#10;Descripción generada automáticamente con confianza media"/>
          <p:cNvPicPr>
            <a:picLocks noChangeAspect="1"/>
          </p:cNvPicPr>
          <p:nvPr/>
        </p:nvPicPr>
        <p:blipFill rotWithShape="1">
          <a:blip r:embed="rId10" cstate="email"/>
          <a:srcRect/>
          <a:stretch>
            <a:fillRect/>
          </a:stretch>
        </p:blipFill>
        <p:spPr>
          <a:xfrm>
            <a:off x="231775" y="3214984"/>
            <a:ext cx="2046678" cy="3429436"/>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5" name="CuadroTexto 4"/>
          <p:cNvSpPr txBox="1"/>
          <p:nvPr/>
        </p:nvSpPr>
        <p:spPr>
          <a:xfrm>
            <a:off x="231775" y="1966377"/>
            <a:ext cx="6540499" cy="1198880"/>
          </a:xfrm>
          <a:prstGeom prst="rect">
            <a:avLst/>
          </a:prstGeom>
          <a:noFill/>
        </p:spPr>
        <p:txBody>
          <a:bodyPr wrap="square">
            <a:spAutoFit/>
          </a:bodyPr>
          <a:lstStyle/>
          <a:p>
            <a:pPr>
              <a:spcBef>
                <a:spcPts val="600"/>
              </a:spcBef>
            </a:pPr>
            <a:r>
              <a:rPr b="1" dirty="0">
                <a:latin typeface="Gayathri Thin" panose="00000403000000000000" charset="0"/>
                <a:cs typeface="Gayathri Thin" panose="00000403000000000000" charset="0"/>
              </a:rPr>
              <a:t>റോമിൽ നിന്ന് പത്ത് രാഷ്ട്രീയ രാജ്യങ്ങൾ ഉയർന്നുവരുമ്പോൾ (സാമ്രാജ്യത്തെ ആക്രമിച്ച ഗോത്രങ്ങൾ) മറ്റൊരു രാജ്യം പ്രത്യക്ഷപ്പെടുകയും പത്ത് രാജ്യങ്ങളിൽ മൂന്നെണ്ണം അട്ടിമറിക്കുകയും ചെയ്യും (ദാ . 7:23-25).</a:t>
            </a:r>
          </a:p>
        </p:txBody>
      </p:sp>
      <p:sp>
        <p:nvSpPr>
          <p:cNvPr id="12" name="CuadroTexto 11"/>
          <p:cNvSpPr txBox="1"/>
          <p:nvPr/>
        </p:nvSpPr>
        <p:spPr>
          <a:xfrm>
            <a:off x="2430145" y="6059170"/>
            <a:ext cx="4903470" cy="645160"/>
          </a:xfrm>
          <a:prstGeom prst="rect">
            <a:avLst/>
          </a:prstGeom>
          <a:noFill/>
        </p:spPr>
        <p:txBody>
          <a:bodyPr wrap="square">
            <a:spAutoFit/>
          </a:bodyPr>
          <a:lstStyle/>
          <a:p>
            <a:pPr>
              <a:spcBef>
                <a:spcPts val="600"/>
              </a:spcBef>
            </a:pPr>
            <a:r>
              <a:rPr b="1" dirty="0">
                <a:latin typeface="Gayathri Thin" panose="00000403000000000000" charset="0"/>
                <a:cs typeface="Gayathri Thin" panose="00000403000000000000" charset="0"/>
              </a:rPr>
              <a:t>നിർഭാഗ്യവശാൽ, അനേകർക്ക് അവരുടെ വിശ്വസ്തതയ്ക്ക് അവരുടെ രക്തം നൽകേണ്ടിവന്നു.</a:t>
            </a:r>
          </a:p>
        </p:txBody>
      </p:sp>
      <p:sp>
        <p:nvSpPr>
          <p:cNvPr id="14" name="CuadroTexto 13"/>
          <p:cNvSpPr txBox="1"/>
          <p:nvPr/>
        </p:nvSpPr>
        <p:spPr>
          <a:xfrm>
            <a:off x="2430070" y="4415393"/>
            <a:ext cx="4540039" cy="1630045"/>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പ്രയാസങ്ങളുടെയും പീഡനങ്ങളുടെയും കാലത്ത്, വിശ്വസ്തരായ വിശ്വാസികൾ സത്യത്തിൻറെ സംരക്ഷണത്തിൽ ഉറച്ചുനിന്നു, ദൈവത്തിൻറെ സ്നേഹത്തിലും കരുതലിലും അഭയം പ്രാപിച്ചു (സങ്കീ. 46:1-3).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 y="0"/>
            <a:ext cx="10738072" cy="768350"/>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Gayathri Thin" panose="00000403000000000000" charset="0"/>
                <a:cs typeface="Gayathri Thin" panose="00000403000000000000" charset="0"/>
              </a:rPr>
              <a:t>സത്യത്തിൻറെ പ്രതിരോധം:</a:t>
            </a:r>
          </a:p>
        </p:txBody>
      </p:sp>
      <p:sp>
        <p:nvSpPr>
          <p:cNvPr id="5" name="CuadroTexto 4"/>
          <p:cNvSpPr txBox="1"/>
          <p:nvPr/>
        </p:nvSpPr>
        <p:spPr>
          <a:xfrm>
            <a:off x="463663" y="617378"/>
            <a:ext cx="9810748" cy="922020"/>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a:t>
            </a:r>
            <a:r>
              <a:rPr lang="en-US" b="1" dirty="0">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പ്രിയരേ, നമുക്കു പൊതുവിലുള്ള രക്ഷയെക്കുറിച്ചു നിങ്ങൾക്കു എഴുതുവാൻ സകലപ്രയത്നവും ചെയ്കയിൽ വിശുദ്ധന്മാർക്കു ഒരിക്കലായിട്ടു ഭരമേല്പിച്ചിരിക്കുന്ന വിശ്വാസത്തിന്നു വേണ്ടി പോരാടേണ്ടതിന്നു പ്രബോധിപ്പിച്ചെഴുതുവാൻ ആവശ്യം എന്നു എനിക്കു തോന്നി.</a:t>
            </a:r>
            <a:r>
              <a:rPr lang="es-ES" b="1" dirty="0">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 </a:t>
            </a:r>
            <a:r>
              <a:rPr lang="es-ES" sz="1400" b="1" dirty="0">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a:t>
            </a:r>
            <a:r>
              <a:rPr lang="es-ES" sz="1400" b="1">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യൂദാ</a:t>
            </a:r>
            <a:r>
              <a:rPr lang="en-US" altLang="es-ES" sz="1400" b="1">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 </a:t>
            </a:r>
            <a:r>
              <a:rPr lang="es-ES" sz="1400" b="1" dirty="0">
                <a:solidFill>
                  <a:schemeClr val="accent6">
                    <a:lumMod val="20000"/>
                    <a:lumOff val="80000"/>
                  </a:schemeClr>
                </a:solidFill>
                <a:effectLst>
                  <a:glow rad="139700">
                    <a:srgbClr val="00500B">
                      <a:alpha val="72000"/>
                    </a:srgbClr>
                  </a:glow>
                </a:effectLst>
                <a:latin typeface="Gayathri Thin" panose="00000403000000000000" charset="0"/>
                <a:cs typeface="Gayathri Thin" panose="00000403000000000000" charset="0"/>
              </a:rPr>
              <a:t>1:3)</a:t>
            </a:r>
          </a:p>
        </p:txBody>
      </p:sp>
      <p:sp>
        <p:nvSpPr>
          <p:cNvPr id="6" name="CuadroTexto 5"/>
          <p:cNvSpPr txBox="1"/>
          <p:nvPr/>
        </p:nvSpPr>
        <p:spPr>
          <a:xfrm>
            <a:off x="3635390" y="1579944"/>
            <a:ext cx="8556610" cy="1014730"/>
          </a:xfrm>
          <a:prstGeom prst="rect">
            <a:avLst/>
          </a:prstGeom>
          <a:noFill/>
        </p:spPr>
        <p:txBody>
          <a:bodyPr wrap="square" rtlCol="0">
            <a:spAutoFit/>
          </a:bodyPr>
          <a:lstStyle/>
          <a:p>
            <a:pPr>
              <a:spcBef>
                <a:spcPts val="600"/>
              </a:spcBef>
            </a:pPr>
            <a:r>
              <a:rPr sz="2000" b="1" dirty="0">
                <a:latin typeface="Gayathri Thin" panose="00000403000000000000" charset="0"/>
                <a:cs typeface="Gayathri Thin" panose="00000403000000000000" charset="0"/>
              </a:rPr>
              <a:t>രാഷ്‌ട്രീയ ശക്തി പ്രാപിച്ചുകഴിഞ്ഞാൽ, റോമൻ സഭ അതിൻറെ അധികാരം ഉപയോഗിച്ച് എല്ലാവരും അതിൻറെ മതപരമായ പ്രമാണങ്ങൾ പാലിക്കണമെന്ന് ആവശ്യപ്പെടാൻ തുടങ്ങി, അവയിൽ പലതും വികൃതമായിരുന്നു.</a:t>
            </a:r>
          </a:p>
        </p:txBody>
      </p:sp>
      <p:pic>
        <p:nvPicPr>
          <p:cNvPr id="4" name="Imagen 3" descr="Dibujo de una persona&#10;&#10;Descripción generada automáticamente con confianza baja"/>
          <p:cNvPicPr>
            <a:picLocks noChangeAspect="1"/>
          </p:cNvPicPr>
          <p:nvPr/>
        </p:nvPicPr>
        <p:blipFill>
          <a:blip r:embed="rId4"/>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3672840" y="3602355"/>
            <a:ext cx="6165850" cy="1630045"/>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എന്നാൽ അത് പൂർണ്ണമായും നശിപ്പിക്കാൻ അദ്ദേഹത്തിന് കഴിഞ്ഞില്ല. ബൈബിൾ പഠിപ്പിക്കലുകളാൽ നയിക്കപ്പെടുകയും  തങ്ങളുടെ വിശ്വാസം സംരക്ഷിക്കാൻ ശക്തമായി പോരാടുകയും ചെയ്ത വിശ്വസ്തർ ഉയർന്നുവന്നു (യൂദാ 1:3).</a:t>
            </a:r>
          </a:p>
        </p:txBody>
      </p:sp>
      <p:pic>
        <p:nvPicPr>
          <p:cNvPr id="12" name="Imagen 11" descr="Imagen que contiene reloj, grande, foto, cara&#10;&#10;Descripción generada automáticamente"/>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p:cNvPicPr>
            <a:picLocks noChangeAspect="1"/>
          </p:cNvPicPr>
          <p:nvPr/>
        </p:nvPicPr>
        <p:blipFill rotWithShape="1">
          <a:blip r:embed="rId7" cstate="email"/>
          <a:srcRect t="-1140"/>
          <a:stretch>
            <a:fillRect/>
          </a:stretch>
        </p:blipFill>
        <p:spPr>
          <a:xfrm>
            <a:off x="9769124" y="3281777"/>
            <a:ext cx="2347736" cy="3481154"/>
          </a:xfrm>
          <a:prstGeom prst="ellipse">
            <a:avLst/>
          </a:prstGeom>
          <a:ln>
            <a:noFill/>
          </a:ln>
          <a:effectLst>
            <a:softEdge rad="112500"/>
          </a:effectLst>
        </p:spPr>
      </p:pic>
      <p:sp>
        <p:nvSpPr>
          <p:cNvPr id="7" name="CuadroTexto 6"/>
          <p:cNvSpPr txBox="1"/>
          <p:nvPr/>
        </p:nvSpPr>
        <p:spPr>
          <a:xfrm>
            <a:off x="3635659" y="2587616"/>
            <a:ext cx="8518876" cy="1014730"/>
          </a:xfrm>
          <a:prstGeom prst="rect">
            <a:avLst/>
          </a:prstGeom>
          <a:noFill/>
        </p:spPr>
        <p:txBody>
          <a:bodyPr wrap="square">
            <a:spAutoFit/>
          </a:bodyPr>
          <a:lstStyle/>
          <a:p>
            <a:pPr>
              <a:spcBef>
                <a:spcPts val="600"/>
              </a:spcBef>
            </a:pPr>
            <a:r>
              <a:rPr lang="en-US" sz="2000" b="1" dirty="0">
                <a:latin typeface="Gayathri Thin" panose="00000403000000000000" charset="0"/>
                <a:cs typeface="Gayathri Thin" panose="00000403000000000000" charset="0"/>
              </a:rPr>
              <a:t>മതനേതൃത്വങ്ങൾക്കിടയിൽ വർദ്ധിച്ചുവരുന്ന അഴിമതിയും ഇതിനോട് ചേർത്തു. തൻറെ അധികാരത്തിനെതിരെ ജനക്കൂട്ടം മത്സരിക്കുന്നത് തടയാൻ, അവൻ അവരിൽ നിന്ന് ഏറ്റവും വിലപ്പെട്ട കാര്യം എടുത്തു: ദൈവവചനം.</a:t>
            </a:r>
          </a:p>
        </p:txBody>
      </p:sp>
      <p:sp>
        <p:nvSpPr>
          <p:cNvPr id="9" name="CuadroTexto 8"/>
          <p:cNvSpPr txBox="1"/>
          <p:nvPr/>
        </p:nvSpPr>
        <p:spPr>
          <a:xfrm>
            <a:off x="3673124" y="5232680"/>
            <a:ext cx="6096000" cy="1630045"/>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വചനത്തിൻറെ ശക്തിയാൽ ഊർജ്ജസ്വലരായ അവർ അതിൻറെ പഠിപ്പിക്കലുകൾ നിർഭയം പ്രചരിപ്പിച്ചു. വെളിപാട് 2:10 പോലെയുള്ള വാഗ്ദാനങ്ങളാൽ ബലപ്പെട്ട അവർ, ജീവകിരീടം ലഭിക്കുമെന്ന് അറിഞ്ഞുകൊണ്ട് മരണം വരെ വിശ്വസ്തരായിരുന്നു.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05660" y="2040999"/>
            <a:ext cx="6614160" cy="255333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Gayathri Thin" panose="00000403000000000000" charset="0"/>
                <a:cs typeface="Gayathri Thin" panose="00000403000000000000" charset="0"/>
              </a:rPr>
              <a:t>സത്യത്തിൻറെ പ്രതിരോധം:</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5720"/>
            <a:ext cx="12191999" cy="7683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Gayathri Thin" panose="00000403000000000000" charset="0"/>
                <a:cs typeface="Gayathri Thin" panose="00000403000000000000" charset="0"/>
              </a:rPr>
              <a:t>ബൈബിൾ പങ്കിടൽ: വാൾഡെൻസസ്.</a:t>
            </a:r>
          </a:p>
        </p:txBody>
      </p:sp>
      <p:sp>
        <p:nvSpPr>
          <p:cNvPr id="5" name="CuadroTexto 4"/>
          <p:cNvSpPr txBox="1"/>
          <p:nvPr/>
        </p:nvSpPr>
        <p:spPr>
          <a:xfrm>
            <a:off x="1695448" y="605522"/>
            <a:ext cx="8801101" cy="6451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Gayathri Thin" panose="00000403000000000000" charset="0"/>
                <a:cs typeface="Gayathri Thin" panose="00000403000000000000" charset="0"/>
              </a:rPr>
              <a:t>“</a:t>
            </a:r>
            <a:r>
              <a:rPr lang="en-US" b="1" dirty="0">
                <a:solidFill>
                  <a:schemeClr val="accent3">
                    <a:lumMod val="75000"/>
                  </a:schemeClr>
                </a:solidFill>
                <a:latin typeface="Gayathri Thin" panose="00000403000000000000" charset="0"/>
                <a:cs typeface="Gayathri Thin" panose="00000403000000000000" charset="0"/>
              </a:rPr>
              <a:t>അതിന്നു പത്രൊസും ശേഷം അപ്പൊസ്തലന്മാരും: മനുഷ്യരെക്കാൾ ദൈവത്തെ അനുസരിക്കേണ്ടതാകുന്നു.’ </a:t>
            </a:r>
            <a:r>
              <a:rPr lang="es-ES" b="1" dirty="0">
                <a:solidFill>
                  <a:schemeClr val="accent3">
                    <a:lumMod val="75000"/>
                  </a:schemeClr>
                </a:solidFill>
                <a:latin typeface="Gayathri Thin" panose="00000403000000000000" charset="0"/>
                <a:cs typeface="Gayathri Thin" panose="00000403000000000000" charset="0"/>
              </a:rPr>
              <a:t>” </a:t>
            </a:r>
            <a:r>
              <a:rPr lang="es-ES" sz="1400" b="1" dirty="0">
                <a:solidFill>
                  <a:schemeClr val="accent3">
                    <a:lumMod val="75000"/>
                  </a:schemeClr>
                </a:solidFill>
                <a:latin typeface="Gayathri Thin" panose="00000403000000000000" charset="0"/>
                <a:cs typeface="Gayathri Thin" panose="00000403000000000000" charset="0"/>
              </a:rPr>
              <a:t>(പ്രവൃത്തികൾ 5:29)</a:t>
            </a:r>
          </a:p>
        </p:txBody>
      </p:sp>
      <p:sp>
        <p:nvSpPr>
          <p:cNvPr id="6" name="CuadroTexto 5"/>
          <p:cNvSpPr txBox="1"/>
          <p:nvPr/>
        </p:nvSpPr>
        <p:spPr>
          <a:xfrm>
            <a:off x="1310005" y="1320800"/>
            <a:ext cx="7315835" cy="1198880"/>
          </a:xfrm>
          <a:prstGeom prst="rect">
            <a:avLst/>
          </a:prstGeom>
          <a:noFill/>
        </p:spPr>
        <p:txBody>
          <a:bodyPr wrap="square" rtlCol="0">
            <a:spAutoFit/>
          </a:bodyPr>
          <a:lstStyle/>
          <a:p>
            <a:pPr>
              <a:spcBef>
                <a:spcPts val="600"/>
              </a:spcBef>
            </a:pPr>
            <a:r>
              <a:rPr lang="en-US" b="1" dirty="0">
                <a:latin typeface="Gayathri Thin" panose="00000403000000000000" charset="0"/>
                <a:cs typeface="Gayathri Thin" panose="00000403000000000000" charset="0"/>
              </a:rPr>
              <a:t>പീറ്റർ വാൾഡോ (1140-1218) എന്ന ധനികനായ ഫ്രഞ്ച് വ്യവസായി, ക്രിസ്തുവിനെ പ്രസംഗിക്കുന്നതിനായി തൻറെ സമ്പത്ത് ത്യജിച്ചു, "വാൾഡെൻസസ്" എന്നറിയപ്പെടുന്ന "ദരിദ്രരായ ലിയോൺ" പ്രസ്ഥാനം സ്ഥാപിച്ചു. അലക്സാണ്ടർ മൂന്നാമൻ മാർപാപ്പ തൻറെ ദാരിദ്ര്യ പ്രതിജ്ഞ സ്വീകരിച്ചു.</a:t>
            </a:r>
          </a:p>
        </p:txBody>
      </p:sp>
      <p:pic>
        <p:nvPicPr>
          <p:cNvPr id="2" name="Imagen 1" descr="Por Alexander Hoernigk - Obra do próprio, CC BY 3.0, https://commons.wikimedia.org/w/index.php?curid=4715529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8625840" y="1406945"/>
            <a:ext cx="3328037" cy="5275541"/>
          </a:xfrm>
          <a:prstGeom prst="rect">
            <a:avLst/>
          </a:prstGeom>
          <a:ln w="38100" cap="sq">
            <a:solidFill>
              <a:schemeClr val="accent1">
                <a:lumMod val="60000"/>
                <a:lumOff val="40000"/>
              </a:schemeClr>
            </a:solidFill>
            <a:prstDash val="solid"/>
            <a:miter lim="800000"/>
            <a:headEnd/>
            <a:tailEnd/>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6" cstate="email"/>
          <a:stretch>
            <a:fillRect/>
          </a:stretch>
        </p:blipFill>
        <p:spPr>
          <a:xfrm>
            <a:off x="127318" y="710655"/>
            <a:ext cx="1041082" cy="3333618"/>
          </a:xfrm>
          <a:prstGeom prst="rect">
            <a:avLst/>
          </a:prstGeom>
          <a:ln w="38100" cap="sq">
            <a:solidFill>
              <a:schemeClr val="bg2">
                <a:lumMod val="50000"/>
              </a:schemeClr>
            </a:solidFill>
            <a:prstDash val="solid"/>
            <a:miter lim="800000"/>
            <a:headEnd/>
            <a:tailEnd/>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7" cstate="email"/>
          <a:stretch>
            <a:fillRect/>
          </a:stretch>
        </p:blipFill>
        <p:spPr>
          <a:xfrm>
            <a:off x="430395" y="2370854"/>
            <a:ext cx="1754006" cy="1754006"/>
          </a:xfrm>
          <a:prstGeom prst="ellipse">
            <a:avLst/>
          </a:prstGeom>
          <a:ln>
            <a:noFill/>
          </a:ln>
          <a:effectLst>
            <a:softEdge rad="112500"/>
          </a:effectLst>
        </p:spPr>
      </p:pic>
      <p:sp>
        <p:nvSpPr>
          <p:cNvPr id="9" name="CuadroTexto 8"/>
          <p:cNvSpPr txBox="1"/>
          <p:nvPr/>
        </p:nvSpPr>
        <p:spPr>
          <a:xfrm>
            <a:off x="127319" y="4139791"/>
            <a:ext cx="6092506" cy="1476375"/>
          </a:xfrm>
          <a:prstGeom prst="rect">
            <a:avLst/>
          </a:prstGeom>
          <a:noFill/>
        </p:spPr>
        <p:txBody>
          <a:bodyPr wrap="square">
            <a:spAutoFit/>
          </a:bodyPr>
          <a:lstStyle/>
          <a:p>
            <a:pPr>
              <a:spcBef>
                <a:spcPts val="600"/>
              </a:spcBef>
            </a:pPr>
            <a:r>
              <a:rPr b="1" dirty="0">
                <a:latin typeface="Gayathri Thin" panose="00000403000000000000" charset="0"/>
                <a:cs typeface="Gayathri Thin" panose="00000403000000000000" charset="0"/>
              </a:rPr>
              <a:t>അപ്പോഴേക്കും ലൂസിയസ് മൂന്നാമൻ മാർപാപ്പ പീറ്റർ വാൾഡോയുടെ അനുയായികളെ മതപാഷണ്ഡികരായി അപലപിച്ചിരുന്നു. എന്നിരുന്നാലും, ഫ്രാൻസിസ്‌ക്കൻമാർ റോമൻ സഭയുടെ സ്‌തംഭമായിത്തീർന്നു, അതേസമയം വാൾഡെൻസസ് വംശനാശത്തിലേക്ക് പീഡിപ്പിക്കപ്പെട്ടു. എന്തുകൊണ്ട്?</a:t>
            </a:r>
          </a:p>
        </p:txBody>
      </p:sp>
      <p:pic>
        <p:nvPicPr>
          <p:cNvPr id="11" name="Imagen 10" descr="Imagen que contiene pequeño, tabla, cuarto, escritorio&#10;&#10;Descripción generada automáticamente"/>
          <p:cNvPicPr>
            <a:picLocks noChangeAspect="1"/>
          </p:cNvPicPr>
          <p:nvPr/>
        </p:nvPicPr>
        <p:blipFill rotWithShape="1">
          <a:blip r:embed="rId8" cstate="print"/>
          <a:srcRect/>
          <a:stretch>
            <a:fillRect/>
          </a:stretch>
        </p:blipFill>
        <p:spPr>
          <a:xfrm>
            <a:off x="6096000" y="4044273"/>
            <a:ext cx="4211954" cy="2727008"/>
          </a:xfrm>
          <a:prstGeom prst="ellipse">
            <a:avLst/>
          </a:prstGeom>
          <a:ln>
            <a:noFill/>
          </a:ln>
          <a:effectLst>
            <a:softEdge rad="112500"/>
          </a:effectLst>
        </p:spPr>
      </p:pic>
      <p:sp>
        <p:nvSpPr>
          <p:cNvPr id="10" name="CuadroTexto 9"/>
          <p:cNvSpPr txBox="1"/>
          <p:nvPr/>
        </p:nvSpPr>
        <p:spPr>
          <a:xfrm>
            <a:off x="2319652" y="2645096"/>
            <a:ext cx="6170297" cy="132207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താമസിയാതെ, ഇന്നസെൻറ് മൂന്നാമൻ മാർപാപ്പ അംഗീകരിച്ച ദാരിദ്ര്യത്തിൻറെ പ്രതിജ്ഞ എടുത്ത ഫ്രാൻസിസ് ഓഫ് അസീസി (1181-1226) ഫ്രാൻസിസ്കൻ പ്രസ്ഥാനം സ്ഥാപിച്ചു.</a:t>
            </a:r>
          </a:p>
        </p:txBody>
      </p:sp>
      <p:sp>
        <p:nvSpPr>
          <p:cNvPr id="13" name="CuadroTexto 12"/>
          <p:cNvSpPr txBox="1"/>
          <p:nvPr/>
        </p:nvSpPr>
        <p:spPr>
          <a:xfrm>
            <a:off x="127318" y="5773135"/>
            <a:ext cx="6092506" cy="1014730"/>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അവൻറെ വിശ്വസ്തതയ്ക്കായി. ആദ്യത്തെ കൂട്ടർ മാർപ്പാപ്പയോട് വിശ്വസ്തരായിരുന്നു, രണ്ടാമത്തേ കൂട്ടർ  ബൈബിൾ പഠിപ്പിക്കലുകളോട് വിശ്വസ്തരായിരുന്നു.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1141</Words>
  <Application>Microsoft Office PowerPoint</Application>
  <PresentationFormat>Panorámica</PresentationFormat>
  <Paragraphs>99</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Calibri</vt:lpstr>
      <vt:lpstr>Arial</vt:lpstr>
      <vt:lpstr>Aptos</vt:lpstr>
      <vt:lpstr>Comic Sans MS</vt:lpstr>
      <vt:lpstr>Gayathri Thin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132</cp:revision>
  <dcterms:created xsi:type="dcterms:W3CDTF">2024-04-06T15:01:00Z</dcterms:created>
  <dcterms:modified xsi:type="dcterms:W3CDTF">2024-04-19T16:54:14Z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E635E7AFD8D6445FA2CC15493A3F6EAF_13</vt:lpwstr>
  </property>
  <property fmtid="{D5CDD505-2E9C-101B-9397-08002B2CF9AE}" pid="3" name="KSOProductBuildVer">
    <vt:lpwstr>1033-12.2.0.13489</vt:lpwstr>
  </property>
</Properties>
</file>