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Gayathri" panose="020B0604020202020204" charset="0"/>
      <p:regular r:id="rId17"/>
      <p:bold r:id="rId18"/>
    </p:embeddedFont>
    <p:embeddedFont>
      <p:font typeface="Gayathri Thin" panose="020B0604020202020204" charset="0"/>
      <p:regular r:id="rId19"/>
      <p:bold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B1C"/>
    <a:srgbClr val="79A046"/>
    <a:srgbClr val="FFFFCC"/>
    <a:srgbClr val="A04D20"/>
    <a:srgbClr val="537577"/>
    <a:srgbClr val="729B9D"/>
    <a:srgbClr val="666C58"/>
    <a:srgbClr val="9DA38F"/>
    <a:srgbClr val="DEE0D9"/>
    <a:srgbClr val="F47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1" loCatId="list" qsTypeId="urn:microsoft.com/office/officeart/2005/8/quickstyle/3d3#1" qsCatId="3D" csTypeId="urn:microsoft.com/office/officeart/2005/8/colors/colorful4#1" csCatId="colorful" phldr="1"/>
      <dgm:spPr/>
      <dgm:t>
        <a:bodyPr/>
        <a:lstStyle/>
        <a:p>
          <a:endParaRPr lang="es-ES"/>
        </a:p>
      </dgm:t>
    </dgm:pt>
    <dgm:pt modelId="{26D0D08C-9C16-4F0C-810A-0CE736FA8451}">
      <dgm:prSet custT="1"/>
      <dgm:spPr/>
      <dgm:t>
        <a:bodyPr/>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അത് വിശ്വാസത്തിൻ്റെ അടിസ്ഥാനമാണ് </a:t>
          </a:r>
          <a:endParaRPr lang="es-ES"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CB128B8E-CF8E-45C8-AFFF-960286D4D94F}" type="par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3B4ADB77-C03A-4CD6-8A91-1C414D52CC45}">
      <dgm:prSet custT="1"/>
      <dgm:spPr/>
      <dgm:t>
        <a:bodyPr/>
        <a:lstStyle/>
        <a:p>
          <a:r>
            <a:rPr lang="ml-IN" sz="13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അവൻ്റെ വാഗ്ദാനങ്ങളിൽ വിശ്വസിക്കുന്നതിലൂടെ നാം നമ്മുടെ വിശ്വാസവും ധൈര്യവും പുതുക്കുന്നു</a:t>
          </a:r>
          <a:endParaRPr lang="es-ES" sz="13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3A9A75D7-14E8-4123-85F0-0615B7BF4328}" type="par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AF94341D-0C61-4E7F-86A8-F4DD25F431F5}">
      <dgm:prSet custT="1"/>
      <dgm:spPr/>
      <dgm:t>
        <a:bodyPr/>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അതിൻ്റെ ഇലകൾ ജീവവൃക്ഷത്തിൻ്റെ ഫലം പോലെയാണ്</a:t>
          </a:r>
          <a:endParaRPr lang="es-ES"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691E971F-B208-48DD-89F8-C08BBD2C21AB}" type="par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26F7C2D3-62EE-4556-8F56-2522ADE0C86A}">
      <dgm:prSet custT="1"/>
      <dgm:spPr/>
      <dgm:t>
        <a:bodyPr/>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സന്തോഷവും പ്രതീക്ഷയും വെളിച്ചവും പ്രസരിപ്പിക്കുക</a:t>
          </a:r>
          <a:endParaRPr lang="es-ES"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5896A3A2-F26E-4BA2-B45A-74BA43ADE6F7}" type="par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ACD9E306-0D5D-496E-B111-5E2041E43DCF}">
      <dgm:prSet custT="1"/>
      <dgm:spPr/>
      <dgm:t>
        <a:bodyPr/>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അത് നമുക്ക് ദിശയും ഉറപ്പും ശക്തിയും ജ്ഞാനവും നൽകുന്നു</a:t>
          </a:r>
          <a:endParaRPr lang="es-ES"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D30B44E7-1663-4A3A-A975-3265C766502D}" type="par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BDE27B36-6187-4049-9049-416037814F8C}">
      <dgm:prSet custT="1"/>
      <dgm:spPr/>
      <dgm:t>
        <a:bodyPr/>
        <a:lstStyle/>
        <a:p>
          <a:r>
            <a:rPr lang="ml-IN" sz="13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ശാരീരികമായും മാനസികമായും വൈകാരികമായും ആത്മീയമായും നമ്മുടെ സത്തയെ ജീവിപ്പിക്കുന്നു</a:t>
          </a:r>
          <a:endParaRPr lang="es-ES" sz="13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11C481CC-19A4-4AF0-A975-6AB7BA38BAAD}" type="par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1"/>
    <dgm:cxn modelId="{CDCA4130-380D-4467-9BC2-C4B58E087835}" type="presOf" srcId="{5CD5184B-0159-45CD-8008-44B054A377DD}" destId="{61A78E88-B905-4107-AB36-8799805AEB62}" srcOrd="0" destOrd="0" presId="urn:microsoft.com/office/officeart/2008/layout/VerticalCurvedList#1"/>
    <dgm:cxn modelId="{1DB0BC42-55AA-479D-B2A2-D5D16036B0BA}" type="presOf" srcId="{BDE27B36-6187-4049-9049-416037814F8C}" destId="{9312310A-2ADA-4EC0-B7DF-4AAF63F143FD}" srcOrd="0" destOrd="0" presId="urn:microsoft.com/office/officeart/2008/layout/VerticalCurvedList#1"/>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1"/>
    <dgm:cxn modelId="{01FC8245-7688-4676-8B16-CA48F0877B16}" type="presOf" srcId="{ACD9E306-0D5D-496E-B111-5E2041E43DCF}" destId="{9B90B72C-6E5D-47DA-B40C-5F147B4AE241}" srcOrd="0" destOrd="0" presId="urn:microsoft.com/office/officeart/2008/layout/VerticalCurvedList#1"/>
    <dgm:cxn modelId="{5718FC50-0BC3-48D9-BE72-5C0B5D6707F5}" type="presOf" srcId="{3B4ADB77-C03A-4CD6-8A91-1C414D52CC45}" destId="{A7852B7F-9D7C-489C-BE8E-3F11B880BC52}" srcOrd="0" destOrd="0" presId="urn:microsoft.com/office/officeart/2008/layout/VerticalCurvedList#1"/>
    <dgm:cxn modelId="{47006E72-E8EE-4A5B-9E79-ED607ADE6BA1}" type="presOf" srcId="{26D0D08C-9C16-4F0C-810A-0CE736FA8451}" destId="{C48A19A7-3B45-4A76-9FCF-C83A7E3AE869}" srcOrd="0" destOrd="0" presId="urn:microsoft.com/office/officeart/2008/layout/VerticalCurvedList#1"/>
    <dgm:cxn modelId="{1D5076BF-6103-4002-AD72-3D863D16E1BF}" type="presOf" srcId="{027D7D90-19A8-4DF4-994A-5473D1726A92}" destId="{707E4CC0-8052-4C9F-A1DC-54FE34326050}" srcOrd="0" destOrd="0" presId="urn:microsoft.com/office/officeart/2008/layout/VerticalCurvedList#1"/>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1"/>
    <dgm:cxn modelId="{9AFA28EE-208E-4163-8E66-14C0F4A76253}" type="presParOf" srcId="{735B3939-0EA3-4DE5-AD54-B1A53095E3F5}" destId="{4D61E781-39AE-4EF2-B86C-AD8C30A55DF7}" srcOrd="0" destOrd="0" presId="urn:microsoft.com/office/officeart/2008/layout/VerticalCurvedList#1"/>
    <dgm:cxn modelId="{FDE5C1A7-B326-420E-A0C4-64E44818B90C}" type="presParOf" srcId="{4D61E781-39AE-4EF2-B86C-AD8C30A55DF7}" destId="{FD90B508-2A77-4369-A716-E9924A1D66AD}" srcOrd="0" destOrd="0" presId="urn:microsoft.com/office/officeart/2008/layout/VerticalCurvedList#1"/>
    <dgm:cxn modelId="{1A905190-53CE-4133-850B-812D552AD746}" type="presParOf" srcId="{4D61E781-39AE-4EF2-B86C-AD8C30A55DF7}" destId="{61A78E88-B905-4107-AB36-8799805AEB62}" srcOrd="1" destOrd="0" presId="urn:microsoft.com/office/officeart/2008/layout/VerticalCurvedList#1"/>
    <dgm:cxn modelId="{0F83A3B5-0FD3-438D-B3B4-D9BA699029A5}" type="presParOf" srcId="{4D61E781-39AE-4EF2-B86C-AD8C30A55DF7}" destId="{29CC4D10-4140-444D-9407-42A41FC8C207}" srcOrd="2" destOrd="0" presId="urn:microsoft.com/office/officeart/2008/layout/VerticalCurvedList#1"/>
    <dgm:cxn modelId="{9FE28FF4-C929-4793-8196-A9A8687F2719}" type="presParOf" srcId="{4D61E781-39AE-4EF2-B86C-AD8C30A55DF7}" destId="{9BFB581D-D522-4935-9F4D-3F4337998360}" srcOrd="3" destOrd="0" presId="urn:microsoft.com/office/officeart/2008/layout/VerticalCurvedList#1"/>
    <dgm:cxn modelId="{F92CA791-C96B-48B5-9D7F-02454EE051B5}" type="presParOf" srcId="{735B3939-0EA3-4DE5-AD54-B1A53095E3F5}" destId="{C48A19A7-3B45-4A76-9FCF-C83A7E3AE869}" srcOrd="1" destOrd="0" presId="urn:microsoft.com/office/officeart/2008/layout/VerticalCurvedList#1"/>
    <dgm:cxn modelId="{A3919C74-933B-4A56-B048-DA5B0692A34D}" type="presParOf" srcId="{735B3939-0EA3-4DE5-AD54-B1A53095E3F5}" destId="{6DF3928E-55C2-49D7-85D3-089D047FE103}" srcOrd="2" destOrd="0" presId="urn:microsoft.com/office/officeart/2008/layout/VerticalCurvedList#1"/>
    <dgm:cxn modelId="{7CE60A5D-0596-4EBE-94E7-E228CF0D24E4}" type="presParOf" srcId="{6DF3928E-55C2-49D7-85D3-089D047FE103}" destId="{637065DA-0758-4A07-9A20-947C08E3790A}" srcOrd="0" destOrd="0" presId="urn:microsoft.com/office/officeart/2008/layout/VerticalCurvedList#1"/>
    <dgm:cxn modelId="{F43A27DB-7371-49CD-B1E4-C4A42C41DD29}" type="presParOf" srcId="{735B3939-0EA3-4DE5-AD54-B1A53095E3F5}" destId="{A7852B7F-9D7C-489C-BE8E-3F11B880BC52}" srcOrd="3" destOrd="0" presId="urn:microsoft.com/office/officeart/2008/layout/VerticalCurvedList#1"/>
    <dgm:cxn modelId="{6A575A72-17FF-4B53-A7D9-EBB9E7346E90}" type="presParOf" srcId="{735B3939-0EA3-4DE5-AD54-B1A53095E3F5}" destId="{511C0816-0EA4-405E-B833-B55814AC3514}" srcOrd="4" destOrd="0" presId="urn:microsoft.com/office/officeart/2008/layout/VerticalCurvedList#1"/>
    <dgm:cxn modelId="{FD0A0A0D-69A3-4411-AC34-8A295104C91F}" type="presParOf" srcId="{511C0816-0EA4-405E-B833-B55814AC3514}" destId="{5D282486-33FC-46C0-956D-F94CA81D9F0C}" srcOrd="0" destOrd="0" presId="urn:microsoft.com/office/officeart/2008/layout/VerticalCurvedList#1"/>
    <dgm:cxn modelId="{B6E7074E-3629-41FC-8B7E-13C39B804C7A}" type="presParOf" srcId="{735B3939-0EA3-4DE5-AD54-B1A53095E3F5}" destId="{C0C83315-2F2D-41BA-BD91-2565B7ACC27D}" srcOrd="5" destOrd="0" presId="urn:microsoft.com/office/officeart/2008/layout/VerticalCurvedList#1"/>
    <dgm:cxn modelId="{15A89248-2DB0-47BF-9230-A0F4AEC2741C}" type="presParOf" srcId="{735B3939-0EA3-4DE5-AD54-B1A53095E3F5}" destId="{11BD49BE-0140-4309-AA27-A99DF3CD6711}" srcOrd="6" destOrd="0" presId="urn:microsoft.com/office/officeart/2008/layout/VerticalCurvedList#1"/>
    <dgm:cxn modelId="{5F8BFA35-4E5F-49F0-A946-6C6653CDE116}" type="presParOf" srcId="{11BD49BE-0140-4309-AA27-A99DF3CD6711}" destId="{18D19A94-E3FB-41DD-B892-540E91F5C2C4}" srcOrd="0" destOrd="0" presId="urn:microsoft.com/office/officeart/2008/layout/VerticalCurvedList#1"/>
    <dgm:cxn modelId="{35CB71B6-92F0-4927-AE3E-A0B7E6316569}" type="presParOf" srcId="{735B3939-0EA3-4DE5-AD54-B1A53095E3F5}" destId="{4B6B7025-3523-4EE7-8B9B-0FCD940FB292}" srcOrd="7" destOrd="0" presId="urn:microsoft.com/office/officeart/2008/layout/VerticalCurvedList#1"/>
    <dgm:cxn modelId="{15319567-65FE-4B27-BDD4-19C6DB57FEAE}" type="presParOf" srcId="{735B3939-0EA3-4DE5-AD54-B1A53095E3F5}" destId="{4B66766E-73DB-4B0A-96E0-496F27B5B130}" srcOrd="8" destOrd="0" presId="urn:microsoft.com/office/officeart/2008/layout/VerticalCurvedList#1"/>
    <dgm:cxn modelId="{AF7FF491-18DC-4378-A41E-9F03202E8242}" type="presParOf" srcId="{4B66766E-73DB-4B0A-96E0-496F27B5B130}" destId="{6475B0D6-7C09-424B-9242-C77A2FBE3027}" srcOrd="0" destOrd="0" presId="urn:microsoft.com/office/officeart/2008/layout/VerticalCurvedList#1"/>
    <dgm:cxn modelId="{F17F62A2-05B1-475E-82CB-D07E33A4245A}" type="presParOf" srcId="{735B3939-0EA3-4DE5-AD54-B1A53095E3F5}" destId="{9B90B72C-6E5D-47DA-B40C-5F147B4AE241}" srcOrd="9" destOrd="0" presId="urn:microsoft.com/office/officeart/2008/layout/VerticalCurvedList#1"/>
    <dgm:cxn modelId="{D8402866-7A12-48F8-BE6F-72F6D7DA240D}" type="presParOf" srcId="{735B3939-0EA3-4DE5-AD54-B1A53095E3F5}" destId="{B3074FBB-6FEB-407E-A605-C2FFCADBDDD1}" srcOrd="10" destOrd="0" presId="urn:microsoft.com/office/officeart/2008/layout/VerticalCurvedList#1"/>
    <dgm:cxn modelId="{3D2D6A76-6FB4-4005-8533-03CD433CF628}" type="presParOf" srcId="{B3074FBB-6FEB-407E-A605-C2FFCADBDDD1}" destId="{61AE73C8-5041-4CE8-912D-6ADF7611A9DD}" srcOrd="0" destOrd="0" presId="urn:microsoft.com/office/officeart/2008/layout/VerticalCurvedList#1"/>
    <dgm:cxn modelId="{8B5FE3E5-21E3-442D-A7A1-11492DEDF876}" type="presParOf" srcId="{735B3939-0EA3-4DE5-AD54-B1A53095E3F5}" destId="{9312310A-2ADA-4EC0-B7DF-4AAF63F143FD}" srcOrd="11" destOrd="0" presId="urn:microsoft.com/office/officeart/2008/layout/VerticalCurvedList#1"/>
    <dgm:cxn modelId="{4AD46C13-C4A5-4FAE-BA44-8CA14C09AB13}" type="presParOf" srcId="{735B3939-0EA3-4DE5-AD54-B1A53095E3F5}" destId="{7ABC51BE-1BC1-4AD4-BA9C-5DA5F0BD99EA}" srcOrd="12" destOrd="0" presId="urn:microsoft.com/office/officeart/2008/layout/VerticalCurvedList#1"/>
    <dgm:cxn modelId="{394FA93A-1488-4CED-BA5F-2DE222479CE6}" type="presParOf" srcId="{7ABC51BE-1BC1-4AD4-BA9C-5DA5F0BD99EA}" destId="{9552AF54-FA42-4D3F-8ED6-50254DF2BCAE}"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1" loCatId="picture" qsTypeId="urn:microsoft.com/office/officeart/2005/8/quickstyle/simple5#1" qsCatId="simple" csTypeId="urn:microsoft.com/office/officeart/2005/8/colors/colorful1#1" csCatId="colorful" phldr="1"/>
      <dgm:spPr/>
      <dgm:t>
        <a:bodyPr/>
        <a:lstStyle/>
        <a:p>
          <a:endParaRPr lang="es-ES"/>
        </a:p>
      </dgm:t>
    </dgm:pt>
    <dgm:pt modelId="{651A3827-7D14-4CAB-B5A8-0B423400BB15}">
      <dgm:prSet phldr="0" custT="1"/>
      <dgm:spPr/>
      <dgm:t>
        <a:bodyPr vert="horz" wrap="square"/>
        <a:lstStyle/>
        <a:p>
          <a:pPr>
            <a:lnSpc>
              <a:spcPct val="100000"/>
            </a:lnSpc>
            <a:spcBef>
              <a:spcPct val="0"/>
            </a:spcBef>
            <a:spcAft>
              <a:spcPct val="35000"/>
            </a:spcAft>
          </a:pP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ടിൻഡേ</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ൽ (1494-1536)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വൈക്ലെഫിൻറെ</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ബൈബിളിൻറെ</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ലാറ്റിനി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നിന്ന്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വിവർത്തനം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ചെയ്‌ത</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തെറ്റുക</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ൾ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തിരുത്താ</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ൻ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തുടങ്ങി</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യഥാർത്ഥ</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ഭാഷകളി</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നിന്ന്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നേരിട്ടുള്ള</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വിവർത്തനം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നടത്തി</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ഗ്രീക്കി</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നിന്ന്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വിവർത്തനം</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ചെയ്ത</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പുതിയ</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നിയമം</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അദ്ദേഹം</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dirty="0" err="1">
              <a:effectLst>
                <a:outerShdw blurRad="38100" dist="38100" dir="2700000" algn="tl">
                  <a:srgbClr val="000000">
                    <a:alpha val="43137"/>
                  </a:srgbClr>
                </a:outerShdw>
              </a:effectLst>
              <a:latin typeface="Gayathri Thin" panose="00000403000000000000" charset="0"/>
              <a:cs typeface="Gayathri Thin" panose="00000403000000000000" charset="0"/>
            </a:rPr>
            <a:t>പ്രസിദ്ധീകരിച്ചു</a:t>
          </a: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a:t>
          </a:r>
        </a:p>
      </dgm:t>
    </dgm:pt>
    <dgm:pt modelId="{AF5AD1FA-094F-4E1B-ADAD-81467F4B29FB}" type="parTrans" cxnId="{0509899A-8EFB-429B-B373-771DD0FC50E6}">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0509899A-8EFB-429B-B373-771DD0FC50E6}">
      <dgm:prSet/>
      <dgm:spPr/>
      <dgm:t>
        <a:bodyPr/>
        <a:lstStyle/>
        <a:p>
          <a:endParaRPr lang="es-ES">
            <a:effectLst>
              <a:outerShdw blurRad="38100" dist="38100" dir="2700000" algn="tl">
                <a:srgbClr val="000000">
                  <a:alpha val="43137"/>
                </a:srgbClr>
              </a:outerShdw>
            </a:effectLst>
          </a:endParaRPr>
        </a:p>
      </dgm:t>
    </dgm:pt>
    <dgm:pt modelId="{FF19050F-326F-4861-BD8E-A497DACAC829}">
      <dgm:prSet phldr="0" custT="1"/>
      <dgm:spPr>
        <a:solidFill>
          <a:schemeClr val="accent6"/>
        </a:solidFill>
      </dgm:spPr>
      <dgm:t>
        <a:bodyPr vert="horz" wrap="square"/>
        <a:lstStyle/>
        <a:p>
          <a:pPr>
            <a:lnSpc>
              <a:spcPct val="100000"/>
            </a:lnSpc>
            <a:spcBef>
              <a:spcPct val="0"/>
            </a:spcBef>
            <a:spcAft>
              <a:spcPct val="35000"/>
            </a:spcAft>
          </a:pP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മൈൽസ് കവർഡെയ്ൽ ടിൻഡെയ്ലിൻറെ പ്രവർത്തനത്തെ ഹീബ്രു മൂലഗ്രന്ഥങ്ങളിൽ നിന്ന് പഴയനിയമത്തിൻറെ വിവർത്തനം തുടരുകയും പൂർത്തീകരിക്കുകയും ചെയ്തു. അങ്ങനെ, 1535-ൽ, ഇംഗ്ലീഷിൽ ആദ്യമായി അച്ചടിച്ച ബൈബിൾ പ്രസിദ്ധീകരിക്കപ്പെട്ടു.</a:t>
          </a:r>
        </a:p>
      </dgm:t>
    </dgm:pt>
    <dgm:pt modelId="{79DAF751-A9CA-45B9-BA80-3AE5BB89AC19}" type="parTrans" cxnId="{509421AC-ED3F-4323-9456-E5E54D4983B6}">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509421AC-ED3F-4323-9456-E5E54D4983B6}">
      <dgm:prSet/>
      <dgm:spPr/>
      <dgm:t>
        <a:bodyPr/>
        <a:lstStyle/>
        <a:p>
          <a:endParaRPr lang="es-ES">
            <a:effectLst>
              <a:outerShdw blurRad="38100" dist="38100" dir="2700000" algn="tl">
                <a:srgbClr val="000000">
                  <a:alpha val="43137"/>
                </a:srgbClr>
              </a:outerShdw>
            </a:effectLst>
          </a:endParaRPr>
        </a:p>
      </dgm:t>
    </dgm:pt>
    <dgm:pt modelId="{D0129D37-6422-45D6-A997-59082DA2BB35}">
      <dgm:prSet phldr="0" custT="1"/>
      <dgm:spPr/>
      <dgm:t>
        <a:bodyPr vert="horz" wrap="square"/>
        <a:lstStyle/>
        <a:p>
          <a:pPr>
            <a:lnSpc>
              <a:spcPct val="100000"/>
            </a:lnSpc>
            <a:spcBef>
              <a:spcPct val="0"/>
            </a:spcBef>
            <a:spcAft>
              <a:spcPct val="35000"/>
            </a:spcAft>
          </a:pP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ഇംഗ്ലീഷ് സംസാരിക്കുന്നവർക്കിടയിൽ ഏറ്റവും വ്യാപകമായി ഉപയോഗിക്കുന്ന ബൈബിൾ വിവർത്തനത്തിന് ഈ പതിപ്പ് അടിസ്ഥാനമായി വർത്തിച്ചു: 1611-ൽ പ്രസിദ്ധീകരിച്ച കിംഗ് ജെയിംസ് പതിപ്പ്. ടിൻഡെയ്ൽ, കവർഡെയ്ൽ, കെജെവി തയ്യാറാക്കിയ പണ്ഡിതന്മാർ എന്നിവരുടെ പ്രവർത്തനങ്ങൾ ദശലക്ഷക്കണക്കിന് ആളുകളെ സ്വാധീനിച്ചു.</a:t>
          </a:r>
        </a:p>
      </dgm:t>
    </dgm:pt>
    <dgm:pt modelId="{7C9446E1-DDFB-4CFA-A98F-D56393DB11EF}" type="parTrans" cxnId="{3ED66075-535E-470F-8546-EDEBD47F60CC}">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3ED66075-535E-470F-8546-EDEBD47F60CC}">
      <dgm:prSet/>
      <dgm:spPr/>
      <dgm:t>
        <a:bodyPr/>
        <a:lstStyle/>
        <a:p>
          <a:endParaRPr lang="es-ES">
            <a:effectLst>
              <a:outerShdw blurRad="38100" dist="38100" dir="2700000" algn="tl">
                <a:srgbClr val="000000">
                  <a:alpha val="43137"/>
                </a:srgbClr>
              </a:outerShdw>
            </a:effectLst>
          </a:endParaRPr>
        </a:p>
      </dgm:t>
    </dgm:pt>
    <dgm:pt modelId="{801EE58B-501C-4F72-99A8-9DAA7A5B5838}">
      <dgm:prSet phldr="0" custT="1"/>
      <dgm:spPr/>
      <dgm:t>
        <a:bodyPr vert="horz" wrap="square"/>
        <a:lstStyle/>
        <a:p>
          <a:pPr>
            <a:lnSpc>
              <a:spcPct val="100000"/>
            </a:lnSpc>
            <a:spcBef>
              <a:spcPct val="0"/>
            </a:spcBef>
            <a:spcAft>
              <a:spcPct val="35000"/>
            </a:spcAft>
          </a:pPr>
          <a:r>
            <a:rPr sz="1800" b="1" dirty="0">
              <a:effectLst>
                <a:outerShdw blurRad="38100" dist="38100" dir="2700000" algn="tl">
                  <a:srgbClr val="000000">
                    <a:alpha val="43137"/>
                  </a:srgbClr>
                </a:outerShdw>
              </a:effectLst>
              <a:latin typeface="Gayathri Thin" panose="00000403000000000000" charset="0"/>
              <a:cs typeface="Gayathri Thin" panose="00000403000000000000" charset="0"/>
            </a:rPr>
            <a:t>കൗതുകകരമെന്നു പറയട്ടെ, നവീകരണത്തെ ഒരിക്കലും പരസ്യമായി സ്വീകരിക്കാത്ത ഒരു മനുഷ്യൻ ഈ വിവർത്തനങ്ങളിൽ ഒഴിച്ചുകൂടാനാവാത്ത സഹായമായിരുന്നു: റോട്ടർഡാമിലെ ഇറാസ്മസ്, അക്കാലത്ത് ഗ്രീക്കിൽ പുതിയ നിയമം പ്രസിദ്ധീകരിച്ചു (ഇത് പരിഷ്കർത്താവിൻ്റെ എല്ലാ വിവർത്തനങ്ങൾക്കും അടിസ്ഥാനമായി പ്രവർത്തിച്ചു).</a:t>
          </a:r>
          <a:endParaRPr lang="es-ES" sz="1800" dirty="0">
            <a:effectLst>
              <a:outerShdw blurRad="38100" dist="38100" dir="2700000" algn="tl">
                <a:srgbClr val="000000">
                  <a:alpha val="43137"/>
                </a:srgbClr>
              </a:outerShdw>
            </a:effectLst>
            <a:latin typeface="Gayathri Thin" panose="00000403000000000000" charset="0"/>
            <a:cs typeface="Gayathri Thin" panose="00000403000000000000" charset="0"/>
          </a:endParaRPr>
        </a:p>
      </dgm:t>
    </dgm:pt>
    <dgm:pt modelId="{8B96FD6B-AE95-4732-AD9F-B3E32E548761}" type="parTrans" cxnId="{B86B8590-FF3F-45F0-9956-5BD05C5068F9}">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B86B8590-FF3F-45F0-9956-5BD05C5068F9}">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dgm:spPr>
    </dgm:pt>
  </dgm:ptLst>
  <dgm:cxnLst>
    <dgm:cxn modelId="{8B91AF3F-9D4A-4277-B460-B84D248D8C73}" type="presOf" srcId="{D0129D37-6422-45D6-A997-59082DA2BB35}" destId="{69C18329-CA01-4EFA-857A-6D691133B538}" srcOrd="0" destOrd="0" presId="urn:microsoft.com/office/officeart/2008/layout/AlternatingPictureBlocks#1"/>
    <dgm:cxn modelId="{045B366B-332A-4E35-8B3E-7E6F0F9808BA}" type="presOf" srcId="{801EE58B-501C-4F72-99A8-9DAA7A5B5838}" destId="{57C8C008-1F91-4118-9989-BF36DF987AAA}" srcOrd="0" destOrd="0" presId="urn:microsoft.com/office/officeart/2008/layout/AlternatingPictureBlocks#1"/>
    <dgm:cxn modelId="{3ED66075-535E-470F-8546-EDEBD47F60CC}" srcId="{8CC7728D-A648-4C7D-8BD4-24C9321DCFC9}" destId="{D0129D37-6422-45D6-A997-59082DA2BB35}" srcOrd="2" destOrd="0" parTransId="{7C9446E1-DDFB-4CFA-A98F-D56393DB11EF}" sibTransId="{E110C1CD-80ED-4766-B63B-126FFDF56510}"/>
    <dgm:cxn modelId="{B86B8590-FF3F-45F0-9956-5BD05C5068F9}" srcId="{8CC7728D-A648-4C7D-8BD4-24C9321DCFC9}" destId="{801EE58B-501C-4F72-99A8-9DAA7A5B5838}" srcOrd="3" destOrd="0" parTransId="{8B96FD6B-AE95-4732-AD9F-B3E32E548761}" sibTransId="{5A0CCBEE-94D0-4232-8147-6D5311EC0D28}"/>
    <dgm:cxn modelId="{0509899A-8EFB-429B-B373-771DD0FC50E6}" srcId="{8CC7728D-A648-4C7D-8BD4-24C9321DCFC9}" destId="{651A3827-7D14-4CAB-B5A8-0B423400BB15}" srcOrd="0" destOrd="0" parTransId="{AF5AD1FA-094F-4E1B-ADAD-81467F4B29FB}" sibTransId="{C2324224-0A2B-4074-B6C6-A378CFA1B56F}"/>
    <dgm:cxn modelId="{509421AC-ED3F-4323-9456-E5E54D4983B6}" srcId="{8CC7728D-A648-4C7D-8BD4-24C9321DCFC9}" destId="{FF19050F-326F-4861-BD8E-A497DACAC829}" srcOrd="1" destOrd="0" parTransId="{79DAF751-A9CA-45B9-BA80-3AE5BB89AC19}" sibTransId="{0F62052B-01EE-43BF-BCA4-2AEB6A13B12E}"/>
    <dgm:cxn modelId="{81648DB5-878C-4DC0-A7CD-D40F4E8B6F80}" type="presOf" srcId="{FF19050F-326F-4861-BD8E-A497DACAC829}" destId="{C6EBE66D-0D8D-4BCE-8759-57BBB8BFDAC3}" srcOrd="0" destOrd="0" presId="urn:microsoft.com/office/officeart/2008/layout/AlternatingPictureBlocks#1"/>
    <dgm:cxn modelId="{22AC73F6-2588-4F4E-89F9-2B49328078C4}" type="presOf" srcId="{8CC7728D-A648-4C7D-8BD4-24C9321DCFC9}" destId="{D7BFE190-6930-4E81-8A83-A8BE3CC406C7}" srcOrd="0" destOrd="0" presId="urn:microsoft.com/office/officeart/2008/layout/AlternatingPictureBlocks#1"/>
    <dgm:cxn modelId="{B0479AF6-9453-4B9B-8B65-A51D20F0756A}" type="presOf" srcId="{651A3827-7D14-4CAB-B5A8-0B423400BB15}" destId="{6C1E648E-084B-42A1-A416-73EBD19EE144}" srcOrd="0" destOrd="0" presId="urn:microsoft.com/office/officeart/2008/layout/AlternatingPictureBlocks#1"/>
    <dgm:cxn modelId="{AD2817E1-E842-4C58-9092-6A5B7B850ADE}" type="presParOf" srcId="{D7BFE190-6930-4E81-8A83-A8BE3CC406C7}" destId="{354BC21D-1D37-4341-851E-0B58AE9CF7B3}" srcOrd="0" destOrd="0" presId="urn:microsoft.com/office/officeart/2008/layout/AlternatingPictureBlocks#1"/>
    <dgm:cxn modelId="{45816A63-710E-4211-99A0-82A079CC9817}" type="presParOf" srcId="{354BC21D-1D37-4341-851E-0B58AE9CF7B3}" destId="{6C1E648E-084B-42A1-A416-73EBD19EE144}" srcOrd="0" destOrd="0" presId="urn:microsoft.com/office/officeart/2008/layout/AlternatingPictureBlocks#1"/>
    <dgm:cxn modelId="{A12BB642-86D6-448D-8248-FA119DA1D74B}" type="presParOf" srcId="{354BC21D-1D37-4341-851E-0B58AE9CF7B3}" destId="{9B0B08BD-BD35-46C3-A6C7-7A8723089963}" srcOrd="1" destOrd="0" presId="urn:microsoft.com/office/officeart/2008/layout/AlternatingPictureBlocks#1"/>
    <dgm:cxn modelId="{CC330AD5-F5EE-452E-BE21-34D78847144C}" type="presParOf" srcId="{D7BFE190-6930-4E81-8A83-A8BE3CC406C7}" destId="{0F4FBC1E-F05D-4B62-9349-A72FDC0452AD}" srcOrd="1" destOrd="0" presId="urn:microsoft.com/office/officeart/2008/layout/AlternatingPictureBlocks#1"/>
    <dgm:cxn modelId="{DEDA96ED-5391-4EBC-A6AB-52B390B84242}" type="presParOf" srcId="{D7BFE190-6930-4E81-8A83-A8BE3CC406C7}" destId="{D4F792F7-71F1-4DFD-B046-C5F6E4451881}" srcOrd="2" destOrd="0" presId="urn:microsoft.com/office/officeart/2008/layout/AlternatingPictureBlocks#1"/>
    <dgm:cxn modelId="{B39FD58C-7780-44B2-B942-77B467E6B3A3}" type="presParOf" srcId="{D4F792F7-71F1-4DFD-B046-C5F6E4451881}" destId="{C6EBE66D-0D8D-4BCE-8759-57BBB8BFDAC3}" srcOrd="0" destOrd="0" presId="urn:microsoft.com/office/officeart/2008/layout/AlternatingPictureBlocks#1"/>
    <dgm:cxn modelId="{564501EF-2182-4D66-8547-A793B64401C3}" type="presParOf" srcId="{D4F792F7-71F1-4DFD-B046-C5F6E4451881}" destId="{D58B93FA-7B8F-42AF-AE59-A8232F6B9125}" srcOrd="1" destOrd="0" presId="urn:microsoft.com/office/officeart/2008/layout/AlternatingPictureBlocks#1"/>
    <dgm:cxn modelId="{C534F0BE-6813-4595-BE17-2C6145D22FFF}" type="presParOf" srcId="{D7BFE190-6930-4E81-8A83-A8BE3CC406C7}" destId="{BBA63D6C-4E77-4181-B22C-320F0477ABC8}" srcOrd="3" destOrd="0" presId="urn:microsoft.com/office/officeart/2008/layout/AlternatingPictureBlocks#1"/>
    <dgm:cxn modelId="{31749197-7700-4EB2-9D21-DCE71F2FC271}" type="presParOf" srcId="{D7BFE190-6930-4E81-8A83-A8BE3CC406C7}" destId="{703F1BEF-419A-494B-AF40-637ACC59FA79}" srcOrd="4" destOrd="0" presId="urn:microsoft.com/office/officeart/2008/layout/AlternatingPictureBlocks#1"/>
    <dgm:cxn modelId="{C64E4D0D-AE72-48FB-AC56-1282B0499A35}" type="presParOf" srcId="{703F1BEF-419A-494B-AF40-637ACC59FA79}" destId="{69C18329-CA01-4EFA-857A-6D691133B538}" srcOrd="0" destOrd="0" presId="urn:microsoft.com/office/officeart/2008/layout/AlternatingPictureBlocks#1"/>
    <dgm:cxn modelId="{A93C267C-EB0F-49E8-B380-B507D8001E47}" type="presParOf" srcId="{703F1BEF-419A-494B-AF40-637ACC59FA79}" destId="{72FE8A7A-C202-4C13-9033-2B8C59588D6F}" srcOrd="1" destOrd="0" presId="urn:microsoft.com/office/officeart/2008/layout/AlternatingPictureBlocks#1"/>
    <dgm:cxn modelId="{90F549BD-D488-4D70-A779-1F8CB139ADC2}" type="presParOf" srcId="{D7BFE190-6930-4E81-8A83-A8BE3CC406C7}" destId="{B9303CB8-A041-46AC-BE27-8676886CDB54}" srcOrd="5" destOrd="0" presId="urn:microsoft.com/office/officeart/2008/layout/AlternatingPictureBlocks#1"/>
    <dgm:cxn modelId="{54F2FA9C-6953-4962-BC9A-645AC413B015}" type="presParOf" srcId="{D7BFE190-6930-4E81-8A83-A8BE3CC406C7}" destId="{50E1D955-D19A-4B1C-9886-296288508D2E}" srcOrd="6" destOrd="0" presId="urn:microsoft.com/office/officeart/2008/layout/AlternatingPictureBlocks#1"/>
    <dgm:cxn modelId="{3B1C9E10-861A-4744-A5E1-D1115099372D}" type="presParOf" srcId="{50E1D955-D19A-4B1C-9886-296288508D2E}" destId="{57C8C008-1F91-4118-9989-BF36DF987AAA}" srcOrd="0" destOrd="0" presId="urn:microsoft.com/office/officeart/2008/layout/AlternatingPictureBlocks#1"/>
    <dgm:cxn modelId="{019ACF32-1171-4EBE-9FAA-D5DD0725769A}" type="presParOf" srcId="{50E1D955-D19A-4B1C-9886-296288508D2E}" destId="{5E847FD8-13A5-4B19-9743-0FE4C1103CA6}" srcOrd="1" destOrd="0" presId="urn:microsoft.com/office/officeart/2008/layout/AlternatingPictureBlock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1" qsCatId="simple" csTypeId="urn:microsoft.com/office/officeart/2005/8/colors/colorful2#1" csCatId="colorful" phldr="1"/>
      <dgm:spPr/>
      <dgm:t>
        <a:bodyPr/>
        <a:lstStyle/>
        <a:p>
          <a:endParaRPr lang="es-ES"/>
        </a:p>
      </dgm:t>
    </dgm:pt>
    <dgm:pt modelId="{7EE0FAC7-72A7-49A6-8CED-1EA18E5BA4FA}">
      <dgm:prSet phldrT="[Texto]" phldr="0" custT="1"/>
      <dgm:spPr>
        <a:ln w="28575">
          <a:noFill/>
        </a:ln>
        <a:scene3d>
          <a:camera prst="orthographicFront"/>
          <a:lightRig rig="threePt" dir="t"/>
        </a:scene3d>
        <a:sp3d contourW="50800">
          <a:bevelT/>
          <a:contourClr>
            <a:schemeClr val="accent2">
              <a:lumMod val="20000"/>
              <a:lumOff val="80000"/>
            </a:schemeClr>
          </a:contourClr>
        </a:sp3d>
      </dgm:spPr>
      <dgm:t>
        <a:bodyPr vert="horz" wrap="square"/>
        <a:lstStyle/>
        <a:p>
          <a:pPr algn="ctr">
            <a:lnSpc>
              <a:spcPct val="100000"/>
            </a:lnSpc>
            <a:spcBef>
              <a:spcPct val="0"/>
            </a:spcBef>
            <a:spcAft>
              <a:spcPts val="0"/>
            </a:spcAft>
          </a:pPr>
          <a:r>
            <a:rPr lang="es-ES" sz="1800" b="1" dirty="0">
              <a:solidFill>
                <a:srgbClr val="FFFFCC"/>
              </a:solidFill>
              <a:latin typeface="Gayathri Thin" panose="00000403000000000000" charset="0"/>
              <a:cs typeface="Gayathri Thin" panose="00000403000000000000" charset="0"/>
            </a:rPr>
            <a:t>മാർട്ടിൻ ലൂതർ </a:t>
          </a:r>
          <a:r>
            <a:rPr lang="es-ES" sz="1600" b="1" dirty="0">
              <a:latin typeface="Gayathri Thin" panose="00000403000000000000" charset="0"/>
              <a:cs typeface="Gayathri Thin" panose="00000403000000000000" charset="0"/>
            </a:rPr>
            <a:t>ജർമൻ </a:t>
          </a:r>
          <a:r>
            <a:rPr lang="es-ES" sz="1600" b="1" dirty="0"/>
            <a:t> (1534)</a:t>
          </a:r>
          <a:endParaRPr sz="6500"/>
        </a:p>
      </dgm:t>
    </dgm:pt>
    <dgm:pt modelId="{4DA31C40-7BE1-4105-8E10-07BD83A1E327}" type="parTrans" cxnId="{391246CC-6ED4-4B58-A662-35332D1A667F}">
      <dgm:prSet/>
      <dgm:spPr/>
      <dgm:t>
        <a:bodyPr/>
        <a:lstStyle/>
        <a:p>
          <a:pPr algn="ctr"/>
          <a:endParaRPr lang="es-ES" b="1"/>
        </a:p>
      </dgm:t>
    </dgm:pt>
    <dgm:pt modelId="{8507B6EF-2101-4AF2-B890-4483CF43937E}" type="sibTrans" cxnId="{391246CC-6ED4-4B58-A662-35332D1A667F}">
      <dgm:prSet/>
      <dgm:spPr/>
      <dgm:t>
        <a:bodyPr/>
        <a:lstStyle/>
        <a:p>
          <a:pPr algn="ctr"/>
          <a:endParaRPr lang="es-ES" b="1"/>
        </a:p>
      </dgm:t>
    </dgm:pt>
    <dgm:pt modelId="{ED089D63-58E3-4BE1-912C-74E1B5EF15DD}">
      <dgm:prSet phldrT="[Texto]" phldr="0" custT="1"/>
      <dgm:spPr>
        <a:ln w="28575">
          <a:noFill/>
        </a:ln>
        <a:scene3d>
          <a:camera prst="orthographicFront"/>
          <a:lightRig rig="threePt" dir="t"/>
        </a:scene3d>
        <a:sp3d contourW="50800">
          <a:bevelT/>
          <a:contourClr>
            <a:schemeClr val="accent1">
              <a:lumMod val="20000"/>
              <a:lumOff val="80000"/>
            </a:schemeClr>
          </a:contourClr>
        </a:sp3d>
      </dgm:spPr>
      <dgm:t>
        <a:bodyPr vert="horz" wrap="square"/>
        <a:lstStyle/>
        <a:p>
          <a:pPr algn="ctr">
            <a:lnSpc>
              <a:spcPct val="100000"/>
            </a:lnSpc>
            <a:spcBef>
              <a:spcPct val="0"/>
            </a:spcBef>
            <a:spcAft>
              <a:spcPts val="0"/>
            </a:spcAft>
          </a:pPr>
          <a:r>
            <a:rPr lang="es-ES" sz="1400" b="1">
              <a:solidFill>
                <a:srgbClr val="FFFFCC"/>
              </a:solidFill>
              <a:latin typeface="Gayathri Thin" panose="00000403000000000000" charset="0"/>
              <a:cs typeface="Gayathri Thin" panose="00000403000000000000" charset="0"/>
            </a:rPr>
            <a:t>പിയറി റോബർട്ട് ഒലിവെട്ടൻ  </a:t>
          </a:r>
        </a:p>
        <a:p>
          <a:pPr algn="ctr">
            <a:lnSpc>
              <a:spcPct val="100000"/>
            </a:lnSpc>
            <a:spcBef>
              <a:spcPct val="0"/>
            </a:spcBef>
            <a:spcAft>
              <a:spcPts val="0"/>
            </a:spcAft>
          </a:pPr>
          <a:r>
            <a:rPr lang="es-ES" sz="1400" b="1">
              <a:solidFill>
                <a:srgbClr val="FFFFCC"/>
              </a:solidFill>
              <a:latin typeface="Gayathri Thin" panose="00000403000000000000" charset="0"/>
              <a:cs typeface="Gayathri Thin" panose="00000403000000000000" charset="0"/>
            </a:rPr>
            <a:t>ഫ്രഞ്ച്  (1535)</a:t>
          </a:r>
        </a:p>
      </dgm:t>
    </dgm:pt>
    <dgm:pt modelId="{E098AA97-AFFA-475D-A2A4-2F542190EE0F}" type="parTrans" cxnId="{9F08EC3B-B125-42BD-9BD6-8398B47476DE}">
      <dgm:prSet/>
      <dgm:spPr/>
      <dgm:t>
        <a:bodyPr/>
        <a:lstStyle/>
        <a:p>
          <a:pPr algn="ctr"/>
          <a:endParaRPr lang="es-ES" b="1"/>
        </a:p>
      </dgm:t>
    </dgm:pt>
    <dgm:pt modelId="{744EE5AA-2100-4049-843E-6933C9C49E9C}" type="sibTrans" cxnId="{9F08EC3B-B125-42BD-9BD6-8398B47476DE}">
      <dgm:prSet/>
      <dgm:spPr/>
      <dgm:t>
        <a:bodyPr/>
        <a:lstStyle/>
        <a:p>
          <a:pPr algn="ctr"/>
          <a:endParaRPr lang="es-ES" b="1"/>
        </a:p>
      </dgm:t>
    </dgm:pt>
    <dgm:pt modelId="{44BE8017-1CA0-4B79-BE5B-9A584BC490ED}">
      <dgm:prSet phldrT="[Texto]" phldr="0" custT="1"/>
      <dgm:spPr>
        <a:ln w="28575"/>
        <a:scene3d>
          <a:camera prst="orthographicFront"/>
          <a:lightRig rig="threePt" dir="t"/>
        </a:scene3d>
        <a:sp3d contourW="50800">
          <a:bevelT/>
          <a:contourClr>
            <a:srgbClr val="C7A6FC"/>
          </a:contourClr>
        </a:sp3d>
      </dgm:spPr>
      <dgm:t>
        <a:bodyPr vert="horz" wrap="square"/>
        <a:lstStyle/>
        <a:p>
          <a:pPr algn="ctr">
            <a:lnSpc>
              <a:spcPct val="100000"/>
            </a:lnSpc>
            <a:spcBef>
              <a:spcPct val="0"/>
            </a:spcBef>
            <a:spcAft>
              <a:spcPts val="0"/>
            </a:spcAft>
          </a:pPr>
          <a:r>
            <a:rPr lang="es-ES" sz="1800" b="1">
              <a:solidFill>
                <a:srgbClr val="FFFFCC"/>
              </a:solidFill>
              <a:latin typeface="Gayathri Thin" panose="00000403000000000000" charset="0"/>
              <a:cs typeface="Gayathri Thin" panose="00000403000000000000" charset="0"/>
            </a:rPr>
            <a:t>ബ്രസ്‌റ് ബൈബിൾ </a:t>
          </a:r>
        </a:p>
      </dgm:t>
    </dgm:pt>
    <dgm:pt modelId="{EAE61346-CCA9-43D4-BEFD-958DEDA1E725}" type="parTrans" cxnId="{FE4F7C77-F7E2-4D44-A943-DC847E22F7A9}">
      <dgm:prSet/>
      <dgm:spPr/>
      <dgm:t>
        <a:bodyPr/>
        <a:lstStyle/>
        <a:p>
          <a:endParaRPr lang="es-ES"/>
        </a:p>
      </dgm:t>
    </dgm:pt>
    <dgm:pt modelId="{5089B435-4E84-4D7B-922D-084D3BF488B3}" type="sibTrans" cxnId="{FE4F7C77-F7E2-4D44-A943-DC847E22F7A9}">
      <dgm:prSet/>
      <dgm:spPr/>
      <dgm:t>
        <a:bodyPr/>
        <a:lstStyle/>
        <a:p>
          <a:endParaRPr lang="es-ES"/>
        </a:p>
      </dgm:t>
    </dgm:pt>
    <dgm:pt modelId="{289AAB30-C1CE-410A-ADF0-3095AB9EBE79}">
      <dgm:prSet phldr="0" custT="1"/>
      <dgm:spPr/>
      <dgm:t>
        <a:bodyPr vert="horz" wrap="square"/>
        <a:lstStyle/>
        <a:p>
          <a:pPr algn="ctr">
            <a:lnSpc>
              <a:spcPct val="100000"/>
            </a:lnSpc>
            <a:spcBef>
              <a:spcPct val="0"/>
            </a:spcBef>
            <a:spcAft>
              <a:spcPct val="15000"/>
            </a:spcAft>
          </a:pPr>
          <a:r>
            <a:rPr lang="es-ES" sz="1600" b="1" dirty="0" err="1">
              <a:latin typeface="Gayathri Thin" panose="00000403000000000000" charset="0"/>
              <a:cs typeface="Gayathri Thin" panose="00000403000000000000" charset="0"/>
            </a:rPr>
            <a:t>പോളിഷ് </a:t>
          </a:r>
          <a:r>
            <a:rPr lang="es-ES" sz="1600" b="1" dirty="0"/>
            <a:t> (1563)</a:t>
          </a:r>
          <a:endParaRPr sz="6500"/>
        </a:p>
      </dgm:t>
    </dgm:pt>
    <dgm:pt modelId="{B162A705-E79C-4B9D-BB2F-1548DFBCE7F2}" type="parTrans" cxnId="{F816CEFC-3F88-4833-8FDB-C39128F554DB}">
      <dgm:prSet/>
      <dgm:spPr/>
      <dgm:t>
        <a:bodyPr/>
        <a:lstStyle/>
        <a:p>
          <a:endParaRPr lang="en-IN"/>
        </a:p>
      </dgm:t>
    </dgm:pt>
    <dgm:pt modelId="{71A22505-4AD7-4690-80D8-0A02B944F03D}" type="sibTrans" cxnId="{F816CEFC-3F88-4833-8FDB-C39128F554DB}">
      <dgm:prSet/>
      <dgm:spPr/>
      <dgm:t>
        <a:bodyPr/>
        <a:lstStyle/>
        <a:p>
          <a:endParaRPr lang="en-IN"/>
        </a:p>
      </dgm:t>
    </dgm:pt>
    <dgm:pt modelId="{09FAD2CC-C19B-42CE-B7CE-87E023346073}">
      <dgm:prSet phldrT="[Texto]" phldr="0" custT="1"/>
      <dgm:spPr>
        <a:ln w="28575">
          <a:noFill/>
        </a:ln>
        <a:scene3d>
          <a:camera prst="orthographicFront"/>
          <a:lightRig rig="threePt" dir="t"/>
        </a:scene3d>
        <a:sp3d contourW="50800">
          <a:bevelT/>
          <a:contourClr>
            <a:srgbClr val="A6BDFC"/>
          </a:contourClr>
        </a:sp3d>
      </dgm:spPr>
      <dgm:t>
        <a:bodyPr vert="horz" wrap="square"/>
        <a:lstStyle/>
        <a:p>
          <a:pPr algn="ctr">
            <a:lnSpc>
              <a:spcPct val="100000"/>
            </a:lnSpc>
            <a:spcBef>
              <a:spcPct val="0"/>
            </a:spcBef>
            <a:spcAft>
              <a:spcPts val="0"/>
            </a:spcAft>
          </a:pPr>
          <a:r>
            <a:rPr lang="es-ES" sz="1200" b="1" dirty="0">
              <a:solidFill>
                <a:srgbClr val="FFFFCC"/>
              </a:solidFill>
              <a:latin typeface="Gayathri Thin" panose="00000403000000000000" charset="0"/>
              <a:cs typeface="Gayathri Thin" panose="00000403000000000000" charset="0"/>
            </a:rPr>
            <a:t>കാസിയോടോറോ ഡി റീന </a:t>
          </a:r>
        </a:p>
      </dgm:t>
    </dgm:pt>
    <dgm:pt modelId="{0220650B-9DD3-4A4C-8CED-684529C5BEB0}" type="parTrans" cxnId="{8428CD64-C75B-4725-AD3B-72EAAA4CFE85}">
      <dgm:prSet/>
      <dgm:spPr/>
      <dgm:t>
        <a:bodyPr/>
        <a:lstStyle/>
        <a:p>
          <a:endParaRPr lang="es-ES"/>
        </a:p>
      </dgm:t>
    </dgm:pt>
    <dgm:pt modelId="{9973B6BD-A6FE-4B0F-9660-03C187BEF12D}" type="sibTrans" cxnId="{8428CD64-C75B-4725-AD3B-72EAAA4CFE85}">
      <dgm:prSet/>
      <dgm:spPr/>
      <dgm:t>
        <a:bodyPr/>
        <a:lstStyle/>
        <a:p>
          <a:endParaRPr lang="es-ES"/>
        </a:p>
      </dgm:t>
    </dgm:pt>
    <dgm:pt modelId="{38B19168-305B-4C78-8407-CA9CAEC7269E}">
      <dgm:prSet phldr="0" custT="1"/>
      <dgm:spPr/>
      <dgm:t>
        <a:bodyPr vert="horz" wrap="square"/>
        <a:lstStyle/>
        <a:p>
          <a:pPr algn="ctr">
            <a:lnSpc>
              <a:spcPct val="100000"/>
            </a:lnSpc>
            <a:spcBef>
              <a:spcPct val="0"/>
            </a:spcBef>
            <a:spcAft>
              <a:spcPct val="15000"/>
            </a:spcAft>
          </a:pPr>
          <a:r>
            <a:rPr lang="es-ES" sz="1800" b="1" dirty="0" err="1">
              <a:latin typeface="Gayathri Thin" panose="00000403000000000000" charset="0"/>
              <a:cs typeface="Gayathri Thin" panose="00000403000000000000" charset="0"/>
            </a:rPr>
            <a:t>സ്പാനിഷ്  </a:t>
          </a:r>
          <a:r>
            <a:rPr lang="es-ES" sz="1200" b="1" dirty="0" err="1">
              <a:latin typeface="Gayathri Thin" panose="00000403000000000000" charset="0"/>
              <a:cs typeface="Gayathri Thin" panose="00000403000000000000" charset="0"/>
            </a:rPr>
            <a:t>(</a:t>
          </a:r>
          <a:r>
            <a:rPr lang="es-ES" sz="1200" b="1" dirty="0">
              <a:latin typeface="Gayathri Thin" panose="00000403000000000000" charset="0"/>
              <a:cs typeface="Gayathri Thin" panose="00000403000000000000" charset="0"/>
            </a:rPr>
            <a:t> </a:t>
          </a:r>
          <a:r>
            <a:rPr lang="es-ES" sz="1200" b="1" dirty="0"/>
            <a:t>(1569)</a:t>
          </a:r>
          <a:endParaRPr sz="1200"/>
        </a:p>
      </dgm:t>
    </dgm:pt>
    <dgm:pt modelId="{369EFFCA-8205-4C92-992F-D88AB87DD9DC}" type="parTrans" cxnId="{FFA5F6D0-1DED-4D64-9864-059EC0D284C6}">
      <dgm:prSet/>
      <dgm:spPr/>
      <dgm:t>
        <a:bodyPr/>
        <a:lstStyle/>
        <a:p>
          <a:endParaRPr lang="en-IN"/>
        </a:p>
      </dgm:t>
    </dgm:pt>
    <dgm:pt modelId="{9B3C734A-1015-4FD7-8E3B-A294F7B04FEE}" type="sibTrans" cxnId="{FFA5F6D0-1DED-4D64-9864-059EC0D284C6}">
      <dgm:prSet/>
      <dgm:spPr/>
      <dgm:t>
        <a:bodyPr/>
        <a:lstStyle/>
        <a:p>
          <a:endParaRPr lang="en-IN"/>
        </a:p>
      </dgm:t>
    </dgm:pt>
    <dgm:pt modelId="{F72D04DE-BFC8-4F29-B879-FE01B34C57C4}">
      <dgm:prSet phldrT="[Texto]" phldr="0" custT="1"/>
      <dgm:spPr>
        <a:ln w="28575">
          <a:noFill/>
        </a:ln>
        <a:scene3d>
          <a:camera prst="orthographicFront"/>
          <a:lightRig rig="threePt" dir="t"/>
        </a:scene3d>
        <a:sp3d contourW="50800">
          <a:bevelT/>
          <a:contourClr>
            <a:srgbClr val="9FF4FB"/>
          </a:contourClr>
        </a:sp3d>
      </dgm:spPr>
      <dgm:t>
        <a:bodyPr vert="horz" wrap="square"/>
        <a:lstStyle/>
        <a:p>
          <a:pPr algn="ctr">
            <a:lnSpc>
              <a:spcPct val="100000"/>
            </a:lnSpc>
            <a:spcBef>
              <a:spcPct val="0"/>
            </a:spcBef>
            <a:spcAft>
              <a:spcPts val="0"/>
            </a:spcAft>
          </a:pPr>
          <a:r>
            <a:rPr lang="es-ES" sz="1600" b="1">
              <a:solidFill>
                <a:srgbClr val="FFFFCC"/>
              </a:solidFill>
              <a:latin typeface="Gayathri Thin" panose="00000403000000000000" charset="0"/>
              <a:cs typeface="Gayathri Thin" panose="00000403000000000000" charset="0"/>
            </a:rPr>
            <a:t>ക്രാലിസ് ബൈബിൾ </a:t>
          </a:r>
          <a:r>
            <a:rPr lang="es-ES" sz="1600" b="1" dirty="0">
              <a:solidFill>
                <a:srgbClr val="FFFFCC"/>
              </a:solidFill>
              <a:latin typeface="Gayathri Thin" panose="00000403000000000000" charset="0"/>
              <a:cs typeface="Gayathri Thin" panose="00000403000000000000" charset="0"/>
            </a:rPr>
            <a:t>  </a:t>
          </a:r>
        </a:p>
      </dgm:t>
    </dgm:pt>
    <dgm:pt modelId="{056A1D94-5173-4D89-8D62-6008A8951837}" type="parTrans" cxnId="{83DA417C-C684-41B8-B8B1-37C449D9A17B}">
      <dgm:prSet/>
      <dgm:spPr/>
      <dgm:t>
        <a:bodyPr/>
        <a:lstStyle/>
        <a:p>
          <a:pPr algn="ctr"/>
          <a:endParaRPr lang="es-ES" b="1"/>
        </a:p>
      </dgm:t>
    </dgm:pt>
    <dgm:pt modelId="{9DAD0998-832B-46B9-9BAC-8ADBC642C209}" type="sibTrans" cxnId="{83DA417C-C684-41B8-B8B1-37C449D9A17B}">
      <dgm:prSet/>
      <dgm:spPr/>
      <dgm:t>
        <a:bodyPr/>
        <a:lstStyle/>
        <a:p>
          <a:pPr algn="ctr"/>
          <a:endParaRPr lang="es-ES" b="1"/>
        </a:p>
      </dgm:t>
    </dgm:pt>
    <dgm:pt modelId="{E20586B8-785B-4F5A-B0BB-2A926F7C1003}">
      <dgm:prSet phldr="0" custT="1"/>
      <dgm:spPr/>
      <dgm:t>
        <a:bodyPr vert="horz" wrap="square"/>
        <a:lstStyle/>
        <a:p>
          <a:pPr algn="ctr">
            <a:lnSpc>
              <a:spcPct val="100000"/>
            </a:lnSpc>
            <a:spcBef>
              <a:spcPct val="0"/>
            </a:spcBef>
            <a:spcAft>
              <a:spcPct val="15000"/>
            </a:spcAft>
          </a:pPr>
          <a:r>
            <a:rPr lang="es-ES" sz="1600" b="1" dirty="0" err="1">
              <a:latin typeface="Gayathri Thin" panose="00000403000000000000" charset="0"/>
              <a:cs typeface="Gayathri Thin" panose="00000403000000000000" charset="0"/>
            </a:rPr>
            <a:t>ചെക്ക് </a:t>
          </a:r>
          <a:r>
            <a:rPr lang="es-ES" sz="1600" b="1" dirty="0"/>
            <a:t> (1579)</a:t>
          </a:r>
        </a:p>
      </dgm:t>
    </dgm:pt>
    <dgm:pt modelId="{801E6743-7944-45CC-8C0E-92B961A997AA}" type="parTrans" cxnId="{56698146-703E-4BFB-BFD8-BE67E8207BE6}">
      <dgm:prSet/>
      <dgm:spPr/>
      <dgm:t>
        <a:bodyPr/>
        <a:lstStyle/>
        <a:p>
          <a:endParaRPr lang="en-IN"/>
        </a:p>
      </dgm:t>
    </dgm:pt>
    <dgm:pt modelId="{661F5A4B-F47B-4E4B-BF53-1DD42D8B648C}" type="sibTrans" cxnId="{56698146-703E-4BFB-BFD8-BE67E8207BE6}">
      <dgm:prSet/>
      <dgm:spPr/>
      <dgm:t>
        <a:bodyPr/>
        <a:lstStyle/>
        <a:p>
          <a:endParaRPr lang="en-IN"/>
        </a:p>
      </dgm:t>
    </dgm:pt>
    <dgm:pt modelId="{38187828-3CFF-4E12-8163-6EE3481CBB82}">
      <dgm:prSet phldrT="[Texto]" phldr="0" custT="1"/>
      <dgm:spPr>
        <a:ln w="28575">
          <a:noFill/>
        </a:ln>
        <a:scene3d>
          <a:camera prst="orthographicFront"/>
          <a:lightRig rig="threePt" dir="t"/>
        </a:scene3d>
        <a:sp3d contourW="50800">
          <a:bevelT/>
          <a:contourClr>
            <a:srgbClr val="AAFCCD"/>
          </a:contourClr>
        </a:sp3d>
      </dgm:spPr>
      <dgm:t>
        <a:bodyPr vert="horz" wrap="square"/>
        <a:lstStyle/>
        <a:p>
          <a:pPr algn="ctr">
            <a:lnSpc>
              <a:spcPct val="100000"/>
            </a:lnSpc>
            <a:spcBef>
              <a:spcPct val="0"/>
            </a:spcBef>
            <a:spcAft>
              <a:spcPts val="0"/>
            </a:spcAft>
          </a:pPr>
          <a:r>
            <a:rPr lang="es-ES" sz="1400" b="1">
              <a:solidFill>
                <a:srgbClr val="FFFFCC"/>
              </a:solidFill>
              <a:latin typeface="Gayathri Thin" panose="00000403000000000000" charset="0"/>
              <a:cs typeface="Gayathri Thin" panose="00000403000000000000" charset="0"/>
            </a:rPr>
            <a:t>ജോനാസ് ബ്രെറ്ക്‌നസ് </a:t>
          </a:r>
        </a:p>
      </dgm:t>
    </dgm:pt>
    <dgm:pt modelId="{70727BA1-C9B5-4088-932C-BB96BF057C33}" type="parTrans" cxnId="{D7FDC0ED-88B3-49D1-B792-1726E723E82E}">
      <dgm:prSet/>
      <dgm:spPr/>
      <dgm:t>
        <a:bodyPr/>
        <a:lstStyle/>
        <a:p>
          <a:pPr algn="ctr"/>
          <a:endParaRPr lang="es-ES" b="1"/>
        </a:p>
      </dgm:t>
    </dgm:pt>
    <dgm:pt modelId="{606EC20B-0210-48B3-A80B-CD860722B92D}" type="sibTrans" cxnId="{D7FDC0ED-88B3-49D1-B792-1726E723E82E}">
      <dgm:prSet/>
      <dgm:spPr/>
      <dgm:t>
        <a:bodyPr/>
        <a:lstStyle/>
        <a:p>
          <a:pPr algn="ctr"/>
          <a:endParaRPr lang="es-ES" b="1"/>
        </a:p>
      </dgm:t>
    </dgm:pt>
    <dgm:pt modelId="{25CD3899-A5B1-40B1-8B1B-32BF9858092D}">
      <dgm:prSet phldr="0" custT="1"/>
      <dgm:spPr/>
      <dgm:t>
        <a:bodyPr vert="horz" wrap="square"/>
        <a:lstStyle/>
        <a:p>
          <a:pPr algn="ctr">
            <a:lnSpc>
              <a:spcPct val="100000"/>
            </a:lnSpc>
            <a:spcBef>
              <a:spcPct val="0"/>
            </a:spcBef>
            <a:spcAft>
              <a:spcPct val="15000"/>
            </a:spcAft>
          </a:pPr>
          <a:r>
            <a:rPr lang="es-ES" sz="1400" b="1" dirty="0" err="1">
              <a:latin typeface="Gayathri Thin" panose="00000403000000000000" charset="0"/>
              <a:cs typeface="Gayathri Thin" panose="00000403000000000000" charset="0"/>
            </a:rPr>
            <a:t>ലിത്വാനിയൻ</a:t>
          </a:r>
          <a:r>
            <a:rPr lang="es-ES" sz="1400" b="1" dirty="0"/>
            <a:t> (1579)</a:t>
          </a:r>
          <a:endParaRPr sz="1400"/>
        </a:p>
      </dgm:t>
    </dgm:pt>
    <dgm:pt modelId="{DF720351-20FC-442C-83BA-D4F93AA4F6AA}" type="parTrans" cxnId="{2D5DF3BE-9AA2-46BD-9EDC-207624532C65}">
      <dgm:prSet/>
      <dgm:spPr/>
      <dgm:t>
        <a:bodyPr/>
        <a:lstStyle/>
        <a:p>
          <a:endParaRPr lang="en-IN"/>
        </a:p>
      </dgm:t>
    </dgm:pt>
    <dgm:pt modelId="{886B0D74-C5C5-4A61-9B04-E4F66819FC53}" type="sibTrans" cxnId="{2D5DF3BE-9AA2-46BD-9EDC-207624532C65}">
      <dgm:prSet/>
      <dgm:spPr/>
      <dgm:t>
        <a:bodyPr/>
        <a:lstStyle/>
        <a:p>
          <a:endParaRPr lang="en-IN"/>
        </a:p>
      </dgm:t>
    </dgm:pt>
    <dgm:pt modelId="{1983AE4D-E524-46E1-9F38-D60C24A5F1E9}">
      <dgm:prSet phldrT="[Texto]" phldr="0" custT="1"/>
      <dgm:spPr>
        <a:ln w="28575">
          <a:noFill/>
        </a:ln>
        <a:scene3d>
          <a:camera prst="orthographicFront"/>
          <a:lightRig rig="threePt" dir="t"/>
        </a:scene3d>
        <a:sp3d contourW="50800">
          <a:bevelT/>
          <a:contourClr>
            <a:srgbClr val="B5EAA8"/>
          </a:contourClr>
        </a:sp3d>
      </dgm:spPr>
      <dgm:t>
        <a:bodyPr vert="horz" wrap="square"/>
        <a:lstStyle/>
        <a:p>
          <a:pPr algn="ctr">
            <a:lnSpc>
              <a:spcPct val="100000"/>
            </a:lnSpc>
            <a:spcBef>
              <a:spcPct val="0"/>
            </a:spcBef>
            <a:spcAft>
              <a:spcPts val="0"/>
            </a:spcAft>
          </a:pPr>
          <a:r>
            <a:rPr lang="es-ES" sz="1400" b="1">
              <a:solidFill>
                <a:srgbClr val="FFFFCC"/>
              </a:solidFill>
              <a:latin typeface="Gayathri Thin" panose="00000403000000000000" charset="0"/>
              <a:cs typeface="Gayathri Thin" panose="00000403000000000000" charset="0"/>
            </a:rPr>
            <a:t>ജൂറിജ് ഡാൽമറ്റിന്ൻ </a:t>
          </a:r>
        </a:p>
      </dgm:t>
    </dgm:pt>
    <dgm:pt modelId="{C88A30FC-7747-4E92-9297-391D32EA92AE}" type="parTrans" cxnId="{EAC444F9-A26F-4D76-BC6B-4B78F702DB4C}">
      <dgm:prSet/>
      <dgm:spPr/>
      <dgm:t>
        <a:bodyPr/>
        <a:lstStyle/>
        <a:p>
          <a:pPr algn="ctr"/>
          <a:endParaRPr lang="es-ES" b="1"/>
        </a:p>
      </dgm:t>
    </dgm:pt>
    <dgm:pt modelId="{0B919DBB-C3FE-4581-98B6-88205D8737C4}" type="sibTrans" cxnId="{EAC444F9-A26F-4D76-BC6B-4B78F702DB4C}">
      <dgm:prSet/>
      <dgm:spPr/>
      <dgm:t>
        <a:bodyPr/>
        <a:lstStyle/>
        <a:p>
          <a:pPr algn="ctr"/>
          <a:endParaRPr lang="es-ES" b="1"/>
        </a:p>
      </dgm:t>
    </dgm:pt>
    <dgm:pt modelId="{027139CE-B18B-4314-8259-4B0A33B85294}">
      <dgm:prSet phldr="0" custT="1"/>
      <dgm:spPr/>
      <dgm:t>
        <a:bodyPr vert="horz" wrap="square"/>
        <a:lstStyle/>
        <a:p>
          <a:pPr algn="ctr">
            <a:lnSpc>
              <a:spcPct val="100000"/>
            </a:lnSpc>
            <a:spcBef>
              <a:spcPct val="0"/>
            </a:spcBef>
            <a:spcAft>
              <a:spcPct val="15000"/>
            </a:spcAft>
          </a:pPr>
          <a:r>
            <a:rPr lang="es-ES" sz="1400" b="1" dirty="0" err="1">
              <a:latin typeface="Gayathri Thin" panose="00000403000000000000" charset="0"/>
              <a:cs typeface="Gayathri Thin" panose="00000403000000000000" charset="0"/>
            </a:rPr>
            <a:t>സ്ലോവേനിയൻ </a:t>
          </a:r>
          <a:r>
            <a:rPr lang="es-ES" sz="1400" b="1" dirty="0"/>
            <a:t> (1584)</a:t>
          </a:r>
          <a:endParaRPr sz="1400"/>
        </a:p>
      </dgm:t>
    </dgm:pt>
    <dgm:pt modelId="{4660F8BD-F60D-416D-9823-DB81EE85AC9B}" type="parTrans" cxnId="{A0A7F108-195F-4303-A82A-FA8D304E72C0}">
      <dgm:prSet/>
      <dgm:spPr/>
      <dgm:t>
        <a:bodyPr/>
        <a:lstStyle/>
        <a:p>
          <a:endParaRPr lang="en-IN"/>
        </a:p>
      </dgm:t>
    </dgm:pt>
    <dgm:pt modelId="{28FAAAFA-F1CC-4CE0-A236-0F98879CE530}" type="sibTrans" cxnId="{A0A7F108-195F-4303-A82A-FA8D304E72C0}">
      <dgm:prSet/>
      <dgm:spPr/>
      <dgm:t>
        <a:bodyPr/>
        <a:lstStyle/>
        <a:p>
          <a:endParaRPr lang="en-IN"/>
        </a:p>
      </dgm:t>
    </dgm:pt>
    <dgm:pt modelId="{E74D7293-8486-4428-AFB6-0DFD1F61D670}">
      <dgm:prSet phldrT="[Texto]" phldr="0" custT="1"/>
      <dgm:spPr>
        <a:ln w="28575">
          <a:noFill/>
        </a:ln>
        <a:scene3d>
          <a:camera prst="orthographicFront"/>
          <a:lightRig rig="threePt" dir="t"/>
        </a:scene3d>
        <a:sp3d contourW="50800">
          <a:bevelT/>
          <a:contourClr>
            <a:srgbClr val="F1FCB2"/>
          </a:contourClr>
        </a:sp3d>
      </dgm:spPr>
      <dgm:t>
        <a:bodyPr vert="horz" wrap="square"/>
        <a:lstStyle/>
        <a:p>
          <a:pPr algn="ctr">
            <a:lnSpc>
              <a:spcPct val="100000"/>
            </a:lnSpc>
            <a:spcBef>
              <a:spcPct val="0"/>
            </a:spcBef>
            <a:spcAft>
              <a:spcPts val="0"/>
            </a:spcAft>
          </a:pPr>
          <a:r>
            <a:rPr lang="es-ES" sz="1600" b="1">
              <a:solidFill>
                <a:srgbClr val="FFFFCC"/>
              </a:solidFill>
              <a:latin typeface="Gayathri Thin" panose="00000403000000000000" charset="0"/>
              <a:cs typeface="Gayathri Thin" panose="00000403000000000000" charset="0"/>
            </a:rPr>
            <a:t>ജിയോവാനി ദിയോടടി </a:t>
          </a:r>
        </a:p>
        <a:p>
          <a:pPr algn="ctr">
            <a:lnSpc>
              <a:spcPct val="100000"/>
            </a:lnSpc>
            <a:spcBef>
              <a:spcPct val="0"/>
            </a:spcBef>
            <a:spcAft>
              <a:spcPts val="0"/>
            </a:spcAft>
          </a:pPr>
          <a:r>
            <a:rPr lang="es-ES" sz="1600" b="1">
              <a:solidFill>
                <a:srgbClr val="FFFFCC"/>
              </a:solidFill>
              <a:latin typeface="Gayathri Thin" panose="00000403000000000000" charset="0"/>
              <a:cs typeface="Gayathri Thin" panose="00000403000000000000" charset="0"/>
            </a:rPr>
            <a:t>ഇറ്റാലിയൻ  (1607)</a:t>
          </a:r>
        </a:p>
      </dgm:t>
    </dgm:pt>
    <dgm:pt modelId="{65CF4DBD-CD7C-45C1-BC11-9F199D32CA00}" type="parTrans" cxnId="{6AF4E087-C3D7-48CF-8F3A-6D4107DFA58C}">
      <dgm:prSet/>
      <dgm:spPr/>
      <dgm:t>
        <a:bodyPr/>
        <a:lstStyle/>
        <a:p>
          <a:pPr algn="ctr"/>
          <a:endParaRPr lang="es-ES" b="1"/>
        </a:p>
      </dgm:t>
    </dgm:pt>
    <dgm:pt modelId="{87335CA7-FF53-4A6A-83CE-615E03A36053}" type="sibTrans" cxnId="{6AF4E087-C3D7-48CF-8F3A-6D4107DFA58C}">
      <dgm:prSet/>
      <dgm:spPr/>
      <dgm:t>
        <a:bodyPr/>
        <a:lstStyle/>
        <a:p>
          <a:pPr algn="ctr"/>
          <a:endParaRPr lang="es-ES" b="1"/>
        </a:p>
      </dgm:t>
    </dgm:pt>
    <dgm:pt modelId="{F81AD817-FB58-4B2F-B053-C0F92E587E3A}">
      <dgm:prSet phldrT="[Texto]" phldr="0" custT="1"/>
      <dgm:spPr>
        <a:ln w="28575">
          <a:noFill/>
        </a:ln>
        <a:scene3d>
          <a:camera prst="orthographicFront"/>
          <a:lightRig rig="threePt" dir="t"/>
        </a:scene3d>
        <a:sp3d contourW="50800">
          <a:bevelT/>
          <a:contourClr>
            <a:srgbClr val="FBCFA3"/>
          </a:contourClr>
        </a:sp3d>
      </dgm:spPr>
      <dgm:t>
        <a:bodyPr vert="horz" wrap="square"/>
        <a:lstStyle/>
        <a:p>
          <a:pPr algn="ctr">
            <a:lnSpc>
              <a:spcPct val="100000"/>
            </a:lnSpc>
            <a:spcBef>
              <a:spcPct val="0"/>
            </a:spcBef>
            <a:spcAft>
              <a:spcPts val="0"/>
            </a:spcAft>
          </a:pPr>
          <a:r>
            <a:rPr lang="es-ES" sz="1200" b="1" dirty="0">
              <a:solidFill>
                <a:srgbClr val="FFFFCC"/>
              </a:solidFill>
              <a:latin typeface="Gayathri Thin" panose="00000403000000000000" charset="0"/>
              <a:cs typeface="Gayathri Thin" panose="00000403000000000000" charset="0"/>
            </a:rPr>
            <a:t>ജോയാവോ ഫെറയ്‌റ ഡി അൽമേട </a:t>
          </a:r>
        </a:p>
      </dgm:t>
    </dgm:pt>
    <dgm:pt modelId="{5F99C9B1-B407-4302-8C27-B14834BE0C3D}" type="parTrans" cxnId="{8327AB26-C541-4E4C-8933-B4337813AFDC}">
      <dgm:prSet/>
      <dgm:spPr/>
      <dgm:t>
        <a:bodyPr/>
        <a:lstStyle/>
        <a:p>
          <a:pPr algn="ctr"/>
          <a:endParaRPr lang="es-ES" b="1"/>
        </a:p>
      </dgm:t>
    </dgm:pt>
    <dgm:pt modelId="{53E07283-9E37-43C9-9AE8-DA9D9103ACF4}" type="sibTrans" cxnId="{8327AB26-C541-4E4C-8933-B4337813AFDC}">
      <dgm:prSet/>
      <dgm:spPr/>
      <dgm:t>
        <a:bodyPr/>
        <a:lstStyle/>
        <a:p>
          <a:pPr algn="ctr"/>
          <a:endParaRPr lang="es-ES" b="1"/>
        </a:p>
      </dgm:t>
    </dgm:pt>
    <dgm:pt modelId="{FA86E71B-6BDB-48F2-B2A8-1B1D2034B8F3}">
      <dgm:prSet phldr="0" custT="1"/>
      <dgm:spPr/>
      <dgm:t>
        <a:bodyPr vert="horz" wrap="square"/>
        <a:lstStyle/>
        <a:p>
          <a:pPr algn="ctr">
            <a:lnSpc>
              <a:spcPct val="100000"/>
            </a:lnSpc>
            <a:spcBef>
              <a:spcPct val="0"/>
            </a:spcBef>
            <a:spcAft>
              <a:spcPct val="15000"/>
            </a:spcAft>
          </a:pPr>
          <a:r>
            <a:rPr lang="es-ES" sz="1200" b="1" dirty="0" err="1">
              <a:latin typeface="Gayathri Thin" panose="00000403000000000000" charset="0"/>
              <a:cs typeface="Gayathri Thin" panose="00000403000000000000" charset="0"/>
            </a:rPr>
            <a:t>പോർച്ചുഗീസ് </a:t>
          </a:r>
          <a:r>
            <a:rPr lang="es-ES" sz="1200" b="1" dirty="0"/>
            <a:t> (1691)</a:t>
          </a:r>
        </a:p>
      </dgm:t>
    </dgm:pt>
    <dgm:pt modelId="{B08ECDE8-AA28-4884-BF76-1F3FEB31FB34}" type="parTrans" cxnId="{9E44EAC0-2CF4-441B-99E2-BF1F887D55A2}">
      <dgm:prSet/>
      <dgm:spPr/>
      <dgm:t>
        <a:bodyPr/>
        <a:lstStyle/>
        <a:p>
          <a:endParaRPr lang="en-IN"/>
        </a:p>
      </dgm:t>
    </dgm:pt>
    <dgm:pt modelId="{CE0E539C-2992-4855-905C-69BB477AEAD3}" type="sibTrans" cxnId="{9E44EAC0-2CF4-441B-99E2-BF1F887D55A2}">
      <dgm:prSet/>
      <dgm:spPr/>
      <dgm:t>
        <a:bodyPr/>
        <a:lstStyle/>
        <a:p>
          <a:endParaRPr lang="en-IN"/>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0A7F108-195F-4303-A82A-FA8D304E72C0}" srcId="{1983AE4D-E524-46E1-9F38-D60C24A5F1E9}" destId="{027139CE-B18B-4314-8259-4B0A33B85294}" srcOrd="0" destOrd="0" parTransId="{4660F8BD-F60D-416D-9823-DB81EE85AC9B}" sibTransId="{28FAAAFA-F1CC-4CE0-A236-0F98879CE530}"/>
    <dgm:cxn modelId="{D707950D-85DA-4199-81A3-A5A784F47E52}" type="presOf" srcId="{502E5E82-57CE-4202-9AAF-27C66E291A80}" destId="{CFE6BC3B-D8BD-4EBB-B656-8139582EEC4A}" srcOrd="0" destOrd="0" presId="urn:microsoft.com/office/officeart/2008/layout/BendingPictureCaptionList"/>
    <dgm:cxn modelId="{8327AB26-C541-4E4C-8933-B4337813AFDC}" srcId="{502E5E82-57CE-4202-9AAF-27C66E291A80}" destId="{F81AD817-FB58-4B2F-B053-C0F92E587E3A}" srcOrd="8" destOrd="0" parTransId="{5F99C9B1-B407-4302-8C27-B14834BE0C3D}" sibTransId="{53E07283-9E37-43C9-9AE8-DA9D9103ACF4}"/>
    <dgm:cxn modelId="{9F08EC3B-B125-42BD-9BD6-8398B47476DE}" srcId="{502E5E82-57CE-4202-9AAF-27C66E291A80}" destId="{ED089D63-58E3-4BE1-912C-74E1B5EF15DD}" srcOrd="1" destOrd="0" parTransId="{E098AA97-AFFA-475D-A2A4-2F542190EE0F}" sibTransId="{744EE5AA-2100-4049-843E-6933C9C49E9C}"/>
    <dgm:cxn modelId="{21A4313D-4B5A-449C-BF09-2E58F32E4F67}" type="presOf" srcId="{F72D04DE-BFC8-4F29-B879-FE01B34C57C4}" destId="{B2BC96B0-9EAB-45D0-B466-FFBEC04D0EF6}" srcOrd="0" destOrd="0" presId="urn:microsoft.com/office/officeart/2008/layout/BendingPictureCaptionList"/>
    <dgm:cxn modelId="{23ADCF5C-5E99-4098-BDD2-A33C635508CC}" type="presOf" srcId="{F81AD817-FB58-4B2F-B053-C0F92E587E3A}" destId="{1CB5EC40-FE22-4563-883B-DBA141A7709F}" srcOrd="0" destOrd="0" presId="urn:microsoft.com/office/officeart/2008/layout/BendingPictureCaptionList"/>
    <dgm:cxn modelId="{F4E9235D-B5D1-49EA-A801-C21E616729EF}" type="presOf" srcId="{25CD3899-A5B1-40B1-8B1B-32BF9858092D}" destId="{1E5E2F52-0CD6-41BD-9706-6F23DD83E921}" srcOrd="0" destOrd="1" presId="urn:microsoft.com/office/officeart/2008/layout/BendingPictureCaptionList"/>
    <dgm:cxn modelId="{92E6F760-9271-4EF0-B0F7-54D41BD91029}" type="presOf" srcId="{E74D7293-8486-4428-AFB6-0DFD1F61D670}" destId="{152125A1-0B23-44C0-B228-B21891289B52}" srcOrd="0" destOrd="0" presId="urn:microsoft.com/office/officeart/2008/layout/BendingPictureCaptionList"/>
    <dgm:cxn modelId="{8428CD64-C75B-4725-AD3B-72EAAA4CFE85}" srcId="{502E5E82-57CE-4202-9AAF-27C66E291A80}" destId="{09FAD2CC-C19B-42CE-B7CE-87E023346073}" srcOrd="3" destOrd="0" parTransId="{0220650B-9DD3-4A4C-8CED-684529C5BEB0}" sibTransId="{9973B6BD-A6FE-4B0F-9660-03C187BEF12D}"/>
    <dgm:cxn modelId="{56698146-703E-4BFB-BFD8-BE67E8207BE6}" srcId="{F72D04DE-BFC8-4F29-B879-FE01B34C57C4}" destId="{E20586B8-785B-4F5A-B0BB-2A926F7C1003}" srcOrd="0" destOrd="0" parTransId="{801E6743-7944-45CC-8C0E-92B961A997AA}" sibTransId="{661F5A4B-F47B-4E4B-BF53-1DD42D8B648C}"/>
    <dgm:cxn modelId="{A9471B67-CD64-45A7-BCF7-55EDCCA11121}" type="presOf" srcId="{09FAD2CC-C19B-42CE-B7CE-87E023346073}" destId="{46C364F7-CA65-492A-A831-68A73014367E}" srcOrd="0" destOrd="0" presId="urn:microsoft.com/office/officeart/2008/layout/BendingPictureCaptionList"/>
    <dgm:cxn modelId="{BFD9AD69-00F9-4FB6-BAE2-DB125A26F769}" type="presOf" srcId="{38187828-3CFF-4E12-8163-6EE3481CBB82}" destId="{1E5E2F52-0CD6-41BD-9706-6F23DD83E921}" srcOrd="0" destOrd="0" presId="urn:microsoft.com/office/officeart/2008/layout/BendingPictureCaptionList"/>
    <dgm:cxn modelId="{E70B3F4B-9010-47F1-91E4-AE4F975EA7A0}" type="presOf" srcId="{7EE0FAC7-72A7-49A6-8CED-1EA18E5BA4FA}" destId="{372725CC-E905-45E7-B7C2-5A6414BBABA2}" srcOrd="0" destOrd="0" presId="urn:microsoft.com/office/officeart/2008/layout/BendingPictureCaptionList"/>
    <dgm:cxn modelId="{1C9EE64F-E9F0-4F29-8C69-4C9B981265EA}" type="presOf" srcId="{FA86E71B-6BDB-48F2-B2A8-1B1D2034B8F3}" destId="{1CB5EC40-FE22-4563-883B-DBA141A7709F}" srcOrd="0" destOrd="1" presId="urn:microsoft.com/office/officeart/2008/layout/BendingPictureCaptionList"/>
    <dgm:cxn modelId="{FE4F7C77-F7E2-4D44-A943-DC847E22F7A9}" srcId="{502E5E82-57CE-4202-9AAF-27C66E291A80}" destId="{44BE8017-1CA0-4B79-BE5B-9A584BC490ED}" srcOrd="2" destOrd="0" parTransId="{EAE61346-CCA9-43D4-BEFD-958DEDA1E725}" sibTransId="{5089B435-4E84-4D7B-922D-084D3BF488B3}"/>
    <dgm:cxn modelId="{F7C0637A-7C72-42F0-9FC3-4B65AA892830}" type="presOf" srcId="{E20586B8-785B-4F5A-B0BB-2A926F7C1003}" destId="{B2BC96B0-9EAB-45D0-B466-FFBEC04D0EF6}" srcOrd="0" destOrd="1" presId="urn:microsoft.com/office/officeart/2008/layout/BendingPictureCaptionList"/>
    <dgm:cxn modelId="{83DA417C-C684-41B8-B8B1-37C449D9A17B}" srcId="{502E5E82-57CE-4202-9AAF-27C66E291A80}" destId="{F72D04DE-BFC8-4F29-B879-FE01B34C57C4}" srcOrd="4" destOrd="0" parTransId="{056A1D94-5173-4D89-8D62-6008A8951837}" sibTransId="{9DAD0998-832B-46B9-9BAC-8ADBC642C209}"/>
    <dgm:cxn modelId="{6AF4E087-C3D7-48CF-8F3A-6D4107DFA58C}" srcId="{502E5E82-57CE-4202-9AAF-27C66E291A80}" destId="{E74D7293-8486-4428-AFB6-0DFD1F61D670}" srcOrd="7" destOrd="0" parTransId="{65CF4DBD-CD7C-45C1-BC11-9F199D32CA00}" sibTransId="{87335CA7-FF53-4A6A-83CE-615E03A36053}"/>
    <dgm:cxn modelId="{0013F49B-CD62-4314-8849-22CB9C25F122}" type="presOf" srcId="{38B19168-305B-4C78-8407-CA9CAEC7269E}" destId="{46C364F7-CA65-492A-A831-68A73014367E}" srcOrd="0" destOrd="1" presId="urn:microsoft.com/office/officeart/2008/layout/BendingPictureCaptionList"/>
    <dgm:cxn modelId="{2D5DF3BE-9AA2-46BD-9EDC-207624532C65}" srcId="{38187828-3CFF-4E12-8163-6EE3481CBB82}" destId="{25CD3899-A5B1-40B1-8B1B-32BF9858092D}" srcOrd="0" destOrd="0" parTransId="{DF720351-20FC-442C-83BA-D4F93AA4F6AA}" sibTransId="{886B0D74-C5C5-4A61-9B04-E4F66819FC53}"/>
    <dgm:cxn modelId="{9E44EAC0-2CF4-441B-99E2-BF1F887D55A2}" srcId="{F81AD817-FB58-4B2F-B053-C0F92E587E3A}" destId="{FA86E71B-6BDB-48F2-B2A8-1B1D2034B8F3}" srcOrd="0" destOrd="0" parTransId="{B08ECDE8-AA28-4884-BF76-1F3FEB31FB34}" sibTransId="{CE0E539C-2992-4855-905C-69BB477AEAD3}"/>
    <dgm:cxn modelId="{391246CC-6ED4-4B58-A662-35332D1A667F}" srcId="{502E5E82-57CE-4202-9AAF-27C66E291A80}" destId="{7EE0FAC7-72A7-49A6-8CED-1EA18E5BA4FA}" srcOrd="0" destOrd="0" parTransId="{4DA31C40-7BE1-4105-8E10-07BD83A1E327}" sibTransId="{8507B6EF-2101-4AF2-B890-4483CF43937E}"/>
    <dgm:cxn modelId="{425D46CC-8E06-4315-9E7B-0508F5BE36F4}" type="presOf" srcId="{44BE8017-1CA0-4B79-BE5B-9A584BC490ED}" destId="{9990D23D-D772-40A4-9A46-61A24583B4B1}" srcOrd="0" destOrd="0" presId="urn:microsoft.com/office/officeart/2008/layout/BendingPictureCaptionList"/>
    <dgm:cxn modelId="{FFA5F6D0-1DED-4D64-9864-059EC0D284C6}" srcId="{09FAD2CC-C19B-42CE-B7CE-87E023346073}" destId="{38B19168-305B-4C78-8407-CA9CAEC7269E}" srcOrd="0" destOrd="0" parTransId="{369EFFCA-8205-4C92-992F-D88AB87DD9DC}" sibTransId="{9B3C734A-1015-4FD7-8E3B-A294F7B04FEE}"/>
    <dgm:cxn modelId="{B90757D1-5F20-4C7B-9D72-F3103BB7F072}" type="presOf" srcId="{027139CE-B18B-4314-8259-4B0A33B85294}" destId="{28477F4D-F7A5-4452-9417-313CAA909CA4}" srcOrd="0" destOrd="1" presId="urn:microsoft.com/office/officeart/2008/layout/BendingPictureCaptionList"/>
    <dgm:cxn modelId="{8764E7E1-29E0-4610-ADD2-1E94ADADB9C5}" type="presOf" srcId="{1983AE4D-E524-46E1-9F38-D60C24A5F1E9}" destId="{28477F4D-F7A5-4452-9417-313CAA909CA4}" srcOrd="0" destOrd="0" presId="urn:microsoft.com/office/officeart/2008/layout/BendingPictureCaptionList"/>
    <dgm:cxn modelId="{D7FDC0ED-88B3-49D1-B792-1726E723E82E}" srcId="{502E5E82-57CE-4202-9AAF-27C66E291A80}" destId="{38187828-3CFF-4E12-8163-6EE3481CBB82}" srcOrd="5" destOrd="0" parTransId="{70727BA1-C9B5-4088-932C-BB96BF057C33}" sibTransId="{606EC20B-0210-48B3-A80B-CD860722B92D}"/>
    <dgm:cxn modelId="{637AD1ED-85A2-40A9-8A96-6242A058822E}" type="presOf" srcId="{ED089D63-58E3-4BE1-912C-74E1B5EF15DD}" destId="{A21788A3-E93E-4584-9340-68866E597071}" srcOrd="0" destOrd="0" presId="urn:microsoft.com/office/officeart/2008/layout/BendingPictureCaptionList"/>
    <dgm:cxn modelId="{84B88BF5-8082-4DA1-9F60-0DAB6CEFDC44}" type="presOf" srcId="{289AAB30-C1CE-410A-ADF0-3095AB9EBE79}" destId="{9990D23D-D772-40A4-9A46-61A24583B4B1}" srcOrd="0" destOrd="1" presId="urn:microsoft.com/office/officeart/2008/layout/BendingPictureCaptionList"/>
    <dgm:cxn modelId="{EAC444F9-A26F-4D76-BC6B-4B78F702DB4C}" srcId="{502E5E82-57CE-4202-9AAF-27C66E291A80}" destId="{1983AE4D-E524-46E1-9F38-D60C24A5F1E9}" srcOrd="6" destOrd="0" parTransId="{C88A30FC-7747-4E92-9297-391D32EA92AE}" sibTransId="{0B919DBB-C3FE-4581-98B6-88205D8737C4}"/>
    <dgm:cxn modelId="{F816CEFC-3F88-4833-8FDB-C39128F554DB}" srcId="{44BE8017-1CA0-4B79-BE5B-9A584BC490ED}" destId="{289AAB30-C1CE-410A-ADF0-3095AB9EBE79}" srcOrd="0" destOrd="0" parTransId="{B162A705-E79C-4B9D-BB2F-1548DFBCE7F2}" sibTransId="{71A22505-4AD7-4690-80D8-0A02B944F03D}"/>
    <dgm:cxn modelId="{148B7920-9C3E-447A-97CE-A3AFD0C00BC4}" type="presParOf" srcId="{CFE6BC3B-D8BD-4EBB-B656-8139582EEC4A}" destId="{556F945E-D75B-4F41-BFDF-3EB74611BE7F}" srcOrd="0" destOrd="0" presId="urn:microsoft.com/office/officeart/2008/layout/BendingPictureCaptionList"/>
    <dgm:cxn modelId="{0A127F41-8872-43D1-9C23-2D2CE429A166}" type="presParOf" srcId="{556F945E-D75B-4F41-BFDF-3EB74611BE7F}" destId="{18DC4E8D-A9DC-4930-8262-10C9C2BDCF3D}" srcOrd="0" destOrd="0" presId="urn:microsoft.com/office/officeart/2008/layout/BendingPictureCaptionList"/>
    <dgm:cxn modelId="{02DCC6F3-387A-4869-8878-CD79970E21F0}" type="presParOf" srcId="{556F945E-D75B-4F41-BFDF-3EB74611BE7F}" destId="{372725CC-E905-45E7-B7C2-5A6414BBABA2}" srcOrd="1" destOrd="0" presId="urn:microsoft.com/office/officeart/2008/layout/BendingPictureCaptionList"/>
    <dgm:cxn modelId="{F4F363BD-2BC8-4643-9B00-694C0CB2480E}" type="presParOf" srcId="{CFE6BC3B-D8BD-4EBB-B656-8139582EEC4A}" destId="{15C547D2-7AE4-462A-9E2A-79E5E9BDD309}" srcOrd="1" destOrd="0" presId="urn:microsoft.com/office/officeart/2008/layout/BendingPictureCaptionList"/>
    <dgm:cxn modelId="{B4373E9E-8522-4FD9-BAE4-464789EC7F87}" type="presParOf" srcId="{CFE6BC3B-D8BD-4EBB-B656-8139582EEC4A}" destId="{AA8EDE5B-FB88-4D06-A378-326738F8BE5D}" srcOrd="2" destOrd="0" presId="urn:microsoft.com/office/officeart/2008/layout/BendingPictureCaptionList"/>
    <dgm:cxn modelId="{5579F162-3650-48D6-BB14-F4CD39CC7349}" type="presParOf" srcId="{AA8EDE5B-FB88-4D06-A378-326738F8BE5D}" destId="{9381188F-E7DA-40FC-9375-22EE5C5E6396}" srcOrd="0" destOrd="0" presId="urn:microsoft.com/office/officeart/2008/layout/BendingPictureCaptionList"/>
    <dgm:cxn modelId="{7963AC6F-0EF7-4C4A-913A-3CCD2300FDDA}" type="presParOf" srcId="{AA8EDE5B-FB88-4D06-A378-326738F8BE5D}" destId="{A21788A3-E93E-4584-9340-68866E597071}" srcOrd="1" destOrd="0" presId="urn:microsoft.com/office/officeart/2008/layout/BendingPictureCaptionList"/>
    <dgm:cxn modelId="{0A1D82FD-40AB-429E-857A-E8F37FDED8E9}" type="presParOf" srcId="{CFE6BC3B-D8BD-4EBB-B656-8139582EEC4A}" destId="{42B18AF6-3628-4E80-9593-13883CF149BB}" srcOrd="3" destOrd="0" presId="urn:microsoft.com/office/officeart/2008/layout/BendingPictureCaptionList"/>
    <dgm:cxn modelId="{B1F62EFD-9567-47C2-8532-AD5E644AA5AF}" type="presParOf" srcId="{CFE6BC3B-D8BD-4EBB-B656-8139582EEC4A}" destId="{A1424472-49ED-415C-B657-96D6043D5007}" srcOrd="4" destOrd="0" presId="urn:microsoft.com/office/officeart/2008/layout/BendingPictureCaptionList"/>
    <dgm:cxn modelId="{D594AEE0-0FF8-4AE4-86C3-8BFFEF60FF59}" type="presParOf" srcId="{A1424472-49ED-415C-B657-96D6043D5007}" destId="{9C61231E-0404-4548-8793-C129068A550C}" srcOrd="0" destOrd="0" presId="urn:microsoft.com/office/officeart/2008/layout/BendingPictureCaptionList"/>
    <dgm:cxn modelId="{0AE69355-A393-4FFA-A0A8-B8522894C50F}" type="presParOf" srcId="{A1424472-49ED-415C-B657-96D6043D5007}" destId="{9990D23D-D772-40A4-9A46-61A24583B4B1}" srcOrd="1" destOrd="0" presId="urn:microsoft.com/office/officeart/2008/layout/BendingPictureCaptionList"/>
    <dgm:cxn modelId="{C268E464-2A7D-4D2F-9139-A2B9324A4078}" type="presParOf" srcId="{CFE6BC3B-D8BD-4EBB-B656-8139582EEC4A}" destId="{F4846B6A-FEB3-41C4-9C51-68DCE450CEF2}" srcOrd="5" destOrd="0" presId="urn:microsoft.com/office/officeart/2008/layout/BendingPictureCaptionList"/>
    <dgm:cxn modelId="{863F9279-B173-4F67-9E77-40DCE13D3598}" type="presParOf" srcId="{CFE6BC3B-D8BD-4EBB-B656-8139582EEC4A}" destId="{9AC9B236-B697-4764-AFBD-C25CE3E92852}" srcOrd="6" destOrd="0" presId="urn:microsoft.com/office/officeart/2008/layout/BendingPictureCaptionList"/>
    <dgm:cxn modelId="{8672A32B-30BF-4354-A986-609EEC4C7202}" type="presParOf" srcId="{9AC9B236-B697-4764-AFBD-C25CE3E92852}" destId="{DA589B58-20FD-4A8C-9FBD-BEA5E57DA9EA}" srcOrd="0" destOrd="0" presId="urn:microsoft.com/office/officeart/2008/layout/BendingPictureCaptionList"/>
    <dgm:cxn modelId="{966EEB95-1A36-4C4C-B074-BA646BF294E6}" type="presParOf" srcId="{9AC9B236-B697-4764-AFBD-C25CE3E92852}" destId="{46C364F7-CA65-492A-A831-68A73014367E}" srcOrd="1" destOrd="0" presId="urn:microsoft.com/office/officeart/2008/layout/BendingPictureCaptionList"/>
    <dgm:cxn modelId="{D6BD5463-3ACB-4DF7-A891-7F4781D56667}" type="presParOf" srcId="{CFE6BC3B-D8BD-4EBB-B656-8139582EEC4A}" destId="{A198E060-8724-49D5-9069-1A2905D52755}" srcOrd="7" destOrd="0" presId="urn:microsoft.com/office/officeart/2008/layout/BendingPictureCaptionList"/>
    <dgm:cxn modelId="{2604D7B8-F289-4DFE-BE48-67CE1E933C1C}" type="presParOf" srcId="{CFE6BC3B-D8BD-4EBB-B656-8139582EEC4A}" destId="{1BF1E1B1-2716-4EFA-89BB-2F151475E248}" srcOrd="8" destOrd="0" presId="urn:microsoft.com/office/officeart/2008/layout/BendingPictureCaptionList"/>
    <dgm:cxn modelId="{7FB51878-368C-4FF2-9D79-4D01253ED807}" type="presParOf" srcId="{1BF1E1B1-2716-4EFA-89BB-2F151475E248}" destId="{2F797495-1574-4EF0-960A-25182C7A449E}" srcOrd="0" destOrd="0" presId="urn:microsoft.com/office/officeart/2008/layout/BendingPictureCaptionList"/>
    <dgm:cxn modelId="{C35941D1-2C14-4345-9197-DDA9715BB1BB}" type="presParOf" srcId="{1BF1E1B1-2716-4EFA-89BB-2F151475E248}" destId="{B2BC96B0-9EAB-45D0-B466-FFBEC04D0EF6}" srcOrd="1" destOrd="0" presId="urn:microsoft.com/office/officeart/2008/layout/BendingPictureCaptionList"/>
    <dgm:cxn modelId="{69A1399E-074C-48BF-9FBE-DE886270BF1F}" type="presParOf" srcId="{CFE6BC3B-D8BD-4EBB-B656-8139582EEC4A}" destId="{CBA54FDC-EFBA-4B63-8EB3-00C706BEBB8C}" srcOrd="9" destOrd="0" presId="urn:microsoft.com/office/officeart/2008/layout/BendingPictureCaptionList"/>
    <dgm:cxn modelId="{58E82DD3-E9BF-4267-85AE-6DEB7647A156}" type="presParOf" srcId="{CFE6BC3B-D8BD-4EBB-B656-8139582EEC4A}" destId="{2FF36524-00C1-42FB-A897-A8040ED3595C}" srcOrd="10" destOrd="0" presId="urn:microsoft.com/office/officeart/2008/layout/BendingPictureCaptionList"/>
    <dgm:cxn modelId="{44E69D6F-6976-47C8-B378-2E4A8DB34B23}" type="presParOf" srcId="{2FF36524-00C1-42FB-A897-A8040ED3595C}" destId="{8F09164C-FA00-484E-B26F-3F9A4BFEACA6}" srcOrd="0" destOrd="0" presId="urn:microsoft.com/office/officeart/2008/layout/BendingPictureCaptionList"/>
    <dgm:cxn modelId="{0263E5D8-A8C7-49B6-88DF-C3B8E180A70A}" type="presParOf" srcId="{2FF36524-00C1-42FB-A897-A8040ED3595C}" destId="{1E5E2F52-0CD6-41BD-9706-6F23DD83E921}" srcOrd="1" destOrd="0" presId="urn:microsoft.com/office/officeart/2008/layout/BendingPictureCaptionList"/>
    <dgm:cxn modelId="{C29BC99A-CF0C-4CED-BF82-065052B2A68F}" type="presParOf" srcId="{CFE6BC3B-D8BD-4EBB-B656-8139582EEC4A}" destId="{7888E76D-8BA5-441A-A9C5-F5CB39A45B89}" srcOrd="11" destOrd="0" presId="urn:microsoft.com/office/officeart/2008/layout/BendingPictureCaptionList"/>
    <dgm:cxn modelId="{520C6283-8035-489E-9AB7-8DD218CE26FE}" type="presParOf" srcId="{CFE6BC3B-D8BD-4EBB-B656-8139582EEC4A}" destId="{7724A906-D377-48DA-881B-8D66B51C9361}" srcOrd="12" destOrd="0" presId="urn:microsoft.com/office/officeart/2008/layout/BendingPictureCaptionList"/>
    <dgm:cxn modelId="{6038C591-B362-4EDD-8DEF-67D08F9FBCA6}" type="presParOf" srcId="{7724A906-D377-48DA-881B-8D66B51C9361}" destId="{BAD61B97-3C60-49D8-B71F-1B59944EF672}" srcOrd="0" destOrd="0" presId="urn:microsoft.com/office/officeart/2008/layout/BendingPictureCaptionList"/>
    <dgm:cxn modelId="{3FE0912B-7532-488C-BFD4-0094CE562231}" type="presParOf" srcId="{7724A906-D377-48DA-881B-8D66B51C9361}" destId="{28477F4D-F7A5-4452-9417-313CAA909CA4}" srcOrd="1" destOrd="0" presId="urn:microsoft.com/office/officeart/2008/layout/BendingPictureCaptionList"/>
    <dgm:cxn modelId="{DD98736B-FD49-4B9E-BCE1-4DF262281A51}" type="presParOf" srcId="{CFE6BC3B-D8BD-4EBB-B656-8139582EEC4A}" destId="{70C2C31A-B772-44ED-B4C3-EFD6FFA11D02}" srcOrd="13" destOrd="0" presId="urn:microsoft.com/office/officeart/2008/layout/BendingPictureCaptionList"/>
    <dgm:cxn modelId="{67406BAD-84C4-4A1A-89BD-BEE5506AC436}" type="presParOf" srcId="{CFE6BC3B-D8BD-4EBB-B656-8139582EEC4A}" destId="{7112AA58-9B2B-43C6-ADEE-A07A90B99B2E}" srcOrd="14" destOrd="0" presId="urn:microsoft.com/office/officeart/2008/layout/BendingPictureCaptionList"/>
    <dgm:cxn modelId="{8CA22E5D-216F-4547-BB62-E704F614004F}" type="presParOf" srcId="{7112AA58-9B2B-43C6-ADEE-A07A90B99B2E}" destId="{9E8819A4-D7C4-4567-A0CF-0A34AA077F00}" srcOrd="0" destOrd="0" presId="urn:microsoft.com/office/officeart/2008/layout/BendingPictureCaptionList"/>
    <dgm:cxn modelId="{7885130E-2BD2-4968-BB58-92CE7C802567}" type="presParOf" srcId="{7112AA58-9B2B-43C6-ADEE-A07A90B99B2E}" destId="{152125A1-0B23-44C0-B228-B21891289B52}" srcOrd="1" destOrd="0" presId="urn:microsoft.com/office/officeart/2008/layout/BendingPictureCaptionList"/>
    <dgm:cxn modelId="{98FD6FD6-D8F6-42E3-B433-9458DD4AF5B3}" type="presParOf" srcId="{CFE6BC3B-D8BD-4EBB-B656-8139582EEC4A}" destId="{91062F8E-F6E5-4B25-8925-B0CE3B5672FA}" srcOrd="15" destOrd="0" presId="urn:microsoft.com/office/officeart/2008/layout/BendingPictureCaptionList"/>
    <dgm:cxn modelId="{D7CB7AC5-1C92-407E-B7E3-9B805545C7EC}" type="presParOf" srcId="{CFE6BC3B-D8BD-4EBB-B656-8139582EEC4A}" destId="{CE9E91A9-8C14-4091-9C39-294F65576A28}" srcOrd="16" destOrd="0" presId="urn:microsoft.com/office/officeart/2008/layout/BendingPictureCaptionList"/>
    <dgm:cxn modelId="{1E3432E3-3E73-4964-BECF-91E21FB0335A}" type="presParOf" srcId="{CE9E91A9-8C14-4091-9C39-294F65576A28}" destId="{77D33E09-2A0C-447C-93F0-FA354CD1BA58}" srcOrd="0" destOrd="0" presId="urn:microsoft.com/office/officeart/2008/layout/BendingPictureCaptionList"/>
    <dgm:cxn modelId="{F94174AD-4F33-44C3-8B18-5E65D127D837}"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അത് വിശ്വാസത്തിൻ്റെ അടിസ്ഥാനമാണ് </a:t>
          </a:r>
          <a:endParaRPr lang="es-ES"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391382"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33020" rIns="33020" bIns="33020" numCol="1" spcCol="1270" anchor="ctr" anchorCtr="0">
          <a:noAutofit/>
        </a:bodyPr>
        <a:lstStyle/>
        <a:p>
          <a:pPr marL="0" lvl="0" indent="0" algn="l" defTabSz="577850">
            <a:lnSpc>
              <a:spcPct val="90000"/>
            </a:lnSpc>
            <a:spcBef>
              <a:spcPct val="0"/>
            </a:spcBef>
            <a:spcAft>
              <a:spcPct val="35000"/>
            </a:spcAft>
            <a:buNone/>
          </a:pPr>
          <a:r>
            <a:rPr lang="ml-IN" sz="13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അവൻ്റെ വാഗ്ദാനങ്ങളിൽ വിശ്വസിക്കുന്നതിലൂടെ നാം നമ്മുടെ വിശ്വാസവും ധൈര്യവും പുതുക്കുന്നു</a:t>
          </a:r>
          <a:endParaRPr lang="es-ES" sz="13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391382" y="431472"/>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അതിൻ്റെ ഇലകൾ ജീവവൃക്ഷത്തിൻ്റെ ഫലം പോലെയാണ്</a:t>
          </a:r>
          <a:endParaRPr lang="es-ES"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സന്തോഷവും പ്രതീക്ഷയും വെളിച്ചവും പ്രസരിപ്പിക്കുക</a:t>
          </a:r>
          <a:endParaRPr lang="es-ES"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483094" y="1162626"/>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അത് നമുക്ക് ദിശയും ഉറപ്പും ശക്തിയും ജ്ഞാനവും നൽകുന്നു</a:t>
          </a:r>
          <a:endParaRPr lang="es-ES"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33020" rIns="33020" bIns="33020" numCol="1" spcCol="1270" anchor="ctr" anchorCtr="0">
          <a:noAutofit/>
        </a:bodyPr>
        <a:lstStyle/>
        <a:p>
          <a:pPr marL="0" lvl="0" indent="0" algn="l" defTabSz="577850">
            <a:lnSpc>
              <a:spcPct val="90000"/>
            </a:lnSpc>
            <a:spcBef>
              <a:spcPct val="0"/>
            </a:spcBef>
            <a:spcAft>
              <a:spcPct val="35000"/>
            </a:spcAft>
            <a:buNone/>
          </a:pPr>
          <a:r>
            <a:rPr lang="ml-IN" sz="13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ശാരീരികമായും മാനസികമായും വൈകാരികമായും ആത്മീയമായും നമ്മുടെ സത്തയെ ജീവിപ്പിക്കുന്നു</a:t>
          </a:r>
          <a:endParaRPr lang="es-ES" sz="13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bwMode="white">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ടിൻഡേ</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ൽ (1494-1536)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വൈക്ലെഫിൻറെ</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ബൈബിളിൻറെ</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ലാറ്റിനി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നിന്ന്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വിവർത്തനം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ചെയ്‌ത</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തെറ്റുക</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ൾ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തിരുത്താ</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ൻ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തുടങ്ങി</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യഥാർത്ഥ</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ഭാഷകളി</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നിന്ന്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നേരിട്ടുള്ള</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വിവർത്തനം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നടത്തി</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ഗ്രീക്കി</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നിന്ന്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വിവർത്തനം</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ചെയ്ത</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പുതിയ</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നിയമം</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അദ്ദേഹം</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1800" b="1" kern="1200" dirty="0" err="1">
              <a:effectLst>
                <a:outerShdw blurRad="38100" dist="38100" dir="2700000" algn="tl">
                  <a:srgbClr val="000000">
                    <a:alpha val="43137"/>
                  </a:srgbClr>
                </a:outerShdw>
              </a:effectLst>
              <a:latin typeface="Gayathri Thin" panose="00000403000000000000" charset="0"/>
              <a:cs typeface="Gayathri Thin" panose="00000403000000000000" charset="0"/>
            </a:rPr>
            <a:t>പ്രസിദ്ധീകരിച്ചു</a:t>
          </a: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a:t>
          </a: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bwMode="white">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മൈൽസ് കവർഡെയ്ൽ ടിൻഡെയ്ലിൻറെ പ്രവർത്തനത്തെ ഹീബ്രു മൂലഗ്രന്ഥങ്ങളിൽ നിന്ന് പഴയനിയമത്തിൻറെ വിവർത്തനം തുടരുകയും പൂർത്തീകരിക്കുകയും ചെയ്തു. അങ്ങനെ, 1535-ൽ, ഇംഗ്ലീഷിൽ ആദ്യമായി അച്ചടിച്ച ബൈബിൾ പ്രസിദ്ധീകരിക്കപ്പെട്ടു.</a:t>
          </a: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bwMode="white">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ഇംഗ്ലീഷ് സംസാരിക്കുന്നവർക്കിടയിൽ ഏറ്റവും വ്യാപകമായി ഉപയോഗിക്കുന്ന ബൈബിൾ വിവർത്തനത്തിന് ഈ പതിപ്പ് അടിസ്ഥാനമായി വർത്തിച്ചു: 1611-ൽ പ്രസിദ്ധീകരിച്ച കിംഗ് ജെയിംസ് പതിപ്പ്. ടിൻഡെയ്ൽ, കവർഡെയ്ൽ, കെജെവി തയ്യാറാക്കിയ പണ്ഡിതന്മാർ എന്നിവരുടെ പ്രവർത്തനങ്ങൾ ദശലക്ഷക്കണക്കിന് ആളുകളെ സ്വാധീനിച്ചു.</a:t>
          </a: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bwMode="white">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sz="1800" b="1" kern="1200" dirty="0">
              <a:effectLst>
                <a:outerShdw blurRad="38100" dist="38100" dir="2700000" algn="tl">
                  <a:srgbClr val="000000">
                    <a:alpha val="43137"/>
                  </a:srgbClr>
                </a:outerShdw>
              </a:effectLst>
              <a:latin typeface="Gayathri Thin" panose="00000403000000000000" charset="0"/>
              <a:cs typeface="Gayathri Thin" panose="00000403000000000000" charset="0"/>
            </a:rPr>
            <a:t>കൗതുകകരമെന്നു പറയട്ടെ, നവീകരണത്തെ ഒരിക്കലും പരസ്യമായി സ്വീകരിക്കാത്ത ഒരു മനുഷ്യൻ ഈ വിവർത്തനങ്ങളിൽ ഒഴിച്ചുകൂടാനാവാത്ത സഹായമായിരുന്നു: റോട്ടർഡാമിലെ ഇറാസ്മസ്, അക്കാലത്ത് ഗ്രീക്കിൽ പുതിയ നിയമം പ്രസിദ്ധീകരിച്ചു (ഇത് പരിഷ്കർത്താവിൻ്റെ എല്ലാ വിവർത്തനങ്ങൾക്കും അടിസ്ഥാനമായി പ്രവർത്തിച്ചു).</a:t>
          </a:r>
          <a:endParaRPr lang="es-ES" sz="1800" kern="1200" dirty="0">
            <a:effectLst>
              <a:outerShdw blurRad="38100" dist="38100" dir="2700000" algn="tl">
                <a:srgbClr val="000000">
                  <a:alpha val="43137"/>
                </a:srgbClr>
              </a:outerShdw>
            </a:effectLst>
            <a:latin typeface="Gayathri Thin" panose="00000403000000000000" charset="0"/>
            <a:cs typeface="Gayathri Thin" panose="00000403000000000000" charset="0"/>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824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bwMode="white">
        <a:xfrm>
          <a:off x="293395"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s-ES" sz="1800" b="1" kern="1200" dirty="0">
              <a:solidFill>
                <a:srgbClr val="FFFFCC"/>
              </a:solidFill>
              <a:latin typeface="Gayathri Thin" panose="00000403000000000000" charset="0"/>
              <a:cs typeface="Gayathri Thin" panose="00000403000000000000" charset="0"/>
            </a:rPr>
            <a:t>മാർട്ടിൻ ലൂതർ </a:t>
          </a:r>
          <a:r>
            <a:rPr lang="es-ES" sz="1600" b="1" kern="1200" dirty="0">
              <a:latin typeface="Gayathri Thin" panose="00000403000000000000" charset="0"/>
              <a:cs typeface="Gayathri Thin" panose="00000403000000000000" charset="0"/>
            </a:rPr>
            <a:t>ജർമൻ </a:t>
          </a:r>
          <a:r>
            <a:rPr lang="es-ES" sz="1600" b="1" kern="1200" dirty="0"/>
            <a:t> (1534)</a:t>
          </a:r>
          <a:endParaRPr sz="6500" kern="1200"/>
        </a:p>
      </dsp:txBody>
      <dsp:txXfrm>
        <a:off x="293395" y="1615231"/>
        <a:ext cx="1929831" cy="607137"/>
      </dsp:txXfrm>
    </dsp:sp>
    <dsp:sp modelId="{9381188F-E7DA-40FC-9375-22EE5C5E6396}">
      <dsp:nvSpPr>
        <dsp:cNvPr id="0" name=""/>
        <dsp:cNvSpPr/>
      </dsp:nvSpPr>
      <dsp:spPr>
        <a:xfrm>
          <a:off x="2483428"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bwMode="white">
        <a:xfrm>
          <a:off x="267858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s-ES" sz="1400" b="1" kern="1200">
              <a:solidFill>
                <a:srgbClr val="FFFFCC"/>
              </a:solidFill>
              <a:latin typeface="Gayathri Thin" panose="00000403000000000000" charset="0"/>
              <a:cs typeface="Gayathri Thin" panose="00000403000000000000" charset="0"/>
            </a:rPr>
            <a:t>പിയറി റോബർട്ട് ഒലിവെട്ടൻ  </a:t>
          </a:r>
        </a:p>
        <a:p>
          <a:pPr marL="0" lvl="0" indent="0" algn="ctr" defTabSz="622300">
            <a:lnSpc>
              <a:spcPct val="100000"/>
            </a:lnSpc>
            <a:spcBef>
              <a:spcPct val="0"/>
            </a:spcBef>
            <a:spcAft>
              <a:spcPts val="0"/>
            </a:spcAft>
            <a:buNone/>
          </a:pPr>
          <a:r>
            <a:rPr lang="es-ES" sz="1400" b="1" kern="1200">
              <a:solidFill>
                <a:srgbClr val="FFFFCC"/>
              </a:solidFill>
              <a:latin typeface="Gayathri Thin" panose="00000403000000000000" charset="0"/>
              <a:cs typeface="Gayathri Thin" panose="00000403000000000000" charset="0"/>
            </a:rPr>
            <a:t>ഫ്രഞ്ച്  (1535)</a:t>
          </a:r>
        </a:p>
      </dsp:txBody>
      <dsp:txXfrm>
        <a:off x="2678580"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bwMode="white">
        <a:xfrm>
          <a:off x="5063764"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100000"/>
            </a:lnSpc>
            <a:spcBef>
              <a:spcPct val="0"/>
            </a:spcBef>
            <a:spcAft>
              <a:spcPts val="0"/>
            </a:spcAft>
            <a:buNone/>
          </a:pPr>
          <a:r>
            <a:rPr lang="es-ES" sz="1800" b="1" kern="1200">
              <a:solidFill>
                <a:srgbClr val="FFFFCC"/>
              </a:solidFill>
              <a:latin typeface="Gayathri Thin" panose="00000403000000000000" charset="0"/>
              <a:cs typeface="Gayathri Thin" panose="00000403000000000000" charset="0"/>
            </a:rPr>
            <a:t>ബ്രസ്‌റ് ബൈബിൾ </a:t>
          </a:r>
        </a:p>
        <a:p>
          <a:pPr marL="171450" lvl="1" indent="-171450" algn="ctr" defTabSz="711200">
            <a:lnSpc>
              <a:spcPct val="100000"/>
            </a:lnSpc>
            <a:spcBef>
              <a:spcPct val="0"/>
            </a:spcBef>
            <a:spcAft>
              <a:spcPct val="15000"/>
            </a:spcAft>
            <a:buChar char="•"/>
          </a:pPr>
          <a:r>
            <a:rPr lang="es-ES" sz="1600" b="1" kern="1200" dirty="0" err="1">
              <a:latin typeface="Gayathri Thin" panose="00000403000000000000" charset="0"/>
              <a:cs typeface="Gayathri Thin" panose="00000403000000000000" charset="0"/>
            </a:rPr>
            <a:t>പോളിഷ് </a:t>
          </a:r>
          <a:r>
            <a:rPr lang="es-ES" sz="1600" b="1" kern="1200" dirty="0"/>
            <a:t> (1563)</a:t>
          </a:r>
          <a:endParaRPr sz="6500" kern="1200"/>
        </a:p>
      </dsp:txBody>
      <dsp:txXfrm>
        <a:off x="5063764" y="1635606"/>
        <a:ext cx="1929831" cy="579598"/>
      </dsp:txXfrm>
    </dsp:sp>
    <dsp:sp modelId="{DA589B58-20FD-4A8C-9FBD-BEA5E57DA9EA}">
      <dsp:nvSpPr>
        <dsp:cNvPr id="0" name=""/>
        <dsp:cNvSpPr/>
      </dsp:nvSpPr>
      <dsp:spPr>
        <a:xfrm>
          <a:off x="7253797"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bwMode="white">
        <a:xfrm>
          <a:off x="744894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100000"/>
            </a:lnSpc>
            <a:spcBef>
              <a:spcPct val="0"/>
            </a:spcBef>
            <a:spcAft>
              <a:spcPts val="0"/>
            </a:spcAft>
            <a:buNone/>
          </a:pPr>
          <a:r>
            <a:rPr lang="es-ES" sz="1200" b="1" kern="1200" dirty="0">
              <a:solidFill>
                <a:srgbClr val="FFFFCC"/>
              </a:solidFill>
              <a:latin typeface="Gayathri Thin" panose="00000403000000000000" charset="0"/>
              <a:cs typeface="Gayathri Thin" panose="00000403000000000000" charset="0"/>
            </a:rPr>
            <a:t>കാസിയോടോറോ ഡി റീന </a:t>
          </a:r>
        </a:p>
        <a:p>
          <a:pPr marL="171450" lvl="1" indent="-171450" algn="ctr" defTabSz="800100">
            <a:lnSpc>
              <a:spcPct val="100000"/>
            </a:lnSpc>
            <a:spcBef>
              <a:spcPct val="0"/>
            </a:spcBef>
            <a:spcAft>
              <a:spcPct val="15000"/>
            </a:spcAft>
            <a:buChar char="•"/>
          </a:pPr>
          <a:r>
            <a:rPr lang="es-ES" sz="1800" b="1" kern="1200" dirty="0" err="1">
              <a:latin typeface="Gayathri Thin" panose="00000403000000000000" charset="0"/>
              <a:cs typeface="Gayathri Thin" panose="00000403000000000000" charset="0"/>
            </a:rPr>
            <a:t>സ്പാനിഷ്  </a:t>
          </a:r>
          <a:r>
            <a:rPr lang="es-ES" sz="1200" b="1" kern="1200" dirty="0" err="1">
              <a:latin typeface="Gayathri Thin" panose="00000403000000000000" charset="0"/>
              <a:cs typeface="Gayathri Thin" panose="00000403000000000000" charset="0"/>
            </a:rPr>
            <a:t>(</a:t>
          </a:r>
          <a:r>
            <a:rPr lang="es-ES" sz="1200" b="1" kern="1200" dirty="0">
              <a:latin typeface="Gayathri Thin" panose="00000403000000000000" charset="0"/>
              <a:cs typeface="Gayathri Thin" panose="00000403000000000000" charset="0"/>
            </a:rPr>
            <a:t> </a:t>
          </a:r>
          <a:r>
            <a:rPr lang="es-ES" sz="1200" b="1" kern="1200" dirty="0"/>
            <a:t>(1569)</a:t>
          </a:r>
          <a:endParaRPr sz="1200" kern="1200"/>
        </a:p>
      </dsp:txBody>
      <dsp:txXfrm>
        <a:off x="7448949" y="1557988"/>
        <a:ext cx="1929831" cy="817565"/>
      </dsp:txXfrm>
    </dsp:sp>
    <dsp:sp modelId="{2F797495-1574-4EF0-960A-25182C7A449E}">
      <dsp:nvSpPr>
        <dsp:cNvPr id="0" name=""/>
        <dsp:cNvSpPr/>
      </dsp:nvSpPr>
      <dsp:spPr>
        <a:xfrm>
          <a:off x="963898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bwMode="white">
        <a:xfrm>
          <a:off x="9834133"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100000"/>
            </a:lnSpc>
            <a:spcBef>
              <a:spcPct val="0"/>
            </a:spcBef>
            <a:spcAft>
              <a:spcPts val="0"/>
            </a:spcAft>
            <a:buNone/>
          </a:pPr>
          <a:r>
            <a:rPr lang="es-ES" sz="1600" b="1" kern="1200">
              <a:solidFill>
                <a:srgbClr val="FFFFCC"/>
              </a:solidFill>
              <a:latin typeface="Gayathri Thin" panose="00000403000000000000" charset="0"/>
              <a:cs typeface="Gayathri Thin" panose="00000403000000000000" charset="0"/>
            </a:rPr>
            <a:t>ക്രാലിസ് ബൈബിൾ </a:t>
          </a:r>
          <a:r>
            <a:rPr lang="es-ES" sz="1600" b="1" kern="1200" dirty="0">
              <a:solidFill>
                <a:srgbClr val="FFFFCC"/>
              </a:solidFill>
              <a:latin typeface="Gayathri Thin" panose="00000403000000000000" charset="0"/>
              <a:cs typeface="Gayathri Thin" panose="00000403000000000000" charset="0"/>
            </a:rPr>
            <a:t>  </a:t>
          </a:r>
        </a:p>
        <a:p>
          <a:pPr marL="171450" lvl="1" indent="-171450" algn="ctr" defTabSz="711200">
            <a:lnSpc>
              <a:spcPct val="100000"/>
            </a:lnSpc>
            <a:spcBef>
              <a:spcPct val="0"/>
            </a:spcBef>
            <a:spcAft>
              <a:spcPct val="15000"/>
            </a:spcAft>
            <a:buChar char="•"/>
          </a:pPr>
          <a:r>
            <a:rPr lang="es-ES" sz="1600" b="1" kern="1200" dirty="0" err="1">
              <a:latin typeface="Gayathri Thin" panose="00000403000000000000" charset="0"/>
              <a:cs typeface="Gayathri Thin" panose="00000403000000000000" charset="0"/>
            </a:rPr>
            <a:t>ചെക്ക് </a:t>
          </a:r>
          <a:r>
            <a:rPr lang="es-ES" sz="1600" b="1" kern="1200" dirty="0"/>
            <a:t> (1579)</a:t>
          </a:r>
        </a:p>
      </dsp:txBody>
      <dsp:txXfrm>
        <a:off x="9834133" y="1615231"/>
        <a:ext cx="1929831" cy="607137"/>
      </dsp:txXfrm>
    </dsp:sp>
    <dsp:sp modelId="{8F09164C-FA00-484E-B26F-3F9A4BFEACA6}">
      <dsp:nvSpPr>
        <dsp:cNvPr id="0" name=""/>
        <dsp:cNvSpPr/>
      </dsp:nvSpPr>
      <dsp:spPr>
        <a:xfrm>
          <a:off x="871701"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bwMode="white">
        <a:xfrm>
          <a:off x="1066853"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100000"/>
            </a:lnSpc>
            <a:spcBef>
              <a:spcPct val="0"/>
            </a:spcBef>
            <a:spcAft>
              <a:spcPts val="0"/>
            </a:spcAft>
            <a:buNone/>
          </a:pPr>
          <a:r>
            <a:rPr lang="es-ES" sz="1400" b="1" kern="1200">
              <a:solidFill>
                <a:srgbClr val="FFFFCC"/>
              </a:solidFill>
              <a:latin typeface="Gayathri Thin" panose="00000403000000000000" charset="0"/>
              <a:cs typeface="Gayathri Thin" panose="00000403000000000000" charset="0"/>
            </a:rPr>
            <a:t>ജോനാസ് ബ്രെറ്ക്‌നസ് </a:t>
          </a:r>
        </a:p>
        <a:p>
          <a:pPr marL="114300" lvl="1" indent="-114300" algn="ctr" defTabSz="622300">
            <a:lnSpc>
              <a:spcPct val="100000"/>
            </a:lnSpc>
            <a:spcBef>
              <a:spcPct val="0"/>
            </a:spcBef>
            <a:spcAft>
              <a:spcPct val="15000"/>
            </a:spcAft>
            <a:buChar char="•"/>
          </a:pPr>
          <a:r>
            <a:rPr lang="es-ES" sz="1400" b="1" kern="1200" dirty="0" err="1">
              <a:latin typeface="Gayathri Thin" panose="00000403000000000000" charset="0"/>
              <a:cs typeface="Gayathri Thin" panose="00000403000000000000" charset="0"/>
            </a:rPr>
            <a:t>ലിത്വാനിയൻ</a:t>
          </a:r>
          <a:r>
            <a:rPr lang="es-ES" sz="1400" b="1" kern="1200" dirty="0"/>
            <a:t> (1579)</a:t>
          </a:r>
          <a:endParaRPr sz="1400" kern="1200"/>
        </a:p>
      </dsp:txBody>
      <dsp:txXfrm>
        <a:off x="1066853" y="4053022"/>
        <a:ext cx="1929831" cy="607137"/>
      </dsp:txXfrm>
    </dsp:sp>
    <dsp:sp modelId="{BAD61B97-3C60-49D8-B71F-1B59944EF672}">
      <dsp:nvSpPr>
        <dsp:cNvPr id="0" name=""/>
        <dsp:cNvSpPr/>
      </dsp:nvSpPr>
      <dsp:spPr>
        <a:xfrm>
          <a:off x="3256886"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bwMode="white">
        <a:xfrm>
          <a:off x="345203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100000"/>
            </a:lnSpc>
            <a:spcBef>
              <a:spcPct val="0"/>
            </a:spcBef>
            <a:spcAft>
              <a:spcPts val="0"/>
            </a:spcAft>
            <a:buNone/>
          </a:pPr>
          <a:r>
            <a:rPr lang="es-ES" sz="1400" b="1" kern="1200">
              <a:solidFill>
                <a:srgbClr val="FFFFCC"/>
              </a:solidFill>
              <a:latin typeface="Gayathri Thin" panose="00000403000000000000" charset="0"/>
              <a:cs typeface="Gayathri Thin" panose="00000403000000000000" charset="0"/>
            </a:rPr>
            <a:t>ജൂറിജ് ഡാൽമറ്റിന്ൻ </a:t>
          </a:r>
        </a:p>
        <a:p>
          <a:pPr marL="114300" lvl="1" indent="-114300" algn="ctr" defTabSz="622300">
            <a:lnSpc>
              <a:spcPct val="100000"/>
            </a:lnSpc>
            <a:spcBef>
              <a:spcPct val="0"/>
            </a:spcBef>
            <a:spcAft>
              <a:spcPct val="15000"/>
            </a:spcAft>
            <a:buChar char="•"/>
          </a:pPr>
          <a:r>
            <a:rPr lang="es-ES" sz="1400" b="1" kern="1200" dirty="0" err="1">
              <a:latin typeface="Gayathri Thin" panose="00000403000000000000" charset="0"/>
              <a:cs typeface="Gayathri Thin" panose="00000403000000000000" charset="0"/>
            </a:rPr>
            <a:t>സ്ലോവേനിയൻ </a:t>
          </a:r>
          <a:r>
            <a:rPr lang="es-ES" sz="1400" b="1" kern="1200" dirty="0"/>
            <a:t> (1584)</a:t>
          </a:r>
          <a:endParaRPr sz="1400" kern="1200"/>
        </a:p>
      </dsp:txBody>
      <dsp:txXfrm>
        <a:off x="3452037" y="4053022"/>
        <a:ext cx="1929831" cy="607137"/>
      </dsp:txXfrm>
    </dsp:sp>
    <dsp:sp modelId="{9E8819A4-D7C4-4567-A0CF-0A34AA077F00}">
      <dsp:nvSpPr>
        <dsp:cNvPr id="0" name=""/>
        <dsp:cNvSpPr/>
      </dsp:nvSpPr>
      <dsp:spPr>
        <a:xfrm>
          <a:off x="5642070"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bwMode="white">
        <a:xfrm>
          <a:off x="58372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s-ES" sz="1600" b="1" kern="1200">
              <a:solidFill>
                <a:srgbClr val="FFFFCC"/>
              </a:solidFill>
              <a:latin typeface="Gayathri Thin" panose="00000403000000000000" charset="0"/>
              <a:cs typeface="Gayathri Thin" panose="00000403000000000000" charset="0"/>
            </a:rPr>
            <a:t>ജിയോവാനി ദിയോടടി </a:t>
          </a:r>
        </a:p>
        <a:p>
          <a:pPr marL="0" lvl="0" indent="0" algn="ctr" defTabSz="711200">
            <a:lnSpc>
              <a:spcPct val="100000"/>
            </a:lnSpc>
            <a:spcBef>
              <a:spcPct val="0"/>
            </a:spcBef>
            <a:spcAft>
              <a:spcPts val="0"/>
            </a:spcAft>
            <a:buNone/>
          </a:pPr>
          <a:r>
            <a:rPr lang="es-ES" sz="1600" b="1" kern="1200">
              <a:solidFill>
                <a:srgbClr val="FFFFCC"/>
              </a:solidFill>
              <a:latin typeface="Gayathri Thin" panose="00000403000000000000" charset="0"/>
              <a:cs typeface="Gayathri Thin" panose="00000403000000000000" charset="0"/>
            </a:rPr>
            <a:t>ഇറ്റാലിയൻ  (1607)</a:t>
          </a:r>
        </a:p>
      </dsp:txBody>
      <dsp:txXfrm>
        <a:off x="5837222" y="4053022"/>
        <a:ext cx="1929831" cy="607137"/>
      </dsp:txXfrm>
    </dsp:sp>
    <dsp:sp modelId="{77D33E09-2A0C-447C-93F0-FA354CD1BA58}">
      <dsp:nvSpPr>
        <dsp:cNvPr id="0" name=""/>
        <dsp:cNvSpPr/>
      </dsp:nvSpPr>
      <dsp:spPr>
        <a:xfrm>
          <a:off x="8370497"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bwMode="white">
        <a:xfrm>
          <a:off x="8027255"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100000"/>
            </a:lnSpc>
            <a:spcBef>
              <a:spcPct val="0"/>
            </a:spcBef>
            <a:spcAft>
              <a:spcPts val="0"/>
            </a:spcAft>
            <a:buNone/>
          </a:pPr>
          <a:r>
            <a:rPr lang="es-ES" sz="1200" b="1" kern="1200" dirty="0">
              <a:solidFill>
                <a:srgbClr val="FFFFCC"/>
              </a:solidFill>
              <a:latin typeface="Gayathri Thin" panose="00000403000000000000" charset="0"/>
              <a:cs typeface="Gayathri Thin" panose="00000403000000000000" charset="0"/>
            </a:rPr>
            <a:t>ജോയാവോ ഫെറയ്‌റ ഡി അൽമേട </a:t>
          </a:r>
        </a:p>
        <a:p>
          <a:pPr marL="114300" lvl="1" indent="-114300" algn="ctr" defTabSz="533400">
            <a:lnSpc>
              <a:spcPct val="100000"/>
            </a:lnSpc>
            <a:spcBef>
              <a:spcPct val="0"/>
            </a:spcBef>
            <a:spcAft>
              <a:spcPct val="15000"/>
            </a:spcAft>
            <a:buChar char="•"/>
          </a:pPr>
          <a:r>
            <a:rPr lang="es-ES" sz="1200" b="1" kern="1200" dirty="0" err="1">
              <a:latin typeface="Gayathri Thin" panose="00000403000000000000" charset="0"/>
              <a:cs typeface="Gayathri Thin" panose="00000403000000000000" charset="0"/>
            </a:rPr>
            <a:t>പോർച്ചുഗീസ് </a:t>
          </a:r>
          <a:r>
            <a:rPr lang="es-ES" sz="1200" b="1" kern="1200" dirty="0"/>
            <a:t> (1691)</a:t>
          </a:r>
        </a:p>
      </dsp:txBody>
      <dsp:txXfrm>
        <a:off x="8027255"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1">
  <dgm:title val=""/>
  <dgm:desc val=""/>
  <dgm:catLst>
    <dgm:cat type="picture" pri="15000"/>
    <dgm:cat type="pictureconvert" pri="15000"/>
    <dgm:cat type="list" pri="135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25/04/2024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BAFB8519-9670-49AD-BE9F-AAB79988DE3C}"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AFB8519-9670-49AD-BE9F-AAB79988DE3C}"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AFB8519-9670-49AD-BE9F-AAB79988DE3C}"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39B62E05-ADC2-4122-9268-6A08E038518D}"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9B62E05-ADC2-4122-9268-6A08E038518D}"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39B62E05-ADC2-4122-9268-6A08E038518D}"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9B62E05-ADC2-4122-9268-6A08E038518D}" type="datetimeFigureOut">
              <a:rPr lang="es-ES" smtClean="0"/>
              <a:t>25/04/2024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9B62E05-ADC2-4122-9268-6A08E038518D}" type="datetimeFigureOut">
              <a:rPr lang="es-ES" smtClean="0"/>
              <a:t>25/04/2024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9B62E05-ADC2-4122-9268-6A08E038518D}" type="datetimeFigureOut">
              <a:rPr lang="es-ES" smtClean="0"/>
              <a:t>25/04/2024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9B62E05-ADC2-4122-9268-6A08E038518D}" type="datetimeFigureOut">
              <a:rPr lang="es-ES" smtClean="0"/>
              <a:t>25/04/2024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39B62E05-ADC2-4122-9268-6A08E038518D}" type="datetimeFigureOut">
              <a:rPr lang="es-ES" smtClean="0"/>
              <a:t>25/04/2024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AFB8519-9670-49AD-BE9F-AAB79988DE3C}"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39B62E05-ADC2-4122-9268-6A08E038518D}" type="datetimeFigureOut">
              <a:rPr lang="es-ES" smtClean="0"/>
              <a:t>25/04/2024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9B62E05-ADC2-4122-9268-6A08E038518D}"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9B62E05-ADC2-4122-9268-6A08E038518D}"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8279A24-7FEC-48AB-9F00-4A19033EAC4E}"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BAFB8519-9670-49AD-BE9F-AAB79988DE3C}" type="datetimeFigureOut">
              <a:rPr lang="es-ES" smtClean="0"/>
              <a:t>25/04/2024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BAFB8519-9670-49AD-BE9F-AAB79988DE3C}" type="datetimeFigureOut">
              <a:rPr lang="es-ES" smtClean="0"/>
              <a:t>25/04/2024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BAFB8519-9670-49AD-BE9F-AAB79988DE3C}" type="datetimeFigureOut">
              <a:rPr lang="es-ES" smtClean="0"/>
              <a:t>25/04/2024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BAFB8519-9670-49AD-BE9F-AAB79988DE3C}" type="datetimeFigureOut">
              <a:rPr lang="es-ES" smtClean="0"/>
              <a:t>25/04/2024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AFB8519-9670-49AD-BE9F-AAB79988DE3C}" type="datetimeFigureOut">
              <a:rPr lang="es-ES" smtClean="0"/>
              <a:t>25/04/2024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BAFB8519-9670-49AD-BE9F-AAB79988DE3C}" type="datetimeFigureOut">
              <a:rPr lang="es-ES" smtClean="0"/>
              <a:t>25/04/2024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BAFB8519-9670-49AD-BE9F-AAB79988DE3C}" type="datetimeFigureOut">
              <a:rPr lang="es-ES" smtClean="0"/>
              <a:t>25/04/2024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208D0DA-CC07-4973-B34C-E5E6CCE3A67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25/04/2024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25/04/2024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p:cNvSpPr txBox="1"/>
          <p:nvPr/>
        </p:nvSpPr>
        <p:spPr>
          <a:xfrm>
            <a:off x="118265" y="3953173"/>
            <a:ext cx="5792795" cy="258532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s-ES" sz="54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latin typeface="Gayathri Thin" panose="00000403000000000000" charset="0"/>
                <a:cs typeface="Gayathri Thin" panose="00000403000000000000" charset="0"/>
              </a:rPr>
              <a:t>എല്ലാ പ്രതിബന്ധങ്ങൾക്കും എതിരായ വിശ്വാസം </a:t>
            </a:r>
          </a:p>
        </p:txBody>
      </p:sp>
      <p:sp>
        <p:nvSpPr>
          <p:cNvPr id="6" name="CuadroTexto 5"/>
          <p:cNvSpPr txBox="1"/>
          <p:nvPr/>
        </p:nvSpPr>
        <p:spPr>
          <a:xfrm>
            <a:off x="0" y="6538496"/>
            <a:ext cx="6029326" cy="307777"/>
          </a:xfrm>
          <a:prstGeom prst="rect">
            <a:avLst/>
          </a:prstGeom>
          <a:noFill/>
        </p:spPr>
        <p:txBody>
          <a:bodyPr wrap="square" rtlCol="0">
            <a:spAutoFit/>
          </a:bodyPr>
          <a:lstStyle/>
          <a:p>
            <a:pPr algn="ctr"/>
            <a:r>
              <a:rPr lang="en-US" sz="1400" b="1" dirty="0">
                <a:solidFill>
                  <a:srgbClr val="499200"/>
                </a:solidFill>
              </a:rPr>
              <a:t>Lesson 5 for May 4, 2024</a:t>
            </a:r>
            <a:endParaRPr lang="es-ES" sz="1400" b="1" dirty="0">
              <a:solidFill>
                <a:srgbClr val="4992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322961" y="2888639"/>
            <a:ext cx="7898859" cy="2554545"/>
          </a:xfrm>
          <a:prstGeom prst="rect">
            <a:avLst/>
          </a:prstGeom>
          <a:noFill/>
        </p:spPr>
        <p:txBody>
          <a:bodyPr wrap="square">
            <a:spAutoFit/>
          </a:bodyPr>
          <a:lstStyle/>
          <a:p>
            <a:pPr algn="ctr"/>
            <a:r>
              <a:rPr lang="es-ES" sz="8000" b="1" dirty="0" err="1">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latin typeface="Gayathri Thin" panose="00000403000000000000" charset="0"/>
                <a:cs typeface="Gayathri Thin" panose="00000403000000000000" charset="0"/>
              </a:rPr>
              <a:t>രക്ഷയുടെ</a:t>
            </a:r>
            <a:r>
              <a:rPr lang="es-ES" sz="80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latin typeface="Gayathri Thin" panose="00000403000000000000" charset="0"/>
                <a:cs typeface="Gayathri Thin" panose="00000403000000000000" charset="0"/>
              </a:rPr>
              <a:t> </a:t>
            </a:r>
            <a:r>
              <a:rPr lang="es-ES" sz="8000" b="1" dirty="0" err="1">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latin typeface="Gayathri Thin" panose="00000403000000000000" charset="0"/>
                <a:cs typeface="Gayathri Thin" panose="00000403000000000000" charset="0"/>
              </a:rPr>
              <a:t>അടിസ്ഥാനം</a:t>
            </a:r>
            <a:r>
              <a:rPr lang="es-ES" sz="80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latin typeface="Gayathri Thin" panose="00000403000000000000" charset="0"/>
                <a:cs typeface="Gayathri Thin" panose="00000403000000000000" charset="0"/>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0" y="-19456"/>
            <a:ext cx="12192000" cy="768350"/>
          </a:xfrm>
          <a:prstGeom prst="rect">
            <a:avLst/>
          </a:prstGeom>
          <a:noFill/>
        </p:spPr>
        <p:txBody>
          <a:bodyPr wrap="square">
            <a:spAutoFit/>
          </a:bodyPr>
          <a:lstStyle/>
          <a:p>
            <a:pPr algn="ctr"/>
            <a:r>
              <a:rPr lang="it-IT" sz="4400" b="1" i="1" dirty="0">
                <a:latin typeface="Gayathri Thin" panose="00000403000000000000" charset="0"/>
                <a:cs typeface="Gayathri Thin" panose="00000403000000000000" charset="0"/>
              </a:rPr>
              <a:t>സോളാ ഗ്രേഷ്യ / സോള ഫിഡ് / സോലസ് ക്രിസ്റ്റസ്</a:t>
            </a:r>
          </a:p>
        </p:txBody>
      </p:sp>
      <p:sp>
        <p:nvSpPr>
          <p:cNvPr id="4" name="CuadroTexto 3"/>
          <p:cNvSpPr txBox="1"/>
          <p:nvPr/>
        </p:nvSpPr>
        <p:spPr>
          <a:xfrm>
            <a:off x="0" y="619558"/>
            <a:ext cx="12191999" cy="58356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Gayathri Thin" panose="00000403000000000000" charset="0"/>
                <a:cs typeface="Gayathri Thin" panose="00000403000000000000" charset="0"/>
              </a:rPr>
              <a:t>“</a:t>
            </a:r>
            <a:r>
              <a:rPr lang="en-US" b="1">
                <a:solidFill>
                  <a:schemeClr val="accent2">
                    <a:lumMod val="75000"/>
                  </a:schemeClr>
                </a:solidFill>
                <a:latin typeface="Gayathri Thin" panose="00000403000000000000" charset="0"/>
                <a:cs typeface="Gayathri Thin" panose="00000403000000000000" charset="0"/>
              </a:rPr>
              <a:t>കൃപയാലല്ലോ നിങ്ങൾ വിശ്വാസംമൂലം രക്ഷിക്കപ്പെട്ടിരിക്കുന്നതു; അതിന്നും നിങ്ങൾ കാരണമല്ല; ദൈവത്തിന്റെ ദാനമത്രേയാകുന്നു.   </a:t>
            </a:r>
            <a:r>
              <a:rPr lang="es-ES" b="1" dirty="0">
                <a:solidFill>
                  <a:schemeClr val="accent2">
                    <a:lumMod val="75000"/>
                  </a:schemeClr>
                </a:solidFill>
                <a:latin typeface="Gayathri Thin" panose="00000403000000000000" charset="0"/>
                <a:cs typeface="Gayathri Thin" panose="00000403000000000000" charset="0"/>
              </a:rPr>
              <a:t> </a:t>
            </a:r>
            <a:r>
              <a:rPr lang="es-ES" sz="1400" b="1" dirty="0">
                <a:solidFill>
                  <a:schemeClr val="accent2">
                    <a:lumMod val="75000"/>
                  </a:schemeClr>
                </a:solidFill>
                <a:latin typeface="Gayathri Thin" panose="00000403000000000000" charset="0"/>
                <a:cs typeface="Gayathri Thin" panose="00000403000000000000" charset="0"/>
              </a:rPr>
              <a:t>(എഫെസ്യർ</a:t>
            </a:r>
            <a:r>
              <a:rPr lang="en-US" altLang="es-ES" sz="1400" b="1" dirty="0">
                <a:solidFill>
                  <a:schemeClr val="accent2">
                    <a:lumMod val="75000"/>
                  </a:schemeClr>
                </a:solidFill>
                <a:latin typeface="Gayathri Thin" panose="00000403000000000000" charset="0"/>
                <a:cs typeface="Gayathri Thin" panose="00000403000000000000" charset="0"/>
              </a:rPr>
              <a:t> </a:t>
            </a:r>
            <a:r>
              <a:rPr lang="es-ES" sz="1400" b="1" dirty="0">
                <a:solidFill>
                  <a:schemeClr val="accent2">
                    <a:lumMod val="75000"/>
                  </a:schemeClr>
                </a:solidFill>
                <a:latin typeface="Gayathri Thin" panose="00000403000000000000" charset="0"/>
                <a:cs typeface="Gayathri Thin" panose="00000403000000000000" charset="0"/>
              </a:rPr>
              <a:t>2:8)</a:t>
            </a:r>
            <a:endParaRPr lang="es-ES" b="1" dirty="0">
              <a:solidFill>
                <a:schemeClr val="accent2">
                  <a:lumMod val="75000"/>
                </a:schemeClr>
              </a:solidFill>
              <a:latin typeface="Gayathri Thin" panose="00000403000000000000" charset="0"/>
              <a:cs typeface="Gayathri Thin" panose="00000403000000000000" charset="0"/>
            </a:endParaRPr>
          </a:p>
        </p:txBody>
      </p:sp>
      <p:sp>
        <p:nvSpPr>
          <p:cNvPr id="5" name="CuadroTexto 4"/>
          <p:cNvSpPr txBox="1"/>
          <p:nvPr/>
        </p:nvSpPr>
        <p:spPr>
          <a:xfrm>
            <a:off x="118350" y="1100389"/>
            <a:ext cx="6987300" cy="369332"/>
          </a:xfrm>
          <a:prstGeom prst="rect">
            <a:avLst/>
          </a:prstGeom>
          <a:noFill/>
        </p:spPr>
        <p:txBody>
          <a:bodyPr wrap="square" rtlCol="0">
            <a:spAutoFit/>
          </a:bodyPr>
          <a:lstStyle/>
          <a:p>
            <a:pPr>
              <a:spcBef>
                <a:spcPts val="600"/>
              </a:spcBef>
            </a:pPr>
            <a:r>
              <a:rPr b="1" dirty="0">
                <a:latin typeface="Gayathri Thin" panose="00000403000000000000" charset="0"/>
                <a:cs typeface="Gayathri Thin" panose="00000403000000000000" charset="0"/>
              </a:rPr>
              <a:t>എഫെസ്യർ 2:8-ൽ നിന്ന് മൂന്ന് അടിസ്ഥാന സത്യങ്ങൾ വെളിപ്പെടുന്നു.</a:t>
            </a:r>
          </a:p>
        </p:txBody>
      </p:sp>
      <p:sp>
        <p:nvSpPr>
          <p:cNvPr id="6" name="CuadroTexto 5"/>
          <p:cNvSpPr txBox="1"/>
          <p:nvPr/>
        </p:nvSpPr>
        <p:spPr>
          <a:xfrm>
            <a:off x="739301" y="1793514"/>
            <a:ext cx="6472481" cy="1322070"/>
          </a:xfrm>
          <a:prstGeom prst="rect">
            <a:avLst/>
          </a:prstGeom>
          <a:noFill/>
        </p:spPr>
        <p:txBody>
          <a:bodyPr wrap="square" rtlCol="0">
            <a:spAutoFit/>
          </a:bodyPr>
          <a:lstStyle/>
          <a:p>
            <a:r>
              <a:rPr lang="en-US" sz="2000" b="1" u="sng" dirty="0">
                <a:latin typeface="Gayathri Thin" panose="00000403000000000000" charset="0"/>
                <a:cs typeface="Gayathri Thin" panose="00000403000000000000" charset="0"/>
              </a:rPr>
              <a:t>കൃപയാൽ മാത്രം</a:t>
            </a:r>
            <a:r>
              <a:rPr lang="en-US" sz="2000" b="1" dirty="0">
                <a:latin typeface="Gayathri Thin" panose="00000403000000000000" charset="0"/>
                <a:cs typeface="Gayathri Thin" panose="00000403000000000000" charset="0"/>
              </a:rPr>
              <a:t> നാം രക്ഷിക്കപ്പെട്ടിരിക്കുന്നു</a:t>
            </a:r>
          </a:p>
          <a:p>
            <a:r>
              <a:rPr sz="2000" b="1" dirty="0" err="1">
                <a:latin typeface="Gayathri Thin" panose="00000403000000000000" charset="0"/>
                <a:cs typeface="Gayathri Thin" panose="00000403000000000000" charset="0"/>
              </a:rPr>
              <a:t>കൃപ</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നേടാനുള്ള</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മാർഗം</a:t>
            </a:r>
            <a:r>
              <a:rPr sz="2000" b="1" dirty="0">
                <a:latin typeface="Gayathri Thin" panose="00000403000000000000" charset="0"/>
                <a:cs typeface="Gayathri Thin" panose="00000403000000000000" charset="0"/>
              </a:rPr>
              <a:t> </a:t>
            </a:r>
            <a:r>
              <a:rPr sz="2000" b="1" u="sng" dirty="0" err="1">
                <a:latin typeface="Gayathri Thin" panose="00000403000000000000" charset="0"/>
                <a:cs typeface="Gayathri Thin" panose="00000403000000000000" charset="0"/>
              </a:rPr>
              <a:t>വിശ്വാസം</a:t>
            </a:r>
            <a:r>
              <a:rPr sz="2000" b="1" u="sng" dirty="0">
                <a:latin typeface="Gayathri Thin" panose="00000403000000000000" charset="0"/>
                <a:cs typeface="Gayathri Thin" panose="00000403000000000000" charset="0"/>
              </a:rPr>
              <a:t> </a:t>
            </a:r>
            <a:r>
              <a:rPr sz="2000" b="1" u="sng" dirty="0" err="1">
                <a:latin typeface="Gayathri Thin" panose="00000403000000000000" charset="0"/>
                <a:cs typeface="Gayathri Thin" panose="00000403000000000000" charset="0"/>
              </a:rPr>
              <a:t>മാത്രമാണ്</a:t>
            </a:r>
            <a:endParaRPr sz="2000" b="1" dirty="0">
              <a:latin typeface="Gayathri Thin" panose="00000403000000000000" charset="0"/>
              <a:cs typeface="Gayathri Thin" panose="00000403000000000000" charset="0"/>
            </a:endParaRPr>
          </a:p>
          <a:p>
            <a:r>
              <a:rPr sz="2000" b="1" dirty="0" err="1">
                <a:latin typeface="Gayathri Thin" panose="00000403000000000000" charset="0"/>
                <a:cs typeface="Gayathri Thin" panose="00000403000000000000" charset="0"/>
              </a:rPr>
              <a:t>ഇത്</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ദൈവത്തിൻറെ</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ദാനമാണ്</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അവൻറെ</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പുത്രൻറെ</a:t>
            </a:r>
            <a:r>
              <a:rPr sz="2000" b="1" dirty="0">
                <a:latin typeface="Gayathri Thin" panose="00000403000000000000" charset="0"/>
                <a:cs typeface="Gayathri Thin" panose="00000403000000000000" charset="0"/>
              </a:rPr>
              <a:t> </a:t>
            </a:r>
            <a:r>
              <a:rPr sz="2000" b="1" dirty="0" err="1">
                <a:latin typeface="Gayathri Thin" panose="00000403000000000000" charset="0"/>
                <a:cs typeface="Gayathri Thin" panose="00000403000000000000" charset="0"/>
              </a:rPr>
              <a:t>ദാനം</a:t>
            </a:r>
            <a:r>
              <a:rPr sz="2000" b="1" dirty="0">
                <a:latin typeface="Gayathri Thin" panose="00000403000000000000" charset="0"/>
                <a:cs typeface="Gayathri Thin" panose="00000403000000000000" charset="0"/>
              </a:rPr>
              <a:t>: </a:t>
            </a:r>
            <a:r>
              <a:rPr sz="2000" b="1" u="sng" dirty="0" err="1">
                <a:latin typeface="Gayathri Thin" panose="00000403000000000000" charset="0"/>
                <a:cs typeface="Gayathri Thin" panose="00000403000000000000" charset="0"/>
              </a:rPr>
              <a:t>ക്രിസ്തു</a:t>
            </a:r>
            <a:r>
              <a:rPr sz="2000" b="1" u="sng" dirty="0">
                <a:latin typeface="Gayathri Thin" panose="00000403000000000000" charset="0"/>
                <a:cs typeface="Gayathri Thin" panose="00000403000000000000" charset="0"/>
              </a:rPr>
              <a:t> </a:t>
            </a:r>
            <a:r>
              <a:rPr sz="2000" b="1" u="sng" dirty="0" err="1">
                <a:latin typeface="Gayathri Thin" panose="00000403000000000000" charset="0"/>
                <a:cs typeface="Gayathri Thin" panose="00000403000000000000" charset="0"/>
              </a:rPr>
              <a:t>മാത്രം</a:t>
            </a:r>
            <a:endParaRPr sz="2000" b="1" u="sng" dirty="0">
              <a:latin typeface="Gayathri Thin" panose="00000403000000000000" charset="0"/>
              <a:cs typeface="Gayathri Thin" panose="00000403000000000000" charset="0"/>
            </a:endParaRPr>
          </a:p>
        </p:txBody>
      </p:sp>
      <p:sp>
        <p:nvSpPr>
          <p:cNvPr id="7" name="CuadroTexto 6"/>
          <p:cNvSpPr txBox="1"/>
          <p:nvPr/>
        </p:nvSpPr>
        <p:spPr>
          <a:xfrm>
            <a:off x="118737" y="3062363"/>
            <a:ext cx="6846267" cy="923330"/>
          </a:xfrm>
          <a:prstGeom prst="rect">
            <a:avLst/>
          </a:prstGeom>
          <a:noFill/>
        </p:spPr>
        <p:txBody>
          <a:bodyPr wrap="square" rtlCol="0">
            <a:spAutoFit/>
          </a:bodyPr>
          <a:lstStyle/>
          <a:p>
            <a:pPr>
              <a:spcBef>
                <a:spcPts val="600"/>
              </a:spcBef>
            </a:pPr>
            <a:r>
              <a:rPr b="1" dirty="0">
                <a:latin typeface="Gayathri Thin" panose="00000403000000000000" charset="0"/>
                <a:cs typeface="Gayathri Thin" panose="00000403000000000000" charset="0"/>
              </a:rPr>
              <a:t>നമ്മുടെ പാപം നിമിത്തം നാം നിത്യമരണത്തിന് വിധിക്കപ്പെടുന്നു (റോമ. 6:23). എന്നിരുന്നാലും, നമ്മുടെ കടം വീട്ടാനും നിത്യജീവൻ നൽകാനും ദൈവം ഒരു മാർഗം ഒരുക്കിയിട്ടുണ്ട് (റോമ. 6:23).</a:t>
            </a:r>
          </a:p>
        </p:txBody>
      </p:sp>
      <p:pic>
        <p:nvPicPr>
          <p:cNvPr id="8" name="Imagen 7" descr="Grupo de personas en un escenario&#10;&#10;Descripción generada automáticamen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p:cNvSpPr txBox="1"/>
          <p:nvPr/>
        </p:nvSpPr>
        <p:spPr>
          <a:xfrm>
            <a:off x="118988" y="6391338"/>
            <a:ext cx="11955294" cy="368300"/>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രക്ഷ സൗജന്യമാണെങ്കിലും, അതിൻറെ വില അനന്തവും എല്ലാവർക്കും പര്യാപ്തവുമായിരുന്നു (യോഹന്നാൻ 3:16; റോമ. 8:32).</a:t>
            </a: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24" y="1859900"/>
            <a:ext cx="115067" cy="258900"/>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119" y="2159569"/>
            <a:ext cx="185676" cy="264131"/>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349" y="2464469"/>
            <a:ext cx="175216" cy="258901"/>
          </a:xfrm>
          <a:prstGeom prst="rect">
            <a:avLst/>
          </a:prstGeom>
        </p:spPr>
      </p:pic>
      <p:sp>
        <p:nvSpPr>
          <p:cNvPr id="9" name="CuadroTexto 8"/>
          <p:cNvSpPr txBox="1"/>
          <p:nvPr/>
        </p:nvSpPr>
        <p:spPr>
          <a:xfrm>
            <a:off x="118349" y="5064920"/>
            <a:ext cx="7093429" cy="1200329"/>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മാർട്ടിൻ ലൂഥർ തൻറെ രക്ഷയുടെ ഏക ഉറവിടം ക്രിസ്തുവാണെന്ന് കണ്ടെത്തിയപ്പോൾ, അദ്ദേഹം ആ സത്യം പ്രസംഗിക്കാൻ തുടങ്ങി. ശത്രുവിൻറെ ചങ്ങലകളാൽ ബന്ധിക്കപ്പെട്ട ആയിരങ്ങൾ മോചിതരായി രൂപാന്തരപ്പെട്ടു.</a:t>
            </a:r>
          </a:p>
        </p:txBody>
      </p:sp>
      <p:sp>
        <p:nvSpPr>
          <p:cNvPr id="13" name="CuadroTexto 12"/>
          <p:cNvSpPr txBox="1"/>
          <p:nvPr/>
        </p:nvSpPr>
        <p:spPr>
          <a:xfrm>
            <a:off x="118350" y="4018775"/>
            <a:ext cx="7093428" cy="1000274"/>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പിന്നെ എന്തിനാണ് നമ്മുടെ കടം വീട്ടാൻ ദൈവം വേണ്ടത്? കാരണം നമുക്ക് അത് ഒരു തരത്തിലും നൽകാനാവില്ല </a:t>
            </a:r>
          </a:p>
          <a:p>
            <a:pPr>
              <a:spcBef>
                <a:spcPts val="600"/>
              </a:spcBef>
            </a:pPr>
            <a:r>
              <a:rPr b="1" dirty="0">
                <a:latin typeface="Gayathri Thin" panose="00000403000000000000" charset="0"/>
                <a:cs typeface="Gayathri Thin" panose="00000403000000000000" charset="0"/>
              </a:rPr>
              <a:t>(സങ്കീ. 49:8; എഫെ. 2:9).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ángulo 12"/>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97278" y="0"/>
            <a:ext cx="11410544" cy="768350"/>
          </a:xfrm>
          <a:prstGeom prst="rect">
            <a:avLst/>
          </a:prstGeom>
          <a:noFill/>
        </p:spPr>
        <p:txBody>
          <a:bodyPr wrap="square">
            <a:spAutoFit/>
          </a:bodyPr>
          <a:lstStyle/>
          <a:p>
            <a:pPr algn="ct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Gayathri Thin" panose="00000403000000000000" charset="0"/>
                <a:cs typeface="Gayathri Thin" panose="00000403000000000000" charset="0"/>
              </a:rPr>
              <a:t>കൃപയി</a:t>
            </a: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Gayathri Thin" panose="00000403000000000000" charset="0"/>
                <a:cs typeface="Gayathri Thin" panose="00000403000000000000" charset="0"/>
              </a:rPr>
              <a:t>വളരുക</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Gayathri Thin" panose="00000403000000000000" charset="0"/>
              <a:cs typeface="Gayathri Thin" panose="00000403000000000000" charset="0"/>
            </a:endParaRPr>
          </a:p>
        </p:txBody>
      </p:sp>
      <p:sp>
        <p:nvSpPr>
          <p:cNvPr id="4" name="CuadroTexto 3"/>
          <p:cNvSpPr txBox="1"/>
          <p:nvPr/>
        </p:nvSpPr>
        <p:spPr>
          <a:xfrm>
            <a:off x="139700" y="610235"/>
            <a:ext cx="11235690" cy="64516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7577"/>
                </a:solidFill>
                <a:latin typeface="Gayathri Thin" panose="00000403000000000000" charset="0"/>
                <a:cs typeface="Gayathri Thin" panose="00000403000000000000" charset="0"/>
              </a:rPr>
              <a:t>“</a:t>
            </a:r>
            <a:r>
              <a:rPr lang="en-US" b="1" dirty="0">
                <a:solidFill>
                  <a:srgbClr val="537577"/>
                </a:solidFill>
                <a:latin typeface="Gayathri Thin" panose="00000403000000000000" charset="0"/>
                <a:cs typeface="Gayathri Thin" panose="00000403000000000000" charset="0"/>
              </a:rPr>
              <a:t>കൃപയിലും നമ്മുടെ കർത്താവും രക്ഷിതാവുമായ യേശുക്രിസ്തുവിന്റെ പരിജ്ഞാനത്തിലും വളരുവിൻ. അവന്നു ഇപ്പോഴും എന്നെന്നേക്കും മഹത്വം. ആമേൻ.</a:t>
            </a:r>
            <a:r>
              <a:rPr lang="es-ES" b="1" dirty="0">
                <a:solidFill>
                  <a:srgbClr val="537577"/>
                </a:solidFill>
                <a:latin typeface="Gayathri Thin" panose="00000403000000000000" charset="0"/>
                <a:cs typeface="Gayathri Thin" panose="00000403000000000000" charset="0"/>
              </a:rPr>
              <a:t>” </a:t>
            </a:r>
            <a:r>
              <a:rPr lang="es-ES" sz="1400" b="1" dirty="0">
                <a:solidFill>
                  <a:srgbClr val="537577"/>
                </a:solidFill>
                <a:latin typeface="Gayathri Thin" panose="00000403000000000000" charset="0"/>
                <a:cs typeface="Gayathri Thin" panose="00000403000000000000" charset="0"/>
              </a:rPr>
              <a:t>(2 പത്രോസ്  3:18)</a:t>
            </a:r>
          </a:p>
        </p:txBody>
      </p:sp>
      <p:sp>
        <p:nvSpPr>
          <p:cNvPr id="5" name="CuadroTexto 4"/>
          <p:cNvSpPr txBox="1"/>
          <p:nvPr/>
        </p:nvSpPr>
        <p:spPr>
          <a:xfrm>
            <a:off x="5408576" y="1534377"/>
            <a:ext cx="4192083" cy="1631216"/>
          </a:xfrm>
          <a:prstGeom prst="rect">
            <a:avLst/>
          </a:prstGeom>
          <a:noFill/>
        </p:spPr>
        <p:txBody>
          <a:bodyPr wrap="square" rtlCol="0">
            <a:spAutoFit/>
          </a:bodyPr>
          <a:lstStyle/>
          <a:p>
            <a:pPr>
              <a:spcBef>
                <a:spcPts val="600"/>
              </a:spcBef>
            </a:pPr>
            <a:r>
              <a:rPr sz="2000" b="1" dirty="0">
                <a:latin typeface="Gayathri Thin" panose="00000403000000000000" charset="0"/>
                <a:cs typeface="Gayathri Thin" panose="00000403000000000000" charset="0"/>
              </a:rPr>
              <a:t>മധ്യകാലഘട്ടങ്ങളിൽ, ജനങ്ങൾ, കർമങ്ങൾ, തീർത്ഥാടനങ്ങൾ എന്നിവയിലൂടെ തങ്ങളുടെ (തങ്ങളുടെ പൂർവ്വികരുടെയും) രക്ഷ നേടുന്നതിനെക്കുറിച്ച് ചിന്തിച്ചു.</a:t>
            </a: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headEnd/>
            <a:tailEnd/>
          </a:ln>
          <a:effectLst>
            <a:outerShdw blurRad="63500" sx="102000" sy="102000" algn="ctr" rotWithShape="0">
              <a:prstClr val="black">
                <a:alpha val="40000"/>
              </a:prstClr>
            </a:outerShdw>
          </a:effectLst>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flipH="1">
            <a:off x="2423903" y="1493945"/>
            <a:ext cx="2913858" cy="1744028"/>
          </a:xfrm>
          <a:prstGeom prst="round2DiagRect">
            <a:avLst>
              <a:gd name="adj1" fmla="val 16667"/>
              <a:gd name="adj2" fmla="val 0"/>
            </a:avLst>
          </a:prstGeom>
          <a:ln w="38100" cap="sq">
            <a:solidFill>
              <a:srgbClr val="A04D20"/>
            </a:solidFill>
            <a:miter lim="800000"/>
            <a:headEnd/>
            <a:tailEnd/>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p:cNvSpPr txBox="1"/>
          <p:nvPr/>
        </p:nvSpPr>
        <p:spPr>
          <a:xfrm>
            <a:off x="207599" y="3291388"/>
            <a:ext cx="8557021" cy="706755"/>
          </a:xfrm>
          <a:prstGeom prst="rect">
            <a:avLst/>
          </a:prstGeom>
          <a:noFill/>
        </p:spPr>
        <p:txBody>
          <a:bodyPr wrap="square">
            <a:spAutoFit/>
          </a:bodyPr>
          <a:lstStyle/>
          <a:p>
            <a:pPr>
              <a:spcBef>
                <a:spcPts val="600"/>
              </a:spcBef>
            </a:pPr>
            <a:r>
              <a:rPr sz="2000" b="1" dirty="0">
                <a:latin typeface="Gayathri Thin" panose="00000403000000000000" charset="0"/>
                <a:cs typeface="Gayathri Thin" panose="00000403000000000000" charset="0"/>
              </a:rPr>
              <a:t>ഇതെല്ലാം സങ്കടകരമായിരുന്നു. അത് ഒരിക്കലും മതിയാവില്ല. അവർ ക്രിസ്തുവിൻറെ കൃപ കണ്ടെത്തുന്നതുവരെ. ആ നിമിഷം മുതൽ അവർ ശരിക്കും സ്വതന്ത്രരായി.</a:t>
            </a:r>
          </a:p>
        </p:txBody>
      </p:sp>
      <p:sp>
        <p:nvSpPr>
          <p:cNvPr id="9" name="CuadroTexto 8"/>
          <p:cNvSpPr txBox="1"/>
          <p:nvPr/>
        </p:nvSpPr>
        <p:spPr>
          <a:xfrm>
            <a:off x="207598" y="5586730"/>
            <a:ext cx="8557021" cy="1322070"/>
          </a:xfrm>
          <a:prstGeom prst="rect">
            <a:avLst/>
          </a:prstGeom>
          <a:noFill/>
        </p:spPr>
        <p:txBody>
          <a:bodyPr wrap="square">
            <a:spAutoFit/>
          </a:bodyPr>
          <a:lstStyle/>
          <a:p>
            <a:pPr>
              <a:spcBef>
                <a:spcPts val="600"/>
              </a:spcBef>
            </a:pPr>
            <a:r>
              <a:rPr sz="2000" b="1" dirty="0">
                <a:latin typeface="Gayathri Thin" panose="00000403000000000000" charset="0"/>
                <a:cs typeface="Gayathri Thin" panose="00000403000000000000" charset="0"/>
              </a:rPr>
              <a:t>കൃപയാൽ രക്ഷിക്കപ്പെട്ടതായി അറിയുന്നത് അവനെ ന്യായപ്രമാണത്തെ നിന്ദിക്കുന്നതിലേക്ക് നയിച്ചില്ല, മറിച്ച് അത് കൂടുതൽ ശ്രദ്ധയോടെ പഠിക്കുന്നതിലേക്ക് നയിച്ചു, അങ്ങനെ അവൻറെ ജീവിതം ക്രിസ്തു അവനിൽ നിന്ന് പ്രതീക്ഷിച്ച ജീവിതവുമായി കൂടുതൽ യോജിച്ചതായിരിക്കും.</a:t>
            </a:r>
          </a:p>
        </p:txBody>
      </p:sp>
      <p:sp>
        <p:nvSpPr>
          <p:cNvPr id="14" name="CuadroTexto 13"/>
          <p:cNvSpPr txBox="1"/>
          <p:nvPr/>
        </p:nvSpPr>
        <p:spPr>
          <a:xfrm>
            <a:off x="207598" y="3930122"/>
            <a:ext cx="8557020" cy="706755"/>
          </a:xfrm>
          <a:prstGeom prst="rect">
            <a:avLst/>
          </a:prstGeom>
          <a:noFill/>
        </p:spPr>
        <p:txBody>
          <a:bodyPr wrap="square">
            <a:spAutoFit/>
          </a:bodyPr>
          <a:lstStyle/>
          <a:p>
            <a:pPr>
              <a:spcBef>
                <a:spcPts val="600"/>
              </a:spcBef>
            </a:pPr>
            <a:r>
              <a:rPr sz="2000" b="1" dirty="0">
                <a:latin typeface="Gayathri Thin" panose="00000403000000000000" charset="0"/>
                <a:cs typeface="Gayathri Thin" panose="00000403000000000000" charset="0"/>
              </a:rPr>
              <a:t>ആ സ്വാതന്ത്ര്യം അവരെ ന്യായപ്രമാണത്തെ നിന്ദിക്കുന്നതിലേക്കോ അതോ അനുസരിക്കുന്നതിലേക്കോ നയിച്ചത് ?</a:t>
            </a:r>
          </a:p>
        </p:txBody>
      </p:sp>
      <p:sp>
        <p:nvSpPr>
          <p:cNvPr id="16" name="CuadroTexto 15"/>
          <p:cNvSpPr txBox="1"/>
          <p:nvPr/>
        </p:nvSpPr>
        <p:spPr>
          <a:xfrm>
            <a:off x="207598" y="4604439"/>
            <a:ext cx="8557020" cy="1014730"/>
          </a:xfrm>
          <a:prstGeom prst="rect">
            <a:avLst/>
          </a:prstGeom>
          <a:noFill/>
        </p:spPr>
        <p:txBody>
          <a:bodyPr wrap="square">
            <a:spAutoFit/>
          </a:bodyPr>
          <a:lstStyle/>
          <a:p>
            <a:pPr>
              <a:spcBef>
                <a:spcPts val="600"/>
              </a:spcBef>
            </a:pPr>
            <a:r>
              <a:rPr sz="2000" b="1" dirty="0">
                <a:latin typeface="Gayathri Thin" panose="00000403000000000000" charset="0"/>
                <a:cs typeface="Gayathri Thin" panose="00000403000000000000" charset="0"/>
              </a:rPr>
              <a:t>മെത്തഡിസ്റ്റ് പ്രസ്ഥാനത്തിൻറെ സ്ഥാപകരിലൊരാളായ ജോൺ വെസ്ലി (1703-1791) റോമാക്കാർക്കുള്ള ലൂഥറിൻറെ ആമുഖം വായിച്ച് ആവേശഭരിതനായി. അവൻറെ പുതിയ വിശ്വാസം കൃപയിൽ വളർച്ച തേടാൻ അവനെ പ്രേരിപ്പിച്ചു.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031132" y="992382"/>
            <a:ext cx="10486417" cy="4523105"/>
          </a:xfrm>
          <a:prstGeom prst="rect">
            <a:avLst/>
          </a:prstGeom>
          <a:noFill/>
        </p:spPr>
        <p:txBody>
          <a:bodyPr wrap="square">
            <a:spAutoFit/>
          </a:bodyPr>
          <a:lstStyle/>
          <a:p>
            <a:pPr algn="ctr">
              <a:spcBef>
                <a:spcPts val="600"/>
              </a:spcBef>
            </a:pPr>
            <a:r>
              <a:rPr sz="2400" b="1" dirty="0">
                <a:latin typeface="Gayathri Thin" panose="00000403000000000000" charset="0"/>
                <a:cs typeface="Gayathri Thin" panose="00000403000000000000" charset="0"/>
              </a:rPr>
              <a:t>"ഈ പരിഷ്കർത്താക്കൾ പരിപാലിക്കുന്ന മഹത്തായ തത്വം - വാൾഡെൻസുകൾ, വിക്ലിഫ്, ജോൺ ഹസ്, ലൂഥർ, സ്വിങ്ങ്ലി, </a:t>
            </a:r>
            <a:r>
              <a:rPr sz="2400" b="1" dirty="0" err="1">
                <a:latin typeface="Gayathri Thin" panose="00000403000000000000" charset="0"/>
                <a:cs typeface="Gayathri Thin" panose="00000403000000000000" charset="0"/>
              </a:rPr>
              <a:t>എന്നിവരുടേത്</a:t>
            </a:r>
            <a:r>
              <a:rPr sz="2400" b="1" dirty="0">
                <a:latin typeface="Gayathri Thin" panose="00000403000000000000" charset="0"/>
                <a:cs typeface="Gayathri Thin" panose="00000403000000000000" charset="0"/>
              </a:rPr>
              <a:t>  </a:t>
            </a:r>
            <a:r>
              <a:rPr sz="2400" b="1" dirty="0" err="1">
                <a:latin typeface="Gayathri Thin" panose="00000403000000000000" charset="0"/>
                <a:cs typeface="Gayathri Thin" panose="00000403000000000000" charset="0"/>
              </a:rPr>
              <a:t>തന്നെയായിരുന്നു</a:t>
            </a:r>
            <a:r>
              <a:rPr lang="en-IN" sz="2400" b="1" dirty="0">
                <a:latin typeface="Gayathri Thin" panose="00000403000000000000" charset="0"/>
                <a:cs typeface="Gayathri Thin" panose="00000403000000000000" charset="0"/>
              </a:rPr>
              <a:t>. </a:t>
            </a:r>
            <a:r>
              <a:rPr sz="2400" b="1" dirty="0" err="1">
                <a:latin typeface="Gayathri Thin" panose="00000403000000000000" charset="0"/>
                <a:cs typeface="Gayathri Thin" panose="00000403000000000000" charset="0"/>
              </a:rPr>
              <a:t>വിശുദ്ധ</a:t>
            </a:r>
            <a:r>
              <a:rPr sz="2400" b="1" dirty="0">
                <a:latin typeface="Gayathri Thin" panose="00000403000000000000" charset="0"/>
                <a:cs typeface="Gayathri Thin" panose="00000403000000000000" charset="0"/>
              </a:rPr>
              <a:t> തിരുവെഴുത്തുകളുടെ ചട്ടം പോലെ.  മതകാര്യങ്ങളിൽ </a:t>
            </a:r>
            <a:r>
              <a:rPr sz="2400" b="1" dirty="0" err="1">
                <a:latin typeface="Gayathri Thin" panose="00000403000000000000" charset="0"/>
                <a:cs typeface="Gayathri Thin" panose="00000403000000000000" charset="0"/>
              </a:rPr>
              <a:t>മനഃസാക്ഷിയെ</a:t>
            </a:r>
            <a:r>
              <a:rPr sz="2400" b="1" dirty="0">
                <a:latin typeface="Gayathri Thin" panose="00000403000000000000" charset="0"/>
                <a:cs typeface="Gayathri Thin" panose="00000403000000000000" charset="0"/>
              </a:rPr>
              <a:t> </a:t>
            </a:r>
            <a:r>
              <a:rPr sz="2400" b="1" dirty="0" err="1">
                <a:latin typeface="Gayathri Thin" panose="00000403000000000000" charset="0"/>
                <a:cs typeface="Gayathri Thin" panose="00000403000000000000" charset="0"/>
              </a:rPr>
              <a:t>നിയന്ത്രിക്കാനുള്ള</a:t>
            </a:r>
            <a:r>
              <a:rPr sz="2400" b="1" dirty="0">
                <a:latin typeface="Gayathri Thin" panose="00000403000000000000" charset="0"/>
                <a:cs typeface="Gayathri Thin" panose="00000403000000000000" charset="0"/>
              </a:rPr>
              <a:t>, കൗൺസിലുകൾ, പിതാക്കന്മാർ, രാജാക്കന്മാർ എന്നിവരുടെ അവകാശം അവർ നിഷേധിച്ചു. ബൈബിൾ അവരുടെ അധികാരമായിരുന്നു, അതിൻറെ പഠിപ്പിക്കലിലൂടെ അവർ എല്ലാ ഉപദേശങ്ങളും എല്ലാ അവകാശവാദങ്ങളും പരീക്ഷിച്ചു. ദൈവത്തിലും അവൻറെ വചനത്തിലും ഉള്ള വിശ്വാസം ഈ വിശുദ്ധ മനുഷ്യർ തങ്ങളുടെ ജീവൻ സ്തംഭത്തിൽ ത്യജിച്ചപ്പോൾ അവരെ താങ്ങിനിർത്തി. അഗ്നിജ്വാലകൾ അവരുടെ ശബ്ദം നിശബ്ദമാക്കാൻ പോകുമ്പോൾ, ലാറ്റിമർ തൻറെ സഹ രക്തസാക്ഷിയോട് വിളിച്ചുപറഞ്ഞു, "ദൈവകൃപയാൽ ഇംഗ്ലണ്ടിൽ ഞങ്ങൾ ഇന്ന് അത്തരമൊരു മെഴുകുതിരി കത്തിക്കാം, അത് ഒരിക്കലും അണയില്ലെന്ന് ഞാൻ വിശ്വസിക്കുന്നു." —ഹ്യൂ ലാറ്റിമറിൻറെ കൃതികൾ 1:8”</a:t>
            </a:r>
          </a:p>
        </p:txBody>
      </p:sp>
      <p:sp>
        <p:nvSpPr>
          <p:cNvPr id="4" name="CuadroTexto 3"/>
          <p:cNvSpPr txBox="1"/>
          <p:nvPr/>
        </p:nvSpPr>
        <p:spPr>
          <a:xfrm>
            <a:off x="7813408" y="5740333"/>
            <a:ext cx="3485377" cy="338554"/>
          </a:xfrm>
          <a:prstGeom prst="rect">
            <a:avLst/>
          </a:prstGeom>
          <a:noFill/>
        </p:spPr>
        <p:txBody>
          <a:bodyPr wrap="none" rtlCol="0">
            <a:spAutoFit/>
          </a:bodyPr>
          <a:lstStyle/>
          <a:p>
            <a:pPr algn="r"/>
            <a:r>
              <a:rPr lang="en-US" sz="1600" b="1" dirty="0"/>
              <a:t>EGW (The Great Controversy, pg. 249)</a:t>
            </a:r>
            <a:endParaRPr lang="es-E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p:cNvSpPr txBox="1"/>
          <p:nvPr/>
        </p:nvSpPr>
        <p:spPr>
          <a:xfrm>
            <a:off x="404812" y="103375"/>
            <a:ext cx="11382375"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Gayathri Thin" panose="00000403000000000000" charset="0"/>
                <a:ea typeface="+mn-ea"/>
                <a:cs typeface="Gayathri Thin" panose="00000403000000000000" charset="0"/>
              </a:rPr>
              <a:t>“</a:t>
            </a:r>
            <a:r>
              <a:rPr kumimoji="0" lang="en-U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Gayathri Thin" panose="00000403000000000000" charset="0"/>
                <a:ea typeface="+mn-ea"/>
                <a:cs typeface="Gayathri Thin" panose="00000403000000000000" charset="0"/>
              </a:rPr>
              <a:t>ഞാൻ നിന്നോടു പാപം ചെയ്യാതിരിക്കേണ്ടതിന്നു നിന്റെ വചനത്തെ ഹൃദയത്തിൽ സംഗ്രഹിക്കുന്നു.</a:t>
            </a:r>
            <a:r>
              <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Gayathri Thin" panose="00000403000000000000" charset="0"/>
                <a:ea typeface="+mn-ea"/>
                <a:cs typeface="Gayathri Thin" panose="00000403000000000000"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s-ES" sz="28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Gayathri Thin" panose="00000403000000000000" charset="0"/>
                <a:ea typeface="+mn-ea"/>
                <a:cs typeface="Gayathri Thin" panose="00000403000000000000" charset="0"/>
              </a:rPr>
              <a:t>(</a:t>
            </a:r>
            <a:r>
              <a:rPr kumimoji="0" lang="es-ES" sz="2800" b="1" i="0" u="none" strike="noStrike" kern="1200" cap="none" spc="0" normalizeH="0" baseline="0" noProof="0" dirty="0" err="1">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Gayathri Thin" panose="00000403000000000000" charset="0"/>
                <a:ea typeface="+mn-ea"/>
                <a:cs typeface="Gayathri Thin" panose="00000403000000000000" charset="0"/>
              </a:rPr>
              <a:t>സങ്കീർത്തനങ്ങൾ</a:t>
            </a:r>
            <a:r>
              <a:rPr kumimoji="0" lang="es-ES" sz="28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Gayathri Thin" panose="00000403000000000000" charset="0"/>
                <a:ea typeface="+mn-ea"/>
                <a:cs typeface="Gayathri Thin" panose="00000403000000000000" charset="0"/>
              </a:rPr>
              <a:t> 119:11, )</a:t>
            </a:r>
          </a:p>
        </p:txBody>
      </p:sp>
      <p:pic>
        <p:nvPicPr>
          <p:cNvPr id="4" name="Imagen 3" descr="Un hombre con los brazos cruzados&#10;&#10;Descripción generada automáticamente con confianza m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6645615" y="3749069"/>
            <a:ext cx="5505450" cy="3014980"/>
          </a:xfrm>
          <a:prstGeom prst="rect">
            <a:avLst/>
          </a:prstGeom>
          <a:noFill/>
        </p:spPr>
        <p:txBody>
          <a:bodyPr wrap="square" rtlCol="0">
            <a:spAutoFit/>
          </a:bodyPr>
          <a:lstStyle/>
          <a:p>
            <a:pPr>
              <a:spcBef>
                <a:spcPts val="600"/>
              </a:spcBef>
            </a:pPr>
            <a:r>
              <a:rPr lang="es-ES" sz="2000" b="1" dirty="0" err="1">
                <a:solidFill>
                  <a:srgbClr val="BEE24B"/>
                </a:solidFill>
                <a:effectLst>
                  <a:outerShdw blurRad="38100" dist="38100" dir="2700000" algn="tl">
                    <a:srgbClr val="000000">
                      <a:alpha val="43137"/>
                    </a:srgbClr>
                  </a:outerShdw>
                </a:effectLst>
                <a:latin typeface="Gayathri Thin" panose="00000403000000000000" charset="0"/>
                <a:cs typeface="Gayathri Thin" panose="00000403000000000000" charset="0"/>
              </a:rPr>
              <a:t>വിശ്വാസത്തിൻറെ</a:t>
            </a:r>
            <a:r>
              <a:rPr lang="es-ES" sz="2000" b="1" dirty="0">
                <a:solidFill>
                  <a:srgbClr val="BEE24B"/>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rgbClr val="BEE24B"/>
                </a:solidFill>
                <a:effectLst>
                  <a:outerShdw blurRad="38100" dist="38100" dir="2700000" algn="tl">
                    <a:srgbClr val="000000">
                      <a:alpha val="43137"/>
                    </a:srgbClr>
                  </a:outerShdw>
                </a:effectLst>
                <a:latin typeface="Gayathri Thin" panose="00000403000000000000" charset="0"/>
                <a:cs typeface="Gayathri Thin" panose="00000403000000000000" charset="0"/>
              </a:rPr>
              <a:t>അടിസ്ഥാനം</a:t>
            </a:r>
            <a:r>
              <a:rPr lang="es-ES" sz="2000" b="1" dirty="0">
                <a:solidFill>
                  <a:srgbClr val="BEE24B"/>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p>
          <a:p>
            <a:pPr>
              <a:spcBef>
                <a:spcPts val="600"/>
              </a:spcBef>
            </a:pPr>
            <a:r>
              <a:rPr lang="en-US" alt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സ്ക്രിപ്റ്റുറ</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ഡിയോ</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ഗ്ലോറിയ</a:t>
            </a:r>
            <a:endPar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endParaRPr>
          </a:p>
          <a:p>
            <a:pPr>
              <a:spcBef>
                <a:spcPts val="600"/>
              </a:spcBef>
            </a:pPr>
            <a:r>
              <a:rPr lang="en-U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ബൈബി</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ൾ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എല്ലാവർക്കും</a:t>
            </a:r>
            <a:endPar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endParaRPr>
          </a:p>
          <a:p>
            <a:pPr>
              <a:spcBef>
                <a:spcPts val="600"/>
              </a:spcBef>
            </a:pPr>
            <a:r>
              <a:rPr lang="en-US" alt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ബൈബി</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ൾ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വ്യാഖ്യാതാവ്</a:t>
            </a:r>
            <a:endPar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endParaRPr>
          </a:p>
          <a:p>
            <a:pPr>
              <a:spcBef>
                <a:spcPts val="1800"/>
              </a:spcBef>
            </a:pPr>
            <a:r>
              <a:rPr lang="es-ES" sz="2000" b="1" dirty="0" err="1">
                <a:solidFill>
                  <a:srgbClr val="F7CC0C"/>
                </a:solidFill>
                <a:effectLst>
                  <a:outerShdw blurRad="38100" dist="38100" dir="2700000" algn="tl">
                    <a:srgbClr val="000000">
                      <a:alpha val="43137"/>
                    </a:srgbClr>
                  </a:outerShdw>
                </a:effectLst>
                <a:latin typeface="Gayathri Thin" panose="00000403000000000000" charset="0"/>
                <a:cs typeface="Gayathri Thin" panose="00000403000000000000" charset="0"/>
              </a:rPr>
              <a:t>രക്ഷയുടെ</a:t>
            </a:r>
            <a:r>
              <a:rPr lang="es-ES" sz="2000" b="1" dirty="0">
                <a:solidFill>
                  <a:srgbClr val="F7CC0C"/>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rgbClr val="F7CC0C"/>
                </a:solidFill>
                <a:effectLst>
                  <a:outerShdw blurRad="38100" dist="38100" dir="2700000" algn="tl">
                    <a:srgbClr val="000000">
                      <a:alpha val="43137"/>
                    </a:srgbClr>
                  </a:outerShdw>
                </a:effectLst>
                <a:latin typeface="Gayathri Thin" panose="00000403000000000000" charset="0"/>
                <a:cs typeface="Gayathri Thin" panose="00000403000000000000" charset="0"/>
              </a:rPr>
              <a:t>അടിസ്ഥാനം</a:t>
            </a:r>
            <a:r>
              <a:rPr lang="es-ES" sz="2000" b="1" dirty="0">
                <a:solidFill>
                  <a:srgbClr val="F7CC0C"/>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n-US" altLang="es-ES" sz="2000" b="1" dirty="0">
                <a:solidFill>
                  <a:srgbClr val="F7CC0C"/>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p>
          <a:p>
            <a:pPr>
              <a:spcBef>
                <a:spcPts val="1800"/>
              </a:spcBef>
            </a:pPr>
            <a:r>
              <a:rPr lang="en-US" altLang="es-ES" sz="2000" b="1" dirty="0">
                <a:solidFill>
                  <a:srgbClr val="F7CC0C"/>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ഗ്രേഷ്യ</a:t>
            </a: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 </a:t>
            </a:r>
            <a:r>
              <a:rPr lang="es-ES"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ഫിഡ്</a:t>
            </a: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 </a:t>
            </a:r>
            <a:r>
              <a:rPr lang="es-ES"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സോലസ്</a:t>
            </a: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ക്രിസ്റ്റസ്</a:t>
            </a:r>
            <a:endParaRPr lang="es-ES" sz="15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endParaRPr>
          </a:p>
          <a:p>
            <a:pPr lvl="1">
              <a:spcBef>
                <a:spcPts val="600"/>
              </a:spcBef>
            </a:pP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കൃപയി</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ൽ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വളരുക</a:t>
            </a:r>
            <a:endPar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endParaRPr>
          </a:p>
        </p:txBody>
      </p:sp>
      <p:sp>
        <p:nvSpPr>
          <p:cNvPr id="3" name="CuadroTexto 2"/>
          <p:cNvSpPr txBox="1"/>
          <p:nvPr/>
        </p:nvSpPr>
        <p:spPr>
          <a:xfrm>
            <a:off x="280668" y="110424"/>
            <a:ext cx="7629525" cy="1014730"/>
          </a:xfrm>
          <a:prstGeom prst="rect">
            <a:avLst/>
          </a:prstGeom>
          <a:noFill/>
        </p:spPr>
        <p:txBody>
          <a:bodyPr wrap="square" rtlCol="0">
            <a:spAutoFit/>
          </a:bodyPr>
          <a:lstStyle/>
          <a:p>
            <a:pPr>
              <a:spcBef>
                <a:spcPts val="600"/>
              </a:spcBef>
            </a:pP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പതിനാറാം നൂറ്റാണ്ടിൽ, "നവീകരണത്തിൻറെ നക്ഷത്രം" ആയ വൈക്ലിഫ് 200 വർഷങ്ങൾക്ക് മുമ്പ് ആരംഭിച്ച പ്രസ്ഥാനം  ശോഭയോടെ തിളങ്ങാൻ തുടങ്ങി. </a:t>
            </a:r>
            <a:r>
              <a:rPr lang="ml-IN"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നവോത്ഥാന</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പ്രസ്ഥാനം</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അതിന്റെ പ്രൗഢിയിൽ  എത്തിയിരുന്നു.</a:t>
            </a:r>
          </a:p>
        </p:txBody>
      </p:sp>
      <p:sp>
        <p:nvSpPr>
          <p:cNvPr id="4" name="CuadroTexto 3"/>
          <p:cNvSpPr txBox="1"/>
          <p:nvPr/>
        </p:nvSpPr>
        <p:spPr>
          <a:xfrm>
            <a:off x="762000" y="1677770"/>
            <a:ext cx="6096000" cy="1630045"/>
          </a:xfrm>
          <a:prstGeom prst="rect">
            <a:avLst/>
          </a:prstGeom>
          <a:noFill/>
        </p:spPr>
        <p:txBody>
          <a:bodyPr wrap="square" rtlCol="0">
            <a:spAutoFit/>
          </a:bodyPr>
          <a:lstStyle/>
          <a:p>
            <a:pPr marL="342900" indent="-342900">
              <a:buClr>
                <a:srgbClr val="FFFF00"/>
              </a:buClr>
              <a:buFont typeface="+mj-lt"/>
              <a:buAutoNum type="arabicPeriod"/>
            </a:pP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സ്ക്രിപ്ചുറ</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ബൈബി</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ൾ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മാത്രം</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p>
          <a:p>
            <a:pPr marL="342900" indent="-342900">
              <a:buClr>
                <a:srgbClr val="FFFF00"/>
              </a:buClr>
              <a:buFont typeface="+mj-lt"/>
              <a:buAutoNum type="arabicPeriod"/>
            </a:pP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ഗ്രേഷ്യ</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കൃപ</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മാത്രം</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p>
          <a:p>
            <a:pPr marL="342900" indent="-342900">
              <a:buClr>
                <a:srgbClr val="FFFF00"/>
              </a:buClr>
              <a:buFont typeface="+mj-lt"/>
              <a:buAutoNum type="arabicPeriod"/>
            </a:pP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ഫിഡെ</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വിശ്വാസം</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മാത്രം</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p>
          <a:p>
            <a:pPr marL="342900" indent="-342900">
              <a:buClr>
                <a:srgbClr val="FFFF00"/>
              </a:buClr>
              <a:buFont typeface="+mj-lt"/>
              <a:buAutoNum type="arabicPeriod"/>
            </a:pP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സോളസ്</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ക്രിസ്റ്റസ്</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ക്രിസ്തു</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മാത്രം</a:t>
            </a:r>
            <a:r>
              <a:rPr lang="es-ES"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p>
          <a:p>
            <a:pPr marL="342900" indent="-342900">
              <a:buClr>
                <a:srgbClr val="FFFF00"/>
              </a:buClr>
              <a:buFont typeface="+mj-lt"/>
              <a:buAutoNum type="arabicPeriod"/>
            </a:pP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സോളി</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ദിയോ</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ഗ്ലോറിയ</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ദൈവത്തിന്</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മാത്രം</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sz="20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മഹത്വം</a:t>
            </a:r>
            <a:r>
              <a:rPr sz="20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p>
        </p:txBody>
      </p:sp>
      <p:pic>
        <p:nvPicPr>
          <p:cNvPr id="6" name="Imagen 5" descr="Escala de tiempo&#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80987" y="3509256"/>
            <a:ext cx="5319714" cy="3213480"/>
          </a:xfrm>
          <a:prstGeom prst="rect">
            <a:avLst/>
          </a:prstGeom>
          <a:ln w="38100" cap="sq">
            <a:solidFill>
              <a:schemeClr val="accent3">
                <a:lumMod val="40000"/>
                <a:lumOff val="60000"/>
              </a:schemeClr>
            </a:solidFill>
            <a:prstDash val="solid"/>
            <a:miter lim="800000"/>
            <a:headEnd/>
            <a:tailEnd/>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1152">
            <a:off x="5934217" y="3411944"/>
            <a:ext cx="667009" cy="789072"/>
          </a:xfrm>
          <a:prstGeom prst="rect">
            <a:avLst/>
          </a:prstGeom>
        </p:spPr>
      </p:pic>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7721152">
            <a:off x="5934412" y="5098199"/>
            <a:ext cx="666327" cy="789072"/>
          </a:xfrm>
          <a:prstGeom prst="rect">
            <a:avLst/>
          </a:prstGeom>
        </p:spPr>
      </p:pic>
      <p:pic>
        <p:nvPicPr>
          <p:cNvPr id="23" name="Imagen 22" descr="Forma&#10;&#10;Descripción generada automáticament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0227" y="6389283"/>
            <a:ext cx="364247" cy="333379"/>
          </a:xfrm>
          <a:prstGeom prst="rect">
            <a:avLst/>
          </a:prstGeom>
        </p:spPr>
      </p:pic>
      <p:pic>
        <p:nvPicPr>
          <p:cNvPr id="24" name="Imagen 23" descr="Forma&#10;&#10;Descripción generada automáticament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227" y="5962946"/>
            <a:ext cx="359308" cy="322513"/>
          </a:xfrm>
          <a:prstGeom prst="rect">
            <a:avLst/>
          </a:prstGeom>
        </p:spPr>
      </p:pic>
      <p:pic>
        <p:nvPicPr>
          <p:cNvPr id="25" name="Imagen 24" descr="Forma&#10;&#10;Descripción generada automáticament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227" y="4921471"/>
            <a:ext cx="359308" cy="322513"/>
          </a:xfrm>
          <a:prstGeom prst="rect">
            <a:avLst/>
          </a:prstGeom>
        </p:spPr>
      </p:pic>
      <p:pic>
        <p:nvPicPr>
          <p:cNvPr id="26" name="Imagen 25" descr="Forma&#10;&#10;Descripción generada automáticament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0227" y="4528476"/>
            <a:ext cx="359308" cy="322513"/>
          </a:xfrm>
          <a:prstGeom prst="rect">
            <a:avLst/>
          </a:prstGeom>
        </p:spPr>
      </p:pic>
      <p:pic>
        <p:nvPicPr>
          <p:cNvPr id="28" name="Imagen 27" descr="Forma&#10;&#10;Descripción generada automáticament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0227" y="4150084"/>
            <a:ext cx="364247" cy="333379"/>
          </a:xfrm>
          <a:prstGeom prst="rect">
            <a:avLst/>
          </a:prstGeom>
        </p:spPr>
      </p:pic>
      <p:sp>
        <p:nvSpPr>
          <p:cNvPr id="7" name="CuadroTexto 6"/>
          <p:cNvSpPr txBox="1"/>
          <p:nvPr/>
        </p:nvSpPr>
        <p:spPr>
          <a:xfrm>
            <a:off x="280670" y="1309370"/>
            <a:ext cx="8371205" cy="368300"/>
          </a:xfrm>
          <a:prstGeom prst="rect">
            <a:avLst/>
          </a:prstGeom>
          <a:noFill/>
        </p:spPr>
        <p:txBody>
          <a:bodyPr wrap="square">
            <a:spAutoFit/>
          </a:bodyPr>
          <a:lstStyle/>
          <a:p>
            <a:pPr>
              <a:spcBef>
                <a:spcPts val="600"/>
              </a:spcBef>
            </a:pPr>
            <a:r>
              <a:rPr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ഈ പരിഷ്കരണം അഞ്ച് അടിസ്ഥാന പോയിൻറുകളെ അടിസ്ഥാനമാക്കിയുള്ളതാണ്:</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322961" y="2385206"/>
            <a:ext cx="7898859" cy="2554545"/>
          </a:xfrm>
          <a:prstGeom prst="rect">
            <a:avLst/>
          </a:prstGeom>
          <a:noFill/>
        </p:spPr>
        <p:txBody>
          <a:bodyPr wrap="square">
            <a:spAutoFit/>
          </a:bodyPr>
          <a:lstStyle/>
          <a:p>
            <a:pPr algn="ctr"/>
            <a:r>
              <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ayathri Thin" panose="00000403000000000000" charset="0"/>
                <a:cs typeface="Gayathri Thin" panose="00000403000000000000" charset="0"/>
              </a:rPr>
              <a:t>വിശ്വാസത്തിൻറെ അടിസ്ഥാനം</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p:cNvSpPr txBox="1"/>
          <p:nvPr/>
        </p:nvSpPr>
        <p:spPr>
          <a:xfrm>
            <a:off x="0" y="0"/>
            <a:ext cx="12191999" cy="768350"/>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latin typeface="Gayathri Thin" panose="00000403000000000000" charset="0"/>
                <a:cs typeface="Gayathri Thin" panose="00000403000000000000" charset="0"/>
              </a:rPr>
              <a:t>  സോള സ്ക്രിപ്റ്റുറ / സോളി ഡിയോ ഗ്ലോറിയ</a:t>
            </a:r>
          </a:p>
        </p:txBody>
      </p:sp>
      <p:sp>
        <p:nvSpPr>
          <p:cNvPr id="5" name="CuadroTexto 4"/>
          <p:cNvSpPr txBox="1"/>
          <p:nvPr/>
        </p:nvSpPr>
        <p:spPr>
          <a:xfrm>
            <a:off x="-1" y="623798"/>
            <a:ext cx="12191999" cy="64516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n-U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ഞാൻ നിന്റെ വചനങ്ങളെ കണ്ടെത്തി ഭക്ഷിച്ചിരിക്കുന്നു; നിന്റെ വചനങ്ങൾ എനിക്കു സന്തോഷവും എന്റെ ഹൃദയത്തിന്നു ആനന്ദവും ആയി; സൈന്യങ്ങളുടെ ദൈവമായ യഹോവേ, നിന്റെ നാമം എനിക്കു വിളിക്കപ്പെട്ടിരിക്കുന്നുവല്ലോ.</a:t>
            </a:r>
            <a:r>
              <a:rPr lang="es-ES"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s-ES" sz="1400" b="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യിരേമ്യാവു</a:t>
            </a:r>
            <a:r>
              <a:rPr lang="en-US" altLang="es-ES" sz="1400" b="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rPr>
              <a:t>15:16)</a:t>
            </a:r>
          </a:p>
        </p:txBody>
      </p:sp>
      <p:sp>
        <p:nvSpPr>
          <p:cNvPr id="6" name="CuadroTexto 5"/>
          <p:cNvSpPr txBox="1"/>
          <p:nvPr/>
        </p:nvSpPr>
        <p:spPr>
          <a:xfrm>
            <a:off x="142878" y="1392148"/>
            <a:ext cx="7248525" cy="1200329"/>
          </a:xfrm>
          <a:prstGeom prst="rect">
            <a:avLst/>
          </a:prstGeom>
          <a:noFill/>
        </p:spPr>
        <p:txBody>
          <a:bodyPr wrap="square" rtlCol="0">
            <a:spAutoFit/>
          </a:bodyPr>
          <a:lstStyle/>
          <a:p>
            <a:pPr>
              <a:spcBef>
                <a:spcPts val="600"/>
              </a:spcBef>
            </a:pPr>
            <a:r>
              <a:rPr b="1" dirty="0">
                <a:latin typeface="Gayathri Thin" panose="00000403000000000000" charset="0"/>
                <a:cs typeface="Gayathri Thin" panose="00000403000000000000" charset="0"/>
              </a:rPr>
              <a:t>പതിനാറാം നൂറ്റാണ്ടിലെ പരിഷ്കർത്താക്കൾ അക്ഷരാർത്ഥത്തിൽ ലോകത്തെ മാറ്റിമറിച്ചു. എന്നാൽ തങ്ങളിൽ പ്രത്യേകിച്ചൊന്നും ഇല്ലെന്ന് അവർ വ്യക്തമാക്കി. അവർ ദൈവത്താൽ രൂപാന്തരപ്പെട്ട ആളുകളായിരുന്നു. ഇക്കാരണത്താൽ, അവർ പ്രഖ്യാപിച്ചു: "ദൈവത്തിന് മാത്രം മഹത്വം".</a:t>
            </a:r>
          </a:p>
        </p:txBody>
      </p:sp>
      <p:graphicFrame>
        <p:nvGraphicFramePr>
          <p:cNvPr id="9" name="Diagrama 8"/>
          <p:cNvGraphicFramePr/>
          <p:nvPr>
            <p:extLst>
              <p:ext uri="{D42A27DB-BD31-4B8C-83A1-F6EECF244321}">
                <p14:modId xmlns:p14="http://schemas.microsoft.com/office/powerpoint/2010/main" val="1756653308"/>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178433" y="5903604"/>
            <a:ext cx="7786050" cy="877163"/>
          </a:xfrm>
          <a:prstGeom prst="rect">
            <a:avLst/>
          </a:prstGeom>
          <a:noFill/>
        </p:spPr>
        <p:txBody>
          <a:bodyPr wrap="square" rtlCol="0">
            <a:spAutoFit/>
          </a:bodyPr>
          <a:lstStyle/>
          <a:p>
            <a:pPr>
              <a:spcBef>
                <a:spcPts val="600"/>
              </a:spcBef>
            </a:pPr>
            <a:r>
              <a:rPr sz="1700" b="1" dirty="0">
                <a:latin typeface="Gayathri Thin" panose="00000403000000000000" charset="0"/>
                <a:cs typeface="Gayathri Thin" panose="00000403000000000000" charset="0"/>
              </a:rPr>
              <a:t>ആ ഇരുണ്ട സമയങ്ങളിൽ, ബൈബിൾ അവരുടെ ജീവിതത്തെ അതിൻറെ പഠിപ്പിക്കലുകളോട് വിശ്വസ്തരായി നിലകൊള്ളാൻ അവരുടെ ജീവൻ കൊടുക്കുന്ന ഘട്ടത്തിലേക്ക് പൂരിതമാക്കി. ഇന്ന്, അത് നിങ്ങളുടെ ജീവിതത്തെയും പൂരിതമാക്കുന്നുണ്ടോ?</a:t>
            </a:r>
          </a:p>
        </p:txBody>
      </p:sp>
      <p:pic>
        <p:nvPicPr>
          <p:cNvPr id="4" name="Imagen 3" descr="Imagen que contiene tabla, agua, comida, hombre&#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7524748" y="1421814"/>
            <a:ext cx="4572000"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p:cNvSpPr txBox="1"/>
          <p:nvPr/>
        </p:nvSpPr>
        <p:spPr>
          <a:xfrm>
            <a:off x="94298" y="3247445"/>
            <a:ext cx="7834630" cy="337185"/>
          </a:xfrm>
          <a:prstGeom prst="rect">
            <a:avLst/>
          </a:prstGeom>
          <a:noFill/>
        </p:spPr>
        <p:txBody>
          <a:bodyPr wrap="square">
            <a:spAutoFit/>
          </a:bodyPr>
          <a:lstStyle/>
          <a:p>
            <a:pPr>
              <a:spcBef>
                <a:spcPts val="600"/>
              </a:spcBef>
            </a:pPr>
            <a:r>
              <a:rPr sz="1600" b="1" dirty="0">
                <a:latin typeface="Gayathri Thin" panose="00000403000000000000" charset="0"/>
                <a:cs typeface="Gayathri Thin" panose="00000403000000000000" charset="0"/>
              </a:rPr>
              <a:t>ബൈബിൾ അവർക്കുവേണ്ടി എന്തു ചെയ്‌തു, അതിന് നമുക്കുവേണ്ടി എന്തു ചെയ്യാൻ കഴിയും?</a:t>
            </a:r>
          </a:p>
        </p:txBody>
      </p:sp>
      <p:sp>
        <p:nvSpPr>
          <p:cNvPr id="12" name="CuadroTexto 11"/>
          <p:cNvSpPr txBox="1"/>
          <p:nvPr/>
        </p:nvSpPr>
        <p:spPr>
          <a:xfrm>
            <a:off x="138114" y="2573681"/>
            <a:ext cx="7343775" cy="646331"/>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എങ്ങനെയാണ് ഈ പരിവർത്തനം അവരിൽ നടപ്പിലാക്കിയത്? ദൈവവചന വായനയാണ് അത്ഭുതം നടത്തിയത്.</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p:cNvSpPr txBox="1"/>
          <p:nvPr/>
        </p:nvSpPr>
        <p:spPr>
          <a:xfrm>
            <a:off x="0" y="0"/>
            <a:ext cx="12191999" cy="768350"/>
          </a:xfrm>
          <a:prstGeom prst="rect">
            <a:avLst/>
          </a:prstGeom>
          <a:noFill/>
        </p:spPr>
        <p:txBody>
          <a:bodyPr wrap="square">
            <a:spAutoFit/>
            <a:scene3d>
              <a:camera prst="orthographicFront"/>
              <a:lightRig rig="threePt" dir="t"/>
            </a:scene3d>
            <a:sp3d extrusionH="57150">
              <a:bevelT h="25400" prst="softRound"/>
            </a:sp3d>
          </a:bodyPr>
          <a:lstStyle/>
          <a:p>
            <a:pPr algn="ctr"/>
            <a:r>
              <a:rPr sz="44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sym typeface="+mn-ea"/>
              </a:rPr>
              <a:t>ബൈബി</a:t>
            </a:r>
            <a:r>
              <a:rPr sz="44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sym typeface="+mn-ea"/>
              </a:rPr>
              <a:t>ൾ </a:t>
            </a:r>
            <a:r>
              <a:rPr sz="44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sym typeface="+mn-ea"/>
              </a:rPr>
              <a:t>എല്ലാവർക്കും</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Gayathri Thin" panose="00000403000000000000" charset="0"/>
              <a:cs typeface="Gayathri Thin" panose="00000403000000000000" charset="0"/>
            </a:endParaRPr>
          </a:p>
        </p:txBody>
      </p:sp>
      <p:sp>
        <p:nvSpPr>
          <p:cNvPr id="5" name="CuadroTexto 4"/>
          <p:cNvSpPr txBox="1"/>
          <p:nvPr/>
        </p:nvSpPr>
        <p:spPr>
          <a:xfrm>
            <a:off x="1042986" y="605522"/>
            <a:ext cx="10106025" cy="368300"/>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എന്നാൽ ദൈവ വചനം മേല്ക്കുമേൽ പരന്നുകൊണ്ടിരുന്നു.</a:t>
            </a:r>
            <a:r>
              <a:rPr lang="es-ES" b="1" dirty="0">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s-ES" sz="1400" b="1">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പ്രവൃത്തികൾ</a:t>
            </a:r>
            <a:r>
              <a:rPr lang="en-US" altLang="es-ES" sz="1400" b="1">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12:24 )</a:t>
            </a:r>
          </a:p>
        </p:txBody>
      </p:sp>
      <p:graphicFrame>
        <p:nvGraphicFramePr>
          <p:cNvPr id="2" name="Diagrama 1"/>
          <p:cNvGraphicFramePr/>
          <p:nvPr>
            <p:extLst>
              <p:ext uri="{D42A27DB-BD31-4B8C-83A1-F6EECF244321}">
                <p14:modId xmlns:p14="http://schemas.microsoft.com/office/powerpoint/2010/main" val="822888968"/>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p:cNvSpPr txBox="1"/>
          <p:nvPr/>
        </p:nvSpPr>
        <p:spPr>
          <a:xfrm>
            <a:off x="0" y="0"/>
            <a:ext cx="12191999" cy="768350"/>
          </a:xfrm>
          <a:prstGeom prst="rect">
            <a:avLst/>
          </a:prstGeom>
          <a:noFill/>
        </p:spPr>
        <p:txBody>
          <a:bodyPr wrap="square">
            <a:spAutoFit/>
            <a:scene3d>
              <a:camera prst="orthographicFront"/>
              <a:lightRig rig="threePt" dir="t"/>
            </a:scene3d>
            <a:sp3d extrusionH="57150">
              <a:bevelT h="25400" prst="softRound"/>
            </a:sp3d>
          </a:bodyPr>
          <a:lstStyle/>
          <a:p>
            <a:pPr algn="ctr"/>
            <a:r>
              <a:rPr sz="44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sym typeface="+mn-ea"/>
              </a:rPr>
              <a:t>ബൈബി</a:t>
            </a:r>
            <a:r>
              <a:rPr sz="4400" b="1" dirty="0">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sym typeface="+mn-ea"/>
              </a:rPr>
              <a:t>ൾ </a:t>
            </a:r>
            <a:r>
              <a:rPr sz="4400" b="1" dirty="0" err="1">
                <a:solidFill>
                  <a:schemeClr val="bg1"/>
                </a:solidFill>
                <a:effectLst>
                  <a:outerShdw blurRad="38100" dist="38100" dir="2700000" algn="tl">
                    <a:srgbClr val="000000">
                      <a:alpha val="43137"/>
                    </a:srgbClr>
                  </a:outerShdw>
                </a:effectLst>
                <a:latin typeface="Gayathri Thin" panose="00000403000000000000" charset="0"/>
                <a:cs typeface="Gayathri Thin" panose="00000403000000000000" charset="0"/>
                <a:sym typeface="+mn-ea"/>
              </a:rPr>
              <a:t>എല്ലാവർക്കും</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Gayathri Thin" panose="00000403000000000000" charset="0"/>
              <a:cs typeface="Gayathri Thin" panose="00000403000000000000" charset="0"/>
            </a:endParaRPr>
          </a:p>
        </p:txBody>
      </p:sp>
      <p:sp>
        <p:nvSpPr>
          <p:cNvPr id="4" name="CuadroTexto 3"/>
          <p:cNvSpPr txBox="1"/>
          <p:nvPr/>
        </p:nvSpPr>
        <p:spPr>
          <a:xfrm>
            <a:off x="143211" y="732507"/>
            <a:ext cx="11788436"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just">
              <a:spcBef>
                <a:spcPts val="600"/>
              </a:spcBef>
            </a:pPr>
            <a:r>
              <a:rPr b="1" dirty="0">
                <a:solidFill>
                  <a:schemeClr val="accent5">
                    <a:lumMod val="20000"/>
                    <a:lumOff val="80000"/>
                  </a:schemeClr>
                </a:solidFill>
                <a:latin typeface="Gayathri Thin" panose="00000403000000000000" charset="0"/>
                <a:cs typeface="Gayathri Thin" panose="00000403000000000000" charset="0"/>
              </a:rPr>
              <a:t>ബൈബിളിൻറെ ഇംഗ്ലീഷ് പതിപ്പുകൾ തയ്യാറാക്കി പ്രസിദ്ധീകരിക്കുമ്പോൾ, മറ്റ് പരിഷ്കർത്താക്കളും അവരുടെ മാതൃഭാഷയിലേക്ക് ബൈബിൾ വിവർത്തനം ചെയ്തു. ഈ രീതിയിൽ, യൂറോപ്പിലെ നിവാസികൾക്കും പുതുതായി കണ്ടെത്തിയ "പുതിയ നാടുകൾ "ക്കും ബൈബിൾ നേരിട്ട് വായിക്കാൻ കഴിയും.</a:t>
            </a:r>
          </a:p>
        </p:txBody>
      </p:sp>
      <p:graphicFrame>
        <p:nvGraphicFramePr>
          <p:cNvPr id="6" name="Diagrama 5"/>
          <p:cNvGraphicFramePr/>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2000" cy="768350"/>
          </a:xfrm>
          <a:prstGeom prst="rect">
            <a:avLst/>
          </a:prstGeom>
          <a:noFill/>
        </p:spPr>
        <p:txBody>
          <a:bodyPr wrap="square">
            <a:spAutoFit/>
          </a:bodyPr>
          <a:lstStyle/>
          <a:p>
            <a:pPr algn="ctr"/>
            <a:r>
              <a:rPr lang="en-US" sz="4400" b="1" spc="300" dirty="0">
                <a:ln w="6600">
                  <a:solidFill>
                    <a:schemeClr val="accent2"/>
                  </a:solidFill>
                  <a:prstDash val="solid"/>
                </a:ln>
                <a:solidFill>
                  <a:srgbClr val="FFFFFF"/>
                </a:solidFill>
                <a:effectLst>
                  <a:outerShdw dist="38100" dir="2700000" algn="tl" rotWithShape="0">
                    <a:schemeClr val="accent2"/>
                  </a:outerShdw>
                </a:effectLst>
                <a:latin typeface="Gayathri Thin" panose="00000403000000000000" charset="0"/>
                <a:cs typeface="Gayathri Thin" panose="00000403000000000000" charset="0"/>
              </a:rPr>
              <a:t>  </a:t>
            </a:r>
            <a:r>
              <a:rPr lang="en-US" sz="4400" b="1" spc="300" dirty="0" err="1">
                <a:ln w="6600">
                  <a:solidFill>
                    <a:schemeClr val="accent2"/>
                  </a:solidFill>
                  <a:prstDash val="solid"/>
                </a:ln>
                <a:solidFill>
                  <a:srgbClr val="FFFFFF"/>
                </a:solidFill>
                <a:effectLst>
                  <a:outerShdw dist="38100" dir="2700000" algn="tl" rotWithShape="0">
                    <a:schemeClr val="accent2"/>
                  </a:outerShdw>
                </a:effectLst>
                <a:latin typeface="Gayathri Thin" panose="00000403000000000000" charset="0"/>
                <a:cs typeface="Gayathri Thin" panose="00000403000000000000" charset="0"/>
              </a:rPr>
              <a:t>ബൈബി</a:t>
            </a:r>
            <a:r>
              <a:rPr lang="en-US" sz="4400" b="1" spc="300" dirty="0">
                <a:ln w="6600">
                  <a:solidFill>
                    <a:schemeClr val="accent2"/>
                  </a:solidFill>
                  <a:prstDash val="solid"/>
                </a:ln>
                <a:solidFill>
                  <a:srgbClr val="FFFFFF"/>
                </a:solidFill>
                <a:effectLst>
                  <a:outerShdw dist="38100" dir="2700000" algn="tl" rotWithShape="0">
                    <a:schemeClr val="accent2"/>
                  </a:outerShdw>
                </a:effectLst>
                <a:latin typeface="Gayathri Thin" panose="00000403000000000000" charset="0"/>
                <a:cs typeface="Gayathri Thin" panose="00000403000000000000" charset="0"/>
              </a:rPr>
              <a:t>ൾ </a:t>
            </a:r>
            <a:r>
              <a:rPr lang="en-US" sz="4400" b="1" spc="300" dirty="0" err="1">
                <a:ln w="6600">
                  <a:solidFill>
                    <a:schemeClr val="accent2"/>
                  </a:solidFill>
                  <a:prstDash val="solid"/>
                </a:ln>
                <a:solidFill>
                  <a:srgbClr val="FFFFFF"/>
                </a:solidFill>
                <a:effectLst>
                  <a:outerShdw dist="38100" dir="2700000" algn="tl" rotWithShape="0">
                    <a:schemeClr val="accent2"/>
                  </a:outerShdw>
                </a:effectLst>
                <a:latin typeface="Gayathri Thin" panose="00000403000000000000" charset="0"/>
                <a:cs typeface="Gayathri Thin" panose="00000403000000000000" charset="0"/>
              </a:rPr>
              <a:t>വ്യാഖ്യാതാവ്</a:t>
            </a:r>
            <a:endParaRPr lang="en-US" sz="4400" b="1" spc="300" dirty="0">
              <a:ln w="6600">
                <a:solidFill>
                  <a:schemeClr val="accent2"/>
                </a:solidFill>
                <a:prstDash val="solid"/>
              </a:ln>
              <a:solidFill>
                <a:srgbClr val="FFFFFF"/>
              </a:solidFill>
              <a:effectLst>
                <a:outerShdw dist="38100" dir="2700000" algn="tl" rotWithShape="0">
                  <a:schemeClr val="accent2"/>
                </a:outerShdw>
              </a:effectLst>
              <a:latin typeface="Gayathri Thin" panose="00000403000000000000" charset="0"/>
              <a:cs typeface="Gayathri Thin" panose="00000403000000000000" charset="0"/>
            </a:endParaRPr>
          </a:p>
        </p:txBody>
      </p:sp>
      <p:sp>
        <p:nvSpPr>
          <p:cNvPr id="5" name="CuadroTexto 4"/>
          <p:cNvSpPr txBox="1"/>
          <p:nvPr/>
        </p:nvSpPr>
        <p:spPr>
          <a:xfrm>
            <a:off x="1429966" y="696231"/>
            <a:ext cx="10544783" cy="645160"/>
          </a:xfrm>
          <a:prstGeom prst="rect">
            <a:avLst/>
          </a:prstGeom>
          <a:noFill/>
        </p:spPr>
        <p:txBody>
          <a:bodyPr wrap="square">
            <a:spAutoFit/>
          </a:bodyPr>
          <a:lstStyle/>
          <a:p>
            <a:pPr algn="ctr"/>
            <a:r>
              <a:rPr lang="es-ES"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a:t>
            </a:r>
            <a:r>
              <a:rPr lang="en-US"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തിരുവെഴുത്തിലെ പ്രവചനം ഒന്നും സ്വയമായ വ്യാഖ്യാനത്താൽ ഉളവാകുന്നതല്ല എന്നു ആദ്യം തന്നേ അറിഞ്ഞു കൊള്ളേണം.</a:t>
            </a:r>
            <a:r>
              <a:rPr lang="es-ES"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(2 </a:t>
            </a:r>
            <a:r>
              <a:rPr lang="en-US" altLang="es-ES" sz="1400"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പത്രോസ് </a:t>
            </a:r>
            <a:r>
              <a:rPr lang="en-US" altLang="es-ES" sz="1400"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 </a:t>
            </a:r>
            <a:r>
              <a:rPr lang="es-ES" sz="1400" b="1" dirty="0">
                <a:solidFill>
                  <a:srgbClr val="FFFF00"/>
                </a:solidFill>
                <a:effectLst>
                  <a:glow rad="127000">
                    <a:srgbClr val="79A046"/>
                  </a:glow>
                  <a:outerShdw blurRad="38100" dist="38100" dir="2700000" algn="tl">
                    <a:srgbClr val="000000">
                      <a:alpha val="43137"/>
                    </a:srgbClr>
                  </a:outerShdw>
                </a:effectLst>
                <a:latin typeface="Gayathri Thin" panose="00000403000000000000" charset="0"/>
                <a:cs typeface="Gayathri Thin" panose="00000403000000000000" charset="0"/>
              </a:rPr>
              <a:t> 1:20 )</a:t>
            </a:r>
          </a:p>
        </p:txBody>
      </p:sp>
      <p:sp>
        <p:nvSpPr>
          <p:cNvPr id="6" name="CuadroTexto 5"/>
          <p:cNvSpPr txBox="1"/>
          <p:nvPr/>
        </p:nvSpPr>
        <p:spPr>
          <a:xfrm>
            <a:off x="4348264" y="1516168"/>
            <a:ext cx="7722943" cy="646331"/>
          </a:xfrm>
          <a:prstGeom prst="rect">
            <a:avLst/>
          </a:prstGeom>
          <a:noFill/>
        </p:spPr>
        <p:txBody>
          <a:bodyPr wrap="square" rtlCol="0">
            <a:spAutoFit/>
          </a:bodyPr>
          <a:lstStyle/>
          <a:p>
            <a:pPr>
              <a:spcBef>
                <a:spcPts val="600"/>
              </a:spcBef>
            </a:pPr>
            <a:r>
              <a:rPr b="1" dirty="0">
                <a:latin typeface="Gayathri Thin" panose="00000403000000000000" charset="0"/>
                <a:cs typeface="Gayathri Thin" panose="00000403000000000000" charset="0"/>
              </a:rPr>
              <a:t>മാർട്ടിൻ ലൂഥർ ആദ്യമായി ബൈബിൾ ലാറ്റിൻ ഭാഷയിൽ വായിച്ചപ്പോൾ അദ്ദേഹത്തിൻറെ ജീവിതം തന്നെ മാറ്റിമറിച്ചു.</a:t>
            </a:r>
          </a:p>
        </p:txBody>
      </p:sp>
      <p:pic>
        <p:nvPicPr>
          <p:cNvPr id="8" name="Imagen 7" descr="Imagen que contiene interior, persona, mujer, tabla&#10;&#10;Descripción generada automáticamen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00" y="4552545"/>
            <a:ext cx="2118114" cy="2118114"/>
          </a:xfrm>
          <a:prstGeom prst="rect">
            <a:avLst/>
          </a:prstGeom>
          <a:ln w="38100" cap="sq">
            <a:solidFill>
              <a:srgbClr val="FFFF00"/>
            </a:solidFill>
            <a:prstDash val="solid"/>
            <a:miter lim="800000"/>
            <a:headEnd/>
            <a:tailEnd/>
          </a:ln>
          <a:effectLst>
            <a:outerShdw blurRad="50800" dist="38100" dir="2700000" algn="tl" rotWithShape="0">
              <a:srgbClr val="000000">
                <a:alpha val="43000"/>
              </a:srgbClr>
            </a:outerShdw>
          </a:effectLst>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36186" y="1436487"/>
            <a:ext cx="4114800" cy="531051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p:cNvSpPr txBox="1"/>
          <p:nvPr/>
        </p:nvSpPr>
        <p:spPr>
          <a:xfrm>
            <a:off x="4332870" y="4556899"/>
            <a:ext cx="5413846" cy="1753235"/>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ഔദ്യോഗിക സഭ പഠിപ്പിക്കുന്ന പാരമ്പര്യങ്ങളും ബൈബിളിൽ അടങ്ങിയിരിക്കുന്ന സത്യങ്ങളും തമ്മിൽ യോജിപ്പില്ല എന്ന് ആ നിമിഷം മുതൽ വ്യക്തമായി. വിശ്വാസത്തിൻറെയും പെരുമാറ്റത്തിൻറെയും ഏക നിയമം ബൈബിളിൽ അടങ്ങിയിരിക്കുന്നു, അത് പരിശുദ്ധാത്മാവിനാൽ നമുക്ക് വെളിപ്പെടുത്തിയിരിക്കുന്നു.</a:t>
            </a:r>
          </a:p>
        </p:txBody>
      </p:sp>
      <p:sp>
        <p:nvSpPr>
          <p:cNvPr id="4" name="CuadroTexto 3"/>
          <p:cNvSpPr txBox="1"/>
          <p:nvPr/>
        </p:nvSpPr>
        <p:spPr>
          <a:xfrm>
            <a:off x="4332871" y="3426823"/>
            <a:ext cx="7722942" cy="1198880"/>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ബൈബിളിൻറെ ഏക അംഗീകൃത വ്യാഖ്യാതാവായ പരിശുദ്ധാത്മാവാണ് അതിൽ അടങ്ങിയിരിക്കുന്ന സത്യങ്ങൾ വെളിപ്പെടുത്തിയത്. അതേ പരിശുദ്ധാത്മാവ് നമുക്കും നൽകപ്പെട്ടിരിക്കുന്നു, അതുവഴി നമുക്കും അത് മനസ്സിലാക്കാൻ കഴിയും! (യോഹന്നാൻ 14:26; 16:13).</a:t>
            </a:r>
          </a:p>
        </p:txBody>
      </p:sp>
      <p:sp>
        <p:nvSpPr>
          <p:cNvPr id="10" name="CuadroTexto 9"/>
          <p:cNvSpPr txBox="1"/>
          <p:nvPr/>
        </p:nvSpPr>
        <p:spPr>
          <a:xfrm>
            <a:off x="4348264" y="2205771"/>
            <a:ext cx="7707549" cy="1198880"/>
          </a:xfrm>
          <a:prstGeom prst="rect">
            <a:avLst/>
          </a:prstGeom>
          <a:noFill/>
        </p:spPr>
        <p:txBody>
          <a:bodyPr wrap="square">
            <a:spAutoFit/>
          </a:bodyPr>
          <a:lstStyle/>
          <a:p>
            <a:pPr>
              <a:spcBef>
                <a:spcPts val="600"/>
              </a:spcBef>
            </a:pPr>
            <a:r>
              <a:rPr b="1" dirty="0">
                <a:latin typeface="Gayathri Thin" panose="00000403000000000000" charset="0"/>
                <a:cs typeface="Gayathri Thin" panose="00000403000000000000" charset="0"/>
              </a:rPr>
              <a:t>അതിൻറെ താളുകൾ മറിച്ചുനോക്കുമ്പോൾ, ഒരു ഉന്നത  ശക്തി തൻ്റെ മനസ്സിനെ പ്രകാശിപ്പിക്കുന്നതായി അയാൾ മനസ്സിലാക്കി. സുവിശേഷം സജീവവും ഫലപ്രദവുമായിത്തീർന്നു. ഇരുണ്ട പാരമ്പര്യങ്ങൾ മാഞ്ഞുപോയി, ക്രിസ്തുവിൻറെ കൃപ ഉയർന്നു. ഏത് ശക്തിയാണ് അവൻറെ മനസ്സിനെ പ്രകാശിപ്പിച്ചത്?</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485470" y="1068785"/>
            <a:ext cx="10915347" cy="4246245"/>
          </a:xfrm>
          <a:prstGeom prst="rect">
            <a:avLst/>
          </a:prstGeom>
          <a:noFill/>
        </p:spPr>
        <p:txBody>
          <a:bodyPr wrap="square">
            <a:spAutoFit/>
          </a:bodyPr>
          <a:lstStyle/>
          <a:p>
            <a:pPr algn="ctr">
              <a:spcBef>
                <a:spcPts val="600"/>
              </a:spcBef>
            </a:pPr>
            <a:r>
              <a:rPr sz="3000" b="1" dirty="0">
                <a:latin typeface="Gayathri Thin" panose="00000403000000000000" charset="0"/>
                <a:cs typeface="Gayathri Thin" panose="00000403000000000000" charset="0"/>
              </a:rPr>
              <a:t>“പരിശുദ്ധാത്മാവിൻറെ നിരന്തരമായ സാന്നിധ്യവും സഹായവും കൂടാതെ വചനപ്രഘോഷണം പ്രയോജനപ്പെടുകയില്ല. ദൈവിക സത്യത്തിൻറെ ഫലപ്രദമായ ഏക അധ്യാപകൻ ഇതാണ്. സത്യത്തെ ആത്മാവ് ഹൃദയത്തോട് ചേർത്താൽ മാത്രമേ അത് മനസ്സാക്ഷിയെ വേഗത്തിലാക്കുകയോ ജീവിതത്തെ രൂപാന്തരപ്പെടുത്തുകയോ ചെയ്യുകയുള്ളു . ഒരാൾക്ക് ദൈവവചനത്തെ  അവതരിപ്പിക്കാൻ കഴിഞ്ഞേക്കും, അതിലെ എല്ലാ കൽപ്പനകളും വാഗ്ദാനങ്ങളും അയാൾക്ക് പരിചിതമായിരിക്കാം; എന്നാൽ പരിശുദ്ധാത്മാവ് സത്യത്തെ സ്ഥാപിക്കുന്നില്ലെങ്കിൽ, ഒരു ആത്മാവും പാറയിൽ വീണു തകരുകയില്ല"</a:t>
            </a:r>
          </a:p>
        </p:txBody>
      </p:sp>
      <p:sp>
        <p:nvSpPr>
          <p:cNvPr id="4" name="CuadroTexto 3"/>
          <p:cNvSpPr txBox="1"/>
          <p:nvPr/>
        </p:nvSpPr>
        <p:spPr>
          <a:xfrm>
            <a:off x="4364570" y="5658850"/>
            <a:ext cx="3157146" cy="338554"/>
          </a:xfrm>
          <a:prstGeom prst="rect">
            <a:avLst/>
          </a:prstGeom>
          <a:noFill/>
        </p:spPr>
        <p:txBody>
          <a:bodyPr wrap="none" rtlCol="0">
            <a:spAutoFit/>
          </a:bodyPr>
          <a:lstStyle/>
          <a:p>
            <a:pPr algn="ctr"/>
            <a:r>
              <a:rPr lang="en-US" sz="1600" b="1" dirty="0"/>
              <a:t>EGW (The Desire of Ages, pg. 671</a:t>
            </a:r>
            <a:r>
              <a:rPr lang="es-ES" sz="16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1043</Words>
  <Application>Microsoft Office PowerPoint</Application>
  <PresentationFormat>Panorámica</PresentationFormat>
  <Paragraphs>86</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Gayathri</vt:lpstr>
      <vt:lpstr>Gayathri Thin</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139</cp:revision>
  <dcterms:created xsi:type="dcterms:W3CDTF">2024-04-13T15:21:00Z</dcterms:created>
  <dcterms:modified xsi:type="dcterms:W3CDTF">2024-04-25T18:04:48Z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F4FC1E5D13724EE79C0556670F39097E_13</vt:lpwstr>
  </property>
  <property fmtid="{D5CDD505-2E9C-101B-9397-08002B2CF9AE}" pid="3" name="KSOProductBuildVer">
    <vt:lpwstr>1033-12.2.0.16731</vt:lpwstr>
  </property>
</Properties>
</file>