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1" r:id="rId4"/>
    <p:sldId id="257" r:id="rId5"/>
    <p:sldId id="258" r:id="rId6"/>
    <p:sldId id="259" r:id="rId7"/>
    <p:sldId id="290" r:id="rId8"/>
    <p:sldId id="261" r:id="rId9"/>
    <p:sldId id="289" r:id="rId10"/>
    <p:sldId id="263" r:id="rId11"/>
    <p:sldId id="264" r:id="rId12"/>
    <p:sldId id="288" r:id="rId13"/>
  </p:sldIdLst>
  <p:sldSz cx="12192000" cy="6858000"/>
  <p:notesSz cx="6858000" cy="9144000"/>
  <p:embeddedFontLst>
    <p:embeddedFont>
      <p:font typeface="Gayathri" panose="020B0604020202020204" charset="0"/>
      <p:regular r:id="rId14"/>
      <p:bold r:id="rId15"/>
    </p:embeddedFont>
  </p:embeddedFontLst>
  <p:defaultTextStyle>
    <a:defPPr>
      <a:defRPr lang="m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0B9"/>
    <a:srgbClr val="D9EFDB"/>
    <a:srgbClr val="E8F5E9"/>
    <a:srgbClr val="63D37D"/>
    <a:srgbClr val="CDEBD1"/>
    <a:srgbClr val="EDE4CC"/>
    <a:srgbClr val="F2DB51"/>
    <a:srgbClr val="29A045"/>
    <a:srgbClr val="A8A400"/>
    <a:srgbClr val="B0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DB225-1005-4F29-8F14-A69C4A73B38B}" type="doc">
      <dgm:prSet loTypeId="urn:microsoft.com/office/officeart/2005/8/layout/hProcess9" loCatId="process" qsTypeId="urn:microsoft.com/office/officeart/2005/8/quickstyle/simple3" qsCatId="simple" csTypeId="urn:microsoft.com/office/officeart/2005/8/colors/colorful2" csCatId="colorful" phldr="1"/>
      <dgm:spPr/>
      <dgm:t>
        <a:bodyPr/>
        <a:lstStyle/>
        <a:p>
          <a:endParaRPr lang="es-ES"/>
        </a:p>
      </dgm:t>
    </dgm:pt>
    <dgm:pt modelId="{59F92ABD-1E06-491A-8A59-7BFFC995D695}">
      <dgm:prSet custT="1"/>
      <dgm:spPr>
        <a:ln w="38100">
          <a:solidFill>
            <a:schemeClr val="accent2">
              <a:lumMod val="50000"/>
            </a:schemeClr>
          </a:solidFill>
        </a:ln>
        <a:scene3d>
          <a:camera prst="orthographicFront"/>
          <a:lightRig rig="flat" dir="t"/>
        </a:scene3d>
        <a:sp3d contourW="25400" prstMaterial="dkEdge">
          <a:bevelT w="8200" h="38100"/>
        </a:sp3d>
      </dgm:spPr>
      <dgm:t>
        <a:bodyPr/>
        <a:lstStyle/>
        <a:p>
          <a:r>
            <a:rPr lang="ml" sz="1800" b="1" dirty="0">
              <a:solidFill>
                <a:schemeClr val="accent2">
                  <a:lumMod val="50000"/>
                </a:schemeClr>
              </a:solidFill>
              <a:latin typeface="Gayathri" panose="00000503000000000000" pitchFamily="2" charset="0"/>
              <a:cs typeface="Gayathri" panose="00000503000000000000" pitchFamily="2" charset="0"/>
            </a:rPr>
            <a:t>കാണുക </a:t>
          </a:r>
          <a:r>
            <a:rPr lang="ml" sz="1800" b="1" dirty="0">
              <a:latin typeface="Gayathri" panose="00000503000000000000" pitchFamily="2" charset="0"/>
              <a:cs typeface="Gayathri" panose="00000503000000000000" pitchFamily="2" charset="0"/>
            </a:rPr>
            <a:t>: ദൈവം കഷ്ടപ്പാടുകളിൽ നിസ്സംഗനല്ല. അവൻ എല്ലാം കാണുന്നു. പ്രത്യേകിച്ച് തന്റെ ജനത്തിനെതിരെ നടക്കുന്ന വേദനയും അനീതിയും അവൻ കാണുന്നു (2 രാജാക്കന്മാർ 9:26).</a:t>
          </a:r>
          <a:endParaRPr lang="es-ES" sz="1800" dirty="0">
            <a:latin typeface="Gayathri" panose="00000503000000000000" pitchFamily="2" charset="0"/>
            <a:cs typeface="Gayathri" panose="00000503000000000000" pitchFamily="2" charset="0"/>
          </a:endParaRPr>
        </a:p>
      </dgm:t>
    </dgm:pt>
    <dgm:pt modelId="{01278C7D-57E8-4666-BEA9-08329EBD78DA}" type="parTrans" cxnId="{C2CF78F7-6CEA-49F7-84BF-2C9526F46690}">
      <dgm:prSet/>
      <dgm:spPr/>
      <dgm:t>
        <a:bodyPr/>
        <a:lstStyle/>
        <a:p>
          <a:endParaRPr lang="es-ES" sz="2000"/>
        </a:p>
      </dgm:t>
    </dgm:pt>
    <dgm:pt modelId="{93304584-F568-46C9-A44D-E1A09BCCE358}" type="sibTrans" cxnId="{C2CF78F7-6CEA-49F7-84BF-2C9526F46690}">
      <dgm:prSet/>
      <dgm:spPr/>
      <dgm:t>
        <a:bodyPr/>
        <a:lstStyle/>
        <a:p>
          <a:endParaRPr lang="es-ES" sz="2000"/>
        </a:p>
      </dgm:t>
    </dgm:pt>
    <dgm:pt modelId="{65B9A114-D38F-42B8-B891-B31CEE910472}">
      <dgm:prSet custT="1"/>
      <dgm:spPr>
        <a:ln w="38100">
          <a:solidFill>
            <a:schemeClr val="accent4">
              <a:lumMod val="50000"/>
            </a:schemeClr>
          </a:solidFill>
        </a:ln>
        <a:scene3d>
          <a:camera prst="orthographicFront"/>
          <a:lightRig rig="flat" dir="t"/>
        </a:scene3d>
        <a:sp3d contourW="25400" prstMaterial="dkEdge">
          <a:bevelT w="8200" h="38100"/>
        </a:sp3d>
      </dgm:spPr>
      <dgm:t>
        <a:bodyPr/>
        <a:lstStyle/>
        <a:p>
          <a:r>
            <a:rPr lang="ml" sz="1800" b="1" dirty="0">
              <a:solidFill>
                <a:schemeClr val="accent4">
                  <a:lumMod val="50000"/>
                </a:schemeClr>
              </a:solidFill>
              <a:latin typeface="Gayathri" panose="00000503000000000000" pitchFamily="2" charset="0"/>
              <a:cs typeface="Gayathri" panose="00000503000000000000" pitchFamily="2" charset="0"/>
            </a:rPr>
            <a:t>ഇറങ്ങുക </a:t>
          </a:r>
          <a:r>
            <a:rPr lang="ml" sz="1800" b="1" dirty="0">
              <a:latin typeface="Gayathri" panose="00000503000000000000" pitchFamily="2" charset="0"/>
              <a:cs typeface="Gayathri" panose="00000503000000000000" pitchFamily="2" charset="0"/>
            </a:rPr>
            <a:t>: ദൈവം നിശ്ചലനായി നിൽക്കുന്നില്ല. അവൻ നമ്മുടെ ഇടയിൽ നടക്കാൻ ഇറങ്ങിവരുന്നു. അവൻ മനുഷ്യരുടെ ഇടയിൽ വസിക്കുന്നു </a:t>
          </a:r>
          <a:br>
            <a:rPr lang="es-ES" sz="1800" b="1" dirty="0">
              <a:latin typeface="Gayathri" panose="00000503000000000000" pitchFamily="2" charset="0"/>
              <a:cs typeface="Gayathri" panose="00000503000000000000" pitchFamily="2" charset="0"/>
            </a:rPr>
          </a:br>
          <a:r>
            <a:rPr lang="ml" sz="1800" b="1" dirty="0">
              <a:latin typeface="Gayathri" panose="00000503000000000000" pitchFamily="2" charset="0"/>
              <a:cs typeface="Gayathri" panose="00000503000000000000" pitchFamily="2" charset="0"/>
            </a:rPr>
            <a:t>(പുറ. 29:45; യോഹ. 14:16-17)</a:t>
          </a:r>
          <a:endParaRPr lang="es-ES" sz="1800" dirty="0">
            <a:latin typeface="Gayathri" panose="00000503000000000000" pitchFamily="2" charset="0"/>
            <a:cs typeface="Gayathri" panose="00000503000000000000" pitchFamily="2" charset="0"/>
          </a:endParaRPr>
        </a:p>
      </dgm:t>
    </dgm:pt>
    <dgm:pt modelId="{A5855C3B-F51B-48A1-9EC3-D8531464CB44}" type="parTrans" cxnId="{75E84018-6BD2-4D44-AEE8-70CC63B6B989}">
      <dgm:prSet/>
      <dgm:spPr/>
      <dgm:t>
        <a:bodyPr/>
        <a:lstStyle/>
        <a:p>
          <a:endParaRPr lang="es-ES" sz="2000"/>
        </a:p>
      </dgm:t>
    </dgm:pt>
    <dgm:pt modelId="{3CBAD9DE-1594-4FF3-B88F-1BEA16484D0B}" type="sibTrans" cxnId="{75E84018-6BD2-4D44-AEE8-70CC63B6B989}">
      <dgm:prSet/>
      <dgm:spPr/>
      <dgm:t>
        <a:bodyPr/>
        <a:lstStyle/>
        <a:p>
          <a:endParaRPr lang="es-ES" sz="2000"/>
        </a:p>
      </dgm:t>
    </dgm:pt>
    <dgm:pt modelId="{F2B6D1BB-F7F7-4623-A08F-E5685867016A}">
      <dgm:prSet custT="1"/>
      <dgm:spPr>
        <a:ln w="38100">
          <a:solidFill>
            <a:schemeClr val="accent3">
              <a:lumMod val="75000"/>
            </a:schemeClr>
          </a:solidFill>
        </a:ln>
        <a:scene3d>
          <a:camera prst="orthographicFront"/>
          <a:lightRig rig="flat" dir="t"/>
        </a:scene3d>
        <a:sp3d contourW="25400" prstMaterial="dkEdge">
          <a:bevelT w="8200" h="38100"/>
        </a:sp3d>
      </dgm:spPr>
      <dgm:t>
        <a:bodyPr/>
        <a:lstStyle/>
        <a:p>
          <a:r>
            <a:rPr lang="ml-IN" sz="1800" b="1" dirty="0">
              <a:solidFill>
                <a:schemeClr val="accent3">
                  <a:lumMod val="50000"/>
                </a:schemeClr>
              </a:solidFill>
              <a:latin typeface="Gayathri" panose="00000503000000000000" pitchFamily="2" charset="0"/>
              <a:cs typeface="Gayathri" panose="00000503000000000000" pitchFamily="2" charset="0"/>
            </a:rPr>
            <a:t>പുറത്തെടുക്കുക</a:t>
          </a:r>
          <a:r>
            <a:rPr lang="ml" sz="1800" b="1" dirty="0">
              <a:solidFill>
                <a:schemeClr val="accent3">
                  <a:lumMod val="50000"/>
                </a:schemeClr>
              </a:solidFill>
              <a:latin typeface="Gayathri" panose="00000503000000000000" pitchFamily="2" charset="0"/>
              <a:cs typeface="Gayathri" panose="00000503000000000000" pitchFamily="2" charset="0"/>
            </a:rPr>
            <a:t> </a:t>
          </a:r>
          <a:r>
            <a:rPr lang="ml" sz="1800" b="1" dirty="0">
              <a:latin typeface="Gayathri" panose="00000503000000000000" pitchFamily="2" charset="0"/>
              <a:cs typeface="Gayathri" panose="00000503000000000000" pitchFamily="2" charset="0"/>
            </a:rPr>
            <a:t>: ദൈവം തന്റെ സമയത്ത്, നമ്മെ കഷ്ടപ്പാടുകളിൽ നിന്ന് മോചിപ്പിക്കാനും തന്റെ വാഗ്ദാനങ്ങൾ നിറവേറ്റാനും പ്രവർത്തിക്കുന്നു (യിരെ. 29:11)</a:t>
          </a:r>
          <a:endParaRPr lang="es-ES" sz="1800" dirty="0">
            <a:latin typeface="Gayathri" panose="00000503000000000000" pitchFamily="2" charset="0"/>
            <a:cs typeface="Gayathri" panose="00000503000000000000" pitchFamily="2" charset="0"/>
          </a:endParaRPr>
        </a:p>
      </dgm:t>
    </dgm:pt>
    <dgm:pt modelId="{3F4AFA4B-382E-449B-93F5-C94D50698218}" type="parTrans" cxnId="{8FE6CD90-7B24-4EAF-B932-770EE0E4D197}">
      <dgm:prSet/>
      <dgm:spPr/>
      <dgm:t>
        <a:bodyPr/>
        <a:lstStyle/>
        <a:p>
          <a:endParaRPr lang="es-ES" sz="2000"/>
        </a:p>
      </dgm:t>
    </dgm:pt>
    <dgm:pt modelId="{210EAB51-A7B3-40BA-9BA7-3BDDF6AFC4DB}" type="sibTrans" cxnId="{8FE6CD90-7B24-4EAF-B932-770EE0E4D197}">
      <dgm:prSet/>
      <dgm:spPr/>
      <dgm:t>
        <a:bodyPr/>
        <a:lstStyle/>
        <a:p>
          <a:endParaRPr lang="es-ES" sz="2000"/>
        </a:p>
      </dgm:t>
    </dgm:pt>
    <dgm:pt modelId="{7D7C4CE1-5C7D-4237-94BE-437E5EE34D8E}" type="pres">
      <dgm:prSet presAssocID="{677DB225-1005-4F29-8F14-A69C4A73B38B}" presName="CompostProcess" presStyleCnt="0">
        <dgm:presLayoutVars>
          <dgm:dir/>
          <dgm:resizeHandles val="exact"/>
        </dgm:presLayoutVars>
      </dgm:prSet>
      <dgm:spPr/>
    </dgm:pt>
    <dgm:pt modelId="{B5574814-E0CD-4457-A488-DF16CA565BEA}" type="pres">
      <dgm:prSet presAssocID="{677DB225-1005-4F29-8F14-A69C4A73B38B}" presName="arrow" presStyleLbl="bgShp" presStyleIdx="0" presStyleCnt="1" custScaleX="116674"/>
      <dgm:spPr>
        <a:prstGeom prst="quadArrowCallout">
          <a:avLst/>
        </a:prstGeom>
        <a:scene3d>
          <a:camera prst="orthographicFront"/>
          <a:lightRig rig="threePt" dir="t"/>
        </a:scene3d>
        <a:sp3d>
          <a:bevelT/>
        </a:sp3d>
      </dgm:spPr>
    </dgm:pt>
    <dgm:pt modelId="{F045FBC6-9898-47E0-BA3A-4ED1270339F1}" type="pres">
      <dgm:prSet presAssocID="{677DB225-1005-4F29-8F14-A69C4A73B38B}" presName="linearProcess" presStyleCnt="0"/>
      <dgm:spPr/>
    </dgm:pt>
    <dgm:pt modelId="{94D1E227-41BF-433C-96AC-C9EF8410215C}" type="pres">
      <dgm:prSet presAssocID="{59F92ABD-1E06-491A-8A59-7BFFC995D695}" presName="textNode" presStyleLbl="node1" presStyleIdx="0" presStyleCnt="3" custScaleY="184192" custLinFactNeighborX="76779">
        <dgm:presLayoutVars>
          <dgm:bulletEnabled val="1"/>
        </dgm:presLayoutVars>
      </dgm:prSet>
      <dgm:spPr/>
    </dgm:pt>
    <dgm:pt modelId="{180C53CF-35E6-44B7-B3BB-D05153041CBC}" type="pres">
      <dgm:prSet presAssocID="{93304584-F568-46C9-A44D-E1A09BCCE358}" presName="sibTrans" presStyleCnt="0"/>
      <dgm:spPr/>
    </dgm:pt>
    <dgm:pt modelId="{AC825C12-AF42-4BA1-AA13-23C63E1A3627}" type="pres">
      <dgm:prSet presAssocID="{65B9A114-D38F-42B8-B891-B31CEE910472}" presName="textNode" presStyleLbl="node1" presStyleIdx="1" presStyleCnt="3" custScaleY="184192" custLinFactNeighborX="-2032">
        <dgm:presLayoutVars>
          <dgm:bulletEnabled val="1"/>
        </dgm:presLayoutVars>
      </dgm:prSet>
      <dgm:spPr/>
    </dgm:pt>
    <dgm:pt modelId="{FF9FF2A5-D338-41B7-BC20-8410AB5F3728}" type="pres">
      <dgm:prSet presAssocID="{3CBAD9DE-1594-4FF3-B88F-1BEA16484D0B}" presName="sibTrans" presStyleCnt="0"/>
      <dgm:spPr/>
    </dgm:pt>
    <dgm:pt modelId="{A6E77D58-24DC-441B-B8F3-E72D2F642819}" type="pres">
      <dgm:prSet presAssocID="{F2B6D1BB-F7F7-4623-A08F-E5685867016A}" presName="textNode" presStyleLbl="node1" presStyleIdx="2" presStyleCnt="3" custScaleY="184192" custLinFactNeighborX="-81454">
        <dgm:presLayoutVars>
          <dgm:bulletEnabled val="1"/>
        </dgm:presLayoutVars>
      </dgm:prSet>
      <dgm:spPr/>
    </dgm:pt>
  </dgm:ptLst>
  <dgm:cxnLst>
    <dgm:cxn modelId="{75E84018-6BD2-4D44-AEE8-70CC63B6B989}" srcId="{677DB225-1005-4F29-8F14-A69C4A73B38B}" destId="{65B9A114-D38F-42B8-B891-B31CEE910472}" srcOrd="1" destOrd="0" parTransId="{A5855C3B-F51B-48A1-9EC3-D8531464CB44}" sibTransId="{3CBAD9DE-1594-4FF3-B88F-1BEA16484D0B}"/>
    <dgm:cxn modelId="{8B869031-5BCF-4A10-97E9-4BAC875EB198}" type="presOf" srcId="{F2B6D1BB-F7F7-4623-A08F-E5685867016A}" destId="{A6E77D58-24DC-441B-B8F3-E72D2F642819}" srcOrd="0" destOrd="0" presId="urn:microsoft.com/office/officeart/2005/8/layout/hProcess9"/>
    <dgm:cxn modelId="{1BDD4260-139F-49FB-AA7F-A78480C9F2B8}" type="presOf" srcId="{59F92ABD-1E06-491A-8A59-7BFFC995D695}" destId="{94D1E227-41BF-433C-96AC-C9EF8410215C}" srcOrd="0" destOrd="0" presId="urn:microsoft.com/office/officeart/2005/8/layout/hProcess9"/>
    <dgm:cxn modelId="{8FE6CD90-7B24-4EAF-B932-770EE0E4D197}" srcId="{677DB225-1005-4F29-8F14-A69C4A73B38B}" destId="{F2B6D1BB-F7F7-4623-A08F-E5685867016A}" srcOrd="2" destOrd="0" parTransId="{3F4AFA4B-382E-449B-93F5-C94D50698218}" sibTransId="{210EAB51-A7B3-40BA-9BA7-3BDDF6AFC4DB}"/>
    <dgm:cxn modelId="{13A87EA3-131A-4FF0-951E-D032F986B7FE}" type="presOf" srcId="{677DB225-1005-4F29-8F14-A69C4A73B38B}" destId="{7D7C4CE1-5C7D-4237-94BE-437E5EE34D8E}" srcOrd="0" destOrd="0" presId="urn:microsoft.com/office/officeart/2005/8/layout/hProcess9"/>
    <dgm:cxn modelId="{8A5292E0-B557-4CB8-95CF-C490314F0CD9}" type="presOf" srcId="{65B9A114-D38F-42B8-B891-B31CEE910472}" destId="{AC825C12-AF42-4BA1-AA13-23C63E1A3627}" srcOrd="0" destOrd="0" presId="urn:microsoft.com/office/officeart/2005/8/layout/hProcess9"/>
    <dgm:cxn modelId="{C2CF78F7-6CEA-49F7-84BF-2C9526F46690}" srcId="{677DB225-1005-4F29-8F14-A69C4A73B38B}" destId="{59F92ABD-1E06-491A-8A59-7BFFC995D695}" srcOrd="0" destOrd="0" parTransId="{01278C7D-57E8-4666-BEA9-08329EBD78DA}" sibTransId="{93304584-F568-46C9-A44D-E1A09BCCE358}"/>
    <dgm:cxn modelId="{4DC6E260-A237-493D-A7C3-49B0C3AEFD40}" type="presParOf" srcId="{7D7C4CE1-5C7D-4237-94BE-437E5EE34D8E}" destId="{B5574814-E0CD-4457-A488-DF16CA565BEA}" srcOrd="0" destOrd="0" presId="urn:microsoft.com/office/officeart/2005/8/layout/hProcess9"/>
    <dgm:cxn modelId="{4A32E4BE-7D84-46CB-ACDF-3AFF9B862DCB}" type="presParOf" srcId="{7D7C4CE1-5C7D-4237-94BE-437E5EE34D8E}" destId="{F045FBC6-9898-47E0-BA3A-4ED1270339F1}" srcOrd="1" destOrd="0" presId="urn:microsoft.com/office/officeart/2005/8/layout/hProcess9"/>
    <dgm:cxn modelId="{2D485DD8-D3E4-491E-B811-2687D45C5B21}" type="presParOf" srcId="{F045FBC6-9898-47E0-BA3A-4ED1270339F1}" destId="{94D1E227-41BF-433C-96AC-C9EF8410215C}" srcOrd="0" destOrd="0" presId="urn:microsoft.com/office/officeart/2005/8/layout/hProcess9"/>
    <dgm:cxn modelId="{C762EDB8-AE29-4E7C-931D-1289996EDD7D}" type="presParOf" srcId="{F045FBC6-9898-47E0-BA3A-4ED1270339F1}" destId="{180C53CF-35E6-44B7-B3BB-D05153041CBC}" srcOrd="1" destOrd="0" presId="urn:microsoft.com/office/officeart/2005/8/layout/hProcess9"/>
    <dgm:cxn modelId="{AC5062B3-9C9E-447E-845A-EEEF2905BECD}" type="presParOf" srcId="{F045FBC6-9898-47E0-BA3A-4ED1270339F1}" destId="{AC825C12-AF42-4BA1-AA13-23C63E1A3627}" srcOrd="2" destOrd="0" presId="urn:microsoft.com/office/officeart/2005/8/layout/hProcess9"/>
    <dgm:cxn modelId="{2E2AA17A-A605-45DE-AF99-6D1B77B7989E}" type="presParOf" srcId="{F045FBC6-9898-47E0-BA3A-4ED1270339F1}" destId="{FF9FF2A5-D338-41B7-BC20-8410AB5F3728}" srcOrd="3" destOrd="0" presId="urn:microsoft.com/office/officeart/2005/8/layout/hProcess9"/>
    <dgm:cxn modelId="{F37D3084-0688-4B8E-BA5E-A0390763D288}" type="presParOf" srcId="{F045FBC6-9898-47E0-BA3A-4ED1270339F1}" destId="{A6E77D58-24DC-441B-B8F3-E72D2F64281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74814-E0CD-4457-A488-DF16CA565BEA}">
      <dsp:nvSpPr>
        <dsp:cNvPr id="0" name=""/>
        <dsp:cNvSpPr/>
      </dsp:nvSpPr>
      <dsp:spPr>
        <a:xfrm>
          <a:off x="49096" y="0"/>
          <a:ext cx="11773867" cy="2554544"/>
        </a:xfrm>
        <a:prstGeom prst="quadArrowCallout">
          <a:avLst/>
        </a:prstGeom>
        <a:solidFill>
          <a:schemeClr val="accent2">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94D1E227-41BF-433C-96AC-C9EF8410215C}">
      <dsp:nvSpPr>
        <dsp:cNvPr id="0" name=""/>
        <dsp:cNvSpPr/>
      </dsp:nvSpPr>
      <dsp:spPr>
        <a:xfrm>
          <a:off x="608767" y="336218"/>
          <a:ext cx="3481242" cy="188210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38100">
          <a:solidFill>
            <a:schemeClr val="accent2">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l" sz="1800" b="1" kern="1200" dirty="0">
              <a:solidFill>
                <a:schemeClr val="accent2">
                  <a:lumMod val="50000"/>
                </a:schemeClr>
              </a:solidFill>
              <a:latin typeface="Gayathri" panose="00000503000000000000" pitchFamily="2" charset="0"/>
              <a:cs typeface="Gayathri" panose="00000503000000000000" pitchFamily="2" charset="0"/>
            </a:rPr>
            <a:t>കാണുക </a:t>
          </a:r>
          <a:r>
            <a:rPr lang="ml" sz="1800" b="1" kern="1200" dirty="0">
              <a:latin typeface="Gayathri" panose="00000503000000000000" pitchFamily="2" charset="0"/>
              <a:cs typeface="Gayathri" panose="00000503000000000000" pitchFamily="2" charset="0"/>
            </a:rPr>
            <a:t>: ദൈവം കഷ്ടപ്പാടുകളിൽ നിസ്സംഗനല്ല. അവൻ എല്ലാം കാണുന്നു. പ്രത്യേകിച്ച് തന്റെ ജനത്തിനെതിരെ നടക്കുന്ന വേദനയും അനീതിയും അവൻ കാണുന്നു (2 രാജാക്കന്മാർ 9:26).</a:t>
          </a:r>
          <a:endParaRPr lang="es-ES" sz="1800" kern="1200" dirty="0">
            <a:latin typeface="Gayathri" panose="00000503000000000000" pitchFamily="2" charset="0"/>
            <a:cs typeface="Gayathri" panose="00000503000000000000" pitchFamily="2" charset="0"/>
          </a:endParaRPr>
        </a:p>
      </dsp:txBody>
      <dsp:txXfrm>
        <a:off x="700644" y="428095"/>
        <a:ext cx="3297488" cy="1698353"/>
      </dsp:txXfrm>
    </dsp:sp>
    <dsp:sp modelId="{AC825C12-AF42-4BA1-AA13-23C63E1A3627}">
      <dsp:nvSpPr>
        <dsp:cNvPr id="0" name=""/>
        <dsp:cNvSpPr/>
      </dsp:nvSpPr>
      <dsp:spPr>
        <a:xfrm>
          <a:off x="4186186" y="336218"/>
          <a:ext cx="3481242" cy="1882107"/>
        </a:xfrm>
        <a:prstGeom prst="roundRect">
          <a:avLst/>
        </a:prstGeom>
        <a:gradFill rotWithShape="0">
          <a:gsLst>
            <a:gs pos="0">
              <a:schemeClr val="accent2">
                <a:hueOff val="7962347"/>
                <a:satOff val="-8219"/>
                <a:lumOff val="-7451"/>
                <a:alphaOff val="0"/>
                <a:lumMod val="110000"/>
                <a:satMod val="105000"/>
                <a:tint val="67000"/>
              </a:schemeClr>
            </a:gs>
            <a:gs pos="50000">
              <a:schemeClr val="accent2">
                <a:hueOff val="7962347"/>
                <a:satOff val="-8219"/>
                <a:lumOff val="-7451"/>
                <a:alphaOff val="0"/>
                <a:lumMod val="105000"/>
                <a:satMod val="103000"/>
                <a:tint val="73000"/>
              </a:schemeClr>
            </a:gs>
            <a:gs pos="100000">
              <a:schemeClr val="accent2">
                <a:hueOff val="7962347"/>
                <a:satOff val="-8219"/>
                <a:lumOff val="-7451"/>
                <a:alphaOff val="0"/>
                <a:lumMod val="105000"/>
                <a:satMod val="109000"/>
                <a:tint val="81000"/>
              </a:schemeClr>
            </a:gs>
          </a:gsLst>
          <a:lin ang="5400000" scaled="0"/>
        </a:gradFill>
        <a:ln w="38100">
          <a:solidFill>
            <a:schemeClr val="accent4">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l" sz="1800" b="1" kern="1200" dirty="0">
              <a:solidFill>
                <a:schemeClr val="accent4">
                  <a:lumMod val="50000"/>
                </a:schemeClr>
              </a:solidFill>
              <a:latin typeface="Gayathri" panose="00000503000000000000" pitchFamily="2" charset="0"/>
              <a:cs typeface="Gayathri" panose="00000503000000000000" pitchFamily="2" charset="0"/>
            </a:rPr>
            <a:t>ഇറങ്ങുക </a:t>
          </a:r>
          <a:r>
            <a:rPr lang="ml" sz="1800" b="1" kern="1200" dirty="0">
              <a:latin typeface="Gayathri" panose="00000503000000000000" pitchFamily="2" charset="0"/>
              <a:cs typeface="Gayathri" panose="00000503000000000000" pitchFamily="2" charset="0"/>
            </a:rPr>
            <a:t>: ദൈവം നിശ്ചലനായി നിൽക്കുന്നില്ല. അവൻ നമ്മുടെ ഇടയിൽ നടക്കാൻ ഇറങ്ങിവരുന്നു. അവൻ മനുഷ്യരുടെ ഇടയിൽ വസിക്കുന്നു </a:t>
          </a:r>
          <a:br>
            <a:rPr lang="es-ES" sz="1800" b="1" kern="1200" dirty="0">
              <a:latin typeface="Gayathri" panose="00000503000000000000" pitchFamily="2" charset="0"/>
              <a:cs typeface="Gayathri" panose="00000503000000000000" pitchFamily="2" charset="0"/>
            </a:rPr>
          </a:br>
          <a:r>
            <a:rPr lang="ml" sz="1800" b="1" kern="1200" dirty="0">
              <a:latin typeface="Gayathri" panose="00000503000000000000" pitchFamily="2" charset="0"/>
              <a:cs typeface="Gayathri" panose="00000503000000000000" pitchFamily="2" charset="0"/>
            </a:rPr>
            <a:t>(പുറ. 29:45; യോഹ. 14:16-17)</a:t>
          </a:r>
          <a:endParaRPr lang="es-ES" sz="1800" kern="1200" dirty="0">
            <a:latin typeface="Gayathri" panose="00000503000000000000" pitchFamily="2" charset="0"/>
            <a:cs typeface="Gayathri" panose="00000503000000000000" pitchFamily="2" charset="0"/>
          </a:endParaRPr>
        </a:p>
      </dsp:txBody>
      <dsp:txXfrm>
        <a:off x="4278063" y="428095"/>
        <a:ext cx="3297488" cy="1698353"/>
      </dsp:txXfrm>
    </dsp:sp>
    <dsp:sp modelId="{A6E77D58-24DC-441B-B8F3-E72D2F642819}">
      <dsp:nvSpPr>
        <dsp:cNvPr id="0" name=""/>
        <dsp:cNvSpPr/>
      </dsp:nvSpPr>
      <dsp:spPr>
        <a:xfrm>
          <a:off x="7760831" y="336218"/>
          <a:ext cx="3481242" cy="1882107"/>
        </a:xfrm>
        <a:prstGeom prst="roundRect">
          <a:avLst/>
        </a:prstGeom>
        <a:gradFill rotWithShape="0">
          <a:gsLst>
            <a:gs pos="0">
              <a:schemeClr val="accent2">
                <a:hueOff val="15924694"/>
                <a:satOff val="-16438"/>
                <a:lumOff val="-14903"/>
                <a:alphaOff val="0"/>
                <a:lumMod val="110000"/>
                <a:satMod val="105000"/>
                <a:tint val="67000"/>
              </a:schemeClr>
            </a:gs>
            <a:gs pos="50000">
              <a:schemeClr val="accent2">
                <a:hueOff val="15924694"/>
                <a:satOff val="-16438"/>
                <a:lumOff val="-14903"/>
                <a:alphaOff val="0"/>
                <a:lumMod val="105000"/>
                <a:satMod val="103000"/>
                <a:tint val="73000"/>
              </a:schemeClr>
            </a:gs>
            <a:gs pos="100000">
              <a:schemeClr val="accent2">
                <a:hueOff val="15924694"/>
                <a:satOff val="-16438"/>
                <a:lumOff val="-14903"/>
                <a:alphaOff val="0"/>
                <a:lumMod val="105000"/>
                <a:satMod val="109000"/>
                <a:tint val="81000"/>
              </a:schemeClr>
            </a:gs>
          </a:gsLst>
          <a:lin ang="5400000" scaled="0"/>
        </a:gradFill>
        <a:ln w="38100">
          <a:solidFill>
            <a:schemeClr val="accent3">
              <a:lumMod val="75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l-IN" sz="1800" b="1" kern="1200" dirty="0">
              <a:solidFill>
                <a:schemeClr val="accent3">
                  <a:lumMod val="50000"/>
                </a:schemeClr>
              </a:solidFill>
              <a:latin typeface="Gayathri" panose="00000503000000000000" pitchFamily="2" charset="0"/>
              <a:cs typeface="Gayathri" panose="00000503000000000000" pitchFamily="2" charset="0"/>
            </a:rPr>
            <a:t>പുറത്തെടുക്കുക</a:t>
          </a:r>
          <a:r>
            <a:rPr lang="ml" sz="1800" b="1" kern="1200" dirty="0">
              <a:solidFill>
                <a:schemeClr val="accent3">
                  <a:lumMod val="50000"/>
                </a:schemeClr>
              </a:solidFill>
              <a:latin typeface="Gayathri" panose="00000503000000000000" pitchFamily="2" charset="0"/>
              <a:cs typeface="Gayathri" panose="00000503000000000000" pitchFamily="2" charset="0"/>
            </a:rPr>
            <a:t> </a:t>
          </a:r>
          <a:r>
            <a:rPr lang="ml" sz="1800" b="1" kern="1200" dirty="0">
              <a:latin typeface="Gayathri" panose="00000503000000000000" pitchFamily="2" charset="0"/>
              <a:cs typeface="Gayathri" panose="00000503000000000000" pitchFamily="2" charset="0"/>
            </a:rPr>
            <a:t>: ദൈവം തന്റെ സമയത്ത്, നമ്മെ കഷ്ടപ്പാടുകളിൽ നിന്ന് മോചിപ്പിക്കാനും തന്റെ വാഗ്ദാനങ്ങൾ നിറവേറ്റാനും പ്രവർത്തിക്കുന്നു (യിരെ. 29:11)</a:t>
          </a:r>
          <a:endParaRPr lang="es-ES" sz="1800" kern="1200" dirty="0">
            <a:latin typeface="Gayathri" panose="00000503000000000000" pitchFamily="2" charset="0"/>
            <a:cs typeface="Gayathri" panose="00000503000000000000" pitchFamily="2" charset="0"/>
          </a:endParaRPr>
        </a:p>
      </dsp:txBody>
      <dsp:txXfrm>
        <a:off x="7852708" y="428095"/>
        <a:ext cx="3297488" cy="16983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5749A-AEDD-9D2F-AC84-3911FDD5A0A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D2F1D06-3694-75B5-DBC5-D59FE5C63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71FD40-FCEA-3B56-7810-BBEB4706E605}"/>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5" name="Marcador de pie de página 4">
            <a:extLst>
              <a:ext uri="{FF2B5EF4-FFF2-40B4-BE49-F238E27FC236}">
                <a16:creationId xmlns:a16="http://schemas.microsoft.com/office/drawing/2014/main" id="{44DCBDBE-B479-6C33-0093-64D6C13059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D914D-B48C-2DD3-5724-3680F2EA9D21}"/>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46428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9D63F-ED42-1B69-BF1E-A631BB6137C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6DE282-E367-F77D-22FD-6A13B573014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B13EA1F-59F0-4FE9-1ACD-9DE1F1BADFB9}"/>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5" name="Marcador de pie de página 4">
            <a:extLst>
              <a:ext uri="{FF2B5EF4-FFF2-40B4-BE49-F238E27FC236}">
                <a16:creationId xmlns:a16="http://schemas.microsoft.com/office/drawing/2014/main" id="{7D933A0C-AF51-0DE5-02FD-9DCDB73095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846491-8199-29BA-D36C-CAEFC36C271B}"/>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302384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18A53C-FF75-9D99-EF9D-3D65D6E6320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BB3D25-312D-308B-C801-E30DE56F1F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E8A34B-DF3C-E03A-1C87-5585C9E66A94}"/>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5" name="Marcador de pie de página 4">
            <a:extLst>
              <a:ext uri="{FF2B5EF4-FFF2-40B4-BE49-F238E27FC236}">
                <a16:creationId xmlns:a16="http://schemas.microsoft.com/office/drawing/2014/main" id="{F0E39552-FD3C-7986-2692-A12DA09486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7B41D93-074A-6141-CF55-A07418061B8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86448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604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1697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9153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6747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916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4255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219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7505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2F492-8DAB-A879-7CAD-FDDD6018D1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014EB8-23EC-B1F9-B5ED-9A15AA215E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F9E676-4F7D-306A-93E6-E8996F4C9CD2}"/>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5" name="Marcador de pie de página 4">
            <a:extLst>
              <a:ext uri="{FF2B5EF4-FFF2-40B4-BE49-F238E27FC236}">
                <a16:creationId xmlns:a16="http://schemas.microsoft.com/office/drawing/2014/main" id="{133BB6AA-10EB-EF6F-092C-50DE2B1C9B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A7D9874-8E10-DEA7-B2B1-299EDECFBD18}"/>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35794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27618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461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3498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140EE-ADA3-9B7B-0810-9DE2D708B5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94A920-B546-59D6-3F62-FCA55F7009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029D53B-669B-70E0-364B-E94F81ED9864}"/>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5" name="Marcador de pie de página 4">
            <a:extLst>
              <a:ext uri="{FF2B5EF4-FFF2-40B4-BE49-F238E27FC236}">
                <a16:creationId xmlns:a16="http://schemas.microsoft.com/office/drawing/2014/main" id="{83A4751C-FE4D-0226-9FCF-5A91353D21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844479-18E5-73AB-1303-17AD823D43C5}"/>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73238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2D2A45-EE5E-1404-5921-5E100F689C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C50483-BC1A-1947-A176-DE04F48D21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39CECE-323A-44EF-12F7-6C479C6AB4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80A4515-185E-1140-EF81-E26BA181B443}"/>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6" name="Marcador de pie de página 5">
            <a:extLst>
              <a:ext uri="{FF2B5EF4-FFF2-40B4-BE49-F238E27FC236}">
                <a16:creationId xmlns:a16="http://schemas.microsoft.com/office/drawing/2014/main" id="{E717C071-E578-BB37-304D-B7B47B53E86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3BFB21F-2E63-0DEF-BAE4-5F31EA2DC752}"/>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5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98AC88-048A-F8B7-4CE0-0FE608B2336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9B13B6-D6A8-36F6-B726-23C497936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1ADBFD-4213-297D-C67A-96B63AE9B4B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FED2D4-7BD8-5E4A-8672-60D3A9EA0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8A3627-A390-89AD-ED94-7F51DA981B9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396C642-FE11-608B-87C7-40F545B61244}"/>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8" name="Marcador de pie de página 7">
            <a:extLst>
              <a:ext uri="{FF2B5EF4-FFF2-40B4-BE49-F238E27FC236}">
                <a16:creationId xmlns:a16="http://schemas.microsoft.com/office/drawing/2014/main" id="{90F071A5-4789-3B5A-A7CD-AE32AA301AC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B1EDC0-247B-850B-9E6C-2D34005025B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6312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745243-B6D0-80F5-9DF7-65D19E8CBBA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A1DE0B-EF4B-7B6B-16A1-AD18E9A8F664}"/>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4" name="Marcador de pie de página 3">
            <a:extLst>
              <a:ext uri="{FF2B5EF4-FFF2-40B4-BE49-F238E27FC236}">
                <a16:creationId xmlns:a16="http://schemas.microsoft.com/office/drawing/2014/main" id="{82CA4020-A969-1F51-3106-29846C4DB33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FD5976F-979D-68F9-CDDC-1029869844D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88744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CCA352C-9709-BB01-4C96-9E51FE243E53}"/>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3" name="Marcador de pie de página 2">
            <a:extLst>
              <a:ext uri="{FF2B5EF4-FFF2-40B4-BE49-F238E27FC236}">
                <a16:creationId xmlns:a16="http://schemas.microsoft.com/office/drawing/2014/main" id="{733EA281-F2C1-DC7A-EC80-25EE569116F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43ABCF8-F926-9367-FA2D-A7B582ACE06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69951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605053-A7C5-9393-A0B2-5F2F3769F7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67A661B-B5DC-A7D1-BBC3-A9E3287C5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484FE52-45AA-9DF2-808E-42CD7FDAA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62BC3-40B2-1AF7-DEEC-F676164AEEB5}"/>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6" name="Marcador de pie de página 5">
            <a:extLst>
              <a:ext uri="{FF2B5EF4-FFF2-40B4-BE49-F238E27FC236}">
                <a16:creationId xmlns:a16="http://schemas.microsoft.com/office/drawing/2014/main" id="{5B17DD54-FBBC-9159-F134-2C9197AB79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32C301-BCF6-E096-A1B3-B56CC9DBC6F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61768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604CE-29F7-E219-86E3-51909B28A6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DAEA6A7-036B-324D-81BD-038664D2C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4CD811C-AF5C-E7D8-0BAA-F9CA422C8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128B20-4E5A-8EE1-EE7A-756DD8FFEC29}"/>
              </a:ext>
            </a:extLst>
          </p:cNvPr>
          <p:cNvSpPr>
            <a:spLocks noGrp="1"/>
          </p:cNvSpPr>
          <p:nvPr>
            <p:ph type="dt" sz="half" idx="10"/>
          </p:nvPr>
        </p:nvSpPr>
        <p:spPr/>
        <p:txBody>
          <a:bodyPr/>
          <a:lstStyle/>
          <a:p>
            <a:fld id="{4727DE2E-6DF9-4C2C-91B2-056FD293D0ED}" type="datetimeFigureOut">
              <a:rPr lang="es-ES" smtClean="0"/>
              <a:t>11/07/2025</a:t>
            </a:fld>
            <a:endParaRPr lang="es-ES"/>
          </a:p>
        </p:txBody>
      </p:sp>
      <p:sp>
        <p:nvSpPr>
          <p:cNvPr id="6" name="Marcador de pie de página 5">
            <a:extLst>
              <a:ext uri="{FF2B5EF4-FFF2-40B4-BE49-F238E27FC236}">
                <a16:creationId xmlns:a16="http://schemas.microsoft.com/office/drawing/2014/main" id="{FFBDF626-1024-D62F-F942-1D4797298BC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A475AF7-970F-96F6-B8C7-D6864DFE8E6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70779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D1C8C26-3DE4-FF3D-D53D-04882F281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F12CA8-A333-6561-6159-E721CECCA3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61E350B-BCD3-045F-E020-D44ABBF8F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27DE2E-6DF9-4C2C-91B2-056FD293D0ED}" type="datetimeFigureOut">
              <a:rPr lang="es-ES" smtClean="0"/>
              <a:t>11/07/2025</a:t>
            </a:fld>
            <a:endParaRPr lang="es-ES"/>
          </a:p>
        </p:txBody>
      </p:sp>
      <p:sp>
        <p:nvSpPr>
          <p:cNvPr id="5" name="Marcador de pie de página 4">
            <a:extLst>
              <a:ext uri="{FF2B5EF4-FFF2-40B4-BE49-F238E27FC236}">
                <a16:creationId xmlns:a16="http://schemas.microsoft.com/office/drawing/2014/main" id="{B92A9736-FA4B-937B-CBA0-84AF82EBA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DF89182-0799-62AD-F380-0F417736B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459B69-89A3-49FC-8316-CF330EFE2DAD}" type="slidenum">
              <a:rPr lang="es-ES" smtClean="0"/>
              <a:t>‹Nº›</a:t>
            </a:fld>
            <a:endParaRPr lang="es-ES"/>
          </a:p>
        </p:txBody>
      </p:sp>
    </p:spTree>
    <p:extLst>
      <p:ext uri="{BB962C8B-B14F-4D97-AF65-F5344CB8AC3E}">
        <p14:creationId xmlns:p14="http://schemas.microsoft.com/office/powerpoint/2010/main" val="76015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289241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0F6E4D6-E0EA-1E47-75C4-B0AEB5360FC1}"/>
              </a:ext>
            </a:extLst>
          </p:cNvPr>
          <p:cNvSpPr txBox="1"/>
          <p:nvPr/>
        </p:nvSpPr>
        <p:spPr>
          <a:xfrm>
            <a:off x="6531368" y="0"/>
            <a:ext cx="5753100" cy="2308324"/>
          </a:xfrm>
          <a:prstGeom prst="rect">
            <a:avLst/>
          </a:prstGeom>
          <a:noFill/>
        </p:spPr>
        <p:txBody>
          <a:bodyPr wrap="square" rtlCol="0">
            <a:spAutoFit/>
          </a:bodyPr>
          <a:lstStyle/>
          <a:p>
            <a:pPr algn="ctr"/>
            <a:r>
              <a:rPr lang="ml" sz="72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latin typeface="Gayathri" panose="00000503000000000000" pitchFamily="2" charset="0"/>
                <a:cs typeface="Gayathri" panose="00000503000000000000" pitchFamily="2" charset="0"/>
              </a:rPr>
              <a:t>കത്തുന്ന മുൾപടർ</a:t>
            </a:r>
            <a:r>
              <a:rPr lang="ml-IN" sz="72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latin typeface="Gayathri" panose="00000503000000000000" pitchFamily="2" charset="0"/>
                <a:cs typeface="Gayathri" panose="00000503000000000000" pitchFamily="2" charset="0"/>
              </a:rPr>
              <a:t>പ്പ്</a:t>
            </a:r>
            <a:endParaRPr lang="ml" sz="72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D15A41F5-8B81-0E78-73A3-174A790C27FA}"/>
              </a:ext>
            </a:extLst>
          </p:cNvPr>
          <p:cNvSpPr txBox="1"/>
          <p:nvPr/>
        </p:nvSpPr>
        <p:spPr>
          <a:xfrm>
            <a:off x="28875" y="6519446"/>
            <a:ext cx="2327881" cy="338554"/>
          </a:xfrm>
          <a:prstGeom prst="rect">
            <a:avLst/>
          </a:prstGeom>
          <a:noFill/>
        </p:spPr>
        <p:txBody>
          <a:bodyPr wrap="none" rtlCol="0">
            <a:spAutoFit/>
          </a:bodyPr>
          <a:lstStyle/>
          <a:p>
            <a:r>
              <a:rPr lang="ml" sz="1600" b="1" dirty="0">
                <a:solidFill>
                  <a:srgbClr val="DDAC17"/>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2025 ജൂലൈ 12 പാഠം 2</a:t>
            </a:r>
          </a:p>
        </p:txBody>
      </p:sp>
    </p:spTree>
    <p:extLst>
      <p:ext uri="{BB962C8B-B14F-4D97-AF65-F5344CB8AC3E}">
        <p14:creationId xmlns:p14="http://schemas.microsoft.com/office/powerpoint/2010/main" val="2083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Imagen 11" descr="Una caricatura de una persona&#10;&#10;El contenido generado por IA puede ser incorrecto.">
            <a:extLst>
              <a:ext uri="{FF2B5EF4-FFF2-40B4-BE49-F238E27FC236}">
                <a16:creationId xmlns:a16="http://schemas.microsoft.com/office/drawing/2014/main" id="{61CB3411-54FF-BCD6-A6C2-8D483CE9B1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862" y="1669689"/>
            <a:ext cx="3606041" cy="2704531"/>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 name="Rectángulo 18">
            <a:extLst>
              <a:ext uri="{FF2B5EF4-FFF2-40B4-BE49-F238E27FC236}">
                <a16:creationId xmlns:a16="http://schemas.microsoft.com/office/drawing/2014/main" id="{BA196DD7-0174-D06F-4EBB-DD635500F919}"/>
              </a:ext>
            </a:extLst>
          </p:cNvPr>
          <p:cNvSpPr>
            <a:spLocks noGrp="1" noRot="1" noMove="1" noResize="1" noEditPoints="1" noAdjustHandles="1" noChangeArrowheads="1" noChangeShapeType="1"/>
          </p:cNvSpPr>
          <p:nvPr/>
        </p:nvSpPr>
        <p:spPr>
          <a:xfrm>
            <a:off x="0" y="0"/>
            <a:ext cx="12191999" cy="1384236"/>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600">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DC45C666-BB8B-96FC-9229-767E1A104DDD}"/>
              </a:ext>
            </a:extLst>
          </p:cNvPr>
          <p:cNvSpPr txBox="1"/>
          <p:nvPr/>
        </p:nvSpPr>
        <p:spPr>
          <a:xfrm>
            <a:off x="2445249" y="86917"/>
            <a:ext cx="9746750" cy="923330"/>
          </a:xfrm>
          <a:prstGeom prst="rect">
            <a:avLst/>
          </a:prstGeom>
          <a:noFill/>
          <a:effectLst>
            <a:outerShdw blurRad="50800" dist="12700" dir="5400000" algn="ctr" rotWithShape="0">
              <a:schemeClr val="tx1"/>
            </a:outerShdw>
          </a:effectLst>
        </p:spPr>
        <p:txBody>
          <a:bodyPr wrap="square">
            <a:spAutoFit/>
          </a:bodyPr>
          <a:lstStyle/>
          <a:p>
            <a:pPr algn="ctr"/>
            <a:r>
              <a:rPr lang="ml-IN" sz="5400" b="1" spc="300" dirty="0">
                <a:ln w="6600">
                  <a:solidFill>
                    <a:schemeClr val="accent2"/>
                  </a:solidFill>
                  <a:prstDash val="solid"/>
                </a:ln>
                <a:solidFill>
                  <a:srgbClr val="FFFFFF"/>
                </a:solidFill>
                <a:effectLst>
                  <a:outerShdw dist="38100" dir="2700000" algn="tl" rotWithShape="0">
                    <a:schemeClr val="accent2"/>
                  </a:outerShdw>
                </a:effectLst>
                <a:latin typeface="Gayathri" panose="00000503000000000000" pitchFamily="2" charset="0"/>
                <a:cs typeface="Gayathri" panose="00000503000000000000" pitchFamily="2" charset="0"/>
              </a:rPr>
              <a:t>മിസ്രയീമി</a:t>
            </a:r>
            <a:r>
              <a:rPr lang="ml" sz="5400" b="1" spc="300" dirty="0">
                <a:ln w="6600">
                  <a:solidFill>
                    <a:schemeClr val="accent2"/>
                  </a:solidFill>
                  <a:prstDash val="solid"/>
                </a:ln>
                <a:solidFill>
                  <a:srgbClr val="FFFFFF"/>
                </a:solidFill>
                <a:effectLst>
                  <a:outerShdw dist="38100" dir="2700000" algn="tl" rotWithShape="0">
                    <a:schemeClr val="accent2"/>
                  </a:outerShdw>
                </a:effectLst>
                <a:latin typeface="Gayathri" panose="00000503000000000000" pitchFamily="2" charset="0"/>
                <a:cs typeface="Gayathri" panose="00000503000000000000" pitchFamily="2" charset="0"/>
              </a:rPr>
              <a:t>ലേക്കുള്ള തിരിച്ചുവരവ്</a:t>
            </a:r>
          </a:p>
        </p:txBody>
      </p:sp>
      <p:sp>
        <p:nvSpPr>
          <p:cNvPr id="5" name="CuadroTexto 4">
            <a:extLst>
              <a:ext uri="{FF2B5EF4-FFF2-40B4-BE49-F238E27FC236}">
                <a16:creationId xmlns:a16="http://schemas.microsoft.com/office/drawing/2014/main" id="{3D546CE7-A01E-1168-3243-593F388758E1}"/>
              </a:ext>
            </a:extLst>
          </p:cNvPr>
          <p:cNvSpPr txBox="1"/>
          <p:nvPr/>
        </p:nvSpPr>
        <p:spPr>
          <a:xfrm>
            <a:off x="3051305" y="993339"/>
            <a:ext cx="9025705" cy="338554"/>
          </a:xfrm>
          <a:prstGeom prst="rect">
            <a:avLst/>
          </a:prstGeom>
          <a:noFill/>
        </p:spPr>
        <p:txBody>
          <a:bodyPr wrap="square">
            <a:spAutoFit/>
          </a:bodyPr>
          <a:lstStyle/>
          <a:p>
            <a:pPr algn="ctr"/>
            <a:r>
              <a:rPr lang="ml" sz="1600" b="1" dirty="0">
                <a:solidFill>
                  <a:schemeClr val="bg2">
                    <a:lumMod val="20000"/>
                    <a:lumOff val="8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600" b="1" dirty="0">
                <a:solidFill>
                  <a:schemeClr val="bg2">
                    <a:lumMod val="20000"/>
                    <a:lumOff val="8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എന്നാൽ വഴിയിൽ സത്രത്തിൽവെച്ചു യഹോവ അവനെ എതിരിട്ടു കൊല്ലുവാൻ ഭാവിച്ചു.</a:t>
            </a:r>
            <a:r>
              <a:rPr lang="ml" sz="1600" b="1" dirty="0">
                <a:solidFill>
                  <a:schemeClr val="bg2">
                    <a:lumMod val="20000"/>
                    <a:lumOff val="8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 sz="1200" b="1" dirty="0">
                <a:solidFill>
                  <a:schemeClr val="bg2">
                    <a:lumMod val="20000"/>
                    <a:lumOff val="8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(പുറപ്പാട് 4:24)</a:t>
            </a:r>
          </a:p>
        </p:txBody>
      </p:sp>
      <p:sp>
        <p:nvSpPr>
          <p:cNvPr id="6" name="CuadroTexto 5">
            <a:extLst>
              <a:ext uri="{FF2B5EF4-FFF2-40B4-BE49-F238E27FC236}">
                <a16:creationId xmlns:a16="http://schemas.microsoft.com/office/drawing/2014/main" id="{516C2D1C-1824-B2D6-B0F0-4A05A71CB11C}"/>
              </a:ext>
            </a:extLst>
          </p:cNvPr>
          <p:cNvSpPr txBox="1"/>
          <p:nvPr/>
        </p:nvSpPr>
        <p:spPr>
          <a:xfrm>
            <a:off x="3811280" y="1552619"/>
            <a:ext cx="8380720" cy="1200329"/>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മിസ്രയീമി</a:t>
            </a:r>
            <a:r>
              <a:rPr lang="ml" b="1" dirty="0">
                <a:latin typeface="Gayathri" panose="00000503000000000000" pitchFamily="2" charset="0"/>
                <a:cs typeface="Gayathri" panose="00000503000000000000" pitchFamily="2" charset="0"/>
              </a:rPr>
              <a:t>ലേക്ക് മടങ്ങാൻ മോശെ സ്വീകരിച്ച ആദ്യപടി അമ്മായിയപ്പന്റെ അനുവാദം ചോദിക്കുക എന്നതായിരുന്നു (പുറ. 4:18). കുടുംബത്തെയും കൂട്ടി അവൻ യാത്ര ആരംഭിച്ചു (പുറ. 4:20). എന്നാൽ അത്ഭുതകരമായ എന്തോ സംഭവിച്ചു. വഴിയിൽ, ദൈവം അവനെ കൊല്ലാൻ ആഗ്രഹിച്ചു (പുറ. 4:24).</a:t>
            </a:r>
          </a:p>
        </p:txBody>
      </p:sp>
      <p:sp>
        <p:nvSpPr>
          <p:cNvPr id="14" name="CuadroTexto 13">
            <a:extLst>
              <a:ext uri="{FF2B5EF4-FFF2-40B4-BE49-F238E27FC236}">
                <a16:creationId xmlns:a16="http://schemas.microsoft.com/office/drawing/2014/main" id="{615A092A-62A7-5732-AFE3-88118299F050}"/>
              </a:ext>
            </a:extLst>
          </p:cNvPr>
          <p:cNvSpPr txBox="1"/>
          <p:nvPr/>
        </p:nvSpPr>
        <p:spPr>
          <a:xfrm>
            <a:off x="137862" y="4659674"/>
            <a:ext cx="7523845" cy="923330"/>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മോശെ (ഭാര്യയുടെ സ്വാധീനത്താൽ) തന്റെ മകനെ പരിച്ഛേദന ചെയ്തിരുന്നില്ല. അതിനാൽ, ദൈവം അബ്രഹാമുമായി സ്ഥാപിച്ച ഉടമ്പടിയുടെ വ്യവസ്ഥകൾ അവൻ ലംഘിക്കുകയായിരുന്നു (ഉൽപ. 17:10).</a:t>
            </a:r>
          </a:p>
        </p:txBody>
      </p:sp>
      <p:pic>
        <p:nvPicPr>
          <p:cNvPr id="16" name="Imagen 15" descr="Una persona en un campo de pasto seco&#10;&#10;El contenido generado por IA puede ser incorrecto.">
            <a:extLst>
              <a:ext uri="{FF2B5EF4-FFF2-40B4-BE49-F238E27FC236}">
                <a16:creationId xmlns:a16="http://schemas.microsoft.com/office/drawing/2014/main" id="{BEC094A7-81F4-2698-C42F-6BF577BEB4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17"/>
          <a:stretch>
            <a:fillRect/>
          </a:stretch>
        </p:blipFill>
        <p:spPr>
          <a:xfrm>
            <a:off x="7661708" y="2767280"/>
            <a:ext cx="4317329" cy="3936831"/>
          </a:xfrm>
          <a:prstGeom prst="roundRect">
            <a:avLst>
              <a:gd name="adj" fmla="val 11111"/>
            </a:avLst>
          </a:prstGeom>
          <a:ln w="95250" cap="rnd">
            <a:solidFill>
              <a:schemeClr val="accent5">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8" name="CuadroTexto 17">
            <a:extLst>
              <a:ext uri="{FF2B5EF4-FFF2-40B4-BE49-F238E27FC236}">
                <a16:creationId xmlns:a16="http://schemas.microsoft.com/office/drawing/2014/main" id="{15AEA134-05D9-C2ED-5F1D-0AA4C716AE36}"/>
              </a:ext>
            </a:extLst>
          </p:cNvPr>
          <p:cNvSpPr txBox="1"/>
          <p:nvPr/>
        </p:nvSpPr>
        <p:spPr>
          <a:xfrm>
            <a:off x="3811281" y="2827615"/>
            <a:ext cx="3850426" cy="1754326"/>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എന്താണ് സംഭവിക്കുന്നതെന്ന് സിപ്പോറയ്ക്ക് മനസ്സിലായി, ആ മാരകമായ ഫലം ഒഴിവാക്കാൻ ആവശ്യമായ നടപടികൾ സ്വീകരിച്ചു: അവൾ തന്റെ മകനെ പരിച്ഛേദന ചെയ്തു (പുറ. 4:25).</a:t>
            </a:r>
          </a:p>
        </p:txBody>
      </p:sp>
      <p:sp>
        <p:nvSpPr>
          <p:cNvPr id="4" name="CuadroTexto 3">
            <a:extLst>
              <a:ext uri="{FF2B5EF4-FFF2-40B4-BE49-F238E27FC236}">
                <a16:creationId xmlns:a16="http://schemas.microsoft.com/office/drawing/2014/main" id="{CB957A90-6360-7D82-F2CB-BC5764C7C313}"/>
              </a:ext>
            </a:extLst>
          </p:cNvPr>
          <p:cNvSpPr txBox="1"/>
          <p:nvPr/>
        </p:nvSpPr>
        <p:spPr>
          <a:xfrm>
            <a:off x="137862" y="5626849"/>
            <a:ext cx="7523844" cy="1200329"/>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വ്യക്തമായ ദൈവിക കല്പന അനുസരിക്കാൻ ബോധപൂർവ്വം വിസമ്മതിച്ചതിനാൽ മോശെയെ ജനങ്ങളെ നയിക്കുന്നതിൽ നിന്ന് അയോഗ്യനാക്കി. തന്റെ ദൗത്യം നിറവേറ്റുന്നതിന് മുമ്പ് ഈ സാഹചര്യം പരിഹരിക്കേണ്ടതുണ്ടായിരുന്നു.</a:t>
            </a:r>
          </a:p>
        </p:txBody>
      </p:sp>
    </p:spTree>
    <p:extLst>
      <p:ext uri="{BB962C8B-B14F-4D97-AF65-F5344CB8AC3E}">
        <p14:creationId xmlns:p14="http://schemas.microsoft.com/office/powerpoint/2010/main" val="65242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strVal val="4*#ppt_w"/>
                                          </p:val>
                                        </p:tav>
                                        <p:tav tm="100000">
                                          <p:val>
                                            <p:strVal val="#ppt_w"/>
                                          </p:val>
                                        </p:tav>
                                      </p:tavLst>
                                    </p:anim>
                                    <p:anim calcmode="lin" valueType="num">
                                      <p:cBhvr>
                                        <p:cTn id="34" dur="500" fill="hold"/>
                                        <p:tgtEl>
                                          <p:spTgt spid="16"/>
                                        </p:tgtEl>
                                        <p:attrNameLst>
                                          <p:attrName>ppt_h</p:attrName>
                                        </p:attrNameLst>
                                      </p:cBhvr>
                                      <p:tavLst>
                                        <p:tav tm="0">
                                          <p:val>
                                            <p:strVal val="4*#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E0984F-A561-0FFC-406E-095D4C3FF5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CA399B-D9AB-97CA-FA5D-9D32CC8B5A43}"/>
              </a:ext>
            </a:extLst>
          </p:cNvPr>
          <p:cNvSpPr txBox="1"/>
          <p:nvPr/>
        </p:nvSpPr>
        <p:spPr>
          <a:xfrm>
            <a:off x="1324096" y="887622"/>
            <a:ext cx="9543808" cy="4893647"/>
          </a:xfrm>
          <a:prstGeom prst="rect">
            <a:avLst/>
          </a:prstGeom>
          <a:noFill/>
        </p:spPr>
        <p:txBody>
          <a:bodyPr wrap="square">
            <a:spAutoFit/>
          </a:bodyPr>
          <a:lstStyle/>
          <a:p>
            <a:pPr algn="ctr">
              <a:spcBef>
                <a:spcPts val="600"/>
              </a:spcBef>
            </a:pPr>
            <a:r>
              <a:rPr lang="ml" sz="2400" b="1" dirty="0">
                <a:latin typeface="Gayathri" panose="00000503000000000000" pitchFamily="2" charset="0"/>
                <a:cs typeface="Gayathri" panose="00000503000000000000" pitchFamily="2" charset="0"/>
              </a:rPr>
              <a:t>"ദൈവം തന്റെമേൽ ഏൽപ്പിക്കുന്ന ഉത്തരവാദിത്തങ്ങൾ ഏറ്റെടുക്കുകയും, അവ ശരിയായി വഹിക്കാൻ സ്വയം യോഗ്യനാക്കാൻ പൂർണ്ണാത്മാവോടെ ശ്രമിക്കുകയും ചെയ്യുമ്പോൾ ഒരു മനുഷ്യൻ ശക്തിയും കാര്യക്ഷമതയും നേടും. തന്റെ സ്ഥാനം എത്ര താഴ്ത്തിയാലും കഴിവിനെ പരിമിതപ്പെടുത്തിയാലും, ദൈവിക ശക്തിയിൽ ആശ്രയിച്ചുകൊണ്ട്, വിശ്വസ്തതയോടെ തന്റെ പ്രവൃത്തി ചെയ്യാൻ ശ്രമിക്കുന്ന മനുഷ്യൻ യഥാർത്ഥ മഹത്വം കൈവരിക്കും. മോശ സ്വന്തം ശക്തിയിലും ജ്ഞാനത്തിലും ആശ്രയിക്കുകയും, ആ മഹത്തായ ദൗത്യം ആകാംക്ഷയോടെ സ്വീകരിക്കുകയും ചെയ്തിരുന്നെങ്കിൽ, അത്തരമൊരു പ്രവൃത്തിക്ക് തന്റെ മുഴുവൻ അയോഗ്യതയും അവൻ വെളിപ്പെടുത്തുമായിരുന്നു. ഒരു മനുഷ്യൻ തന്റെ ബലഹീനത അനുഭവിക്കുന്നു എന്ന വസ്തുത, അവനെ നിയോഗിച്ച ജോലിയുടെ വ്യാപ്തി അവൻ മനസ്സിലാക്കുന്നുവെന്നും, അവൻ ദൈവത്തെ തന്റെ ഉപദേഷ്ടാവും ശക്തിയുമാക്കുമെന്നും ഉള്ളതിന്റെ ഒരു തെളിവാണ്."</a:t>
            </a:r>
          </a:p>
        </p:txBody>
      </p:sp>
      <p:sp>
        <p:nvSpPr>
          <p:cNvPr id="4" name="CuadroTexto 3">
            <a:extLst>
              <a:ext uri="{FF2B5EF4-FFF2-40B4-BE49-F238E27FC236}">
                <a16:creationId xmlns:a16="http://schemas.microsoft.com/office/drawing/2014/main" id="{4B918280-5035-2CBA-C3AA-7616D0163545}"/>
              </a:ext>
            </a:extLst>
          </p:cNvPr>
          <p:cNvSpPr txBox="1"/>
          <p:nvPr/>
        </p:nvSpPr>
        <p:spPr>
          <a:xfrm>
            <a:off x="7122265" y="6099051"/>
            <a:ext cx="3565399" cy="307777"/>
          </a:xfrm>
          <a:prstGeom prst="rect">
            <a:avLst/>
          </a:prstGeom>
          <a:noFill/>
        </p:spPr>
        <p:txBody>
          <a:bodyPr wrap="none" rtlCol="0">
            <a:spAutoFit/>
          </a:bodyPr>
          <a:lstStyle/>
          <a:p>
            <a:pPr algn="r"/>
            <a:r>
              <a:rPr lang="ml" sz="1400" b="1" dirty="0">
                <a:latin typeface="Gayathri" panose="00000503000000000000" pitchFamily="2" charset="0"/>
                <a:cs typeface="Gayathri" panose="00000503000000000000" pitchFamily="2" charset="0"/>
              </a:rPr>
              <a:t>EGW (</a:t>
            </a:r>
            <a:r>
              <a:rPr lang="en-IN" sz="1400" b="1" dirty="0">
                <a:latin typeface="Gayathri" panose="00000503000000000000" pitchFamily="2" charset="0"/>
                <a:cs typeface="Gayathri" panose="00000503000000000000" pitchFamily="2" charset="0"/>
              </a:rPr>
              <a:t>Patriarchs and Prophets</a:t>
            </a:r>
            <a:r>
              <a:rPr lang="ml" sz="1400" b="1" dirty="0">
                <a:latin typeface="Gayathri" panose="00000503000000000000" pitchFamily="2" charset="0"/>
                <a:cs typeface="Gayathri" panose="00000503000000000000" pitchFamily="2" charset="0"/>
              </a:rPr>
              <a:t>, പേജ് 255)</a:t>
            </a:r>
            <a:endParaRPr lang="es-ES" sz="1400" b="1"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210406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F6D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a caricatura de una playa&#10;&#10;El contenido generado por IA puede ser incorrecto.">
            <a:extLst>
              <a:ext uri="{FF2B5EF4-FFF2-40B4-BE49-F238E27FC236}">
                <a16:creationId xmlns:a16="http://schemas.microsoft.com/office/drawing/2014/main" id="{AD844362-9475-94EB-8106-5EA82E427D8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432" b="24100"/>
          <a:stretch>
            <a:fill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539727F2-8F2A-EC65-27C2-3F3D7CEA9627}"/>
              </a:ext>
            </a:extLst>
          </p:cNvPr>
          <p:cNvSpPr txBox="1"/>
          <p:nvPr/>
        </p:nvSpPr>
        <p:spPr>
          <a:xfrm>
            <a:off x="-3047" y="4741265"/>
            <a:ext cx="12191999" cy="209288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l" sz="2600" b="1" i="0" u="none" strike="noStrike" kern="1200" cap="none" spc="0" normalizeH="0" baseline="0" noProof="0" dirty="0">
                <a:ln w="12700" cmpd="sng">
                  <a:noFill/>
                  <a:prstDash val="solid"/>
                </a:ln>
                <a:solidFill>
                  <a:srgbClr val="7D502F"/>
                </a:solidFill>
                <a:effectLst/>
                <a:uLnTx/>
                <a:uFillTx/>
                <a:latin typeface="Gayathri" panose="00000503000000000000" pitchFamily="2" charset="0"/>
                <a:cs typeface="Gayathri" panose="00000503000000000000" pitchFamily="2" charset="0"/>
              </a:rPr>
              <a:t>“</a:t>
            </a:r>
            <a:r>
              <a:rPr kumimoji="0" lang="ml-IN" sz="2600" b="1" i="0" u="none" strike="noStrike" kern="1200" cap="none" spc="0" normalizeH="0" baseline="0" noProof="0" dirty="0">
                <a:ln w="12700" cmpd="sng">
                  <a:noFill/>
                  <a:prstDash val="solid"/>
                </a:ln>
                <a:solidFill>
                  <a:srgbClr val="7D502F"/>
                </a:solidFill>
                <a:effectLst/>
                <a:uLnTx/>
                <a:uFillTx/>
                <a:latin typeface="Gayathri" panose="00000503000000000000" pitchFamily="2" charset="0"/>
                <a:cs typeface="Gayathri" panose="00000503000000000000" pitchFamily="2" charset="0"/>
              </a:rPr>
              <a:t>യഹോവ അരുളിച്ചെയ്തതു: മിസ്രയീമിലുള്ള എന്റെ ജനത്തിന്റെ കഷ്ടത ഞാൻ കണ്ടു; ഊഴിയവിചാരകന്മാർ നിമിത്തമുള്ള അവരുടെ നിലവിളിയും കേട്ടു; ഞാൻ അവരുടെ സങ്കടങ്ങൾ അറിയുന്നു.</a:t>
            </a:r>
            <a:r>
              <a:rPr kumimoji="0" lang="en-IN" sz="2600" b="1" i="0" u="none" strike="noStrike" kern="1200" cap="none" spc="0" normalizeH="0" baseline="0" noProof="0" dirty="0">
                <a:ln w="12700" cmpd="sng">
                  <a:noFill/>
                  <a:prstDash val="solid"/>
                </a:ln>
                <a:solidFill>
                  <a:srgbClr val="7D502F"/>
                </a:solidFill>
                <a:effectLst/>
                <a:uLnTx/>
                <a:uFillTx/>
                <a:latin typeface="Gayathri" panose="00000503000000000000" pitchFamily="2" charset="0"/>
                <a:cs typeface="Gayathri" panose="00000503000000000000" pitchFamily="2" charset="0"/>
              </a:rPr>
              <a:t> </a:t>
            </a:r>
            <a:r>
              <a:rPr kumimoji="0" lang="ml-IN" sz="2600" b="1" i="0" u="none" strike="noStrike" kern="1200" cap="none" spc="0" normalizeH="0" baseline="0" noProof="0" dirty="0">
                <a:ln w="12700" cmpd="sng">
                  <a:noFill/>
                  <a:prstDash val="solid"/>
                </a:ln>
                <a:solidFill>
                  <a:srgbClr val="7D502F"/>
                </a:solidFill>
                <a:effectLst/>
                <a:uLnTx/>
                <a:uFillTx/>
                <a:latin typeface="Gayathri" panose="00000503000000000000" pitchFamily="2" charset="0"/>
                <a:cs typeface="Gayathri" panose="00000503000000000000" pitchFamily="2" charset="0"/>
              </a:rPr>
              <a:t>അവരെ മിസ്രയീമ്യരുടെ കയ്യിൽ</a:t>
            </a:r>
            <a:r>
              <a:rPr kumimoji="0" lang="en-IN" sz="2600" b="1" i="0" u="none" strike="noStrike" kern="1200" cap="none" spc="0" normalizeH="0" baseline="0" noProof="0" dirty="0">
                <a:ln w="12700" cmpd="sng">
                  <a:noFill/>
                  <a:prstDash val="solid"/>
                </a:ln>
                <a:solidFill>
                  <a:srgbClr val="7D502F"/>
                </a:solidFill>
                <a:effectLst/>
                <a:uLnTx/>
                <a:uFillTx/>
                <a:latin typeface="Gayathri" panose="00000503000000000000" pitchFamily="2" charset="0"/>
                <a:cs typeface="Gayathri" panose="00000503000000000000" pitchFamily="2" charset="0"/>
              </a:rPr>
              <a:t> </a:t>
            </a:r>
            <a:r>
              <a:rPr kumimoji="0" lang="ml-IN" sz="2600" b="1" i="0" u="none" strike="noStrike" kern="1200" cap="none" spc="0" normalizeH="0" baseline="0" noProof="0" dirty="0">
                <a:ln w="12700" cmpd="sng">
                  <a:noFill/>
                  <a:prstDash val="solid"/>
                </a:ln>
                <a:solidFill>
                  <a:srgbClr val="7D502F"/>
                </a:solidFill>
                <a:effectLst/>
                <a:uLnTx/>
                <a:uFillTx/>
                <a:latin typeface="Gayathri" panose="00000503000000000000" pitchFamily="2" charset="0"/>
                <a:cs typeface="Gayathri" panose="00000503000000000000" pitchFamily="2" charset="0"/>
              </a:rPr>
              <a:t>നിന്നു വിടുവിപ്പാനും ആ ദേശത്തു</a:t>
            </a:r>
            <a:r>
              <a:rPr kumimoji="0" lang="en-IN" sz="2600" b="1" i="0" u="none" strike="noStrike" kern="1200" cap="none" spc="0" normalizeH="0" baseline="0" noProof="0" dirty="0">
                <a:ln w="12700" cmpd="sng">
                  <a:noFill/>
                  <a:prstDash val="solid"/>
                </a:ln>
                <a:solidFill>
                  <a:srgbClr val="7D502F"/>
                </a:solidFill>
                <a:effectLst/>
                <a:uLnTx/>
                <a:uFillTx/>
                <a:latin typeface="Gayathri" panose="00000503000000000000" pitchFamily="2" charset="0"/>
                <a:cs typeface="Gayathri" panose="00000503000000000000" pitchFamily="2" charset="0"/>
              </a:rPr>
              <a:t> </a:t>
            </a:r>
            <a:r>
              <a:rPr kumimoji="0" lang="ml-IN" sz="2600" b="1" i="0" u="none" strike="noStrike" kern="1200" cap="none" spc="0" normalizeH="0" baseline="0" noProof="0" dirty="0">
                <a:ln w="12700" cmpd="sng">
                  <a:noFill/>
                  <a:prstDash val="solid"/>
                </a:ln>
                <a:solidFill>
                  <a:srgbClr val="7D502F"/>
                </a:solidFill>
                <a:effectLst/>
                <a:uLnTx/>
                <a:uFillTx/>
                <a:latin typeface="Gayathri" panose="00000503000000000000" pitchFamily="2" charset="0"/>
                <a:cs typeface="Gayathri" panose="00000503000000000000" pitchFamily="2" charset="0"/>
              </a:rPr>
              <a:t>നിന്നു നല്ലതും വിശാലവുമായ ദേശത്തേക്കു, പാലും തേനും ഒഴുകുന്ന ദേശത്തേക്കു</a:t>
            </a:r>
            <a:r>
              <a:rPr lang="en-IN" sz="2600" b="1" dirty="0">
                <a:ln w="12700" cmpd="sng">
                  <a:noFill/>
                  <a:prstDash val="solid"/>
                </a:ln>
                <a:solidFill>
                  <a:srgbClr val="7D502F"/>
                </a:solidFill>
                <a:latin typeface="Gayathri" panose="00000503000000000000" pitchFamily="2" charset="0"/>
                <a:cs typeface="Gayathri" panose="00000503000000000000" pitchFamily="2" charset="0"/>
              </a:rPr>
              <a:t>,</a:t>
            </a:r>
            <a:r>
              <a:rPr kumimoji="0" lang="ml-IN" sz="2600" b="1" i="0" u="none" strike="noStrike" kern="1200" cap="none" spc="0" normalizeH="0" baseline="0" noProof="0" dirty="0">
                <a:ln w="12700" cmpd="sng">
                  <a:noFill/>
                  <a:prstDash val="solid"/>
                </a:ln>
                <a:solidFill>
                  <a:srgbClr val="7D502F"/>
                </a:solidFill>
                <a:effectLst/>
                <a:uLnTx/>
                <a:uFillTx/>
                <a:latin typeface="Gayathri" panose="00000503000000000000" pitchFamily="2" charset="0"/>
                <a:cs typeface="Gayathri" panose="00000503000000000000" pitchFamily="2" charset="0"/>
              </a:rPr>
              <a:t> അവരെ കൊണ്ടു</a:t>
            </a:r>
            <a:r>
              <a:rPr kumimoji="0" lang="en-IN" sz="2600" b="1" i="0" u="none" strike="noStrike" kern="1200" cap="none" spc="0" normalizeH="0" baseline="0" noProof="0" dirty="0">
                <a:ln w="12700" cmpd="sng">
                  <a:noFill/>
                  <a:prstDash val="solid"/>
                </a:ln>
                <a:solidFill>
                  <a:srgbClr val="7D502F"/>
                </a:solidFill>
                <a:effectLst/>
                <a:uLnTx/>
                <a:uFillTx/>
                <a:latin typeface="Gayathri" panose="00000503000000000000" pitchFamily="2" charset="0"/>
                <a:cs typeface="Gayathri" panose="00000503000000000000" pitchFamily="2" charset="0"/>
              </a:rPr>
              <a:t> </a:t>
            </a:r>
            <a:r>
              <a:rPr kumimoji="0" lang="ml-IN" sz="2600" b="1" i="0" u="none" strike="noStrike" kern="1200" cap="none" spc="0" normalizeH="0" baseline="0" noProof="0" dirty="0">
                <a:ln w="12700" cmpd="sng">
                  <a:noFill/>
                  <a:prstDash val="solid"/>
                </a:ln>
                <a:solidFill>
                  <a:srgbClr val="7D502F"/>
                </a:solidFill>
                <a:effectLst/>
                <a:uLnTx/>
                <a:uFillTx/>
                <a:latin typeface="Gayathri" panose="00000503000000000000" pitchFamily="2" charset="0"/>
                <a:cs typeface="Gayathri" panose="00000503000000000000" pitchFamily="2" charset="0"/>
              </a:rPr>
              <a:t>പോകുവാനും ഞാൻ ഇറങ്ങി</a:t>
            </a:r>
            <a:r>
              <a:rPr kumimoji="0" lang="en-IN" sz="2600" b="1" i="0" u="none" strike="noStrike" kern="1200" cap="none" spc="0" normalizeH="0" baseline="0" noProof="0" dirty="0">
                <a:ln w="12700" cmpd="sng">
                  <a:noFill/>
                  <a:prstDash val="solid"/>
                </a:ln>
                <a:solidFill>
                  <a:srgbClr val="7D502F"/>
                </a:solidFill>
                <a:effectLst/>
                <a:uLnTx/>
                <a:uFillTx/>
                <a:latin typeface="Gayathri" panose="00000503000000000000" pitchFamily="2" charset="0"/>
                <a:cs typeface="Gayathri" panose="00000503000000000000" pitchFamily="2" charset="0"/>
              </a:rPr>
              <a:t> </a:t>
            </a:r>
            <a:r>
              <a:rPr kumimoji="0" lang="ml-IN" sz="2600" b="1" i="0" u="none" strike="noStrike" kern="1200" cap="none" spc="0" normalizeH="0" baseline="0" noProof="0" dirty="0">
                <a:ln w="12700" cmpd="sng">
                  <a:noFill/>
                  <a:prstDash val="solid"/>
                </a:ln>
                <a:solidFill>
                  <a:srgbClr val="7D502F"/>
                </a:solidFill>
                <a:effectLst/>
                <a:uLnTx/>
                <a:uFillTx/>
                <a:latin typeface="Gayathri" panose="00000503000000000000" pitchFamily="2" charset="0"/>
                <a:cs typeface="Gayathri" panose="00000503000000000000" pitchFamily="2" charset="0"/>
              </a:rPr>
              <a:t>വന്നിരിക്കുന്നു</a:t>
            </a:r>
            <a:r>
              <a:rPr kumimoji="0" lang="ml" sz="2600" b="1" i="0" u="none" strike="noStrike" kern="1200" cap="none" spc="0" normalizeH="0" baseline="0" noProof="0" dirty="0">
                <a:ln w="12700" cmpd="sng">
                  <a:noFill/>
                  <a:prstDash val="solid"/>
                </a:ln>
                <a:solidFill>
                  <a:srgbClr val="7D502F"/>
                </a:solidFill>
                <a:effectLst/>
                <a:uLnTx/>
                <a:uFillTx/>
                <a:latin typeface="Gayathri" panose="00000503000000000000" pitchFamily="2" charset="0"/>
                <a:cs typeface="Gayathri" panose="00000503000000000000" pitchFamily="2" charset="0"/>
              </a:rPr>
              <a:t>.” </a:t>
            </a:r>
            <a:r>
              <a:rPr kumimoji="0" lang="ml" sz="1800" b="1" i="0" u="none" strike="noStrike" kern="1200" cap="none" spc="0" normalizeH="0" baseline="0" noProof="0" dirty="0">
                <a:ln w="12700" cmpd="sng">
                  <a:noFill/>
                  <a:prstDash val="solid"/>
                </a:ln>
                <a:solidFill>
                  <a:srgbClr val="7D502F"/>
                </a:solidFill>
                <a:effectLst/>
                <a:uLnTx/>
                <a:uFillTx/>
                <a:latin typeface="Gayathri" panose="00000503000000000000" pitchFamily="2" charset="0"/>
                <a:cs typeface="Gayathri" panose="00000503000000000000" pitchFamily="2" charset="0"/>
              </a:rPr>
              <a:t>പുറപ്പാട് 3:7,8</a:t>
            </a:r>
            <a:r>
              <a:rPr kumimoji="0" lang="en-IN" sz="1800" b="1" i="0" u="none" strike="noStrike" kern="1200" cap="none" spc="0" normalizeH="0" baseline="0" noProof="0" dirty="0">
                <a:ln w="12700" cmpd="sng">
                  <a:noFill/>
                  <a:prstDash val="solid"/>
                </a:ln>
                <a:solidFill>
                  <a:srgbClr val="7D502F"/>
                </a:solidFill>
                <a:effectLst/>
                <a:uLnTx/>
                <a:uFillTx/>
                <a:latin typeface="Gayathri" panose="00000503000000000000" pitchFamily="2" charset="0"/>
                <a:cs typeface="Gayathri" panose="00000503000000000000" pitchFamily="2" charset="0"/>
              </a:rPr>
              <a:t>.</a:t>
            </a:r>
            <a:endParaRPr kumimoji="0" lang="es-ES" sz="1800" b="1" i="0" u="none" strike="noStrike" kern="1200" cap="none" spc="0" normalizeH="0" baseline="0" noProof="0" dirty="0">
              <a:ln w="12700" cmpd="sng">
                <a:noFill/>
                <a:prstDash val="solid"/>
              </a:ln>
              <a:solidFill>
                <a:srgbClr val="7D502F"/>
              </a:solidFill>
              <a:effectLst/>
              <a:uLnTx/>
              <a:uFillTx/>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97116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0A9E2B5-053E-23B2-62F9-BE5FAA755A86}"/>
              </a:ext>
            </a:extLst>
          </p:cNvPr>
          <p:cNvSpPr txBox="1"/>
          <p:nvPr/>
        </p:nvSpPr>
        <p:spPr>
          <a:xfrm>
            <a:off x="6501685" y="3858628"/>
            <a:ext cx="5661740" cy="2693045"/>
          </a:xfrm>
          <a:prstGeom prst="rect">
            <a:avLst/>
          </a:prstGeom>
          <a:noFill/>
        </p:spPr>
        <p:txBody>
          <a:bodyPr wrap="square" rtlCol="0">
            <a:spAutoFit/>
          </a:bodyPr>
          <a:lstStyle/>
          <a:p>
            <a:pPr>
              <a:spcBef>
                <a:spcPts val="600"/>
              </a:spcBef>
            </a:pPr>
            <a:r>
              <a:rPr lang="ml" sz="2200" b="1" dirty="0">
                <a:solidFill>
                  <a:srgbClr val="FFD417"/>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വിളി (പുറപ്പാട് 3):</a:t>
            </a:r>
          </a:p>
          <a:p>
            <a:pPr lvl="1">
              <a:spcBef>
                <a:spcPts val="600"/>
              </a:spcBef>
            </a:pPr>
            <a:r>
              <a:rPr lang="ml"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കത്തുന്ന മുൾപടർ</a:t>
            </a:r>
            <a:r>
              <a:rPr lang="ml-IN"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പ്പ്</a:t>
            </a:r>
            <a:r>
              <a:rPr lang="ml"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(പുറപ്പാട് 3:1-6)</a:t>
            </a:r>
          </a:p>
          <a:p>
            <a:pPr lvl="1">
              <a:spcBef>
                <a:spcPts val="600"/>
              </a:spcBef>
            </a:pPr>
            <a:r>
              <a:rPr lang="ml"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ദൈവത്തിന്റെ </a:t>
            </a:r>
            <a:r>
              <a:rPr lang="ml-IN"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ആജ്ഞകൾ</a:t>
            </a:r>
            <a:r>
              <a:rPr lang="ml"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(പുറപ്പാട് 3:7-12)</a:t>
            </a:r>
          </a:p>
          <a:p>
            <a:pPr lvl="1">
              <a:spcBef>
                <a:spcPts val="600"/>
              </a:spcBef>
            </a:pPr>
            <a:r>
              <a:rPr lang="ml"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ദൈവത്തിന്റെ നാമം (പുറപ്പാട് 3:13-22)</a:t>
            </a:r>
          </a:p>
          <a:p>
            <a:pPr>
              <a:spcBef>
                <a:spcPts val="1200"/>
              </a:spcBef>
            </a:pPr>
            <a:r>
              <a:rPr lang="ml" sz="2200" b="1" dirty="0">
                <a:solidFill>
                  <a:srgbClr val="43ECBB"/>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ദൗത്യം പൂർത്തിയാക്കുക (പുറപ്പാട് 4):</a:t>
            </a:r>
          </a:p>
          <a:p>
            <a:pPr lvl="1">
              <a:spcBef>
                <a:spcPts val="600"/>
              </a:spcBef>
            </a:pPr>
            <a:r>
              <a:rPr lang="ml"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ഒഴികഴിവുക</a:t>
            </a:r>
            <a:r>
              <a:rPr lang="ml-IN"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ൾ</a:t>
            </a:r>
            <a:r>
              <a:rPr lang="en-IN"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കൂടുതൽ ഒഴികഴിവുകൾ (പുറ</a:t>
            </a:r>
            <a:r>
              <a:rPr lang="en-IN"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4:1-17)</a:t>
            </a:r>
          </a:p>
          <a:p>
            <a:pPr lvl="1">
              <a:spcBef>
                <a:spcPts val="600"/>
              </a:spcBef>
            </a:pPr>
            <a:r>
              <a:rPr lang="ml-IN"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മിസ്രയീമി</a:t>
            </a:r>
            <a:r>
              <a:rPr lang="ml"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ലേക്കുള്ള തിരിച്ചുവരവ് (പുറപ്പാട് 4:18-31)</a:t>
            </a:r>
          </a:p>
        </p:txBody>
      </p:sp>
      <p:sp>
        <p:nvSpPr>
          <p:cNvPr id="3" name="CuadroTexto 2">
            <a:extLst>
              <a:ext uri="{FF2B5EF4-FFF2-40B4-BE49-F238E27FC236}">
                <a16:creationId xmlns:a16="http://schemas.microsoft.com/office/drawing/2014/main" id="{798B8CBC-2E9A-DB6F-49CD-6BEF710B85C3}"/>
              </a:ext>
            </a:extLst>
          </p:cNvPr>
          <p:cNvSpPr txBox="1"/>
          <p:nvPr/>
        </p:nvSpPr>
        <p:spPr>
          <a:xfrm>
            <a:off x="239025" y="239050"/>
            <a:ext cx="6778224" cy="1477328"/>
          </a:xfrm>
          <a:prstGeom prst="rect">
            <a:avLst/>
          </a:prstGeom>
          <a:noFill/>
        </p:spPr>
        <p:txBody>
          <a:bodyPr wrap="square" rtlCol="0">
            <a:spAutoFit/>
          </a:bodyPr>
          <a:lstStyle/>
          <a:p>
            <a:pPr>
              <a:spcBef>
                <a:spcPts val="600"/>
              </a:spcBef>
            </a:pPr>
            <a:r>
              <a:rPr lang="ml-IN" b="1" dirty="0">
                <a:solidFill>
                  <a:schemeClr val="bg1"/>
                </a:solidFill>
                <a:effectLst>
                  <a:glow rad="101600">
                    <a:srgbClr val="5F4001"/>
                  </a:glow>
                  <a:outerShdw blurRad="38100" dist="38100" dir="2700000" algn="tl">
                    <a:srgbClr val="000000">
                      <a:alpha val="43137"/>
                    </a:srgbClr>
                  </a:outerShdw>
                </a:effectLst>
                <a:latin typeface="Gayathri" panose="00000503000000000000" pitchFamily="2" charset="0"/>
                <a:cs typeface="Gayathri" panose="00000503000000000000" pitchFamily="2" charset="0"/>
              </a:rPr>
              <a:t>യി</a:t>
            </a:r>
            <a:r>
              <a:rPr lang="ml" b="1" dirty="0">
                <a:solidFill>
                  <a:schemeClr val="bg1"/>
                </a:solidFill>
                <a:effectLst>
                  <a:glow rad="101600">
                    <a:srgbClr val="5F4001"/>
                  </a:glow>
                  <a:outerShdw blurRad="38100" dist="38100" dir="2700000" algn="tl">
                    <a:srgbClr val="000000">
                      <a:alpha val="43137"/>
                    </a:srgbClr>
                  </a:outerShdw>
                </a:effectLst>
                <a:latin typeface="Gayathri" panose="00000503000000000000" pitchFamily="2" charset="0"/>
                <a:cs typeface="Gayathri" panose="00000503000000000000" pitchFamily="2" charset="0"/>
              </a:rPr>
              <a:t>സ്രായേൽ ജനതയെ മോചിപ്പിക്കാനുള്ള ശ്രമത്തിൽ പരാജയപ്പെട്ടതിനുശേഷം, മോശെ 40 വർഷം മിദ്യാൻ മരുഭൂമിയിൽ ഒരു ഇടയനായി ചെലവഴിച്ചു. ആ സമയത്ത്, ദൈവവുമായുള്ള അടുത്ത ബന്ധം തുടർന്നെങ്കിലും, </a:t>
            </a:r>
            <a:r>
              <a:rPr lang="ml-IN" b="1" dirty="0">
                <a:solidFill>
                  <a:schemeClr val="bg1"/>
                </a:solidFill>
                <a:effectLst>
                  <a:glow rad="101600">
                    <a:srgbClr val="5F4001"/>
                  </a:glow>
                  <a:outerShdw blurRad="38100" dist="38100" dir="2700000" algn="tl">
                    <a:srgbClr val="000000">
                      <a:alpha val="43137"/>
                    </a:srgbClr>
                  </a:outerShdw>
                </a:effectLst>
                <a:latin typeface="Gayathri" panose="00000503000000000000" pitchFamily="2" charset="0"/>
                <a:cs typeface="Gayathri" panose="00000503000000000000" pitchFamily="2" charset="0"/>
              </a:rPr>
              <a:t>യി</a:t>
            </a:r>
            <a:r>
              <a:rPr lang="ml" b="1" dirty="0">
                <a:solidFill>
                  <a:schemeClr val="bg1"/>
                </a:solidFill>
                <a:effectLst>
                  <a:glow rad="101600">
                    <a:srgbClr val="5F4001"/>
                  </a:glow>
                  <a:outerShdw blurRad="38100" dist="38100" dir="2700000" algn="tl">
                    <a:srgbClr val="000000">
                      <a:alpha val="43137"/>
                    </a:srgbClr>
                  </a:outerShdw>
                </a:effectLst>
                <a:latin typeface="Gayathri" panose="00000503000000000000" pitchFamily="2" charset="0"/>
                <a:cs typeface="Gayathri" panose="00000503000000000000" pitchFamily="2" charset="0"/>
              </a:rPr>
              <a:t>സ്രായേലിന്റെ വിമോചകനാകുക എന്ന ആശയം അവൻ ഉപേക്ഷിച്ചു.</a:t>
            </a:r>
          </a:p>
        </p:txBody>
      </p:sp>
      <p:pic>
        <p:nvPicPr>
          <p:cNvPr id="5" name="Imagen 4" descr="Imagen que contiene agua, pasto, parado, mujer&#10;&#10;El contenido generado por IA puede ser incorrecto.">
            <a:extLst>
              <a:ext uri="{FF2B5EF4-FFF2-40B4-BE49-F238E27FC236}">
                <a16:creationId xmlns:a16="http://schemas.microsoft.com/office/drawing/2014/main" id="{34ADEEC1-E7A8-35A6-9C90-09E2420B0E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546208" y="123926"/>
            <a:ext cx="4493392" cy="3081288"/>
          </a:xfrm>
          <a:prstGeom prst="rect">
            <a:avLst/>
          </a:prstGeom>
          <a:ln w="38100" cap="sq">
            <a:solidFill>
              <a:srgbClr val="87A8C5"/>
            </a:solidFill>
            <a:prstDash val="solid"/>
            <a:miter lim="800000"/>
          </a:ln>
          <a:effectLst>
            <a:outerShdw blurRad="50800" dist="38100" dir="2700000" algn="tl" rotWithShape="0">
              <a:srgbClr val="000000">
                <a:alpha val="43000"/>
              </a:srgbClr>
            </a:outerShdw>
          </a:effectLst>
        </p:spPr>
      </p:pic>
      <p:pic>
        <p:nvPicPr>
          <p:cNvPr id="7" name="Imagen 6" descr="Un dibujo de una persona&#10;&#10;El contenido generado por IA puede ser incorrecto.">
            <a:extLst>
              <a:ext uri="{FF2B5EF4-FFF2-40B4-BE49-F238E27FC236}">
                <a16:creationId xmlns:a16="http://schemas.microsoft.com/office/drawing/2014/main" id="{D17ECFAD-BF07-6ECF-9EDA-BA2F1D5004A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34916" y="3722451"/>
            <a:ext cx="3810000" cy="3038475"/>
          </a:xfrm>
          <a:prstGeom prst="rect">
            <a:avLst/>
          </a:prstGeom>
          <a:ln w="38100" cap="sq">
            <a:solidFill>
              <a:srgbClr val="43ECBB"/>
            </a:solidFill>
            <a:prstDash val="solid"/>
            <a:miter lim="800000"/>
          </a:ln>
          <a:effectLst>
            <a:outerShdw blurRad="50800" dist="38100" dir="2700000" algn="tl" rotWithShape="0">
              <a:srgbClr val="000000">
                <a:alpha val="43000"/>
              </a:srgbClr>
            </a:outerShdw>
          </a:effectLst>
        </p:spPr>
      </p:pic>
      <p:pic>
        <p:nvPicPr>
          <p:cNvPr id="9" name="Imagen 8" descr="Imagen que contiene persona, tabla, comida, hombre&#10;&#10;El contenido generado por IA puede ser incorrecto.">
            <a:extLst>
              <a:ext uri="{FF2B5EF4-FFF2-40B4-BE49-F238E27FC236}">
                <a16:creationId xmlns:a16="http://schemas.microsoft.com/office/drawing/2014/main" id="{3A332A79-1D09-008F-14F6-749AA67DA9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2400" y="3722451"/>
            <a:ext cx="1512771" cy="3038475"/>
          </a:xfrm>
          <a:prstGeom prst="rect">
            <a:avLst/>
          </a:prstGeom>
          <a:ln w="38100" cap="sq">
            <a:solidFill>
              <a:srgbClr val="43ECBB"/>
            </a:solidFill>
            <a:prstDash val="solid"/>
            <a:miter lim="800000"/>
          </a:ln>
          <a:effectLst>
            <a:outerShdw blurRad="50800" dist="38100" dir="2700000" algn="tl" rotWithShape="0">
              <a:srgbClr val="000000">
                <a:alpha val="43000"/>
              </a:srgbClr>
            </a:outerShdw>
          </a:effectLst>
        </p:spPr>
      </p:pic>
      <p:pic>
        <p:nvPicPr>
          <p:cNvPr id="12" name="Imagen 11" descr="Un dibujo de una persona&#10;&#10;El contenido generado por IA puede ser incorrecto.">
            <a:extLst>
              <a:ext uri="{FF2B5EF4-FFF2-40B4-BE49-F238E27FC236}">
                <a16:creationId xmlns:a16="http://schemas.microsoft.com/office/drawing/2014/main" id="{085AA44A-D031-D656-2684-ACE699DB6A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62579" y="4296685"/>
            <a:ext cx="271934" cy="264695"/>
          </a:xfrm>
          <a:prstGeom prst="rect">
            <a:avLst/>
          </a:prstGeom>
          <a:effectLst>
            <a:outerShdw blurRad="50800" dist="38100" dir="8100000" algn="tr" rotWithShape="0">
              <a:prstClr val="black">
                <a:alpha val="40000"/>
              </a:prstClr>
            </a:outerShdw>
          </a:effectLst>
        </p:spPr>
      </p:pic>
      <p:pic>
        <p:nvPicPr>
          <p:cNvPr id="13" name="Imagen 12" descr="Logotipo, Icono&#10;&#10;El contenido generado por IA puede ser incorrecto.">
            <a:extLst>
              <a:ext uri="{FF2B5EF4-FFF2-40B4-BE49-F238E27FC236}">
                <a16:creationId xmlns:a16="http://schemas.microsoft.com/office/drawing/2014/main" id="{8FA01F73-DF38-ECFD-72F3-5A39413449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62579" y="4646958"/>
            <a:ext cx="271934" cy="264695"/>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4C54DEF9-1557-7822-3281-0EA8CAC8822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62579" y="6178007"/>
            <a:ext cx="271934" cy="264695"/>
          </a:xfrm>
          <a:prstGeom prst="rect">
            <a:avLst/>
          </a:prstGeom>
          <a:effectLst>
            <a:outerShdw blurRad="50800" dist="38100" dir="8100000" algn="tr" rotWithShape="0">
              <a:prstClr val="black">
                <a:alpha val="40000"/>
              </a:prstClr>
            </a:outerShdw>
          </a:effectLst>
        </p:spPr>
      </p:pic>
      <p:pic>
        <p:nvPicPr>
          <p:cNvPr id="17" name="Imagen 16" descr="Imagen que contiene ipod&#10;&#10;El contenido generado por IA puede ser incorrecto.">
            <a:extLst>
              <a:ext uri="{FF2B5EF4-FFF2-40B4-BE49-F238E27FC236}">
                <a16:creationId xmlns:a16="http://schemas.microsoft.com/office/drawing/2014/main" id="{1C18E1BC-1A0B-7040-2A40-FA3A76891C8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62579" y="5806421"/>
            <a:ext cx="271934" cy="264695"/>
          </a:xfrm>
          <a:prstGeom prst="rect">
            <a:avLst/>
          </a:prstGeom>
          <a:effectLst>
            <a:outerShdw blurRad="50800" dist="38100" dir="8100000" algn="tr" rotWithShape="0">
              <a:prstClr val="black">
                <a:alpha val="40000"/>
              </a:prstClr>
            </a:outerShdw>
          </a:effectLst>
        </p:spPr>
      </p:pic>
      <p:pic>
        <p:nvPicPr>
          <p:cNvPr id="20" name="Imagen 19" descr="Un dibujo de una persona&#10;&#10;El contenido generado por IA puede ser incorrecto.">
            <a:extLst>
              <a:ext uri="{FF2B5EF4-FFF2-40B4-BE49-F238E27FC236}">
                <a16:creationId xmlns:a16="http://schemas.microsoft.com/office/drawing/2014/main" id="{5E9AEB55-F36F-B330-1809-D5C979FC885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62579" y="4998922"/>
            <a:ext cx="271934" cy="264695"/>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19EBC397-270C-E03D-9D70-D2BBBD29491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69772" y="5372051"/>
            <a:ext cx="531913" cy="415769"/>
          </a:xfrm>
          <a:prstGeom prst="rect">
            <a:avLst/>
          </a:prstGeom>
          <a:effectLst>
            <a:outerShdw blurRad="50800" dist="38100" dir="8100000" algn="tr" rotWithShape="0">
              <a:prstClr val="black">
                <a:alpha val="40000"/>
              </a:prstClr>
            </a:outerShdw>
          </a:effectLst>
        </p:spPr>
      </p:pic>
      <p:pic>
        <p:nvPicPr>
          <p:cNvPr id="31" name="Imagen 30" descr="Icono&#10;&#10;El contenido generado por IA puede ser incorrecto.">
            <a:extLst>
              <a:ext uri="{FF2B5EF4-FFF2-40B4-BE49-F238E27FC236}">
                <a16:creationId xmlns:a16="http://schemas.microsoft.com/office/drawing/2014/main" id="{63077559-38E3-E083-F633-B6197E79839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969772" y="3843872"/>
            <a:ext cx="531913" cy="41576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A4A5281-1F66-A03E-C376-9360D091A156}"/>
              </a:ext>
            </a:extLst>
          </p:cNvPr>
          <p:cNvSpPr txBox="1"/>
          <p:nvPr/>
        </p:nvSpPr>
        <p:spPr>
          <a:xfrm>
            <a:off x="239025" y="1779517"/>
            <a:ext cx="6778224" cy="1477328"/>
          </a:xfrm>
          <a:prstGeom prst="rect">
            <a:avLst/>
          </a:prstGeom>
          <a:noFill/>
        </p:spPr>
        <p:txBody>
          <a:bodyPr wrap="square">
            <a:spAutoFit/>
          </a:bodyPr>
          <a:lstStyle/>
          <a:p>
            <a:pPr>
              <a:spcBef>
                <a:spcPts val="600"/>
              </a:spcBef>
            </a:pPr>
            <a:r>
              <a:rPr lang="ml" b="1" dirty="0">
                <a:solidFill>
                  <a:schemeClr val="bg1"/>
                </a:solidFill>
                <a:effectLst>
                  <a:glow rad="101600">
                    <a:srgbClr val="5F4001"/>
                  </a:glow>
                  <a:outerShdw blurRad="38100" dist="38100" dir="2700000" algn="tl">
                    <a:srgbClr val="000000">
                      <a:alpha val="43137"/>
                    </a:srgbClr>
                  </a:outerShdw>
                </a:effectLst>
                <a:latin typeface="Gayathri" panose="00000503000000000000" pitchFamily="2" charset="0"/>
                <a:cs typeface="Gayathri" panose="00000503000000000000" pitchFamily="2" charset="0"/>
              </a:rPr>
              <a:t>പക്ഷേ ദൈവം ആ ആശയം ഉപേക്ഷിച്ചിരുന്നില്ല. മോശെ ദൈവത്തിനു വേണ്ടി തിരഞ്ഞെടുക്കപ്പെട്ട വിമോചകനായി തുടർന്നു. കാരണം, തന്റെ ജനത്തിന്റെ കഷ്ടപ്പാടുകളും അവൻ മറന്നിരുന്നില്ല. ഇപ്പോൾ, </a:t>
            </a:r>
            <a:r>
              <a:rPr lang="ml-IN" b="1" dirty="0">
                <a:solidFill>
                  <a:schemeClr val="bg1"/>
                </a:solidFill>
                <a:effectLst>
                  <a:glow rad="101600">
                    <a:srgbClr val="5F4001"/>
                  </a:glow>
                  <a:outerShdw blurRad="38100" dist="38100" dir="2700000" algn="tl">
                    <a:srgbClr val="000000">
                      <a:alpha val="43137"/>
                    </a:srgbClr>
                  </a:outerShdw>
                </a:effectLst>
                <a:latin typeface="Gayathri" panose="00000503000000000000" pitchFamily="2" charset="0"/>
                <a:cs typeface="Gayathri" panose="00000503000000000000" pitchFamily="2" charset="0"/>
              </a:rPr>
              <a:t>യി</a:t>
            </a:r>
            <a:r>
              <a:rPr lang="ml" b="1" dirty="0">
                <a:solidFill>
                  <a:schemeClr val="bg1"/>
                </a:solidFill>
                <a:effectLst>
                  <a:glow rad="101600">
                    <a:srgbClr val="5F4001"/>
                  </a:glow>
                  <a:outerShdw blurRad="38100" dist="38100" dir="2700000" algn="tl">
                    <a:srgbClr val="000000">
                      <a:alpha val="43137"/>
                    </a:srgbClr>
                  </a:outerShdw>
                </a:effectLst>
                <a:latin typeface="Gayathri" panose="00000503000000000000" pitchFamily="2" charset="0"/>
                <a:cs typeface="Gayathri" panose="00000503000000000000" pitchFamily="2" charset="0"/>
              </a:rPr>
              <a:t>സ്രായേലിനെ അവരുടെ കഠിനമായ അടിമത്തത്തിൽ നിന്ന് മോചിപ്പിക്കാനുള്ള സമയം വന്നിരിക്കുന്നു.</a:t>
            </a:r>
          </a:p>
        </p:txBody>
      </p:sp>
    </p:spTree>
    <p:extLst>
      <p:ext uri="{BB962C8B-B14F-4D97-AF65-F5344CB8AC3E}">
        <p14:creationId xmlns:p14="http://schemas.microsoft.com/office/powerpoint/2010/main" val="5644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
                                        </p:tgtEl>
                                      </p:cBhvr>
                                    </p:animEffect>
                                  </p:childTnLst>
                                </p:cTn>
                              </p:par>
                              <p:par>
                                <p:cTn id="26" presetID="25"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7"/>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strVal val="4*#ppt_w"/>
                                          </p:val>
                                        </p:tav>
                                        <p:tav tm="100000">
                                          <p:val>
                                            <p:strVal val="#ppt_w"/>
                                          </p:val>
                                        </p:tav>
                                      </p:tavLst>
                                    </p:anim>
                                    <p:anim calcmode="lin" valueType="num">
                                      <p:cBhvr>
                                        <p:cTn id="45" dur="500" fill="hold"/>
                                        <p:tgtEl>
                                          <p:spTgt spid="31"/>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90"/>
                                          </p:val>
                                        </p:tav>
                                        <p:tav tm="100000">
                                          <p:val>
                                            <p:fltVal val="0"/>
                                          </p:val>
                                        </p:tav>
                                      </p:tavLst>
                                    </p:anim>
                                    <p:animEffect transition="in" filter="fade">
                                      <p:cBhvr>
                                        <p:cTn id="56" dur="500"/>
                                        <p:tgtEl>
                                          <p:spTgt spid="12"/>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0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 calcmode="lin" valueType="num">
                                      <p:cBhvr>
                                        <p:cTn id="66" dur="500" fill="hold"/>
                                        <p:tgtEl>
                                          <p:spTgt spid="13"/>
                                        </p:tgtEl>
                                        <p:attrNameLst>
                                          <p:attrName>style.rotation</p:attrName>
                                        </p:attrNameLst>
                                      </p:cBhvr>
                                      <p:tavLst>
                                        <p:tav tm="0">
                                          <p:val>
                                            <p:fltVal val="90"/>
                                          </p:val>
                                        </p:tav>
                                        <p:tav tm="100000">
                                          <p:val>
                                            <p:fltVal val="0"/>
                                          </p:val>
                                        </p:tav>
                                      </p:tavLst>
                                    </p:anim>
                                    <p:animEffect transition="in" filter="fade">
                                      <p:cBhvr>
                                        <p:cTn id="67" dur="500"/>
                                        <p:tgtEl>
                                          <p:spTgt spid="13"/>
                                        </p:tgtEl>
                                      </p:cBhvr>
                                    </p:animEffec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30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strVal val="4*#ppt_w"/>
                                          </p:val>
                                        </p:tav>
                                        <p:tav tm="100000">
                                          <p:val>
                                            <p:strVal val="#ppt_w"/>
                                          </p:val>
                                        </p:tav>
                                      </p:tavLst>
                                    </p:anim>
                                    <p:anim calcmode="lin" valueType="num">
                                      <p:cBhvr>
                                        <p:cTn id="88" dur="500" fill="hold"/>
                                        <p:tgtEl>
                                          <p:spTgt spid="24"/>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4" end="4"/>
                                            </p:txEl>
                                          </p:spTgt>
                                        </p:tgtEl>
                                        <p:attrNameLst>
                                          <p:attrName>style.visibility</p:attrName>
                                        </p:attrNameLst>
                                      </p:cBhvr>
                                      <p:to>
                                        <p:strVal val="visible"/>
                                      </p:to>
                                    </p:set>
                                    <p:animEffect transition="in" filter="wipe(left)">
                                      <p:cBhvr>
                                        <p:cTn id="92" dur="500"/>
                                        <p:tgtEl>
                                          <p:spTgt spid="2">
                                            <p:txEl>
                                              <p:pRg st="4" end="4"/>
                                            </p:txEl>
                                          </p:spTgt>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 calcmode="lin" valueType="num">
                                      <p:cBhvr>
                                        <p:cTn id="98" dur="500" fill="hold"/>
                                        <p:tgtEl>
                                          <p:spTgt spid="17"/>
                                        </p:tgtEl>
                                        <p:attrNameLst>
                                          <p:attrName>style.rotation</p:attrName>
                                        </p:attrNameLst>
                                      </p:cBhvr>
                                      <p:tavLst>
                                        <p:tav tm="0">
                                          <p:val>
                                            <p:fltVal val="90"/>
                                          </p:val>
                                        </p:tav>
                                        <p:tav tm="100000">
                                          <p:val>
                                            <p:fltVal val="0"/>
                                          </p:val>
                                        </p:tav>
                                      </p:tavLst>
                                    </p:anim>
                                    <p:animEffect transition="in" filter="fade">
                                      <p:cBhvr>
                                        <p:cTn id="99" dur="500"/>
                                        <p:tgtEl>
                                          <p:spTgt spid="17"/>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2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41224B4-12EB-0526-91A9-43E51401A654}"/>
              </a:ext>
            </a:extLst>
          </p:cNvPr>
          <p:cNvSpPr txBox="1"/>
          <p:nvPr/>
        </p:nvSpPr>
        <p:spPr>
          <a:xfrm>
            <a:off x="2498352" y="5671975"/>
            <a:ext cx="6516000" cy="1080000"/>
          </a:xfrm>
          <a:prstGeom prst="rect">
            <a:avLst/>
          </a:prstGeom>
          <a:noFill/>
        </p:spPr>
        <p:txBody>
          <a:bodyPr wrap="square">
            <a:prstTxWarp prst="textTriangleInverted">
              <a:avLst>
                <a:gd name="adj" fmla="val 100000"/>
              </a:avLst>
            </a:prstTxWarp>
            <a:spAutoFit/>
          </a:bodyPr>
          <a:lstStyle/>
          <a:p>
            <a:pPr algn="ctr"/>
            <a:r>
              <a:rPr lang="ml-IN" sz="1600" b="1" spc="50" dirty="0">
                <a:ln w="0"/>
                <a:solidFill>
                  <a:schemeClr val="accent2">
                    <a:lumMod val="75000"/>
                  </a:schemeClr>
                </a:solidFill>
                <a:effectLst>
                  <a:glow rad="63500">
                    <a:schemeClr val="bg2">
                      <a:lumMod val="20000"/>
                      <a:lumOff val="80000"/>
                    </a:schemeClr>
                  </a:glow>
                  <a:innerShdw blurRad="63500" dist="50800" dir="13500000">
                    <a:srgbClr val="000000">
                      <a:alpha val="50000"/>
                    </a:srgbClr>
                  </a:innerShdw>
                </a:effectLst>
                <a:latin typeface="Gayathri" panose="00000503000000000000" pitchFamily="2" charset="0"/>
                <a:cs typeface="Gayathri" panose="00000503000000000000" pitchFamily="2" charset="0"/>
              </a:rPr>
              <a:t>വിളി</a:t>
            </a:r>
            <a:endParaRPr lang="ml" sz="1600" b="1" spc="50" dirty="0">
              <a:ln w="0"/>
              <a:solidFill>
                <a:schemeClr val="accent2">
                  <a:lumMod val="75000"/>
                </a:schemeClr>
              </a:solidFill>
              <a:effectLst>
                <a:glow rad="63500">
                  <a:schemeClr val="bg2">
                    <a:lumMod val="20000"/>
                    <a:lumOff val="80000"/>
                  </a:schemeClr>
                </a:glow>
                <a:innerShdw blurRad="63500" dist="50800" dir="13500000">
                  <a:srgbClr val="000000">
                    <a:alpha val="50000"/>
                  </a:srgbClr>
                </a:innerShdw>
              </a:effectLst>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245131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descr="Llamas de fuego sobre fondo negro">
            <a:extLst>
              <a:ext uri="{FF2B5EF4-FFF2-40B4-BE49-F238E27FC236}">
                <a16:creationId xmlns:a16="http://schemas.microsoft.com/office/drawing/2014/main" id="{97240143-F816-C8C5-0019-E068193EC9DB}"/>
              </a:ext>
            </a:extLst>
          </p:cNvPr>
          <p:cNvSpPr txBox="1"/>
          <p:nvPr/>
        </p:nvSpPr>
        <p:spPr>
          <a:xfrm>
            <a:off x="338054" y="41096"/>
            <a:ext cx="9601200" cy="769441"/>
          </a:xfrm>
          <a:prstGeom prst="rect">
            <a:avLst/>
          </a:prstGeom>
          <a:noFill/>
        </p:spPr>
        <p:txBody>
          <a:bodyPr wrap="square">
            <a:spAutoFit/>
          </a:bodyPr>
          <a:lstStyle/>
          <a:p>
            <a:pPr algn="ctr"/>
            <a:r>
              <a:rPr lang="ml" sz="4400" b="1" spc="600" dirty="0">
                <a:ln w="10160">
                  <a:solidFill>
                    <a:schemeClr val="bg2">
                      <a:lumMod val="60000"/>
                      <a:lumOff val="40000"/>
                    </a:schemeClr>
                  </a:solidFill>
                  <a:prstDash val="solid"/>
                </a:ln>
                <a:blipFill dpi="0" rotWithShape="1">
                  <a:blip r:embed="rId3"/>
                  <a:srcRect/>
                  <a:stretch>
                    <a:fillRect/>
                  </a:stretch>
                </a:blipFill>
                <a:effectLst>
                  <a:outerShdw blurRad="38100" dist="38100" dir="4200000" algn="tl" rotWithShape="0">
                    <a:srgbClr val="000000"/>
                  </a:outerShdw>
                </a:effectLst>
                <a:latin typeface="Gayathri" panose="00000503000000000000" pitchFamily="2" charset="0"/>
                <a:cs typeface="Gayathri" panose="00000503000000000000" pitchFamily="2" charset="0"/>
              </a:rPr>
              <a:t>കത്തുന്ന മുൾപടർ</a:t>
            </a:r>
            <a:r>
              <a:rPr lang="ml-IN" sz="4400" b="1" spc="600" dirty="0">
                <a:ln w="10160">
                  <a:solidFill>
                    <a:schemeClr val="bg2">
                      <a:lumMod val="60000"/>
                      <a:lumOff val="40000"/>
                    </a:schemeClr>
                  </a:solidFill>
                  <a:prstDash val="solid"/>
                </a:ln>
                <a:blipFill dpi="0" rotWithShape="1">
                  <a:blip r:embed="rId3"/>
                  <a:srcRect/>
                  <a:stretch>
                    <a:fillRect/>
                  </a:stretch>
                </a:blipFill>
                <a:effectLst>
                  <a:outerShdw blurRad="38100" dist="38100" dir="4200000" algn="tl" rotWithShape="0">
                    <a:srgbClr val="000000"/>
                  </a:outerShdw>
                </a:effectLst>
                <a:latin typeface="Gayathri" panose="00000503000000000000" pitchFamily="2" charset="0"/>
                <a:cs typeface="Gayathri" panose="00000503000000000000" pitchFamily="2" charset="0"/>
              </a:rPr>
              <a:t>പ്പ്</a:t>
            </a:r>
            <a:endParaRPr lang="ml" sz="4400" b="1" spc="600" dirty="0">
              <a:ln w="10160">
                <a:solidFill>
                  <a:schemeClr val="bg2">
                    <a:lumMod val="60000"/>
                    <a:lumOff val="40000"/>
                  </a:schemeClr>
                </a:solidFill>
                <a:prstDash val="solid"/>
              </a:ln>
              <a:blipFill dpi="0" rotWithShape="1">
                <a:blip r:embed="rId3"/>
                <a:srcRect/>
                <a:stretch>
                  <a:fillRect/>
                </a:stretch>
              </a:blipFill>
              <a:effectLst>
                <a:outerShdw blurRad="38100" dist="38100" dir="4200000" algn="tl" rotWithShape="0">
                  <a:srgbClr val="000000"/>
                </a:outerShdw>
              </a:effectLst>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9C268A33-5461-98AE-A904-5AF743EB419A}"/>
              </a:ext>
            </a:extLst>
          </p:cNvPr>
          <p:cNvSpPr txBox="1"/>
          <p:nvPr/>
        </p:nvSpPr>
        <p:spPr>
          <a:xfrm>
            <a:off x="46115" y="699354"/>
            <a:ext cx="9751194" cy="584775"/>
          </a:xfrm>
          <a:prstGeom prst="rect">
            <a:avLst/>
          </a:prstGeom>
          <a:noFill/>
        </p:spPr>
        <p:txBody>
          <a:bodyPr wrap="square">
            <a:spAutoFit/>
          </a:bodyPr>
          <a:lstStyle/>
          <a:p>
            <a:pPr algn="ctr"/>
            <a:r>
              <a:rPr lang="ml" sz="1600" b="1" dirty="0">
                <a:solidFill>
                  <a:schemeClr val="accent5">
                    <a:lumMod val="75000"/>
                  </a:schemeClr>
                </a:solidFill>
                <a:latin typeface="Gayathri" panose="00000503000000000000" pitchFamily="2" charset="0"/>
                <a:cs typeface="Gayathri" panose="00000503000000000000" pitchFamily="2" charset="0"/>
              </a:rPr>
              <a:t>"</a:t>
            </a:r>
            <a:r>
              <a:rPr lang="ml-IN" sz="1600" b="1" dirty="0">
                <a:solidFill>
                  <a:schemeClr val="accent5">
                    <a:lumMod val="75000"/>
                  </a:schemeClr>
                </a:solidFill>
                <a:latin typeface="Gayathri" panose="00000503000000000000" pitchFamily="2" charset="0"/>
                <a:cs typeface="Gayathri" panose="00000503000000000000" pitchFamily="2" charset="0"/>
              </a:rPr>
              <a:t>അവിടെ യഹോവയുടെ ദൂതൻ ഒരു മുൾപടർപ്പിന്റെ നടുവിൽനിന്നു അഗ്നിജ്വാലയിൽ അവന്നു പ്രത്യക്ഷനായി. അവൻ നോക്കിയാറെ മുൾപടർപ്പു തീ പിടിച്ചു കത്തുന്നതും മുൾപടർപ്പു വെന്തുപോകാതിരിക്കുന്നതും കണ്ടു.</a:t>
            </a:r>
            <a:r>
              <a:rPr lang="ml" sz="1600" b="1" dirty="0">
                <a:solidFill>
                  <a:schemeClr val="accent5">
                    <a:lumMod val="75000"/>
                  </a:schemeClr>
                </a:solidFill>
                <a:latin typeface="Gayathri" panose="00000503000000000000" pitchFamily="2" charset="0"/>
                <a:cs typeface="Gayathri" panose="00000503000000000000" pitchFamily="2" charset="0"/>
              </a:rPr>
              <a:t>" </a:t>
            </a:r>
            <a:r>
              <a:rPr lang="ml" sz="1200" b="1" dirty="0">
                <a:solidFill>
                  <a:schemeClr val="accent5">
                    <a:lumMod val="75000"/>
                  </a:schemeClr>
                </a:solidFill>
                <a:latin typeface="Gayathri" panose="00000503000000000000" pitchFamily="2" charset="0"/>
                <a:cs typeface="Gayathri" panose="00000503000000000000" pitchFamily="2" charset="0"/>
              </a:rPr>
              <a:t>(പുറപ്പാട് 3:2)</a:t>
            </a:r>
          </a:p>
        </p:txBody>
      </p:sp>
      <p:sp>
        <p:nvSpPr>
          <p:cNvPr id="6" name="CuadroTexto 5">
            <a:extLst>
              <a:ext uri="{FF2B5EF4-FFF2-40B4-BE49-F238E27FC236}">
                <a16:creationId xmlns:a16="http://schemas.microsoft.com/office/drawing/2014/main" id="{979498DB-FFA9-00EE-610F-B68B877B1705}"/>
              </a:ext>
            </a:extLst>
          </p:cNvPr>
          <p:cNvSpPr txBox="1"/>
          <p:nvPr/>
        </p:nvSpPr>
        <p:spPr>
          <a:xfrm>
            <a:off x="2254578" y="1458922"/>
            <a:ext cx="10023827" cy="1200329"/>
          </a:xfrm>
          <a:prstGeom prst="rect">
            <a:avLst/>
          </a:prstGeom>
          <a:noFill/>
        </p:spPr>
        <p:txBody>
          <a:bodyPr wrap="square" rtlCol="0">
            <a:spAutoFit/>
          </a:bodyPr>
          <a:lstStyle/>
          <a:p>
            <a:pPr>
              <a:spcBef>
                <a:spcPts val="600"/>
              </a:spcBef>
            </a:pPr>
            <a:r>
              <a:rPr lang="ml" b="1" dirty="0">
                <a:latin typeface="Gayathri" panose="00000503000000000000" pitchFamily="2" charset="0"/>
                <a:cs typeface="Gayathri" panose="00000503000000000000" pitchFamily="2" charset="0"/>
              </a:rPr>
              <a:t>മിദ്യാനിൽ മോശെ ജീവിച്ച 40 വർഷത്തെ ചരിത്രം ഇങ്ങനെ സംഗ്രഹിക്കാം: അവൻ വിവാഹം കഴിച്ചു, </a:t>
            </a:r>
            <a:r>
              <a:rPr lang="ml-IN" b="1" dirty="0">
                <a:latin typeface="Gayathri" panose="00000503000000000000" pitchFamily="2" charset="0"/>
                <a:cs typeface="Gayathri" panose="00000503000000000000" pitchFamily="2" charset="0"/>
              </a:rPr>
              <a:t>രണ്ട് ആൺമക്കൾ ഉണ്ടായി</a:t>
            </a:r>
            <a:r>
              <a:rPr lang="ml" b="1" dirty="0">
                <a:latin typeface="Gayathri" panose="00000503000000000000" pitchFamily="2" charset="0"/>
                <a:cs typeface="Gayathri" panose="00000503000000000000" pitchFamily="2" charset="0"/>
              </a:rPr>
              <a:t>, </a:t>
            </a:r>
            <a:r>
              <a:rPr lang="ml-IN" b="1" dirty="0">
                <a:latin typeface="Gayathri" panose="00000503000000000000" pitchFamily="2" charset="0"/>
                <a:cs typeface="Gayathri" panose="00000503000000000000" pitchFamily="2" charset="0"/>
              </a:rPr>
              <a:t>തന്റെ അമ്മായിയപ്പനു വേണ്ടി ഇടയനായി സേവിച്ചു</a:t>
            </a:r>
            <a:r>
              <a:rPr lang="ml" b="1" dirty="0">
                <a:latin typeface="Gayathri" panose="00000503000000000000" pitchFamily="2" charset="0"/>
                <a:cs typeface="Gayathri" panose="00000503000000000000" pitchFamily="2" charset="0"/>
              </a:rPr>
              <a:t>. രക്ഷയുടെ നിർണായക വിഷയങ്ങൾ മനസ്സിലാക്കാൻ അത്യാവശ്യമായ ഇയ്യോബ്, ഉല്പത്തി എന്നീ രണ്ട് പുസ്തകങ്ങൾ എഴുതുന്നതിനും അദ്ദേഹം ആ സമയം നീക്കിവച്ചു. എന്നാൽ എല്ലാം ഒരു നിമിഷം കൊണ്ട് മാറി.</a:t>
            </a:r>
          </a:p>
        </p:txBody>
      </p:sp>
      <p:pic>
        <p:nvPicPr>
          <p:cNvPr id="4" name="Imagen 3" descr="Dibujo de una persona&#10;&#10;El contenido generado por IA puede ser incorrecto.">
            <a:extLst>
              <a:ext uri="{FF2B5EF4-FFF2-40B4-BE49-F238E27FC236}">
                <a16:creationId xmlns:a16="http://schemas.microsoft.com/office/drawing/2014/main" id="{4751E5F0-C83A-A693-303D-C2B933D45D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075" y="3994482"/>
            <a:ext cx="4919579" cy="2767263"/>
          </a:xfrm>
          <a:prstGeom prst="roundRect">
            <a:avLst>
              <a:gd name="adj" fmla="val 114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caricatura de una persona&#10;&#10;El contenido generado por IA puede ser incorrecto.">
            <a:extLst>
              <a:ext uri="{FF2B5EF4-FFF2-40B4-BE49-F238E27FC236}">
                <a16:creationId xmlns:a16="http://schemas.microsoft.com/office/drawing/2014/main" id="{4A2669C2-6331-D5B9-26C9-8EE4CC9D8CA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19075" y="1303590"/>
            <a:ext cx="2056051" cy="2503202"/>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p:spPr>
      </p:pic>
      <p:pic>
        <p:nvPicPr>
          <p:cNvPr id="10" name="Imagen 9" descr="Un dibujo de una persona&#10;&#10;El contenido generado por IA puede ser incorrecto.">
            <a:extLst>
              <a:ext uri="{FF2B5EF4-FFF2-40B4-BE49-F238E27FC236}">
                <a16:creationId xmlns:a16="http://schemas.microsoft.com/office/drawing/2014/main" id="{74C5EB2E-7866-91BA-3E9C-B8D25D751D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19196" y="3936732"/>
            <a:ext cx="2753729" cy="2772087"/>
          </a:xfrm>
          <a:prstGeom prst="rect">
            <a:avLst/>
          </a:prstGeom>
          <a:ln w="28575">
            <a:solidFill>
              <a:schemeClr val="bg1"/>
            </a:solidFill>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B4B53748-82C6-D13F-5152-65A69E2A9060}"/>
              </a:ext>
            </a:extLst>
          </p:cNvPr>
          <p:cNvSpPr txBox="1"/>
          <p:nvPr/>
        </p:nvSpPr>
        <p:spPr>
          <a:xfrm>
            <a:off x="5171514" y="4085451"/>
            <a:ext cx="4047682" cy="2585323"/>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മോശയോട് സംസാരിച്ചപ്പോൾ, ദൈവം അബ്രഹാമിന്റെയും യിസ്ഹാക്കിന്റെയും യാക്കോബിന്റെയും ദൈവമായി തന്നെത്തന്നെ അവതരിപ്പിച്ചു. ആശയം വ്യക്തമായിരുന്നു: ഈ ഗോത്രപിതാക്കന്മാർക്ക് നൽകിയ വാഗ്ദാനം നിറവേറ്റാനും </a:t>
            </a:r>
            <a:r>
              <a:rPr lang="ml-IN" b="1" dirty="0">
                <a:latin typeface="Gayathri" panose="00000503000000000000" pitchFamily="2" charset="0"/>
                <a:cs typeface="Gayathri" panose="00000503000000000000" pitchFamily="2" charset="0"/>
              </a:rPr>
              <a:t>യി</a:t>
            </a:r>
            <a:r>
              <a:rPr lang="ml" b="1" dirty="0">
                <a:latin typeface="Gayathri" panose="00000503000000000000" pitchFamily="2" charset="0"/>
                <a:cs typeface="Gayathri" panose="00000503000000000000" pitchFamily="2" charset="0"/>
              </a:rPr>
              <a:t>സ്രായേലിന് കനാൻ ദേശം നൽകാനുമാണ് ദൈവം ഇറങ്ങിവന്നത് (ഉൽ. 12:7; 26:3; 48:3-4).</a:t>
            </a:r>
          </a:p>
        </p:txBody>
      </p:sp>
      <p:pic>
        <p:nvPicPr>
          <p:cNvPr id="14" name="Imagen 13" descr="Un dibujo de una persona&#10;&#10;El contenido generado por IA puede ser incorrecto.">
            <a:extLst>
              <a:ext uri="{FF2B5EF4-FFF2-40B4-BE49-F238E27FC236}">
                <a16:creationId xmlns:a16="http://schemas.microsoft.com/office/drawing/2014/main" id="{696E3D82-835C-9FFB-CA88-21799D07D3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93417" y="129931"/>
            <a:ext cx="2029339" cy="114150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1BD6EA6E-5D55-B384-B160-B22BDFA4D5EB}"/>
              </a:ext>
            </a:extLst>
          </p:cNvPr>
          <p:cNvSpPr txBox="1"/>
          <p:nvPr/>
        </p:nvSpPr>
        <p:spPr>
          <a:xfrm>
            <a:off x="2254578" y="2700308"/>
            <a:ext cx="9937422" cy="1200329"/>
          </a:xfrm>
          <a:prstGeom prst="rect">
            <a:avLst/>
          </a:prstGeom>
          <a:noFill/>
        </p:spPr>
        <p:txBody>
          <a:bodyPr wrap="square">
            <a:spAutoFit/>
          </a:bodyPr>
          <a:lstStyle/>
          <a:p>
            <a:r>
              <a:rPr lang="ml" b="1" dirty="0">
                <a:latin typeface="Gayathri" panose="00000503000000000000" pitchFamily="2" charset="0"/>
                <a:cs typeface="Gayathri" panose="00000503000000000000" pitchFamily="2" charset="0"/>
              </a:rPr>
              <a:t>ഹോരേബിൽ (സീനായ് പർവതം), കത്തുന്ന ഒരു മുൾപടർപ്പിൽ ദൈവത്തിന്റെ ദൂതൻ മോശയ്ക്ക് പ്രത്യക്ഷപ്പെട്ടു (പുറ. 3:1-3). ഈ ദൂതൻ ആരായിരുന്നു? ദൈവം തന്നെ (പുറ. 3:4).</a:t>
            </a:r>
            <a:r>
              <a:rPr lang="en-IN" b="1" dirty="0">
                <a:latin typeface="Gayathri" panose="00000503000000000000" pitchFamily="2" charset="0"/>
                <a:cs typeface="Gayathri" panose="00000503000000000000" pitchFamily="2" charset="0"/>
              </a:rPr>
              <a:t> </a:t>
            </a:r>
            <a:r>
              <a:rPr lang="ml" b="1" dirty="0">
                <a:latin typeface="Gayathri" panose="00000503000000000000" pitchFamily="2" charset="0"/>
                <a:cs typeface="Gayathri" panose="00000503000000000000" pitchFamily="2" charset="0"/>
              </a:rPr>
              <a:t>മനുഷ്യാവതാരം </a:t>
            </a:r>
            <a:r>
              <a:rPr lang="ml-IN" b="1" dirty="0">
                <a:latin typeface="Gayathri" panose="00000503000000000000" pitchFamily="2" charset="0"/>
                <a:cs typeface="Gayathri" panose="00000503000000000000" pitchFamily="2" charset="0"/>
              </a:rPr>
              <a:t>എടുക്കു</a:t>
            </a:r>
            <a:r>
              <a:rPr lang="ml" b="1" dirty="0">
                <a:latin typeface="Gayathri" panose="00000503000000000000" pitchFamily="2" charset="0"/>
                <a:cs typeface="Gayathri" panose="00000503000000000000" pitchFamily="2" charset="0"/>
              </a:rPr>
              <a:t>ന്നതിനുമുമ്പ്, യേശു പലതവണ "യഹോവയുടെ ദൂതൻ" ആയി പ്രത്യക്ഷപ്പെട്ടു (ഉല്പ. 22:11-17; ന്യായാധിപന്മാർ 6:11, 16; 13:17-22; സെഖ. 3:1-2).</a:t>
            </a:r>
          </a:p>
        </p:txBody>
      </p:sp>
    </p:spTree>
    <p:extLst>
      <p:ext uri="{BB962C8B-B14F-4D97-AF65-F5344CB8AC3E}">
        <p14:creationId xmlns:p14="http://schemas.microsoft.com/office/powerpoint/2010/main" val="121311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360"/>
                                          </p:val>
                                        </p:tav>
                                        <p:tav tm="100000">
                                          <p:val>
                                            <p:fltVal val="0"/>
                                          </p:val>
                                        </p:tav>
                                      </p:tavLst>
                                    </p:anim>
                                    <p:animEffect transition="in" filter="fade">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strVal val="4*#ppt_w"/>
                                          </p:val>
                                        </p:tav>
                                        <p:tav tm="100000">
                                          <p:val>
                                            <p:strVal val="#ppt_w"/>
                                          </p:val>
                                        </p:tav>
                                      </p:tavLst>
                                    </p:anim>
                                    <p:anim calcmode="lin" valueType="num">
                                      <p:cBhvr>
                                        <p:cTn id="37" dur="500" fill="hold"/>
                                        <p:tgtEl>
                                          <p:spTgt spid="4"/>
                                        </p:tgtEl>
                                        <p:attrNameLst>
                                          <p:attrName>ppt_h</p:attrName>
                                        </p:attrNameLst>
                                      </p:cBhvr>
                                      <p:tavLst>
                                        <p:tav tm="0">
                                          <p:val>
                                            <p:strVal val="4*#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8D32C27-A1BC-D53C-BCB9-04A3D5A0DD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511596-D2CE-89F0-3AD1-5D37C213BB9B}"/>
              </a:ext>
            </a:extLst>
          </p:cNvPr>
          <p:cNvSpPr txBox="1"/>
          <p:nvPr/>
        </p:nvSpPr>
        <p:spPr>
          <a:xfrm>
            <a:off x="3128211" y="0"/>
            <a:ext cx="9063788" cy="830997"/>
          </a:xfrm>
          <a:prstGeom prst="rect">
            <a:avLst/>
          </a:prstGeom>
          <a:noFill/>
          <a:effectLst>
            <a:outerShdw blurRad="50800" dist="12700" dir="2700000" algn="tl" rotWithShape="0">
              <a:prstClr val="black">
                <a:alpha val="73000"/>
              </a:prstClr>
            </a:outerShdw>
          </a:effectLst>
        </p:spPr>
        <p:txBody>
          <a:bodyPr wrap="square">
            <a:spAutoFit/>
          </a:bodyPr>
          <a:lstStyle/>
          <a:p>
            <a:pPr algn="ctr"/>
            <a:r>
              <a:rPr lang="ml" sz="48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ayathri" panose="00000503000000000000" pitchFamily="2" charset="0"/>
                <a:cs typeface="Gayathri" panose="00000503000000000000" pitchFamily="2" charset="0"/>
              </a:rPr>
              <a:t>ദൈവത്തിന്റെ ആജ്ഞകൾ</a:t>
            </a:r>
          </a:p>
        </p:txBody>
      </p:sp>
      <p:sp>
        <p:nvSpPr>
          <p:cNvPr id="7" name="CuadroTexto 6">
            <a:extLst>
              <a:ext uri="{FF2B5EF4-FFF2-40B4-BE49-F238E27FC236}">
                <a16:creationId xmlns:a16="http://schemas.microsoft.com/office/drawing/2014/main" id="{8E7C85F6-C29F-3358-856A-6F152B6777FD}"/>
              </a:ext>
            </a:extLst>
          </p:cNvPr>
          <p:cNvSpPr txBox="1"/>
          <p:nvPr/>
        </p:nvSpPr>
        <p:spPr>
          <a:xfrm>
            <a:off x="3128211" y="730983"/>
            <a:ext cx="8957912" cy="544830"/>
          </a:xfrm>
          <a:prstGeom prst="roundRect">
            <a:avLst/>
          </a:prstGeom>
          <a:solidFill>
            <a:schemeClr val="accent1">
              <a:lumMod val="75000"/>
            </a:schemeClr>
          </a:solidFill>
          <a:ln w="19050">
            <a:solidFill>
              <a:schemeClr val="bg2">
                <a:lumMod val="60000"/>
                <a:lumOff val="40000"/>
              </a:schemeClr>
            </a:solidFill>
          </a:ln>
          <a:scene3d>
            <a:camera prst="orthographicFront"/>
            <a:lightRig rig="threePt" dir="t"/>
          </a:scene3d>
          <a:sp3d>
            <a:bevelT w="139700" prst="cross"/>
          </a:sp3d>
        </p:spPr>
        <p:txBody>
          <a:bodyPr wrap="square" tIns="0" bIns="0">
            <a:spAutoFit/>
          </a:bodyPr>
          <a:lstStyle/>
          <a:p>
            <a:pPr algn="ctr"/>
            <a:r>
              <a:rPr lang="ml" sz="1600" b="1" dirty="0">
                <a:solidFill>
                  <a:schemeClr val="bg2">
                    <a:lumMod val="20000"/>
                    <a:lumOff val="8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600" b="1" dirty="0">
                <a:solidFill>
                  <a:schemeClr val="bg2">
                    <a:lumMod val="20000"/>
                    <a:lumOff val="8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ആകയാൽ വരിക; നീ എന്റെ ജനമായ യിസ്രായേൽമക്കളെ മിസ്രയീമിൽനിന്നു പുറപ്പെടുവിക്കേണ്ടതിന്നു ഞാൻ നിന്നെ ഫറവോന്റെ അടുക്കൽ അയക്കും.</a:t>
            </a:r>
            <a:r>
              <a:rPr lang="ml" sz="1600" b="1" dirty="0">
                <a:solidFill>
                  <a:schemeClr val="bg2">
                    <a:lumMod val="20000"/>
                    <a:lumOff val="8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 sz="1200" b="1" dirty="0">
                <a:solidFill>
                  <a:schemeClr val="bg2">
                    <a:lumMod val="20000"/>
                    <a:lumOff val="8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(പുറപ്പാട് 3:10)</a:t>
            </a:r>
          </a:p>
        </p:txBody>
      </p:sp>
      <p:sp>
        <p:nvSpPr>
          <p:cNvPr id="8" name="CuadroTexto 7">
            <a:extLst>
              <a:ext uri="{FF2B5EF4-FFF2-40B4-BE49-F238E27FC236}">
                <a16:creationId xmlns:a16="http://schemas.microsoft.com/office/drawing/2014/main" id="{C7E6FD85-72DF-19EB-6D3F-82CF196FCC29}"/>
              </a:ext>
            </a:extLst>
          </p:cNvPr>
          <p:cNvSpPr txBox="1"/>
          <p:nvPr/>
        </p:nvSpPr>
        <p:spPr>
          <a:xfrm>
            <a:off x="3080138" y="1426735"/>
            <a:ext cx="8375710" cy="646331"/>
          </a:xfrm>
          <a:prstGeom prst="rect">
            <a:avLst/>
          </a:prstGeom>
          <a:noFill/>
        </p:spPr>
        <p:txBody>
          <a:bodyPr wrap="square" rtlCol="0">
            <a:spAutoFit/>
          </a:bodyPr>
          <a:lstStyle/>
          <a:p>
            <a:pPr algn="ctr">
              <a:spcBef>
                <a:spcPts val="600"/>
              </a:spcBef>
            </a:pPr>
            <a:r>
              <a:rPr lang="ml" b="1" dirty="0">
                <a:latin typeface="Gayathri" panose="00000503000000000000" pitchFamily="2" charset="0"/>
                <a:cs typeface="Gayathri" panose="00000503000000000000" pitchFamily="2" charset="0"/>
              </a:rPr>
              <a:t>ദൈവം തന്നെത്തന്നെ ഒരു ചലനാത്മക വ്യക്തിയായി അവതരിപ്പിക്കുന്നു, പ്രവർത്തന ക്രിയകൾ ഉപയോഗിക്കുന്നു: കാണുക, ഇറങ്ങുക, പുറത്തെടുക്കുക (പുറ. 3:7-8).</a:t>
            </a:r>
          </a:p>
        </p:txBody>
      </p:sp>
      <p:graphicFrame>
        <p:nvGraphicFramePr>
          <p:cNvPr id="2" name="Diagrama 1">
            <a:extLst>
              <a:ext uri="{FF2B5EF4-FFF2-40B4-BE49-F238E27FC236}">
                <a16:creationId xmlns:a16="http://schemas.microsoft.com/office/drawing/2014/main" id="{4B04372C-B24B-7C2C-1235-55174F51BB28}"/>
              </a:ext>
            </a:extLst>
          </p:cNvPr>
          <p:cNvGraphicFramePr/>
          <p:nvPr>
            <p:extLst>
              <p:ext uri="{D42A27DB-BD31-4B8C-83A1-F6EECF244321}">
                <p14:modId xmlns:p14="http://schemas.microsoft.com/office/powerpoint/2010/main" val="3508072643"/>
              </p:ext>
            </p:extLst>
          </p:nvPr>
        </p:nvGraphicFramePr>
        <p:xfrm>
          <a:off x="159970" y="2079724"/>
          <a:ext cx="11872061"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708EBEE0-8629-627C-E04E-D442BE3327E1}"/>
              </a:ext>
            </a:extLst>
          </p:cNvPr>
          <p:cNvSpPr txBox="1"/>
          <p:nvPr/>
        </p:nvSpPr>
        <p:spPr>
          <a:xfrm>
            <a:off x="73290" y="4567622"/>
            <a:ext cx="7588873" cy="2308324"/>
          </a:xfrm>
          <a:prstGeom prst="rect">
            <a:avLst/>
          </a:prstGeom>
          <a:noFill/>
        </p:spPr>
        <p:txBody>
          <a:bodyPr wrap="square" rtlCol="0">
            <a:spAutoFit/>
          </a:bodyPr>
          <a:lstStyle/>
          <a:p>
            <a:pPr>
              <a:spcBef>
                <a:spcPts val="600"/>
              </a:spcBef>
            </a:pPr>
            <a:r>
              <a:rPr lang="ml" b="1" dirty="0">
                <a:latin typeface="Gayathri" panose="00000503000000000000" pitchFamily="2" charset="0"/>
                <a:cs typeface="Gayathri" panose="00000503000000000000" pitchFamily="2" charset="0"/>
              </a:rPr>
              <a:t>ദൈവം മോശയിൽ നിന്ന് കൃത്യമായ നടപടികളും ആവശ്യപ്പെട്ടു: </a:t>
            </a:r>
            <a:r>
              <a:rPr lang="ml-IN" b="1" dirty="0">
                <a:latin typeface="Gayathri" panose="00000503000000000000" pitchFamily="2" charset="0"/>
                <a:cs typeface="Gayathri" panose="00000503000000000000" pitchFamily="2" charset="0"/>
              </a:rPr>
              <a:t>മിസ്രയീമി</a:t>
            </a:r>
            <a:r>
              <a:rPr lang="ml" b="1" dirty="0">
                <a:latin typeface="Gayathri" panose="00000503000000000000" pitchFamily="2" charset="0"/>
                <a:cs typeface="Gayathri" panose="00000503000000000000" pitchFamily="2" charset="0"/>
              </a:rPr>
              <a:t>ലേക്ക് പോയി എന്റെ ജനത്തെ അവിടെ നിന്ന് പുറത്തുകൊണ്ടുവരിക (പുറ. 3:10, 12). മോശെ ആ ദൗത്യത്തിൽ പൂർണ്ണമായും തളർന്നുപോയി. തന്റെ ശക്തി ഉപയോഗിക്കാൻ അവൻ ഇനി ആഗ്രഹിച്ചില്ല; ദൗത്യം നിറവേറ്റാൻ അയാൾക്ക് ഇനി കഴിവില്ലെന്ന് തോന്നി; "ഞാൻ ആരാണ്?" എന്ന് അയാൾക്ക് വിളിച്ചുപറയാൻ മാത്രമേ കഴിഞ്ഞുള്ളൂ (പുറ. 3:11). അവന്റെ അഹങ്കാരം എളിമയായി രൂപാന്തരപ്പെട്ടു. വാസ്തവത്തിൽ, ഈ നിമിഷത്തിലായിരുന്നു അവൻ തന്റെ ദൗത്യത്തിന് തയ്യാറായത്.</a:t>
            </a:r>
          </a:p>
        </p:txBody>
      </p:sp>
      <p:pic>
        <p:nvPicPr>
          <p:cNvPr id="5" name="Imagen 4" descr="Un dibujo de una persona&#10;&#10;El contenido generado por IA puede ser incorrecto.">
            <a:extLst>
              <a:ext uri="{FF2B5EF4-FFF2-40B4-BE49-F238E27FC236}">
                <a16:creationId xmlns:a16="http://schemas.microsoft.com/office/drawing/2014/main" id="{7DF066D5-E61F-7761-250B-34E94D9425B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49892" y="154185"/>
            <a:ext cx="2843566" cy="2059625"/>
          </a:xfrm>
          <a:prstGeom prst="ellipse">
            <a:avLst/>
          </a:prstGeom>
          <a:ln w="63500" cap="rnd">
            <a:solidFill>
              <a:srgbClr val="29A045"/>
            </a:solidFill>
          </a:ln>
          <a:effectLst>
            <a:glow rad="76200">
              <a:schemeClr val="bg2">
                <a:lumMod val="60000"/>
                <a:lumOff val="40000"/>
              </a:schemeClr>
            </a:glow>
          </a:effectLst>
          <a:scene3d>
            <a:camera prst="orthographicFront"/>
            <a:lightRig rig="contrasting" dir="t">
              <a:rot lat="0" lon="0" rev="3000000"/>
            </a:lightRig>
          </a:scene3d>
          <a:sp3d contourW="7620">
            <a:bevelT w="95250" h="31750"/>
            <a:contourClr>
              <a:srgbClr val="333333"/>
            </a:contourClr>
          </a:sp3d>
        </p:spPr>
      </p:pic>
      <p:pic>
        <p:nvPicPr>
          <p:cNvPr id="11" name="Imagen 10" descr="Dibujo de una persona&#10;&#10;El contenido generado por IA puede ser incorrecto.">
            <a:extLst>
              <a:ext uri="{FF2B5EF4-FFF2-40B4-BE49-F238E27FC236}">
                <a16:creationId xmlns:a16="http://schemas.microsoft.com/office/drawing/2014/main" id="{AEF929FE-22D5-DAA3-134A-8F384B4DE05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680960" y="4467926"/>
            <a:ext cx="4369867" cy="2302843"/>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52851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
                                            <p:graphicEl>
                                              <a:dgm id="{B5574814-E0CD-4457-A488-DF16CA565BEA}"/>
                                            </p:graphicEl>
                                          </p:spTgt>
                                        </p:tgtEl>
                                        <p:attrNameLst>
                                          <p:attrName>style.visibility</p:attrName>
                                        </p:attrNameLst>
                                      </p:cBhvr>
                                      <p:to>
                                        <p:strVal val="visible"/>
                                      </p:to>
                                    </p:set>
                                    <p:animEffect transition="in" filter="diamond(in)">
                                      <p:cBhvr>
                                        <p:cTn id="37" dur="500"/>
                                        <p:tgtEl>
                                          <p:spTgt spid="2">
                                            <p:graphicEl>
                                              <a:dgm id="{B5574814-E0CD-4457-A488-DF16CA565BEA}"/>
                                            </p:graphicEl>
                                          </p:spTgt>
                                        </p:tgtEl>
                                      </p:cBhvr>
                                    </p:animEffect>
                                  </p:childTnLst>
                                </p:cTn>
                              </p:par>
                            </p:childTnLst>
                          </p:cTn>
                        </p:par>
                        <p:par>
                          <p:cTn id="38" fill="hold">
                            <p:stCondLst>
                              <p:cond delay="500"/>
                            </p:stCondLst>
                            <p:childTnLst>
                              <p:par>
                                <p:cTn id="39" presetID="53" presetClass="entr" presetSubtype="528" fill="hold" grpId="0" nodeType="afterEffect">
                                  <p:stCondLst>
                                    <p:cond delay="0"/>
                                  </p:stCondLst>
                                  <p:childTnLst>
                                    <p:set>
                                      <p:cBhvr>
                                        <p:cTn id="40" dur="1" fill="hold">
                                          <p:stCondLst>
                                            <p:cond delay="0"/>
                                          </p:stCondLst>
                                        </p:cTn>
                                        <p:tgtEl>
                                          <p:spTgt spid="2">
                                            <p:graphicEl>
                                              <a:dgm id="{94D1E227-41BF-433C-96AC-C9EF8410215C}"/>
                                            </p:graphicEl>
                                          </p:spTgt>
                                        </p:tgtEl>
                                        <p:attrNameLst>
                                          <p:attrName>style.visibility</p:attrName>
                                        </p:attrNameLst>
                                      </p:cBhvr>
                                      <p:to>
                                        <p:strVal val="visible"/>
                                      </p:to>
                                    </p:set>
                                    <p:anim calcmode="lin" valueType="num">
                                      <p:cBhvr>
                                        <p:cTn id="41" dur="500" fill="hold"/>
                                        <p:tgtEl>
                                          <p:spTgt spid="2">
                                            <p:graphicEl>
                                              <a:dgm id="{94D1E227-41BF-433C-96AC-C9EF8410215C}"/>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94D1E227-41BF-433C-96AC-C9EF8410215C}"/>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94D1E227-41BF-433C-96AC-C9EF8410215C}"/>
                                            </p:graphicEl>
                                          </p:spTgt>
                                        </p:tgtEl>
                                      </p:cBhvr>
                                    </p:animEffect>
                                    <p:anim calcmode="lin" valueType="num">
                                      <p:cBhvr>
                                        <p:cTn id="44" dur="500" fill="hold"/>
                                        <p:tgtEl>
                                          <p:spTgt spid="2">
                                            <p:graphicEl>
                                              <a:dgm id="{94D1E227-41BF-433C-96AC-C9EF8410215C}"/>
                                            </p:graphicEl>
                                          </p:spTgt>
                                        </p:tgtEl>
                                        <p:attrNameLst>
                                          <p:attrName>ppt_x</p:attrName>
                                        </p:attrNameLst>
                                      </p:cBhvr>
                                      <p:tavLst>
                                        <p:tav tm="0">
                                          <p:val>
                                            <p:fltVal val="0.5"/>
                                          </p:val>
                                        </p:tav>
                                        <p:tav tm="100000">
                                          <p:val>
                                            <p:strVal val="#ppt_x"/>
                                          </p:val>
                                        </p:tav>
                                      </p:tavLst>
                                    </p:anim>
                                    <p:anim calcmode="lin" valueType="num">
                                      <p:cBhvr>
                                        <p:cTn id="45" dur="500" fill="hold"/>
                                        <p:tgtEl>
                                          <p:spTgt spid="2">
                                            <p:graphicEl>
                                              <a:dgm id="{94D1E227-41BF-433C-96AC-C9EF8410215C}"/>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grpId="0" nodeType="clickEffect">
                                  <p:stCondLst>
                                    <p:cond delay="0"/>
                                  </p:stCondLst>
                                  <p:childTnLst>
                                    <p:set>
                                      <p:cBhvr>
                                        <p:cTn id="49" dur="1" fill="hold">
                                          <p:stCondLst>
                                            <p:cond delay="0"/>
                                          </p:stCondLst>
                                        </p:cTn>
                                        <p:tgtEl>
                                          <p:spTgt spid="2">
                                            <p:graphicEl>
                                              <a:dgm id="{AC825C12-AF42-4BA1-AA13-23C63E1A3627}"/>
                                            </p:graphicEl>
                                          </p:spTgt>
                                        </p:tgtEl>
                                        <p:attrNameLst>
                                          <p:attrName>style.visibility</p:attrName>
                                        </p:attrNameLst>
                                      </p:cBhvr>
                                      <p:to>
                                        <p:strVal val="visible"/>
                                      </p:to>
                                    </p:set>
                                    <p:anim calcmode="lin" valueType="num">
                                      <p:cBhvr>
                                        <p:cTn id="50" dur="500" fill="hold"/>
                                        <p:tgtEl>
                                          <p:spTgt spid="2">
                                            <p:graphicEl>
                                              <a:dgm id="{AC825C12-AF42-4BA1-AA13-23C63E1A3627}"/>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AC825C12-AF42-4BA1-AA13-23C63E1A3627}"/>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AC825C12-AF42-4BA1-AA13-23C63E1A3627}"/>
                                            </p:graphicEl>
                                          </p:spTgt>
                                        </p:tgtEl>
                                      </p:cBhvr>
                                    </p:animEffect>
                                    <p:anim calcmode="lin" valueType="num">
                                      <p:cBhvr>
                                        <p:cTn id="53" dur="500" fill="hold"/>
                                        <p:tgtEl>
                                          <p:spTgt spid="2">
                                            <p:graphicEl>
                                              <a:dgm id="{AC825C12-AF42-4BA1-AA13-23C63E1A3627}"/>
                                            </p:graphicEl>
                                          </p:spTgt>
                                        </p:tgtEl>
                                        <p:attrNameLst>
                                          <p:attrName>ppt_x</p:attrName>
                                        </p:attrNameLst>
                                      </p:cBhvr>
                                      <p:tavLst>
                                        <p:tav tm="0">
                                          <p:val>
                                            <p:fltVal val="0.5"/>
                                          </p:val>
                                        </p:tav>
                                        <p:tav tm="100000">
                                          <p:val>
                                            <p:strVal val="#ppt_x"/>
                                          </p:val>
                                        </p:tav>
                                      </p:tavLst>
                                    </p:anim>
                                    <p:anim calcmode="lin" valueType="num">
                                      <p:cBhvr>
                                        <p:cTn id="54" dur="500" fill="hold"/>
                                        <p:tgtEl>
                                          <p:spTgt spid="2">
                                            <p:graphicEl>
                                              <a:dgm id="{AC825C12-AF42-4BA1-AA13-23C63E1A3627}"/>
                                            </p:graphic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grpId="0" nodeType="clickEffect">
                                  <p:stCondLst>
                                    <p:cond delay="0"/>
                                  </p:stCondLst>
                                  <p:childTnLst>
                                    <p:set>
                                      <p:cBhvr>
                                        <p:cTn id="58" dur="1" fill="hold">
                                          <p:stCondLst>
                                            <p:cond delay="0"/>
                                          </p:stCondLst>
                                        </p:cTn>
                                        <p:tgtEl>
                                          <p:spTgt spid="2">
                                            <p:graphicEl>
                                              <a:dgm id="{A6E77D58-24DC-441B-B8F3-E72D2F642819}"/>
                                            </p:graphicEl>
                                          </p:spTgt>
                                        </p:tgtEl>
                                        <p:attrNameLst>
                                          <p:attrName>style.visibility</p:attrName>
                                        </p:attrNameLst>
                                      </p:cBhvr>
                                      <p:to>
                                        <p:strVal val="visible"/>
                                      </p:to>
                                    </p:set>
                                    <p:anim calcmode="lin" valueType="num">
                                      <p:cBhvr>
                                        <p:cTn id="59" dur="500" fill="hold"/>
                                        <p:tgtEl>
                                          <p:spTgt spid="2">
                                            <p:graphicEl>
                                              <a:dgm id="{A6E77D58-24DC-441B-B8F3-E72D2F642819}"/>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A6E77D58-24DC-441B-B8F3-E72D2F642819}"/>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A6E77D58-24DC-441B-B8F3-E72D2F642819}"/>
                                            </p:graphicEl>
                                          </p:spTgt>
                                        </p:tgtEl>
                                      </p:cBhvr>
                                    </p:animEffect>
                                    <p:anim calcmode="lin" valueType="num">
                                      <p:cBhvr>
                                        <p:cTn id="62" dur="500" fill="hold"/>
                                        <p:tgtEl>
                                          <p:spTgt spid="2">
                                            <p:graphicEl>
                                              <a:dgm id="{A6E77D58-24DC-441B-B8F3-E72D2F642819}"/>
                                            </p:graphicEl>
                                          </p:spTgt>
                                        </p:tgtEl>
                                        <p:attrNameLst>
                                          <p:attrName>ppt_x</p:attrName>
                                        </p:attrNameLst>
                                      </p:cBhvr>
                                      <p:tavLst>
                                        <p:tav tm="0">
                                          <p:val>
                                            <p:fltVal val="0.5"/>
                                          </p:val>
                                        </p:tav>
                                        <p:tav tm="100000">
                                          <p:val>
                                            <p:strVal val="#ppt_x"/>
                                          </p:val>
                                        </p:tav>
                                      </p:tavLst>
                                    </p:anim>
                                    <p:anim calcmode="lin" valueType="num">
                                      <p:cBhvr>
                                        <p:cTn id="63" dur="500" fill="hold"/>
                                        <p:tgtEl>
                                          <p:spTgt spid="2">
                                            <p:graphicEl>
                                              <a:dgm id="{A6E77D58-24DC-441B-B8F3-E72D2F642819}"/>
                                            </p:graphicEl>
                                          </p:spTgt>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0-#ppt_w/2"/>
                                          </p:val>
                                        </p:tav>
                                        <p:tav tm="100000">
                                          <p:val>
                                            <p:strVal val="#ppt_x"/>
                                          </p:val>
                                        </p:tav>
                                      </p:tavLst>
                                    </p:anim>
                                    <p:anim calcmode="lin" valueType="num">
                                      <p:cBhvr additive="base">
                                        <p:cTn id="69" dur="500" fill="hold"/>
                                        <p:tgtEl>
                                          <p:spTgt spid="10"/>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0-#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Graphic spid="2" grpId="0" uiExpand="1">
        <p:bldSub>
          <a:bldDgm bld="one"/>
        </p:bldSub>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93B9E-557F-35F2-7B83-573811A05BB0}"/>
              </a:ext>
            </a:extLst>
          </p:cNvPr>
          <p:cNvSpPr txBox="1"/>
          <p:nvPr/>
        </p:nvSpPr>
        <p:spPr>
          <a:xfrm>
            <a:off x="269506" y="-20485"/>
            <a:ext cx="8495899" cy="923330"/>
          </a:xfrm>
          <a:prstGeom prst="rect">
            <a:avLst/>
          </a:prstGeom>
          <a:noFill/>
        </p:spPr>
        <p:txBody>
          <a:bodyPr wrap="square">
            <a:spAutoFit/>
            <a:scene3d>
              <a:camera prst="orthographicFront"/>
              <a:lightRig rig="brightRoom" dir="t"/>
            </a:scene3d>
            <a:sp3d extrusionH="57150" contourW="31750" prstMaterial="matte">
              <a:bevelT w="63500" h="12700" prst="angle"/>
              <a:contourClr>
                <a:schemeClr val="tx1"/>
              </a:contourClr>
            </a:sp3d>
          </a:bodyPr>
          <a:lstStyle/>
          <a:p>
            <a:pPr algn="ctr"/>
            <a:r>
              <a:rPr lang="ml" sz="5400" b="1" dirty="0">
                <a:solidFill>
                  <a:srgbClr val="F2DB51"/>
                </a:solidFill>
                <a:latin typeface="Gayathri" panose="00000503000000000000" pitchFamily="2" charset="0"/>
                <a:cs typeface="Gayathri" panose="00000503000000000000" pitchFamily="2" charset="0"/>
              </a:rPr>
              <a:t>ദൈവത്തിന്റെ നാമം</a:t>
            </a:r>
          </a:p>
        </p:txBody>
      </p:sp>
      <p:sp>
        <p:nvSpPr>
          <p:cNvPr id="5" name="CuadroTexto 4">
            <a:extLst>
              <a:ext uri="{FF2B5EF4-FFF2-40B4-BE49-F238E27FC236}">
                <a16:creationId xmlns:a16="http://schemas.microsoft.com/office/drawing/2014/main" id="{ABFC0CFC-35CA-06DA-A091-C9058ECFDA51}"/>
              </a:ext>
            </a:extLst>
          </p:cNvPr>
          <p:cNvSpPr txBox="1"/>
          <p:nvPr/>
        </p:nvSpPr>
        <p:spPr>
          <a:xfrm>
            <a:off x="41843" y="727107"/>
            <a:ext cx="8723562" cy="738664"/>
          </a:xfrm>
          <a:prstGeom prst="rect">
            <a:avLst/>
          </a:prstGeom>
          <a:noFill/>
        </p:spPr>
        <p:txBody>
          <a:bodyPr wrap="square">
            <a:spAutoFit/>
            <a:scene3d>
              <a:camera prst="orthographicFront"/>
              <a:lightRig rig="threePt" dir="t"/>
            </a:scene3d>
            <a:sp3d extrusionH="57150">
              <a:bevelT w="38100" h="38100"/>
            </a:sp3d>
          </a:bodyPr>
          <a:lstStyle/>
          <a:p>
            <a:pPr algn="ctr"/>
            <a:r>
              <a:rPr lang="ml" sz="1500" b="1" dirty="0">
                <a:solidFill>
                  <a:schemeClr val="accent3">
                    <a:lumMod val="75000"/>
                  </a:schemeClr>
                </a:solidFill>
                <a:latin typeface="Gayathri" panose="00000503000000000000" pitchFamily="2" charset="0"/>
                <a:cs typeface="Gayathri" panose="00000503000000000000" pitchFamily="2" charset="0"/>
              </a:rPr>
              <a:t>"</a:t>
            </a:r>
            <a:r>
              <a:rPr lang="ml-IN" sz="1500" b="1" dirty="0">
                <a:solidFill>
                  <a:schemeClr val="accent3">
                    <a:lumMod val="75000"/>
                  </a:schemeClr>
                </a:solidFill>
                <a:latin typeface="Gayathri" panose="00000503000000000000" pitchFamily="2" charset="0"/>
                <a:cs typeface="Gayathri" panose="00000503000000000000" pitchFamily="2" charset="0"/>
              </a:rPr>
              <a:t>അതിന്നു ദൈവം മോശെയോടു: ഞാൻ ആകുന്നവൻ ഞാൻ ആകുന്നു; ഞാൻ ആകുന്നു എന്നുള്ളവൻ എന്നെ നിങ്ങളുടെ അടുക്കൽ അയച്ചിരിക്കുന്നു എന്നിങ്ങനെ നീ യിസ്രായേൽമക്കളോടു പറയേണം എന്നു കല്പിച്ചു.</a:t>
            </a:r>
            <a:r>
              <a:rPr lang="ml" sz="1500" b="1" dirty="0">
                <a:solidFill>
                  <a:schemeClr val="accent3">
                    <a:lumMod val="75000"/>
                  </a:schemeClr>
                </a:solidFill>
                <a:latin typeface="Gayathri" panose="00000503000000000000" pitchFamily="2" charset="0"/>
                <a:cs typeface="Gayathri" panose="00000503000000000000" pitchFamily="2" charset="0"/>
              </a:rPr>
              <a:t>'' </a:t>
            </a:r>
            <a:r>
              <a:rPr lang="ml" sz="1200" b="1" dirty="0">
                <a:solidFill>
                  <a:schemeClr val="accent3">
                    <a:lumMod val="75000"/>
                  </a:schemeClr>
                </a:solidFill>
                <a:latin typeface="Gayathri" panose="00000503000000000000" pitchFamily="2" charset="0"/>
                <a:cs typeface="Gayathri" panose="00000503000000000000" pitchFamily="2" charset="0"/>
              </a:rPr>
              <a:t>(പുറപ്പാട് 3:14)</a:t>
            </a:r>
          </a:p>
        </p:txBody>
      </p:sp>
      <p:sp>
        <p:nvSpPr>
          <p:cNvPr id="6" name="CuadroTexto 5">
            <a:extLst>
              <a:ext uri="{FF2B5EF4-FFF2-40B4-BE49-F238E27FC236}">
                <a16:creationId xmlns:a16="http://schemas.microsoft.com/office/drawing/2014/main" id="{33812773-8959-7201-154B-E18D661734AB}"/>
              </a:ext>
            </a:extLst>
          </p:cNvPr>
          <p:cNvSpPr txBox="1"/>
          <p:nvPr/>
        </p:nvSpPr>
        <p:spPr>
          <a:xfrm>
            <a:off x="5072567" y="1535366"/>
            <a:ext cx="6862657" cy="1200329"/>
          </a:xfrm>
          <a:prstGeom prst="rect">
            <a:avLst/>
          </a:prstGeom>
          <a:noFill/>
        </p:spPr>
        <p:txBody>
          <a:bodyPr wrap="square" rtlCol="0">
            <a:spAutoFit/>
          </a:bodyPr>
          <a:lstStyle/>
          <a:p>
            <a:pPr>
              <a:spcBef>
                <a:spcPts val="600"/>
              </a:spcBef>
            </a:pPr>
            <a:r>
              <a:rPr lang="ml" b="1" dirty="0">
                <a:latin typeface="Gayathri" panose="00000503000000000000" pitchFamily="2" charset="0"/>
                <a:cs typeface="Gayathri" panose="00000503000000000000" pitchFamily="2" charset="0"/>
              </a:rPr>
              <a:t>എല്ലാ </a:t>
            </a:r>
            <a:r>
              <a:rPr lang="ml-IN" b="1" dirty="0">
                <a:latin typeface="Gayathri" panose="00000503000000000000" pitchFamily="2" charset="0"/>
                <a:cs typeface="Gayathri" panose="00000503000000000000" pitchFamily="2" charset="0"/>
              </a:rPr>
              <a:t>മിസ്രയീം</a:t>
            </a:r>
            <a:r>
              <a:rPr lang="ml" b="1" dirty="0">
                <a:latin typeface="Gayathri" panose="00000503000000000000" pitchFamily="2" charset="0"/>
                <a:cs typeface="Gayathri" panose="00000503000000000000" pitchFamily="2" charset="0"/>
              </a:rPr>
              <a:t> ദൈവങ്ങൾക്കും ഒരു പേരുണ്ടായിരുന്നു, എന്നാൽ </a:t>
            </a:r>
            <a:r>
              <a:rPr lang="ml-IN" b="1" dirty="0">
                <a:latin typeface="Gayathri" panose="00000503000000000000" pitchFamily="2" charset="0"/>
                <a:cs typeface="Gayathri" panose="00000503000000000000" pitchFamily="2" charset="0"/>
              </a:rPr>
              <a:t>യി</a:t>
            </a:r>
            <a:r>
              <a:rPr lang="ml" b="1" dirty="0">
                <a:latin typeface="Gayathri" panose="00000503000000000000" pitchFamily="2" charset="0"/>
                <a:cs typeface="Gayathri" panose="00000503000000000000" pitchFamily="2" charset="0"/>
              </a:rPr>
              <a:t>സ്രായേൽ "സർവ്വശക്തനായ ദൈവത്തെ" ആരാധിച്ചു (പുറ. 6:3). നൂറ്റാണ്ടുകളായി </a:t>
            </a:r>
            <a:r>
              <a:rPr lang="ml-IN" b="1" dirty="0">
                <a:latin typeface="Gayathri" panose="00000503000000000000" pitchFamily="2" charset="0"/>
                <a:cs typeface="Gayathri" panose="00000503000000000000" pitchFamily="2" charset="0"/>
              </a:rPr>
              <a:t>മിസ്രയീമിൽ</a:t>
            </a:r>
            <a:r>
              <a:rPr lang="ml" b="1" dirty="0">
                <a:latin typeface="Gayathri" panose="00000503000000000000" pitchFamily="2" charset="0"/>
                <a:cs typeface="Gayathri" panose="00000503000000000000" pitchFamily="2" charset="0"/>
              </a:rPr>
              <a:t> മലിനമായതിനുശേഷം, </a:t>
            </a:r>
            <a:r>
              <a:rPr lang="ml-IN" b="1" dirty="0">
                <a:latin typeface="Gayathri" panose="00000503000000000000" pitchFamily="2" charset="0"/>
                <a:cs typeface="Gayathri" panose="00000503000000000000" pitchFamily="2" charset="0"/>
              </a:rPr>
              <a:t>യി</a:t>
            </a:r>
            <a:r>
              <a:rPr lang="ml" b="1" dirty="0">
                <a:latin typeface="Gayathri" panose="00000503000000000000" pitchFamily="2" charset="0"/>
                <a:cs typeface="Gayathri" panose="00000503000000000000" pitchFamily="2" charset="0"/>
              </a:rPr>
              <a:t>സ്രായേല്യർ തങ്ങളുടെ വിമോചകന്റെ പേര് അറിയാൻ ആഗ്രഹിച്ചു (പുറ. 3:13).</a:t>
            </a:r>
          </a:p>
        </p:txBody>
      </p:sp>
      <p:pic>
        <p:nvPicPr>
          <p:cNvPr id="4" name="Imagen 3" descr="Imagen que contiene tabla, celular, cerca, teléfono&#10;&#10;El contenido generado por IA puede ser incorrecto.">
            <a:extLst>
              <a:ext uri="{FF2B5EF4-FFF2-40B4-BE49-F238E27FC236}">
                <a16:creationId xmlns:a16="http://schemas.microsoft.com/office/drawing/2014/main" id="{573DE701-AAB2-3883-47AA-6CAB9B805B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3068" y="188615"/>
            <a:ext cx="2827856" cy="1123680"/>
          </a:xfrm>
          <a:prstGeom prst="rect">
            <a:avLst/>
          </a:prstGeom>
        </p:spPr>
      </p:pic>
      <p:pic>
        <p:nvPicPr>
          <p:cNvPr id="7" name="Imagen 6">
            <a:extLst>
              <a:ext uri="{FF2B5EF4-FFF2-40B4-BE49-F238E27FC236}">
                <a16:creationId xmlns:a16="http://schemas.microsoft.com/office/drawing/2014/main" id="{D18E1F12-1BC2-C364-DD41-45CE51EB6F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5455" y="4788565"/>
            <a:ext cx="1443576" cy="1910615"/>
          </a:xfrm>
          <a:prstGeom prst="snip2DiagRect">
            <a:avLst>
              <a:gd name="adj1" fmla="val 16669"/>
              <a:gd name="adj2" fmla="val 18003"/>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62064D-ABB4-29FA-F45D-957B52F173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167" y="4788566"/>
            <a:ext cx="1527298" cy="1910615"/>
          </a:xfrm>
          <a:prstGeom prst="snip2DiagRect">
            <a:avLst>
              <a:gd name="adj1" fmla="val 15125"/>
              <a:gd name="adj2" fmla="val 16667"/>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F0BC5F35-0950-C5EF-8E01-CF34BE596A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11214" y="4788565"/>
            <a:ext cx="1528492" cy="1910615"/>
          </a:xfrm>
          <a:prstGeom prst="snip2DiagRect">
            <a:avLst>
              <a:gd name="adj1" fmla="val 16373"/>
              <a:gd name="adj2" fmla="val 16667"/>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23224DEC-5009-5CE7-0532-BD1F3371395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28168" y="1465771"/>
            <a:ext cx="4810864" cy="3169319"/>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1A8213CC-66EA-D534-10D0-CF576DAC11FE}"/>
              </a:ext>
            </a:extLst>
          </p:cNvPr>
          <p:cNvSpPr txBox="1"/>
          <p:nvPr/>
        </p:nvSpPr>
        <p:spPr>
          <a:xfrm>
            <a:off x="5040829" y="5797393"/>
            <a:ext cx="6894395" cy="923330"/>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പ്രധാനപ്പെട്ട കാര്യം, ദൈവം നമ്മെ അടുപ്പമുള്ളവ</a:t>
            </a:r>
            <a:r>
              <a:rPr lang="ml-IN" b="1" dirty="0">
                <a:latin typeface="Gayathri" panose="00000503000000000000" pitchFamily="2" charset="0"/>
                <a:cs typeface="Gayathri" panose="00000503000000000000" pitchFamily="2" charset="0"/>
              </a:rPr>
              <a:t>നാ</a:t>
            </a:r>
            <a:r>
              <a:rPr lang="ml" b="1" dirty="0">
                <a:latin typeface="Gayathri" panose="00000503000000000000" pitchFamily="2" charset="0"/>
                <a:cs typeface="Gayathri" panose="00000503000000000000" pitchFamily="2" charset="0"/>
              </a:rPr>
              <a:t>യും, സമീപിക്കാവുന്നവ</a:t>
            </a:r>
            <a:r>
              <a:rPr lang="ml-IN" b="1" dirty="0">
                <a:latin typeface="Gayathri" panose="00000503000000000000" pitchFamily="2" charset="0"/>
                <a:cs typeface="Gayathri" panose="00000503000000000000" pitchFamily="2" charset="0"/>
              </a:rPr>
              <a:t>നാ</a:t>
            </a:r>
            <a:r>
              <a:rPr lang="ml" b="1" dirty="0">
                <a:latin typeface="Gayathri" panose="00000503000000000000" pitchFamily="2" charset="0"/>
                <a:cs typeface="Gayathri" panose="00000503000000000000" pitchFamily="2" charset="0"/>
              </a:rPr>
              <a:t>യും, ആവശ്യമുള്ളവ</a:t>
            </a:r>
            <a:r>
              <a:rPr lang="ml-IN" b="1" dirty="0">
                <a:latin typeface="Gayathri" panose="00000503000000000000" pitchFamily="2" charset="0"/>
                <a:cs typeface="Gayathri" panose="00000503000000000000" pitchFamily="2" charset="0"/>
              </a:rPr>
              <a:t>നാ</a:t>
            </a:r>
            <a:r>
              <a:rPr lang="ml" b="1" dirty="0">
                <a:latin typeface="Gayathri" panose="00000503000000000000" pitchFamily="2" charset="0"/>
                <a:cs typeface="Gayathri" panose="00000503000000000000" pitchFamily="2" charset="0"/>
              </a:rPr>
              <a:t>യും, ഒരു ഉറ്റ സുഹൃത്തായും തോന്നാൻ ആഗ്രഹിക്കുന്നു എന്നതാണ്.</a:t>
            </a:r>
          </a:p>
        </p:txBody>
      </p:sp>
      <p:sp>
        <p:nvSpPr>
          <p:cNvPr id="11" name="CuadroTexto 10">
            <a:extLst>
              <a:ext uri="{FF2B5EF4-FFF2-40B4-BE49-F238E27FC236}">
                <a16:creationId xmlns:a16="http://schemas.microsoft.com/office/drawing/2014/main" id="{AED04FDE-8EB8-CEFE-B990-AACEFBA94C22}"/>
              </a:ext>
            </a:extLst>
          </p:cNvPr>
          <p:cNvSpPr txBox="1"/>
          <p:nvPr/>
        </p:nvSpPr>
        <p:spPr>
          <a:xfrm>
            <a:off x="5072566" y="4266544"/>
            <a:ext cx="6830919" cy="1477328"/>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കാലക്രമേണ, ഈ പേരിന്റെ ഉച്ചാരണം നഷ്ടപ്പെട്ടു. ദൈവം ഇത് അനുവദിച്ചു, കാരണം പ്രധാനം പേരല്ല, മറിച്ച് അതിന്റെ സ്വഭാവമാണ്. അവൻ നമ്മുടെ ആവശ്യങ്ങൾക്കനുസരിച്ച് പൊരുത്തപ്പെടുന്നു. നമുക്ക് അവനെ "ഇടയൻ", "രോഗശാന്തിക്കാരൻ", "ദാതാവ്", "പിതാവ്", ..., "സ്നേഹം" എന്ന് വിളിക്കാം.</a:t>
            </a:r>
          </a:p>
        </p:txBody>
      </p:sp>
      <p:sp>
        <p:nvSpPr>
          <p:cNvPr id="14" name="CuadroTexto 13">
            <a:extLst>
              <a:ext uri="{FF2B5EF4-FFF2-40B4-BE49-F238E27FC236}">
                <a16:creationId xmlns:a16="http://schemas.microsoft.com/office/drawing/2014/main" id="{66A3C665-C148-4B92-E93E-DC1742990BC7}"/>
              </a:ext>
            </a:extLst>
          </p:cNvPr>
          <p:cNvSpPr txBox="1"/>
          <p:nvPr/>
        </p:nvSpPr>
        <p:spPr>
          <a:xfrm>
            <a:off x="5072567" y="2735695"/>
            <a:ext cx="6830919" cy="1477328"/>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ആ കാലഘട്ടത്തിൽ ഒരു വ്യക്തിയുടെ സ്വഭാവവുമായി ഒരു പേര് ബന്ധപ്പെട്ടിരുന്നതിനാൽ, ദൈവം തന്റെ പ്രധാന ഗുണങ്ങളിലൊന്നായ </a:t>
            </a:r>
            <a:r>
              <a:rPr lang="ml" b="1" i="1" dirty="0">
                <a:latin typeface="Gayathri" panose="00000503000000000000" pitchFamily="2" charset="0"/>
                <a:cs typeface="Gayathri" panose="00000503000000000000" pitchFamily="2" charset="0"/>
              </a:rPr>
              <a:t>'എഹ്യേ' </a:t>
            </a:r>
            <a:r>
              <a:rPr lang="ml" b="1" dirty="0">
                <a:latin typeface="Gayathri" panose="00000503000000000000" pitchFamily="2" charset="0"/>
                <a:cs typeface="Gayathri" panose="00000503000000000000" pitchFamily="2" charset="0"/>
              </a:rPr>
              <a:t>(ആയിരിക്കുക) ഉപയോഗിച്ച് സ്വയം പരിചയപ്പെടുത്തുന്നു. </a:t>
            </a:r>
            <a:r>
              <a:rPr lang="ml-IN" b="1" dirty="0">
                <a:latin typeface="Gayathri" panose="00000503000000000000" pitchFamily="2" charset="0"/>
                <a:cs typeface="Gayathri" panose="00000503000000000000" pitchFamily="2" charset="0"/>
              </a:rPr>
              <a:t>ദൈവം നിത്യനാണ്</a:t>
            </a:r>
            <a:r>
              <a:rPr lang="ml" b="1" dirty="0">
                <a:latin typeface="Gayathri" panose="00000503000000000000" pitchFamily="2" charset="0"/>
                <a:cs typeface="Gayathri" panose="00000503000000000000" pitchFamily="2" charset="0"/>
              </a:rPr>
              <a:t>, എപ്പോഴും ഉണ്ടായിരുന്നു, എപ്പോഴും ഉണ്ട്, എപ്പോഴും ഉണ്ടായിരിക്കും. അവൻ "ഞാൻ ആകുന്നു" (പുറ. 3:14).</a:t>
            </a:r>
          </a:p>
        </p:txBody>
      </p:sp>
    </p:spTree>
    <p:extLst>
      <p:ext uri="{BB962C8B-B14F-4D97-AF65-F5344CB8AC3E}">
        <p14:creationId xmlns:p14="http://schemas.microsoft.com/office/powerpoint/2010/main" val="113639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outVertical)">
                                      <p:cBhvr>
                                        <p:cTn id="38" dur="500"/>
                                        <p:tgtEl>
                                          <p:spTgt spid="13"/>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par>
                                <p:cTn id="43" presetID="2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3E081A-620E-E9A8-2AA8-DF3F60ED5B7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90CBBBF-67E9-204E-1C44-F6B18B504046}"/>
              </a:ext>
            </a:extLst>
          </p:cNvPr>
          <p:cNvSpPr txBox="1"/>
          <p:nvPr/>
        </p:nvSpPr>
        <p:spPr>
          <a:xfrm>
            <a:off x="2159305" y="5684845"/>
            <a:ext cx="7020000" cy="1080000"/>
          </a:xfrm>
          <a:prstGeom prst="rect">
            <a:avLst/>
          </a:prstGeom>
          <a:noFill/>
        </p:spPr>
        <p:txBody>
          <a:bodyPr wrap="square">
            <a:prstTxWarp prst="textTriangleInverted">
              <a:avLst>
                <a:gd name="adj" fmla="val 100000"/>
              </a:avLst>
            </a:prstTxWarp>
            <a:spAutoFit/>
          </a:bodyPr>
          <a:lstStyle/>
          <a:p>
            <a:pPr algn="ctr"/>
            <a:r>
              <a:rPr lang="ml" sz="5400" b="1" spc="50" dirty="0">
                <a:ln w="0"/>
                <a:solidFill>
                  <a:srgbClr val="A8A400"/>
                </a:solidFill>
                <a:effectLst>
                  <a:glow rad="63500">
                    <a:schemeClr val="bg2">
                      <a:lumMod val="20000"/>
                      <a:lumOff val="80000"/>
                    </a:schemeClr>
                  </a:glow>
                  <a:innerShdw blurRad="63500" dist="50800" dir="13500000">
                    <a:srgbClr val="000000">
                      <a:alpha val="50000"/>
                    </a:srgbClr>
                  </a:innerShdw>
                </a:effectLst>
                <a:latin typeface="Gayathri" panose="00000503000000000000" pitchFamily="2" charset="0"/>
                <a:cs typeface="Gayathri" panose="00000503000000000000" pitchFamily="2" charset="0"/>
              </a:rPr>
              <a:t>ദൗത്യം </a:t>
            </a:r>
            <a:r>
              <a:rPr lang="ml-IN" sz="5400" b="1" spc="50" dirty="0">
                <a:ln w="0"/>
                <a:solidFill>
                  <a:srgbClr val="A8A400"/>
                </a:solidFill>
                <a:effectLst>
                  <a:glow rad="63500">
                    <a:schemeClr val="bg2">
                      <a:lumMod val="20000"/>
                      <a:lumOff val="80000"/>
                    </a:schemeClr>
                  </a:glow>
                  <a:innerShdw blurRad="63500" dist="50800" dir="13500000">
                    <a:srgbClr val="000000">
                      <a:alpha val="50000"/>
                    </a:srgbClr>
                  </a:innerShdw>
                </a:effectLst>
                <a:latin typeface="Gayathri" panose="00000503000000000000" pitchFamily="2" charset="0"/>
                <a:cs typeface="Gayathri" panose="00000503000000000000" pitchFamily="2" charset="0"/>
              </a:rPr>
              <a:t>പൂർത്തിയാക്കുക</a:t>
            </a:r>
            <a:endParaRPr lang="en" sz="5400" b="1" spc="50" dirty="0">
              <a:ln w="0"/>
              <a:solidFill>
                <a:srgbClr val="A8A400"/>
              </a:solidFill>
              <a:effectLst>
                <a:glow rad="63500">
                  <a:schemeClr val="bg2">
                    <a:lumMod val="20000"/>
                    <a:lumOff val="80000"/>
                  </a:schemeClr>
                </a:glow>
                <a:innerShdw blurRad="63500" dist="50800" dir="13500000">
                  <a:srgbClr val="000000">
                    <a:alpha val="50000"/>
                  </a:srgbClr>
                </a:innerShdw>
              </a:effectLst>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15780086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080EB66-BA7F-96DA-67EA-6E861944C2FE}"/>
              </a:ext>
            </a:extLst>
          </p:cNvPr>
          <p:cNvSpPr/>
          <p:nvPr/>
        </p:nvSpPr>
        <p:spPr>
          <a:xfrm>
            <a:off x="314327" y="269110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l" b="1" dirty="0">
                <a:solidFill>
                  <a:schemeClr val="tx1"/>
                </a:solidFill>
                <a:latin typeface="Gayathri" panose="00000503000000000000" pitchFamily="2" charset="0"/>
                <a:cs typeface="Gayathri" panose="00000503000000000000" pitchFamily="2" charset="0"/>
              </a:rPr>
              <a:t>"ഞാൻ ആരാണ്?“</a:t>
            </a:r>
            <a:endParaRPr lang="en-IN" b="1" dirty="0">
              <a:solidFill>
                <a:schemeClr val="tx1"/>
              </a:solidFill>
              <a:latin typeface="Gayathri" panose="00000503000000000000" pitchFamily="2" charset="0"/>
              <a:cs typeface="Gayathri" panose="00000503000000000000" pitchFamily="2" charset="0"/>
            </a:endParaRPr>
          </a:p>
          <a:p>
            <a:pPr algn="ctr"/>
            <a:r>
              <a:rPr lang="ml" b="1" dirty="0">
                <a:solidFill>
                  <a:schemeClr val="tx1"/>
                </a:solidFill>
                <a:latin typeface="Gayathri" panose="00000503000000000000" pitchFamily="2" charset="0"/>
                <a:cs typeface="Gayathri" panose="00000503000000000000" pitchFamily="2" charset="0"/>
              </a:rPr>
              <a:t>(പുറ. 3:11)</a:t>
            </a:r>
          </a:p>
        </p:txBody>
      </p:sp>
      <p:sp>
        <p:nvSpPr>
          <p:cNvPr id="3" name="CuadroTexto 2">
            <a:extLst>
              <a:ext uri="{FF2B5EF4-FFF2-40B4-BE49-F238E27FC236}">
                <a16:creationId xmlns:a16="http://schemas.microsoft.com/office/drawing/2014/main" id="{64BB0ED4-C566-F2DC-73AD-8F9761FB7F7D}"/>
              </a:ext>
            </a:extLst>
          </p:cNvPr>
          <p:cNvSpPr txBox="1"/>
          <p:nvPr/>
        </p:nvSpPr>
        <p:spPr>
          <a:xfrm>
            <a:off x="1" y="35307"/>
            <a:ext cx="9991022"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ml-IN" sz="4400" b="1" spc="300" dirty="0">
                <a:ln/>
                <a:solidFill>
                  <a:schemeClr val="accent3"/>
                </a:solidFill>
                <a:latin typeface="Gayathri" panose="00000503000000000000" pitchFamily="2" charset="0"/>
                <a:cs typeface="Gayathri" panose="00000503000000000000" pitchFamily="2" charset="0"/>
              </a:rPr>
              <a:t>ഒഴികഴിവുകൾ, കൂടുതൽ ഒഴികഴിവുകൾ </a:t>
            </a:r>
            <a:endParaRPr lang="ml" sz="4400" b="1" spc="300" dirty="0">
              <a:ln/>
              <a:solidFill>
                <a:schemeClr val="accent3"/>
              </a:solidFill>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7B75967F-311C-DA56-52F6-6D11484D980A}"/>
              </a:ext>
            </a:extLst>
          </p:cNvPr>
          <p:cNvSpPr txBox="1"/>
          <p:nvPr/>
        </p:nvSpPr>
        <p:spPr>
          <a:xfrm>
            <a:off x="0" y="648944"/>
            <a:ext cx="9991023" cy="523220"/>
          </a:xfrm>
          <a:prstGeom prst="rect">
            <a:avLst/>
          </a:prstGeom>
          <a:noFill/>
        </p:spPr>
        <p:txBody>
          <a:bodyPr wrap="square">
            <a:spAutoFit/>
            <a:scene3d>
              <a:camera prst="orthographicFront"/>
              <a:lightRig rig="threePt" dir="t"/>
            </a:scene3d>
            <a:sp3d extrusionH="57150">
              <a:bevelT w="38100" h="38100"/>
            </a:sp3d>
          </a:bodyPr>
          <a:lstStyle/>
          <a:p>
            <a:pPr algn="ctr"/>
            <a:r>
              <a:rPr lang="ml" sz="1600" b="1" dirty="0">
                <a:solidFill>
                  <a:schemeClr val="accent1">
                    <a:lumMod val="75000"/>
                  </a:schemeClr>
                </a:solidFill>
                <a:latin typeface="Gayathri" panose="00000503000000000000" pitchFamily="2" charset="0"/>
                <a:cs typeface="Gayathri" panose="00000503000000000000" pitchFamily="2" charset="0"/>
              </a:rPr>
              <a:t>«</a:t>
            </a:r>
            <a:r>
              <a:rPr lang="en-IN" sz="1600" b="1" dirty="0">
                <a:solidFill>
                  <a:schemeClr val="accent1">
                    <a:lumMod val="75000"/>
                  </a:schemeClr>
                </a:solidFill>
                <a:latin typeface="Gayathri" panose="00000503000000000000" pitchFamily="2" charset="0"/>
                <a:cs typeface="Gayathri" panose="00000503000000000000" pitchFamily="2" charset="0"/>
              </a:rPr>
              <a:t> “</a:t>
            </a:r>
            <a:r>
              <a:rPr lang="ml-IN" sz="1600" b="1" dirty="0">
                <a:solidFill>
                  <a:schemeClr val="accent1">
                    <a:lumMod val="75000"/>
                  </a:schemeClr>
                </a:solidFill>
                <a:latin typeface="Gayathri" panose="00000503000000000000" pitchFamily="2" charset="0"/>
                <a:cs typeface="Gayathri" panose="00000503000000000000" pitchFamily="2" charset="0"/>
              </a:rPr>
              <a:t>എന്നാൽ അവൻ: കർത്താവേ, നിനക്കു ബോധിച്ച മറ്റാരെയെങ്കിലും അയക്കേണമേ എന്നു പറഞ്ഞു</a:t>
            </a:r>
            <a:r>
              <a:rPr lang="ml" sz="1600" b="1" dirty="0">
                <a:solidFill>
                  <a:schemeClr val="accent1">
                    <a:lumMod val="75000"/>
                  </a:schemeClr>
                </a:solidFill>
                <a:latin typeface="Gayathri" panose="00000503000000000000" pitchFamily="2" charset="0"/>
                <a:cs typeface="Gayathri" panose="00000503000000000000" pitchFamily="2" charset="0"/>
              </a:rPr>
              <a:t>.”</a:t>
            </a:r>
            <a:r>
              <a:rPr lang="en-IN" sz="1600" b="1" dirty="0">
                <a:solidFill>
                  <a:schemeClr val="accent1">
                    <a:lumMod val="75000"/>
                  </a:schemeClr>
                </a:solidFill>
                <a:latin typeface="Gayathri" panose="00000503000000000000" pitchFamily="2" charset="0"/>
                <a:cs typeface="Gayathri" panose="00000503000000000000" pitchFamily="2" charset="0"/>
              </a:rPr>
              <a:t> </a:t>
            </a:r>
            <a:r>
              <a:rPr lang="ml" sz="1600" b="1" dirty="0">
                <a:solidFill>
                  <a:schemeClr val="accent1">
                    <a:lumMod val="75000"/>
                  </a:schemeClr>
                </a:solidFill>
                <a:latin typeface="Gayathri" panose="00000503000000000000" pitchFamily="2" charset="0"/>
                <a:cs typeface="Gayathri" panose="00000503000000000000" pitchFamily="2" charset="0"/>
              </a:rPr>
              <a:t>» </a:t>
            </a:r>
            <a:br>
              <a:rPr lang="en" sz="1600" b="1" dirty="0">
                <a:solidFill>
                  <a:schemeClr val="accent1">
                    <a:lumMod val="75000"/>
                  </a:schemeClr>
                </a:solidFill>
                <a:latin typeface="Gayathri" panose="00000503000000000000" pitchFamily="2" charset="0"/>
                <a:cs typeface="Gayathri" panose="00000503000000000000" pitchFamily="2" charset="0"/>
              </a:rPr>
            </a:br>
            <a:r>
              <a:rPr lang="ml" sz="1200" b="1" dirty="0">
                <a:solidFill>
                  <a:schemeClr val="accent1">
                    <a:lumMod val="75000"/>
                  </a:schemeClr>
                </a:solidFill>
                <a:latin typeface="Gayathri" panose="00000503000000000000" pitchFamily="2" charset="0"/>
                <a:cs typeface="Gayathri" panose="00000503000000000000" pitchFamily="2" charset="0"/>
              </a:rPr>
              <a:t>(പുറപ്പാട് 4:13)</a:t>
            </a:r>
          </a:p>
        </p:txBody>
      </p:sp>
      <p:sp>
        <p:nvSpPr>
          <p:cNvPr id="6" name="CuadroTexto 5">
            <a:extLst>
              <a:ext uri="{FF2B5EF4-FFF2-40B4-BE49-F238E27FC236}">
                <a16:creationId xmlns:a16="http://schemas.microsoft.com/office/drawing/2014/main" id="{E0E733AF-CC39-5464-05C7-51AE8CF6782E}"/>
              </a:ext>
            </a:extLst>
          </p:cNvPr>
          <p:cNvSpPr txBox="1"/>
          <p:nvPr/>
        </p:nvSpPr>
        <p:spPr>
          <a:xfrm>
            <a:off x="3307126" y="1317365"/>
            <a:ext cx="6520485" cy="1200329"/>
          </a:xfrm>
          <a:prstGeom prst="rect">
            <a:avLst/>
          </a:prstGeom>
          <a:noFill/>
        </p:spPr>
        <p:txBody>
          <a:bodyPr wrap="square" rtlCol="0">
            <a:spAutoFit/>
          </a:bodyPr>
          <a:lstStyle/>
          <a:p>
            <a:pPr>
              <a:spcBef>
                <a:spcPts val="600"/>
              </a:spcBef>
            </a:pPr>
            <a:r>
              <a:rPr lang="ml" b="1" dirty="0">
                <a:latin typeface="Gayathri" panose="00000503000000000000" pitchFamily="2" charset="0"/>
                <a:cs typeface="Gayathri" panose="00000503000000000000" pitchFamily="2" charset="0"/>
              </a:rPr>
              <a:t>ദൈവം തന്നെ ഏൽപ്പിച്ച ദൗത്യം നിറവേറ്റാൻ ആഗ്രഹിക്കുന്നില്ലെന്ന് പരസ്യമായി സമ്മതിക്കുന്നതിനുമുമ്പ്, അത് നിരസിക്കുന്നതിന് മോശ നാല് "തികഞ്ഞ" ഒഴികഴിവുകൾ നിരത്തി. ഓരോ ഒഴികഴിവിനും ദൈവം ഒരു വാഗ്ദാനത്തോടെ മറുപടി നൽകി.</a:t>
            </a:r>
          </a:p>
        </p:txBody>
      </p:sp>
      <p:sp>
        <p:nvSpPr>
          <p:cNvPr id="9" name="CuadroTexto 8">
            <a:extLst>
              <a:ext uri="{FF2B5EF4-FFF2-40B4-BE49-F238E27FC236}">
                <a16:creationId xmlns:a16="http://schemas.microsoft.com/office/drawing/2014/main" id="{F9E0B21C-812C-44CB-4936-93C7D5DE0197}"/>
              </a:ext>
            </a:extLst>
          </p:cNvPr>
          <p:cNvSpPr txBox="1"/>
          <p:nvPr/>
        </p:nvSpPr>
        <p:spPr>
          <a:xfrm>
            <a:off x="314327" y="6460149"/>
            <a:ext cx="11656193" cy="400110"/>
          </a:xfrm>
          <a:prstGeom prst="rect">
            <a:avLst/>
          </a:prstGeom>
          <a:noFill/>
        </p:spPr>
        <p:txBody>
          <a:bodyPr wrap="square" rtlCol="0">
            <a:spAutoFit/>
          </a:bodyPr>
          <a:lstStyle/>
          <a:p>
            <a:pPr>
              <a:spcBef>
                <a:spcPts val="600"/>
              </a:spcBef>
            </a:pPr>
            <a:r>
              <a:rPr lang="ml" sz="2000"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ഒടുവിൽ ദൈവം മോശയോട് പറഞ്ഞു, “നിന്റെ ഒഴികഴിവുകൾ മതി; നിനക്ക് കഴിയും, നീ ചെയ്യും” (പുറ. 4:14-17).</a:t>
            </a:r>
          </a:p>
        </p:txBody>
      </p:sp>
      <p:pic>
        <p:nvPicPr>
          <p:cNvPr id="4" name="Imagen 3" descr="Imagen que contiene roca, parado, grande, rocoso&#10;&#10;El contenido generado por IA puede ser incorrecto.">
            <a:extLst>
              <a:ext uri="{FF2B5EF4-FFF2-40B4-BE49-F238E27FC236}">
                <a16:creationId xmlns:a16="http://schemas.microsoft.com/office/drawing/2014/main" id="{701B648F-8E45-2F80-34DF-C194B80615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35806" y="1113222"/>
            <a:ext cx="2607908" cy="1429369"/>
          </a:xfrm>
          <a:prstGeom prst="rect">
            <a:avLst/>
          </a:prstGeom>
          <a:ln w="57150" cap="rnd">
            <a:solidFill>
              <a:schemeClr val="accent5">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a:extLst>
              <a:ext uri="{FF2B5EF4-FFF2-40B4-BE49-F238E27FC236}">
                <a16:creationId xmlns:a16="http://schemas.microsoft.com/office/drawing/2014/main" id="{243BB8A5-2920-4C0A-9518-6B2F927C1FD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0039148" y="173254"/>
            <a:ext cx="1986462" cy="2342483"/>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7" name="Rectángulo 6">
            <a:extLst>
              <a:ext uri="{FF2B5EF4-FFF2-40B4-BE49-F238E27FC236}">
                <a16:creationId xmlns:a16="http://schemas.microsoft.com/office/drawing/2014/main" id="{A38CCAC5-FB54-CD4D-3C4C-C3953141FEDD}"/>
              </a:ext>
            </a:extLst>
          </p:cNvPr>
          <p:cNvSpPr/>
          <p:nvPr/>
        </p:nvSpPr>
        <p:spPr>
          <a:xfrm>
            <a:off x="2790834" y="268779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l" b="1" dirty="0">
                <a:solidFill>
                  <a:schemeClr val="tx1"/>
                </a:solidFill>
                <a:latin typeface="Gayathri" panose="00000503000000000000" pitchFamily="2" charset="0"/>
                <a:cs typeface="Gayathri" panose="00000503000000000000" pitchFamily="2" charset="0"/>
              </a:rPr>
              <a:t>"ഞാൻ നിന്നോടുകൂടെ ഇരിക്കും" (പുറ. 3:12)</a:t>
            </a:r>
          </a:p>
        </p:txBody>
      </p:sp>
      <p:sp>
        <p:nvSpPr>
          <p:cNvPr id="11" name="Rectángulo 10">
            <a:extLst>
              <a:ext uri="{FF2B5EF4-FFF2-40B4-BE49-F238E27FC236}">
                <a16:creationId xmlns:a16="http://schemas.microsoft.com/office/drawing/2014/main" id="{CCEDFD7E-F465-A30B-EC0E-A6E4B2C63079}"/>
              </a:ext>
            </a:extLst>
          </p:cNvPr>
          <p:cNvSpPr/>
          <p:nvPr/>
        </p:nvSpPr>
        <p:spPr>
          <a:xfrm>
            <a:off x="5229223" y="268779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ml" b="1" dirty="0">
                <a:solidFill>
                  <a:schemeClr val="tx1"/>
                </a:solidFill>
                <a:latin typeface="Gayathri" panose="00000503000000000000" pitchFamily="2" charset="0"/>
                <a:cs typeface="Gayathri" panose="00000503000000000000" pitchFamily="2" charset="0"/>
              </a:rPr>
              <a:t>ദൈവകൽപ്പന നിറവേറ്റാനുള്ള ശക്തി നമ്മിലല്ല, മറിച്ച് ദൈവം നമ്മെ ശക്തിപ്പെടുത്തുന്നു എന്ന വസ്തുതയിലാണ്.</a:t>
            </a:r>
            <a:r>
              <a:rPr lang="en-IN" b="1" dirty="0">
                <a:solidFill>
                  <a:schemeClr val="tx1"/>
                </a:solidFill>
                <a:latin typeface="Gayathri" panose="00000503000000000000" pitchFamily="2" charset="0"/>
                <a:cs typeface="Gayathri" panose="00000503000000000000" pitchFamily="2" charset="0"/>
              </a:rPr>
              <a:t> </a:t>
            </a:r>
            <a:r>
              <a:rPr lang="ml" b="1" dirty="0">
                <a:solidFill>
                  <a:schemeClr val="tx1"/>
                </a:solidFill>
                <a:latin typeface="Gayathri" panose="00000503000000000000" pitchFamily="2" charset="0"/>
                <a:cs typeface="Gayathri" panose="00000503000000000000" pitchFamily="2" charset="0"/>
              </a:rPr>
              <a:t>മോശയോടൊ</a:t>
            </a:r>
            <a:r>
              <a:rPr lang="ml-IN" b="1" dirty="0">
                <a:solidFill>
                  <a:schemeClr val="tx1"/>
                </a:solidFill>
                <a:latin typeface="Gayathri" panose="00000503000000000000" pitchFamily="2" charset="0"/>
                <a:cs typeface="Gayathri" panose="00000503000000000000" pitchFamily="2" charset="0"/>
              </a:rPr>
              <a:t>പ്പം ഉ</a:t>
            </a:r>
            <a:r>
              <a:rPr lang="ml" b="1" dirty="0">
                <a:solidFill>
                  <a:schemeClr val="tx1"/>
                </a:solidFill>
                <a:latin typeface="Gayathri" panose="00000503000000000000" pitchFamily="2" charset="0"/>
                <a:cs typeface="Gayathri" panose="00000503000000000000" pitchFamily="2" charset="0"/>
              </a:rPr>
              <a:t>ണ്ടായിരുന്നതുപോലെ അവൻ നമ്മോടൊപ്പവും ഉണ്ടായിരിക്കും.</a:t>
            </a:r>
          </a:p>
        </p:txBody>
      </p:sp>
      <p:sp>
        <p:nvSpPr>
          <p:cNvPr id="12" name="Rectángulo 11">
            <a:extLst>
              <a:ext uri="{FF2B5EF4-FFF2-40B4-BE49-F238E27FC236}">
                <a16:creationId xmlns:a16="http://schemas.microsoft.com/office/drawing/2014/main" id="{7B327682-B362-EDB2-82FA-EFC47127529C}"/>
              </a:ext>
            </a:extLst>
          </p:cNvPr>
          <p:cNvSpPr/>
          <p:nvPr/>
        </p:nvSpPr>
        <p:spPr>
          <a:xfrm>
            <a:off x="304798" y="360734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l" b="1" dirty="0">
                <a:solidFill>
                  <a:schemeClr val="tx1"/>
                </a:solidFill>
                <a:latin typeface="Gayathri" panose="00000503000000000000" pitchFamily="2" charset="0"/>
                <a:cs typeface="Gayathri" panose="00000503000000000000" pitchFamily="2" charset="0"/>
              </a:rPr>
              <a:t>"നിന്റെ </a:t>
            </a:r>
            <a:r>
              <a:rPr lang="ml-IN" b="1" dirty="0">
                <a:solidFill>
                  <a:schemeClr val="tx1"/>
                </a:solidFill>
                <a:latin typeface="Gayathri" panose="00000503000000000000" pitchFamily="2" charset="0"/>
                <a:cs typeface="Gayathri" panose="00000503000000000000" pitchFamily="2" charset="0"/>
              </a:rPr>
              <a:t>നാമം</a:t>
            </a:r>
            <a:r>
              <a:rPr lang="en-IN" b="1" dirty="0">
                <a:solidFill>
                  <a:schemeClr val="tx1"/>
                </a:solidFill>
                <a:latin typeface="Gayathri" panose="00000503000000000000" pitchFamily="2" charset="0"/>
                <a:cs typeface="Gayathri" panose="00000503000000000000" pitchFamily="2" charset="0"/>
              </a:rPr>
              <a:t> </a:t>
            </a:r>
            <a:r>
              <a:rPr lang="ml-IN" b="1" dirty="0">
                <a:solidFill>
                  <a:schemeClr val="tx1"/>
                </a:solidFill>
                <a:latin typeface="Gayathri" panose="00000503000000000000" pitchFamily="2" charset="0"/>
                <a:cs typeface="Gayathri" panose="00000503000000000000" pitchFamily="2" charset="0"/>
              </a:rPr>
              <a:t>എ</a:t>
            </a:r>
            <a:r>
              <a:rPr lang="ml" b="1" dirty="0">
                <a:solidFill>
                  <a:schemeClr val="tx1"/>
                </a:solidFill>
                <a:latin typeface="Gayathri" panose="00000503000000000000" pitchFamily="2" charset="0"/>
                <a:cs typeface="Gayathri" panose="00000503000000000000" pitchFamily="2" charset="0"/>
              </a:rPr>
              <a:t>ന്താണ്?" (പുറ. 3:13)</a:t>
            </a:r>
          </a:p>
        </p:txBody>
      </p:sp>
      <p:sp>
        <p:nvSpPr>
          <p:cNvPr id="13" name="Rectángulo 12">
            <a:extLst>
              <a:ext uri="{FF2B5EF4-FFF2-40B4-BE49-F238E27FC236}">
                <a16:creationId xmlns:a16="http://schemas.microsoft.com/office/drawing/2014/main" id="{57E59527-4E71-4F45-4112-341FEF244066}"/>
              </a:ext>
            </a:extLst>
          </p:cNvPr>
          <p:cNvSpPr/>
          <p:nvPr/>
        </p:nvSpPr>
        <p:spPr>
          <a:xfrm>
            <a:off x="2781305" y="360402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l" b="1" dirty="0">
                <a:solidFill>
                  <a:schemeClr val="tx1"/>
                </a:solidFill>
                <a:latin typeface="Gayathri" panose="00000503000000000000" pitchFamily="2" charset="0"/>
                <a:cs typeface="Gayathri" panose="00000503000000000000" pitchFamily="2" charset="0"/>
              </a:rPr>
              <a:t>"</a:t>
            </a:r>
            <a:r>
              <a:rPr lang="ml-IN" b="1" dirty="0">
                <a:solidFill>
                  <a:schemeClr val="tx1"/>
                </a:solidFill>
                <a:latin typeface="Gayathri" panose="00000503000000000000" pitchFamily="2" charset="0"/>
                <a:cs typeface="Gayathri" panose="00000503000000000000" pitchFamily="2" charset="0"/>
              </a:rPr>
              <a:t>ഞാൻ ആകുന്നവൻ ഞാൻ ആകുന്നു</a:t>
            </a:r>
            <a:r>
              <a:rPr lang="ml" b="1" dirty="0">
                <a:solidFill>
                  <a:schemeClr val="tx1"/>
                </a:solidFill>
                <a:latin typeface="Gayathri" panose="00000503000000000000" pitchFamily="2" charset="0"/>
                <a:cs typeface="Gayathri" panose="00000503000000000000" pitchFamily="2" charset="0"/>
              </a:rPr>
              <a:t>“</a:t>
            </a:r>
            <a:endParaRPr lang="en-IN" b="1" dirty="0">
              <a:solidFill>
                <a:schemeClr val="tx1"/>
              </a:solidFill>
              <a:latin typeface="Gayathri" panose="00000503000000000000" pitchFamily="2" charset="0"/>
              <a:cs typeface="Gayathri" panose="00000503000000000000" pitchFamily="2" charset="0"/>
            </a:endParaRPr>
          </a:p>
          <a:p>
            <a:pPr algn="ctr"/>
            <a:r>
              <a:rPr lang="ml" b="1" dirty="0">
                <a:solidFill>
                  <a:schemeClr val="tx1"/>
                </a:solidFill>
                <a:latin typeface="Gayathri" panose="00000503000000000000" pitchFamily="2" charset="0"/>
                <a:cs typeface="Gayathri" panose="00000503000000000000" pitchFamily="2" charset="0"/>
              </a:rPr>
              <a:t>(പുറ. 3:14</a:t>
            </a:r>
            <a:r>
              <a:rPr lang="ml" sz="1600" b="1" dirty="0">
                <a:solidFill>
                  <a:schemeClr val="tx1"/>
                </a:solidFill>
                <a:latin typeface="Gayathri" panose="00000503000000000000" pitchFamily="2" charset="0"/>
                <a:cs typeface="Gayathri" panose="00000503000000000000" pitchFamily="2" charset="0"/>
              </a:rPr>
              <a:t>)</a:t>
            </a:r>
          </a:p>
        </p:txBody>
      </p:sp>
      <p:sp>
        <p:nvSpPr>
          <p:cNvPr id="14" name="Rectángulo 13">
            <a:extLst>
              <a:ext uri="{FF2B5EF4-FFF2-40B4-BE49-F238E27FC236}">
                <a16:creationId xmlns:a16="http://schemas.microsoft.com/office/drawing/2014/main" id="{59960AB2-EEF8-C7E0-5113-F84FFC34197E}"/>
              </a:ext>
            </a:extLst>
          </p:cNvPr>
          <p:cNvSpPr/>
          <p:nvPr/>
        </p:nvSpPr>
        <p:spPr>
          <a:xfrm>
            <a:off x="5219694" y="360402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ml" b="1" dirty="0">
                <a:solidFill>
                  <a:schemeClr val="tx1"/>
                </a:solidFill>
                <a:latin typeface="Gayathri" panose="00000503000000000000" pitchFamily="2" charset="0"/>
                <a:cs typeface="Gayathri" panose="00000503000000000000" pitchFamily="2" charset="0"/>
              </a:rPr>
              <a:t>ദൈവം സത്യവാനും, </a:t>
            </a:r>
            <a:r>
              <a:rPr lang="ml-IN" b="1" dirty="0">
                <a:solidFill>
                  <a:schemeClr val="tx1"/>
                </a:solidFill>
                <a:latin typeface="Gayathri" panose="00000503000000000000" pitchFamily="2" charset="0"/>
                <a:cs typeface="Gayathri" panose="00000503000000000000" pitchFamily="2" charset="0"/>
              </a:rPr>
              <a:t>നിത്യനും</a:t>
            </a:r>
            <a:r>
              <a:rPr lang="ml" b="1" dirty="0">
                <a:solidFill>
                  <a:schemeClr val="tx1"/>
                </a:solidFill>
                <a:latin typeface="Gayathri" panose="00000503000000000000" pitchFamily="2" charset="0"/>
                <a:cs typeface="Gayathri" panose="00000503000000000000" pitchFamily="2" charset="0"/>
              </a:rPr>
              <a:t>, വ്യക്തിത്വമുള്ളവനുമാണ്; അവൻ വാഗ്ദാനങ്ങൾ നൽകുന്നു, എപ്പോഴും തന്റെ വാഗ്ദാനങ്ങൾ പാലിക്കുന്നു; കാലാതീതൻ; എപ്പോഴും </a:t>
            </a:r>
            <a:r>
              <a:rPr lang="ml-IN" b="1" dirty="0">
                <a:solidFill>
                  <a:schemeClr val="tx1"/>
                </a:solidFill>
                <a:latin typeface="Gayathri" panose="00000503000000000000" pitchFamily="2" charset="0"/>
                <a:cs typeface="Gayathri" panose="00000503000000000000" pitchFamily="2" charset="0"/>
              </a:rPr>
              <a:t>ആശ്രയിക്കാവുന്നവൻ</a:t>
            </a:r>
            <a:r>
              <a:rPr lang="ml" b="1" dirty="0">
                <a:solidFill>
                  <a:schemeClr val="tx1"/>
                </a:solidFill>
                <a:latin typeface="Gayathri" panose="00000503000000000000" pitchFamily="2" charset="0"/>
                <a:cs typeface="Gayathri" panose="00000503000000000000" pitchFamily="2" charset="0"/>
              </a:rPr>
              <a:t>.</a:t>
            </a:r>
          </a:p>
        </p:txBody>
      </p:sp>
      <p:sp>
        <p:nvSpPr>
          <p:cNvPr id="15" name="Rectángulo 14">
            <a:extLst>
              <a:ext uri="{FF2B5EF4-FFF2-40B4-BE49-F238E27FC236}">
                <a16:creationId xmlns:a16="http://schemas.microsoft.com/office/drawing/2014/main" id="{D82CF238-F492-56D7-5882-14FD7440F9B1}"/>
              </a:ext>
            </a:extLst>
          </p:cNvPr>
          <p:cNvSpPr/>
          <p:nvPr/>
        </p:nvSpPr>
        <p:spPr>
          <a:xfrm>
            <a:off x="304798" y="451164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l" sz="1400" b="1" dirty="0">
                <a:solidFill>
                  <a:schemeClr val="tx1"/>
                </a:solidFill>
                <a:latin typeface="Gayathri" panose="00000503000000000000" pitchFamily="2" charset="0"/>
                <a:cs typeface="Gayathri" panose="00000503000000000000" pitchFamily="2" charset="0"/>
              </a:rPr>
              <a:t>"അവർ എന്നെ വിശ്വസിക്കയില്ല, എന്റെ വാക്കു കേൾക്കയുമില്ല“</a:t>
            </a:r>
            <a:r>
              <a:rPr lang="en-IN" sz="1400" b="1" dirty="0">
                <a:solidFill>
                  <a:schemeClr val="tx1"/>
                </a:solidFill>
                <a:latin typeface="Gayathri" panose="00000503000000000000" pitchFamily="2" charset="0"/>
                <a:cs typeface="Gayathri" panose="00000503000000000000" pitchFamily="2" charset="0"/>
              </a:rPr>
              <a:t> </a:t>
            </a:r>
            <a:r>
              <a:rPr lang="ml" sz="1400" b="1" dirty="0">
                <a:solidFill>
                  <a:schemeClr val="tx1"/>
                </a:solidFill>
                <a:latin typeface="Gayathri" panose="00000503000000000000" pitchFamily="2" charset="0"/>
                <a:cs typeface="Gayathri" panose="00000503000000000000" pitchFamily="2" charset="0"/>
              </a:rPr>
              <a:t>(പുറ. 4:1)</a:t>
            </a:r>
          </a:p>
        </p:txBody>
      </p:sp>
      <p:sp>
        <p:nvSpPr>
          <p:cNvPr id="16" name="Rectángulo 15">
            <a:extLst>
              <a:ext uri="{FF2B5EF4-FFF2-40B4-BE49-F238E27FC236}">
                <a16:creationId xmlns:a16="http://schemas.microsoft.com/office/drawing/2014/main" id="{9306C756-0AF9-5657-5EA9-520D44A39307}"/>
              </a:ext>
            </a:extLst>
          </p:cNvPr>
          <p:cNvSpPr/>
          <p:nvPr/>
        </p:nvSpPr>
        <p:spPr>
          <a:xfrm>
            <a:off x="2781305" y="450833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l" sz="1500" b="1" dirty="0">
                <a:solidFill>
                  <a:schemeClr val="tx1"/>
                </a:solidFill>
                <a:latin typeface="Gayathri" panose="00000503000000000000" pitchFamily="2" charset="0"/>
                <a:cs typeface="Gayathri" panose="00000503000000000000" pitchFamily="2" charset="0"/>
              </a:rPr>
              <a:t>"നീ ചെയ്യുന്ന അടയാളങ്ങൾ നിമിത്തം അവർ നിന്നെ വിശ്വസിക്കും" (പുറ. 4:8</a:t>
            </a:r>
            <a:r>
              <a:rPr lang="ml" sz="1600" b="1" dirty="0">
                <a:solidFill>
                  <a:schemeClr val="tx1"/>
                </a:solidFill>
                <a:latin typeface="Gayathri" panose="00000503000000000000" pitchFamily="2" charset="0"/>
                <a:cs typeface="Gayathri" panose="00000503000000000000" pitchFamily="2" charset="0"/>
              </a:rPr>
              <a:t>)</a:t>
            </a:r>
          </a:p>
        </p:txBody>
      </p:sp>
      <p:sp>
        <p:nvSpPr>
          <p:cNvPr id="17" name="Rectángulo 16">
            <a:extLst>
              <a:ext uri="{FF2B5EF4-FFF2-40B4-BE49-F238E27FC236}">
                <a16:creationId xmlns:a16="http://schemas.microsoft.com/office/drawing/2014/main" id="{E9FD6A89-A096-2346-5B63-CB865F1E1AB0}"/>
              </a:ext>
            </a:extLst>
          </p:cNvPr>
          <p:cNvSpPr/>
          <p:nvPr/>
        </p:nvSpPr>
        <p:spPr>
          <a:xfrm>
            <a:off x="5219694" y="450833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ml" sz="1500" b="1" dirty="0">
                <a:solidFill>
                  <a:schemeClr val="tx1"/>
                </a:solidFill>
                <a:latin typeface="Gayathri" panose="00000503000000000000" pitchFamily="2" charset="0"/>
                <a:cs typeface="Gayathri" panose="00000503000000000000" pitchFamily="2" charset="0"/>
              </a:rPr>
              <a:t>ദൈവം മോശയ്ക്ക് അത്ഭുതങ്ങൾ പ്രവർത്തിക്കാനുള്ള ശക്തി നൽകി, ആ അത്ഭുതങ്ങളിൽ വിശ്വസിക്കാൻ അവൻ ആളുകളുടെ ഹൃദയങ്ങളിൽ പ്രവർത്തിച്ചു. യേശുവും നമുക്കും അങ്ങനെ ചെയ്യുമെന്ന് വാഗ്ദാനം ചെയ്തു (മർക്കോസ് 16:17-18).</a:t>
            </a:r>
          </a:p>
        </p:txBody>
      </p:sp>
      <p:sp>
        <p:nvSpPr>
          <p:cNvPr id="18" name="Rectángulo 17">
            <a:extLst>
              <a:ext uri="{FF2B5EF4-FFF2-40B4-BE49-F238E27FC236}">
                <a16:creationId xmlns:a16="http://schemas.microsoft.com/office/drawing/2014/main" id="{30249395-752D-C64F-968A-76790E9649AB}"/>
              </a:ext>
            </a:extLst>
          </p:cNvPr>
          <p:cNvSpPr/>
          <p:nvPr/>
        </p:nvSpPr>
        <p:spPr>
          <a:xfrm>
            <a:off x="295269" y="542788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l" sz="1400" b="1" dirty="0">
                <a:solidFill>
                  <a:schemeClr val="tx1"/>
                </a:solidFill>
                <a:latin typeface="Gayathri" panose="00000503000000000000" pitchFamily="2" charset="0"/>
                <a:cs typeface="Gayathri" panose="00000503000000000000" pitchFamily="2" charset="0"/>
              </a:rPr>
              <a:t>"ഞാൻ ഒരിക്കലും അനായാസമായി സംസാരിക്കുന്ന ആളായിരുന്നിട്ടില്ല" (പുറ. 4:10)</a:t>
            </a:r>
          </a:p>
        </p:txBody>
      </p:sp>
      <p:sp>
        <p:nvSpPr>
          <p:cNvPr id="19" name="Rectángulo 18">
            <a:extLst>
              <a:ext uri="{FF2B5EF4-FFF2-40B4-BE49-F238E27FC236}">
                <a16:creationId xmlns:a16="http://schemas.microsoft.com/office/drawing/2014/main" id="{CCBFE70E-9E06-5351-BC22-BF65FC7FB13E}"/>
              </a:ext>
            </a:extLst>
          </p:cNvPr>
          <p:cNvSpPr/>
          <p:nvPr/>
        </p:nvSpPr>
        <p:spPr>
          <a:xfrm>
            <a:off x="2771776" y="542456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l" sz="1600" b="1" dirty="0">
                <a:solidFill>
                  <a:schemeClr val="tx1"/>
                </a:solidFill>
                <a:latin typeface="Gayathri" panose="00000503000000000000" pitchFamily="2" charset="0"/>
                <a:cs typeface="Gayathri" panose="00000503000000000000" pitchFamily="2" charset="0"/>
              </a:rPr>
              <a:t>"</a:t>
            </a:r>
            <a:r>
              <a:rPr lang="ml-IN" sz="1600" b="1" dirty="0">
                <a:solidFill>
                  <a:schemeClr val="tx1"/>
                </a:solidFill>
                <a:latin typeface="Gayathri" panose="00000503000000000000" pitchFamily="2" charset="0"/>
                <a:cs typeface="Gayathri" panose="00000503000000000000" pitchFamily="2" charset="0"/>
              </a:rPr>
              <a:t>നീ സംസാരിക്കേണ്ടതു നിനക്കു ഉപദേശിച്ചുതരും</a:t>
            </a:r>
            <a:r>
              <a:rPr lang="ml" sz="1600" b="1" dirty="0">
                <a:solidFill>
                  <a:schemeClr val="tx1"/>
                </a:solidFill>
                <a:latin typeface="Gayathri" panose="00000503000000000000" pitchFamily="2" charset="0"/>
                <a:cs typeface="Gayathri" panose="00000503000000000000" pitchFamily="2" charset="0"/>
              </a:rPr>
              <a:t>" </a:t>
            </a:r>
            <a:br>
              <a:rPr lang="en" sz="1600" b="1" dirty="0">
                <a:solidFill>
                  <a:schemeClr val="tx1"/>
                </a:solidFill>
                <a:latin typeface="Gayathri" panose="00000503000000000000" pitchFamily="2" charset="0"/>
                <a:cs typeface="Gayathri" panose="00000503000000000000" pitchFamily="2" charset="0"/>
              </a:rPr>
            </a:br>
            <a:r>
              <a:rPr lang="ml" sz="1600" b="1" dirty="0">
                <a:solidFill>
                  <a:schemeClr val="tx1"/>
                </a:solidFill>
                <a:latin typeface="Gayathri" panose="00000503000000000000" pitchFamily="2" charset="0"/>
                <a:cs typeface="Gayathri" panose="00000503000000000000" pitchFamily="2" charset="0"/>
              </a:rPr>
              <a:t>(പുറ. 4:12)</a:t>
            </a:r>
          </a:p>
        </p:txBody>
      </p:sp>
      <p:sp>
        <p:nvSpPr>
          <p:cNvPr id="20" name="Rectángulo 19">
            <a:extLst>
              <a:ext uri="{FF2B5EF4-FFF2-40B4-BE49-F238E27FC236}">
                <a16:creationId xmlns:a16="http://schemas.microsoft.com/office/drawing/2014/main" id="{43D43C2B-AEBB-CFDB-241E-C7BA7CC84D28}"/>
              </a:ext>
            </a:extLst>
          </p:cNvPr>
          <p:cNvSpPr/>
          <p:nvPr/>
        </p:nvSpPr>
        <p:spPr>
          <a:xfrm>
            <a:off x="5210165" y="542456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ml" b="1" dirty="0">
                <a:solidFill>
                  <a:schemeClr val="tx1"/>
                </a:solidFill>
                <a:latin typeface="Gayathri" panose="00000503000000000000" pitchFamily="2" charset="0"/>
                <a:cs typeface="Gayathri" panose="00000503000000000000" pitchFamily="2" charset="0"/>
              </a:rPr>
              <a:t>നാവിനെ സൃഷ്ടിച്ചവൻ നമുക്ക് ആവശ്യമുള്ള വാക്കുകൾ ആവശ്യമുള്ള സമയത്ത് നൽകും (പുറ. 4:11; ലൂക്കോസ് 12:11-12).</a:t>
            </a:r>
          </a:p>
        </p:txBody>
      </p:sp>
    </p:spTree>
    <p:extLst>
      <p:ext uri="{BB962C8B-B14F-4D97-AF65-F5344CB8AC3E}">
        <p14:creationId xmlns:p14="http://schemas.microsoft.com/office/powerpoint/2010/main" val="81262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ppt_h/2"/>
                                          </p:val>
                                        </p:tav>
                                        <p:tav tm="100000">
                                          <p:val>
                                            <p:strVal val="#ppt_y"/>
                                          </p:val>
                                        </p:tav>
                                      </p:tavLst>
                                    </p:anim>
                                    <p:anim calcmode="lin" valueType="num">
                                      <p:cBhvr>
                                        <p:cTn id="18" dur="500" fill="hold"/>
                                        <p:tgtEl>
                                          <p:spTgt spid="4"/>
                                        </p:tgtEl>
                                        <p:attrNameLst>
                                          <p:attrName>ppt_w</p:attrName>
                                        </p:attrNameLst>
                                      </p:cBhvr>
                                      <p:tavLst>
                                        <p:tav tm="0">
                                          <p:val>
                                            <p:strVal val="#ppt_w"/>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6"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145">
                                          <p:stCondLst>
                                            <p:cond delay="0"/>
                                          </p:stCondLst>
                                        </p:cTn>
                                        <p:tgtEl>
                                          <p:spTgt spid="5"/>
                                        </p:tgtEl>
                                      </p:cBhvr>
                                    </p:animEffect>
                                    <p:anim calcmode="lin" valueType="num">
                                      <p:cBhvr>
                                        <p:cTn id="24"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9" dur="7">
                                          <p:stCondLst>
                                            <p:cond delay="162"/>
                                          </p:stCondLst>
                                        </p:cTn>
                                        <p:tgtEl>
                                          <p:spTgt spid="5"/>
                                        </p:tgtEl>
                                      </p:cBhvr>
                                      <p:to x="100000" y="60000"/>
                                    </p:animScale>
                                    <p:animScale>
                                      <p:cBhvr>
                                        <p:cTn id="30" dur="41" decel="50000">
                                          <p:stCondLst>
                                            <p:cond delay="169"/>
                                          </p:stCondLst>
                                        </p:cTn>
                                        <p:tgtEl>
                                          <p:spTgt spid="5"/>
                                        </p:tgtEl>
                                      </p:cBhvr>
                                      <p:to x="100000" y="100000"/>
                                    </p:animScale>
                                    <p:animScale>
                                      <p:cBhvr>
                                        <p:cTn id="31" dur="7">
                                          <p:stCondLst>
                                            <p:cond delay="328"/>
                                          </p:stCondLst>
                                        </p:cTn>
                                        <p:tgtEl>
                                          <p:spTgt spid="5"/>
                                        </p:tgtEl>
                                      </p:cBhvr>
                                      <p:to x="100000" y="80000"/>
                                    </p:animScale>
                                    <p:animScale>
                                      <p:cBhvr>
                                        <p:cTn id="32" dur="41" decel="50000">
                                          <p:stCondLst>
                                            <p:cond delay="335"/>
                                          </p:stCondLst>
                                        </p:cTn>
                                        <p:tgtEl>
                                          <p:spTgt spid="5"/>
                                        </p:tgtEl>
                                      </p:cBhvr>
                                      <p:to x="100000" y="100000"/>
                                    </p:animScale>
                                    <p:animScale>
                                      <p:cBhvr>
                                        <p:cTn id="33" dur="7">
                                          <p:stCondLst>
                                            <p:cond delay="410"/>
                                          </p:stCondLst>
                                        </p:cTn>
                                        <p:tgtEl>
                                          <p:spTgt spid="5"/>
                                        </p:tgtEl>
                                      </p:cBhvr>
                                      <p:to x="100000" y="90000"/>
                                    </p:animScale>
                                    <p:animScale>
                                      <p:cBhvr>
                                        <p:cTn id="34" dur="41" decel="50000">
                                          <p:stCondLst>
                                            <p:cond delay="417"/>
                                          </p:stCondLst>
                                        </p:cTn>
                                        <p:tgtEl>
                                          <p:spTgt spid="5"/>
                                        </p:tgtEl>
                                      </p:cBhvr>
                                      <p:to x="100000" y="100000"/>
                                    </p:animScale>
                                    <p:animScale>
                                      <p:cBhvr>
                                        <p:cTn id="35" dur="7">
                                          <p:stCondLst>
                                            <p:cond delay="452"/>
                                          </p:stCondLst>
                                        </p:cTn>
                                        <p:tgtEl>
                                          <p:spTgt spid="5"/>
                                        </p:tgtEl>
                                      </p:cBhvr>
                                      <p:to x="100000" y="95000"/>
                                    </p:animScale>
                                    <p:animScale>
                                      <p:cBhvr>
                                        <p:cTn id="36" dur="41" decel="50000">
                                          <p:stCondLst>
                                            <p:cond delay="459"/>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 calcmode="lin" valueType="num">
                                      <p:cBhvr>
                                        <p:cTn id="55" dur="500" fill="hold"/>
                                        <p:tgtEl>
                                          <p:spTgt spid="2"/>
                                        </p:tgtEl>
                                        <p:attrNameLst>
                                          <p:attrName>style.rotation</p:attrName>
                                        </p:attrNameLst>
                                      </p:cBhvr>
                                      <p:tavLst>
                                        <p:tav tm="0">
                                          <p:val>
                                            <p:fltVal val="360"/>
                                          </p:val>
                                        </p:tav>
                                        <p:tav tm="100000">
                                          <p:val>
                                            <p:fltVal val="0"/>
                                          </p:val>
                                        </p:tav>
                                      </p:tavLst>
                                    </p:anim>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style.rotation</p:attrName>
                                        </p:attrNameLst>
                                      </p:cBhvr>
                                      <p:tavLst>
                                        <p:tav tm="0">
                                          <p:val>
                                            <p:fltVal val="360"/>
                                          </p:val>
                                        </p:tav>
                                        <p:tav tm="100000">
                                          <p:val>
                                            <p:fltVal val="0"/>
                                          </p:val>
                                        </p:tav>
                                      </p:tavLst>
                                    </p:anim>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style.rotation</p:attrName>
                                        </p:attrNameLst>
                                      </p:cBhvr>
                                      <p:tavLst>
                                        <p:tav tm="0">
                                          <p:val>
                                            <p:fltVal val="360"/>
                                          </p:val>
                                        </p:tav>
                                        <p:tav tm="100000">
                                          <p:val>
                                            <p:fltVal val="0"/>
                                          </p:val>
                                        </p:tav>
                                      </p:tavLst>
                                    </p:anim>
                                    <p:animEffect transition="in" filter="fade">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500" fill="hold"/>
                                        <p:tgtEl>
                                          <p:spTgt spid="15"/>
                                        </p:tgtEl>
                                        <p:attrNameLst>
                                          <p:attrName>ppt_w</p:attrName>
                                        </p:attrNameLst>
                                      </p:cBhvr>
                                      <p:tavLst>
                                        <p:tav tm="0">
                                          <p:val>
                                            <p:fltVal val="0"/>
                                          </p:val>
                                        </p:tav>
                                        <p:tav tm="100000">
                                          <p:val>
                                            <p:strVal val="#ppt_w"/>
                                          </p:val>
                                        </p:tav>
                                      </p:tavLst>
                                    </p:anim>
                                    <p:anim calcmode="lin" valueType="num">
                                      <p:cBhvr>
                                        <p:cTn id="96" dur="500" fill="hold"/>
                                        <p:tgtEl>
                                          <p:spTgt spid="15"/>
                                        </p:tgtEl>
                                        <p:attrNameLst>
                                          <p:attrName>ppt_h</p:attrName>
                                        </p:attrNameLst>
                                      </p:cBhvr>
                                      <p:tavLst>
                                        <p:tav tm="0">
                                          <p:val>
                                            <p:fltVal val="0"/>
                                          </p:val>
                                        </p:tav>
                                        <p:tav tm="100000">
                                          <p:val>
                                            <p:strVal val="#ppt_h"/>
                                          </p:val>
                                        </p:tav>
                                      </p:tavLst>
                                    </p:anim>
                                    <p:anim calcmode="lin" valueType="num">
                                      <p:cBhvr>
                                        <p:cTn id="97" dur="500" fill="hold"/>
                                        <p:tgtEl>
                                          <p:spTgt spid="15"/>
                                        </p:tgtEl>
                                        <p:attrNameLst>
                                          <p:attrName>style.rotation</p:attrName>
                                        </p:attrNameLst>
                                      </p:cBhvr>
                                      <p:tavLst>
                                        <p:tav tm="0">
                                          <p:val>
                                            <p:fltVal val="360"/>
                                          </p:val>
                                        </p:tav>
                                        <p:tav tm="100000">
                                          <p:val>
                                            <p:fltVal val="0"/>
                                          </p:val>
                                        </p:tav>
                                      </p:tavLst>
                                    </p:anim>
                                    <p:animEffect transition="in" filter="fade">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 calcmode="lin" valueType="num">
                                      <p:cBhvr>
                                        <p:cTn id="105" dur="500" fill="hold"/>
                                        <p:tgtEl>
                                          <p:spTgt spid="16"/>
                                        </p:tgtEl>
                                        <p:attrNameLst>
                                          <p:attrName>style.rotation</p:attrName>
                                        </p:attrNameLst>
                                      </p:cBhvr>
                                      <p:tavLst>
                                        <p:tav tm="0">
                                          <p:val>
                                            <p:fltVal val="360"/>
                                          </p:val>
                                        </p:tav>
                                        <p:tav tm="100000">
                                          <p:val>
                                            <p:fltVal val="0"/>
                                          </p:val>
                                        </p:tav>
                                      </p:tavLst>
                                    </p:anim>
                                    <p:animEffect transition="in" filter="fade">
                                      <p:cBhvr>
                                        <p:cTn id="106" dur="500"/>
                                        <p:tgtEl>
                                          <p:spTgt spid="1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left)">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49" presetClass="entr" presetSubtype="0" decel="100000"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p:cTn id="116" dur="500" fill="hold"/>
                                        <p:tgtEl>
                                          <p:spTgt spid="18"/>
                                        </p:tgtEl>
                                        <p:attrNameLst>
                                          <p:attrName>ppt_w</p:attrName>
                                        </p:attrNameLst>
                                      </p:cBhvr>
                                      <p:tavLst>
                                        <p:tav tm="0">
                                          <p:val>
                                            <p:fltVal val="0"/>
                                          </p:val>
                                        </p:tav>
                                        <p:tav tm="100000">
                                          <p:val>
                                            <p:strVal val="#ppt_w"/>
                                          </p:val>
                                        </p:tav>
                                      </p:tavLst>
                                    </p:anim>
                                    <p:anim calcmode="lin" valueType="num">
                                      <p:cBhvr>
                                        <p:cTn id="117" dur="500" fill="hold"/>
                                        <p:tgtEl>
                                          <p:spTgt spid="18"/>
                                        </p:tgtEl>
                                        <p:attrNameLst>
                                          <p:attrName>ppt_h</p:attrName>
                                        </p:attrNameLst>
                                      </p:cBhvr>
                                      <p:tavLst>
                                        <p:tav tm="0">
                                          <p:val>
                                            <p:fltVal val="0"/>
                                          </p:val>
                                        </p:tav>
                                        <p:tav tm="100000">
                                          <p:val>
                                            <p:strVal val="#ppt_h"/>
                                          </p:val>
                                        </p:tav>
                                      </p:tavLst>
                                    </p:anim>
                                    <p:anim calcmode="lin" valueType="num">
                                      <p:cBhvr>
                                        <p:cTn id="118" dur="500" fill="hold"/>
                                        <p:tgtEl>
                                          <p:spTgt spid="18"/>
                                        </p:tgtEl>
                                        <p:attrNameLst>
                                          <p:attrName>style.rotation</p:attrName>
                                        </p:attrNameLst>
                                      </p:cBhvr>
                                      <p:tavLst>
                                        <p:tav tm="0">
                                          <p:val>
                                            <p:fltVal val="360"/>
                                          </p:val>
                                        </p:tav>
                                        <p:tav tm="100000">
                                          <p:val>
                                            <p:fltVal val="0"/>
                                          </p:val>
                                        </p:tav>
                                      </p:tavLst>
                                    </p:anim>
                                    <p:animEffect transition="in" filter="fade">
                                      <p:cBhvr>
                                        <p:cTn id="119" dur="500"/>
                                        <p:tgtEl>
                                          <p:spTgt spid="18"/>
                                        </p:tgtEl>
                                      </p:cBhvr>
                                    </p:animEffect>
                                  </p:childTnLst>
                                </p:cTn>
                              </p:par>
                            </p:childTnLst>
                          </p:cTn>
                        </p:par>
                      </p:childTnLst>
                    </p:cTn>
                  </p:par>
                  <p:par>
                    <p:cTn id="120" fill="hold">
                      <p:stCondLst>
                        <p:cond delay="indefinite"/>
                      </p:stCondLst>
                      <p:childTnLst>
                        <p:par>
                          <p:cTn id="121" fill="hold">
                            <p:stCondLst>
                              <p:cond delay="0"/>
                            </p:stCondLst>
                            <p:childTnLst>
                              <p:par>
                                <p:cTn id="122" presetID="49" presetClass="entr" presetSubtype="0" decel="100000" fill="hold" grpId="0" nodeType="clickEffect">
                                  <p:stCondLst>
                                    <p:cond delay="0"/>
                                  </p:stCondLst>
                                  <p:childTnLst>
                                    <p:set>
                                      <p:cBhvr>
                                        <p:cTn id="123" dur="1" fill="hold">
                                          <p:stCondLst>
                                            <p:cond delay="0"/>
                                          </p:stCondLst>
                                        </p:cTn>
                                        <p:tgtEl>
                                          <p:spTgt spid="19"/>
                                        </p:tgtEl>
                                        <p:attrNameLst>
                                          <p:attrName>style.visibility</p:attrName>
                                        </p:attrNameLst>
                                      </p:cBhvr>
                                      <p:to>
                                        <p:strVal val="visible"/>
                                      </p:to>
                                    </p:set>
                                    <p:anim calcmode="lin" valueType="num">
                                      <p:cBhvr>
                                        <p:cTn id="124" dur="500" fill="hold"/>
                                        <p:tgtEl>
                                          <p:spTgt spid="19"/>
                                        </p:tgtEl>
                                        <p:attrNameLst>
                                          <p:attrName>ppt_w</p:attrName>
                                        </p:attrNameLst>
                                      </p:cBhvr>
                                      <p:tavLst>
                                        <p:tav tm="0">
                                          <p:val>
                                            <p:fltVal val="0"/>
                                          </p:val>
                                        </p:tav>
                                        <p:tav tm="100000">
                                          <p:val>
                                            <p:strVal val="#ppt_w"/>
                                          </p:val>
                                        </p:tav>
                                      </p:tavLst>
                                    </p:anim>
                                    <p:anim calcmode="lin" valueType="num">
                                      <p:cBhvr>
                                        <p:cTn id="125" dur="500" fill="hold"/>
                                        <p:tgtEl>
                                          <p:spTgt spid="19"/>
                                        </p:tgtEl>
                                        <p:attrNameLst>
                                          <p:attrName>ppt_h</p:attrName>
                                        </p:attrNameLst>
                                      </p:cBhvr>
                                      <p:tavLst>
                                        <p:tav tm="0">
                                          <p:val>
                                            <p:fltVal val="0"/>
                                          </p:val>
                                        </p:tav>
                                        <p:tav tm="100000">
                                          <p:val>
                                            <p:strVal val="#ppt_h"/>
                                          </p:val>
                                        </p:tav>
                                      </p:tavLst>
                                    </p:anim>
                                    <p:anim calcmode="lin" valueType="num">
                                      <p:cBhvr>
                                        <p:cTn id="126" dur="500" fill="hold"/>
                                        <p:tgtEl>
                                          <p:spTgt spid="19"/>
                                        </p:tgtEl>
                                        <p:attrNameLst>
                                          <p:attrName>style.rotation</p:attrName>
                                        </p:attrNameLst>
                                      </p:cBhvr>
                                      <p:tavLst>
                                        <p:tav tm="0">
                                          <p:val>
                                            <p:fltVal val="360"/>
                                          </p:val>
                                        </p:tav>
                                        <p:tav tm="100000">
                                          <p:val>
                                            <p:fltVal val="0"/>
                                          </p:val>
                                        </p:tav>
                                      </p:tavLst>
                                    </p:anim>
                                    <p:animEffect transition="in" filter="fade">
                                      <p:cBhvr>
                                        <p:cTn id="127" dur="5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wipe(left)">
                                      <p:cBhvr>
                                        <p:cTn id="132" dur="500"/>
                                        <p:tgtEl>
                                          <p:spTgt spid="20"/>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37" fill="hold" grpId="0" nodeType="clickEffect">
                                  <p:stCondLst>
                                    <p:cond delay="0"/>
                                  </p:stCondLst>
                                  <p:childTnLst>
                                    <p:set>
                                      <p:cBhvr>
                                        <p:cTn id="136" dur="1" fill="hold">
                                          <p:stCondLst>
                                            <p:cond delay="0"/>
                                          </p:stCondLst>
                                        </p:cTn>
                                        <p:tgtEl>
                                          <p:spTgt spid="9"/>
                                        </p:tgtEl>
                                        <p:attrNameLst>
                                          <p:attrName>style.visibility</p:attrName>
                                        </p:attrNameLst>
                                      </p:cBhvr>
                                      <p:to>
                                        <p:strVal val="visible"/>
                                      </p:to>
                                    </p:set>
                                    <p:animEffect transition="in" filter="barn(outVertical)">
                                      <p:cBhvr>
                                        <p:cTn id="1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9" grpId="0"/>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531</TotalTime>
  <Words>1169</Words>
  <Application>Microsoft Office PowerPoint</Application>
  <PresentationFormat>Panorámica</PresentationFormat>
  <Paragraphs>58</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Aptos</vt:lpstr>
      <vt:lpstr>Gayathri</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134</cp:revision>
  <dcterms:created xsi:type="dcterms:W3CDTF">2025-06-21T06:58:03Z</dcterms:created>
  <dcterms:modified xsi:type="dcterms:W3CDTF">2025-07-11T09:38:53Z</dcterms:modified>
</cp:coreProperties>
</file>