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2" r:id="rId3"/>
    <p:sldId id="295" r:id="rId4"/>
    <p:sldId id="257" r:id="rId5"/>
    <p:sldId id="293" r:id="rId6"/>
    <p:sldId id="259" r:id="rId7"/>
    <p:sldId id="260" r:id="rId8"/>
    <p:sldId id="261" r:id="rId9"/>
    <p:sldId id="262" r:id="rId10"/>
    <p:sldId id="294" r:id="rId11"/>
    <p:sldId id="264" r:id="rId12"/>
    <p:sldId id="290" r:id="rId13"/>
  </p:sldIdLst>
  <p:sldSz cx="12192000" cy="6858000"/>
  <p:notesSz cx="6858000" cy="9144000"/>
  <p:embeddedFontLst>
    <p:embeddedFont>
      <p:font typeface="Gayathri" panose="020B0604020202020204" charset="0"/>
      <p:regular r:id="rId14"/>
      <p:bold r:id="rId15"/>
    </p:embeddedFont>
  </p:embeddedFontLst>
  <p:defaultTextStyle>
    <a:defPPr>
      <a:defRPr lang="m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A10F"/>
    <a:srgbClr val="F0C434"/>
    <a:srgbClr val="952B38"/>
    <a:srgbClr val="BD5B31"/>
    <a:srgbClr val="4C7665"/>
    <a:srgbClr val="4D6642"/>
    <a:srgbClr val="618053"/>
    <a:srgbClr val="BEE0EE"/>
    <a:srgbClr val="F8E8D0"/>
    <a:srgbClr val="AC00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007B24-054A-41C8-8479-F532ED99647A}" type="doc">
      <dgm:prSet loTypeId="urn:microsoft.com/office/officeart/2005/8/layout/hierarchy3" loCatId="list" qsTypeId="urn:microsoft.com/office/officeart/2005/8/quickstyle/simple5" qsCatId="simple" csTypeId="urn:microsoft.com/office/officeart/2005/8/colors/colorful5" csCatId="colorful" phldr="1"/>
      <dgm:spPr/>
      <dgm:t>
        <a:bodyPr/>
        <a:lstStyle/>
        <a:p>
          <a:endParaRPr lang="es-ES"/>
        </a:p>
      </dgm:t>
    </dgm:pt>
    <dgm:pt modelId="{FDBE2B4B-880D-44A5-BA1E-738A471907D8}">
      <dgm:prSet phldrT="[Texto]" custT="1"/>
      <dgm:spPr/>
      <dgm:t>
        <a:bodyPr/>
        <a:lstStyle/>
        <a:p>
          <a:r>
            <a:rPr lang="ml" sz="2000" b="1"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ഞാൻ എന്താണ് ചെയ്തത്</a:t>
          </a:r>
        </a:p>
      </dgm:t>
    </dgm:pt>
    <dgm:pt modelId="{6519F864-260D-4F9E-8E3E-8980920C13DA}" type="parTrans" cxnId="{D93FAD9E-2068-48E2-9934-CE4D2EEEC980}">
      <dgm:prSet/>
      <dgm:spPr/>
      <dgm:t>
        <a:bodyPr/>
        <a:lstStyle/>
        <a:p>
          <a:endParaRPr lang="es-ES" sz="2000" b="1"/>
        </a:p>
      </dgm:t>
    </dgm:pt>
    <dgm:pt modelId="{C99BA550-74AA-45EF-8944-EFF6D3B79A46}" type="sibTrans" cxnId="{D93FAD9E-2068-48E2-9934-CE4D2EEEC980}">
      <dgm:prSet/>
      <dgm:spPr/>
      <dgm:t>
        <a:bodyPr/>
        <a:lstStyle/>
        <a:p>
          <a:endParaRPr lang="es-ES" sz="2000" b="1"/>
        </a:p>
      </dgm:t>
    </dgm:pt>
    <dgm:pt modelId="{5FC4C79C-629B-4024-B3F8-B22E6748376A}">
      <dgm:prSet phldrT="[Texto]" custT="1"/>
      <dgm:spPr/>
      <dgm:t>
        <a:bodyPr/>
        <a:lstStyle/>
        <a:p>
          <a:r>
            <a:rPr lang="ml" sz="1600" b="1" dirty="0">
              <a:latin typeface="Gayathri" panose="00000503000000000000" pitchFamily="2" charset="0"/>
              <a:cs typeface="Gayathri" panose="00000503000000000000" pitchFamily="2" charset="0"/>
            </a:rPr>
            <a:t>ഞാൻ പ്രവാചകന്മാർക്ക് പ്രത്യക്ഷപ്പെട്ടു</a:t>
          </a:r>
        </a:p>
      </dgm:t>
    </dgm:pt>
    <dgm:pt modelId="{887FE00A-7D42-4E84-88F3-ABC49DBF1E9F}" type="parTrans" cxnId="{96EC6767-4408-4888-B9EF-701F44C35288}">
      <dgm:prSet/>
      <dgm:spPr>
        <a:ln>
          <a:solidFill>
            <a:schemeClr val="accent5"/>
          </a:solidFill>
        </a:ln>
      </dgm:spPr>
      <dgm:t>
        <a:bodyPr/>
        <a:lstStyle/>
        <a:p>
          <a:endParaRPr lang="es-ES" sz="2000" b="1"/>
        </a:p>
      </dgm:t>
    </dgm:pt>
    <dgm:pt modelId="{3B41628A-09E8-4FD6-9454-B5B5FE6167A8}" type="sibTrans" cxnId="{96EC6767-4408-4888-B9EF-701F44C35288}">
      <dgm:prSet/>
      <dgm:spPr/>
      <dgm:t>
        <a:bodyPr/>
        <a:lstStyle/>
        <a:p>
          <a:endParaRPr lang="es-ES" sz="2000" b="1"/>
        </a:p>
      </dgm:t>
    </dgm:pt>
    <dgm:pt modelId="{144333C5-8112-45E5-A53F-427347613F04}">
      <dgm:prSet phldrT="[Texto]" custT="1"/>
      <dgm:spPr/>
      <dgm:t>
        <a:bodyPr/>
        <a:lstStyle/>
        <a:p>
          <a:r>
            <a:rPr lang="ml" sz="2000" b="1"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ഞാൻ എന്തു ചെയ്യും</a:t>
          </a:r>
        </a:p>
      </dgm:t>
    </dgm:pt>
    <dgm:pt modelId="{36AD300E-7471-4A6A-9B2F-0F13AF342794}" type="parTrans" cxnId="{2CFA2C2E-E2FA-4307-A089-D0FB8F84D858}">
      <dgm:prSet/>
      <dgm:spPr/>
      <dgm:t>
        <a:bodyPr/>
        <a:lstStyle/>
        <a:p>
          <a:endParaRPr lang="es-ES" sz="2000" b="1"/>
        </a:p>
      </dgm:t>
    </dgm:pt>
    <dgm:pt modelId="{1319A9FF-8C23-4571-B277-C9CF68CCA29E}" type="sibTrans" cxnId="{2CFA2C2E-E2FA-4307-A089-D0FB8F84D858}">
      <dgm:prSet/>
      <dgm:spPr/>
      <dgm:t>
        <a:bodyPr/>
        <a:lstStyle/>
        <a:p>
          <a:endParaRPr lang="es-ES" sz="2000" b="1"/>
        </a:p>
      </dgm:t>
    </dgm:pt>
    <dgm:pt modelId="{2FA30455-E9E7-4FA5-A3C9-06B6A51556AD}">
      <dgm:prSet phldrT="[Texto]" custT="1"/>
      <dgm:spPr/>
      <dgm:t>
        <a:bodyPr/>
        <a:lstStyle/>
        <a:p>
          <a:r>
            <a:rPr lang="ml-IN" sz="1600" b="1" dirty="0">
              <a:latin typeface="Gayathri" panose="00000503000000000000" pitchFamily="2" charset="0"/>
              <a:cs typeface="Gayathri" panose="00000503000000000000" pitchFamily="2" charset="0"/>
            </a:rPr>
            <a:t>മിസ്രയീമ്യ</a:t>
          </a:r>
          <a:r>
            <a:rPr lang="ml" sz="1600" b="1" dirty="0">
              <a:latin typeface="Gayathri" panose="00000503000000000000" pitchFamily="2" charset="0"/>
              <a:cs typeface="Gayathri" panose="00000503000000000000" pitchFamily="2" charset="0"/>
            </a:rPr>
            <a:t>രുടെ പീഡനം ഞാൻ അവരിൽ നിന്ന് നീക്കം ചെയ്യും</a:t>
          </a:r>
          <a:r>
            <a:rPr lang="ml" sz="1800" b="1" dirty="0">
              <a:latin typeface="Gayathri" panose="00000503000000000000" pitchFamily="2" charset="0"/>
              <a:cs typeface="Gayathri" panose="00000503000000000000" pitchFamily="2" charset="0"/>
            </a:rPr>
            <a:t>.</a:t>
          </a:r>
        </a:p>
      </dgm:t>
    </dgm:pt>
    <dgm:pt modelId="{FC68B5D2-E39E-4ED9-9736-3C4DB5F70A58}" type="parTrans" cxnId="{00416703-8E87-487B-AA3E-37ED8D5CF785}">
      <dgm:prSet/>
      <dgm:spPr/>
      <dgm:t>
        <a:bodyPr/>
        <a:lstStyle/>
        <a:p>
          <a:endParaRPr lang="es-ES" sz="2000" b="1"/>
        </a:p>
      </dgm:t>
    </dgm:pt>
    <dgm:pt modelId="{3E97955A-FBAE-4E58-BCE0-799ED0970FCF}" type="sibTrans" cxnId="{00416703-8E87-487B-AA3E-37ED8D5CF785}">
      <dgm:prSet/>
      <dgm:spPr/>
      <dgm:t>
        <a:bodyPr/>
        <a:lstStyle/>
        <a:p>
          <a:endParaRPr lang="es-ES" sz="2000" b="1"/>
        </a:p>
      </dgm:t>
    </dgm:pt>
    <dgm:pt modelId="{D59C7C82-331C-4A7A-A171-BECE0C95AEC5}">
      <dgm:prSet phldrT="[Texto]" custT="1"/>
      <dgm:spPr/>
      <dgm:t>
        <a:bodyPr/>
        <a:lstStyle/>
        <a:p>
          <a:r>
            <a:rPr lang="ml" sz="1600" b="1" dirty="0">
              <a:latin typeface="Gayathri" panose="00000503000000000000" pitchFamily="2" charset="0"/>
              <a:cs typeface="Gayathri" panose="00000503000000000000" pitchFamily="2" charset="0"/>
            </a:rPr>
            <a:t>ഞാൻ അവരെ അടിമത്തത്തിൽ നിന്ന് മോചിപ്പിക്കും</a:t>
          </a:r>
        </a:p>
      </dgm:t>
    </dgm:pt>
    <dgm:pt modelId="{91D41D9F-C6EC-494B-83E9-56B06C86CFA1}" type="parTrans" cxnId="{ECD9C9BA-1E63-4563-AC78-BDAF824505EF}">
      <dgm:prSet/>
      <dgm:spPr/>
      <dgm:t>
        <a:bodyPr/>
        <a:lstStyle/>
        <a:p>
          <a:endParaRPr lang="es-ES" sz="2000" b="1"/>
        </a:p>
      </dgm:t>
    </dgm:pt>
    <dgm:pt modelId="{6AC756C3-5214-4395-A3B8-00FF2E1A7A20}" type="sibTrans" cxnId="{ECD9C9BA-1E63-4563-AC78-BDAF824505EF}">
      <dgm:prSet/>
      <dgm:spPr/>
      <dgm:t>
        <a:bodyPr/>
        <a:lstStyle/>
        <a:p>
          <a:endParaRPr lang="es-ES" sz="2000" b="1"/>
        </a:p>
      </dgm:t>
    </dgm:pt>
    <dgm:pt modelId="{116E2701-BAA1-4773-9B70-3D8C9EE29078}">
      <dgm:prSet phldrT="[Texto]" custT="1"/>
      <dgm:spPr/>
      <dgm:t>
        <a:bodyPr/>
        <a:lstStyle/>
        <a:p>
          <a:r>
            <a:rPr lang="ml" sz="1600" b="1" dirty="0">
              <a:latin typeface="Gayathri" panose="00000503000000000000" pitchFamily="2" charset="0"/>
              <a:cs typeface="Gayathri" panose="00000503000000000000" pitchFamily="2" charset="0"/>
            </a:rPr>
            <a:t>ഞാൻ അവരുമായി എന്റെ ഉടമ്പടി സ്ഥാപിച്ചു.</a:t>
          </a:r>
        </a:p>
      </dgm:t>
    </dgm:pt>
    <dgm:pt modelId="{DD48D75E-09B5-4890-B372-5194507A25FD}" type="parTrans" cxnId="{797DF1B5-E60D-472B-BCC9-5793179F5706}">
      <dgm:prSet/>
      <dgm:spPr>
        <a:ln>
          <a:solidFill>
            <a:schemeClr val="accent5"/>
          </a:solidFill>
        </a:ln>
      </dgm:spPr>
      <dgm:t>
        <a:bodyPr/>
        <a:lstStyle/>
        <a:p>
          <a:endParaRPr lang="es-ES" sz="2000" b="1"/>
        </a:p>
      </dgm:t>
    </dgm:pt>
    <dgm:pt modelId="{E1313B1E-FB5D-4988-828C-E3FEB6DCA4C5}" type="sibTrans" cxnId="{797DF1B5-E60D-472B-BCC9-5793179F5706}">
      <dgm:prSet/>
      <dgm:spPr/>
      <dgm:t>
        <a:bodyPr/>
        <a:lstStyle/>
        <a:p>
          <a:endParaRPr lang="es-ES" sz="2000" b="1"/>
        </a:p>
      </dgm:t>
    </dgm:pt>
    <dgm:pt modelId="{06D4A2CD-68A6-424B-85B8-0A46DCD45F82}">
      <dgm:prSet phldrT="[Texto]" custT="1"/>
      <dgm:spPr/>
      <dgm:t>
        <a:bodyPr/>
        <a:lstStyle/>
        <a:p>
          <a:r>
            <a:rPr lang="ml" sz="1400" b="1" dirty="0">
              <a:latin typeface="Gayathri" panose="00000503000000000000" pitchFamily="2" charset="0"/>
              <a:cs typeface="Gayathri" panose="00000503000000000000" pitchFamily="2" charset="0"/>
            </a:rPr>
            <a:t>കനാൻ ദേശം അവർക്ക് നൽകുമെന്ന് ഞാൻ വാഗ്ദാനം ചെയ്തു.</a:t>
          </a:r>
        </a:p>
      </dgm:t>
    </dgm:pt>
    <dgm:pt modelId="{4F00C094-C983-4755-83EF-8174411FA3D3}" type="parTrans" cxnId="{51EF6708-1F3A-4AD2-BD53-4197926C803B}">
      <dgm:prSet/>
      <dgm:spPr>
        <a:ln>
          <a:solidFill>
            <a:schemeClr val="accent5"/>
          </a:solidFill>
        </a:ln>
      </dgm:spPr>
      <dgm:t>
        <a:bodyPr/>
        <a:lstStyle/>
        <a:p>
          <a:endParaRPr lang="es-ES" sz="2000" b="1"/>
        </a:p>
      </dgm:t>
    </dgm:pt>
    <dgm:pt modelId="{8003FF38-C1EB-4D72-A55C-B956E10C8EE5}" type="sibTrans" cxnId="{51EF6708-1F3A-4AD2-BD53-4197926C803B}">
      <dgm:prSet/>
      <dgm:spPr/>
      <dgm:t>
        <a:bodyPr/>
        <a:lstStyle/>
        <a:p>
          <a:endParaRPr lang="es-ES" sz="2000" b="1"/>
        </a:p>
      </dgm:t>
    </dgm:pt>
    <dgm:pt modelId="{FEE29EFB-8B61-4E4C-9202-8DC633F8DFC7}">
      <dgm:prSet phldrT="[Texto]" custT="1"/>
      <dgm:spPr/>
      <dgm:t>
        <a:bodyPr/>
        <a:lstStyle/>
        <a:p>
          <a:r>
            <a:rPr lang="ml" sz="1800" b="1" dirty="0">
              <a:latin typeface="Gayathri" panose="00000503000000000000" pitchFamily="2" charset="0"/>
              <a:cs typeface="Gayathri" panose="00000503000000000000" pitchFamily="2" charset="0"/>
            </a:rPr>
            <a:t>ആളുകളുടെ ഞരക്കം ഞാൻ കേട്ടു</a:t>
          </a:r>
        </a:p>
      </dgm:t>
    </dgm:pt>
    <dgm:pt modelId="{39BDF7F7-8C2D-4D96-A2F8-D8D0FD5F005C}" type="parTrans" cxnId="{B76F31C9-23F9-42F8-A1FC-1CB3E52E4FB1}">
      <dgm:prSet/>
      <dgm:spPr>
        <a:ln>
          <a:solidFill>
            <a:schemeClr val="accent5"/>
          </a:solidFill>
        </a:ln>
      </dgm:spPr>
      <dgm:t>
        <a:bodyPr/>
        <a:lstStyle/>
        <a:p>
          <a:endParaRPr lang="es-ES" sz="2000" b="1"/>
        </a:p>
      </dgm:t>
    </dgm:pt>
    <dgm:pt modelId="{6AD4273C-02B1-4B75-BB16-2E8E5A83E428}" type="sibTrans" cxnId="{B76F31C9-23F9-42F8-A1FC-1CB3E52E4FB1}">
      <dgm:prSet/>
      <dgm:spPr/>
      <dgm:t>
        <a:bodyPr/>
        <a:lstStyle/>
        <a:p>
          <a:endParaRPr lang="es-ES" sz="2000" b="1"/>
        </a:p>
      </dgm:t>
    </dgm:pt>
    <dgm:pt modelId="{A8AFB6E0-D804-4F16-B740-1289401CE3AE}">
      <dgm:prSet phldrT="[Texto]" custT="1"/>
      <dgm:spPr/>
      <dgm:t>
        <a:bodyPr/>
        <a:lstStyle/>
        <a:p>
          <a:r>
            <a:rPr lang="ml" sz="1800" b="1" dirty="0">
              <a:latin typeface="Gayathri" panose="00000503000000000000" pitchFamily="2" charset="0"/>
              <a:cs typeface="Gayathri" panose="00000503000000000000" pitchFamily="2" charset="0"/>
            </a:rPr>
            <a:t>എന്റെ വാഗ്ദാനം ഞാൻ ഓർത്തു</a:t>
          </a:r>
        </a:p>
      </dgm:t>
    </dgm:pt>
    <dgm:pt modelId="{F2082694-A5EF-4DE7-8DC5-72830CBEC624}" type="parTrans" cxnId="{5800F212-0FB6-4B9A-9905-F29FECB708A1}">
      <dgm:prSet/>
      <dgm:spPr>
        <a:ln>
          <a:solidFill>
            <a:schemeClr val="accent5"/>
          </a:solidFill>
        </a:ln>
      </dgm:spPr>
      <dgm:t>
        <a:bodyPr/>
        <a:lstStyle/>
        <a:p>
          <a:endParaRPr lang="es-ES" sz="2000" b="1"/>
        </a:p>
      </dgm:t>
    </dgm:pt>
    <dgm:pt modelId="{797ADA35-8375-42A0-AEE2-A275BC9C35EA}" type="sibTrans" cxnId="{5800F212-0FB6-4B9A-9905-F29FECB708A1}">
      <dgm:prSet/>
      <dgm:spPr/>
      <dgm:t>
        <a:bodyPr/>
        <a:lstStyle/>
        <a:p>
          <a:endParaRPr lang="es-ES" sz="2000" b="1"/>
        </a:p>
      </dgm:t>
    </dgm:pt>
    <dgm:pt modelId="{DAD6F6C7-5981-45AB-89B9-1F9A1BE68847}">
      <dgm:prSet phldrT="[Texto]" custT="1"/>
      <dgm:spPr/>
      <dgm:t>
        <a:bodyPr/>
        <a:lstStyle/>
        <a:p>
          <a:r>
            <a:rPr lang="ml" sz="1800" b="1" dirty="0">
              <a:latin typeface="Gayathri" panose="00000503000000000000" pitchFamily="2" charset="0"/>
              <a:cs typeface="Gayathri" panose="00000503000000000000" pitchFamily="2" charset="0"/>
            </a:rPr>
            <a:t>ഞാൻ എന്റെ ശക്തി വിന്യസിക്കും</a:t>
          </a:r>
        </a:p>
      </dgm:t>
    </dgm:pt>
    <dgm:pt modelId="{3EDA6DAC-A971-4DE6-BF23-9F5DCF416284}" type="parTrans" cxnId="{DBA26916-DA74-4D9E-9A2B-8983661A5019}">
      <dgm:prSet/>
      <dgm:spPr/>
      <dgm:t>
        <a:bodyPr/>
        <a:lstStyle/>
        <a:p>
          <a:endParaRPr lang="es-ES" sz="2000" b="1"/>
        </a:p>
      </dgm:t>
    </dgm:pt>
    <dgm:pt modelId="{36B97F3C-A105-40F4-BF7D-2732CFCB9E51}" type="sibTrans" cxnId="{DBA26916-DA74-4D9E-9A2B-8983661A5019}">
      <dgm:prSet/>
      <dgm:spPr/>
      <dgm:t>
        <a:bodyPr/>
        <a:lstStyle/>
        <a:p>
          <a:endParaRPr lang="es-ES" sz="2000" b="1"/>
        </a:p>
      </dgm:t>
    </dgm:pt>
    <dgm:pt modelId="{45431AED-D49D-42B7-B11C-F92E64D904A0}">
      <dgm:prSet phldrT="[Texto]" custT="1"/>
      <dgm:spPr/>
      <dgm:t>
        <a:bodyPr/>
        <a:lstStyle/>
        <a:p>
          <a:r>
            <a:rPr lang="ml" sz="1600" b="1" dirty="0">
              <a:latin typeface="Gayathri" panose="00000503000000000000" pitchFamily="2" charset="0"/>
              <a:cs typeface="Gayathri" panose="00000503000000000000" pitchFamily="2" charset="0"/>
            </a:rPr>
            <a:t>ഞാൻ അവരെ എന്റെ ആളുകളാക്കാൻ പോകുന്നു</a:t>
          </a:r>
          <a:r>
            <a:rPr lang="ml" sz="1800" b="1" dirty="0">
              <a:latin typeface="Gayathri" panose="00000503000000000000" pitchFamily="2" charset="0"/>
              <a:cs typeface="Gayathri" panose="00000503000000000000" pitchFamily="2" charset="0"/>
            </a:rPr>
            <a:t>.</a:t>
          </a:r>
        </a:p>
      </dgm:t>
    </dgm:pt>
    <dgm:pt modelId="{7AB8D73E-7857-452F-9487-6953BA9B4782}" type="parTrans" cxnId="{A5414586-435C-4023-815C-F9E142E348EB}">
      <dgm:prSet/>
      <dgm:spPr/>
      <dgm:t>
        <a:bodyPr/>
        <a:lstStyle/>
        <a:p>
          <a:endParaRPr lang="es-ES" sz="2000" b="1"/>
        </a:p>
      </dgm:t>
    </dgm:pt>
    <dgm:pt modelId="{A2DA2BB2-6B85-4F5E-838D-AE632F4F8DE3}" type="sibTrans" cxnId="{A5414586-435C-4023-815C-F9E142E348EB}">
      <dgm:prSet/>
      <dgm:spPr/>
      <dgm:t>
        <a:bodyPr/>
        <a:lstStyle/>
        <a:p>
          <a:endParaRPr lang="es-ES" sz="2000" b="1"/>
        </a:p>
      </dgm:t>
    </dgm:pt>
    <dgm:pt modelId="{6FFB3ADF-5A12-4E0A-843A-C6B4289115EF}">
      <dgm:prSet phldrT="[Texto]" custT="1"/>
      <dgm:spPr/>
      <dgm:t>
        <a:bodyPr/>
        <a:lstStyle/>
        <a:p>
          <a:r>
            <a:rPr lang="ml" sz="1800" b="1" dirty="0">
              <a:latin typeface="Gayathri" panose="00000503000000000000" pitchFamily="2" charset="0"/>
              <a:cs typeface="Gayathri" panose="00000503000000000000" pitchFamily="2" charset="0"/>
            </a:rPr>
            <a:t>ഞാൻ അവരുടെ ദൈവമായിരിക്കും.</a:t>
          </a:r>
        </a:p>
      </dgm:t>
    </dgm:pt>
    <dgm:pt modelId="{633FEC5A-9233-4DFB-B7AB-846EF1FE5131}" type="parTrans" cxnId="{E6F4F668-35C8-4C91-A121-91585D70E3BA}">
      <dgm:prSet/>
      <dgm:spPr/>
      <dgm:t>
        <a:bodyPr/>
        <a:lstStyle/>
        <a:p>
          <a:endParaRPr lang="es-ES" sz="2000" b="1"/>
        </a:p>
      </dgm:t>
    </dgm:pt>
    <dgm:pt modelId="{72CE8F59-099E-47E6-86DF-4D735966C3A3}" type="sibTrans" cxnId="{E6F4F668-35C8-4C91-A121-91585D70E3BA}">
      <dgm:prSet/>
      <dgm:spPr/>
      <dgm:t>
        <a:bodyPr/>
        <a:lstStyle/>
        <a:p>
          <a:endParaRPr lang="es-ES" sz="2000" b="1"/>
        </a:p>
      </dgm:t>
    </dgm:pt>
    <dgm:pt modelId="{AB77F64E-E5A7-4DED-B78F-A3FB8E8570E0}">
      <dgm:prSet phldrT="[Texto]" custT="1"/>
      <dgm:spPr/>
      <dgm:t>
        <a:bodyPr/>
        <a:lstStyle/>
        <a:p>
          <a:r>
            <a:rPr lang="ml" sz="1600" b="1" dirty="0">
              <a:latin typeface="Gayathri" panose="00000503000000000000" pitchFamily="2" charset="0"/>
              <a:cs typeface="Gayathri" panose="00000503000000000000" pitchFamily="2" charset="0"/>
            </a:rPr>
            <a:t>ഞാൻ അവർക്ക് കനാൻ ദേശം കൊടുക്കും.</a:t>
          </a:r>
        </a:p>
      </dgm:t>
    </dgm:pt>
    <dgm:pt modelId="{28451DF9-10FE-4E31-B05E-587BAD8AD6FD}" type="parTrans" cxnId="{CE406FC0-4701-4B2F-9E1B-F51C1B90B95A}">
      <dgm:prSet/>
      <dgm:spPr/>
      <dgm:t>
        <a:bodyPr/>
        <a:lstStyle/>
        <a:p>
          <a:endParaRPr lang="es-ES"/>
        </a:p>
      </dgm:t>
    </dgm:pt>
    <dgm:pt modelId="{B7F086DF-BC5A-4758-A94E-D2E3F5E965E6}" type="sibTrans" cxnId="{CE406FC0-4701-4B2F-9E1B-F51C1B90B95A}">
      <dgm:prSet/>
      <dgm:spPr/>
      <dgm:t>
        <a:bodyPr/>
        <a:lstStyle/>
        <a:p>
          <a:endParaRPr lang="es-ES"/>
        </a:p>
      </dgm:t>
    </dgm:pt>
    <dgm:pt modelId="{BD0F7B0C-9B38-4CF6-96BE-DBC1CB353F4F}" type="pres">
      <dgm:prSet presAssocID="{6A007B24-054A-41C8-8479-F532ED99647A}" presName="diagram" presStyleCnt="0">
        <dgm:presLayoutVars>
          <dgm:chPref val="1"/>
          <dgm:dir/>
          <dgm:animOne val="branch"/>
          <dgm:animLvl val="lvl"/>
          <dgm:resizeHandles/>
        </dgm:presLayoutVars>
      </dgm:prSet>
      <dgm:spPr/>
    </dgm:pt>
    <dgm:pt modelId="{1B539E63-7BD6-431C-92E7-19487E1E585A}" type="pres">
      <dgm:prSet presAssocID="{FDBE2B4B-880D-44A5-BA1E-738A471907D8}" presName="root" presStyleCnt="0"/>
      <dgm:spPr/>
    </dgm:pt>
    <dgm:pt modelId="{AB213338-C813-4077-9EBF-5E67351CBAA6}" type="pres">
      <dgm:prSet presAssocID="{FDBE2B4B-880D-44A5-BA1E-738A471907D8}" presName="rootComposite" presStyleCnt="0"/>
      <dgm:spPr/>
    </dgm:pt>
    <dgm:pt modelId="{D2BD0434-E91C-4713-8F0C-CE80D6A71EFF}" type="pres">
      <dgm:prSet presAssocID="{FDBE2B4B-880D-44A5-BA1E-738A471907D8}" presName="rootText" presStyleLbl="node1" presStyleIdx="0" presStyleCnt="2" custScaleX="401084" custLinFactX="-92703" custLinFactNeighborX="-100000"/>
      <dgm:spPr/>
    </dgm:pt>
    <dgm:pt modelId="{91026478-1CA7-4BAD-B9D0-CC535E43C7D2}" type="pres">
      <dgm:prSet presAssocID="{FDBE2B4B-880D-44A5-BA1E-738A471907D8}" presName="rootConnector" presStyleLbl="node1" presStyleIdx="0" presStyleCnt="2"/>
      <dgm:spPr/>
    </dgm:pt>
    <dgm:pt modelId="{D8FFFB8F-5383-4284-8E38-A9932A73BB7E}" type="pres">
      <dgm:prSet presAssocID="{FDBE2B4B-880D-44A5-BA1E-738A471907D8}" presName="childShape" presStyleCnt="0"/>
      <dgm:spPr/>
    </dgm:pt>
    <dgm:pt modelId="{08F6AAAA-D8E6-4B28-A525-73E230E248FD}" type="pres">
      <dgm:prSet presAssocID="{887FE00A-7D42-4E84-88F3-ABC49DBF1E9F}" presName="Name13" presStyleLbl="parChTrans1D2" presStyleIdx="0" presStyleCnt="11"/>
      <dgm:spPr/>
    </dgm:pt>
    <dgm:pt modelId="{B76A652E-E40F-4CE7-A0E6-7E225E9EBE45}" type="pres">
      <dgm:prSet presAssocID="{5FC4C79C-629B-4024-B3F8-B22E6748376A}" presName="childText" presStyleLbl="bgAcc1" presStyleIdx="0" presStyleCnt="11" custScaleX="493077" custScaleY="154745" custLinFactX="-81288" custLinFactNeighborX="-100000">
        <dgm:presLayoutVars>
          <dgm:bulletEnabled val="1"/>
        </dgm:presLayoutVars>
      </dgm:prSet>
      <dgm:spPr/>
    </dgm:pt>
    <dgm:pt modelId="{3749E4E8-AC38-4211-BAFB-30B99EDA119E}" type="pres">
      <dgm:prSet presAssocID="{DD48D75E-09B5-4890-B372-5194507A25FD}" presName="Name13" presStyleLbl="parChTrans1D2" presStyleIdx="1" presStyleCnt="11"/>
      <dgm:spPr/>
    </dgm:pt>
    <dgm:pt modelId="{1F91FA3C-876E-4C39-9C5B-3ADBB1C6F206}" type="pres">
      <dgm:prSet presAssocID="{116E2701-BAA1-4773-9B70-3D8C9EE29078}" presName="childText" presStyleLbl="bgAcc1" presStyleIdx="1" presStyleCnt="11" custScaleX="493077" custScaleY="154745" custLinFactX="-81288" custLinFactNeighborX="-100000">
        <dgm:presLayoutVars>
          <dgm:bulletEnabled val="1"/>
        </dgm:presLayoutVars>
      </dgm:prSet>
      <dgm:spPr/>
    </dgm:pt>
    <dgm:pt modelId="{48430AA8-6DB6-4CAB-A95C-B1CB7F6A4CFA}" type="pres">
      <dgm:prSet presAssocID="{4F00C094-C983-4755-83EF-8174411FA3D3}" presName="Name13" presStyleLbl="parChTrans1D2" presStyleIdx="2" presStyleCnt="11"/>
      <dgm:spPr/>
    </dgm:pt>
    <dgm:pt modelId="{70508775-F007-40A3-AAE7-EAC9CD6B1F64}" type="pres">
      <dgm:prSet presAssocID="{06D4A2CD-68A6-424B-85B8-0A46DCD45F82}" presName="childText" presStyleLbl="bgAcc1" presStyleIdx="2" presStyleCnt="11" custScaleX="493077" custScaleY="154745" custLinFactX="-81288" custLinFactNeighborX="-100000">
        <dgm:presLayoutVars>
          <dgm:bulletEnabled val="1"/>
        </dgm:presLayoutVars>
      </dgm:prSet>
      <dgm:spPr/>
    </dgm:pt>
    <dgm:pt modelId="{B81243C3-2355-447E-B86D-A476F0F9BEA7}" type="pres">
      <dgm:prSet presAssocID="{39BDF7F7-8C2D-4D96-A2F8-D8D0FD5F005C}" presName="Name13" presStyleLbl="parChTrans1D2" presStyleIdx="3" presStyleCnt="11"/>
      <dgm:spPr/>
    </dgm:pt>
    <dgm:pt modelId="{FD9F2B9D-42CE-4B44-8D29-23C996307518}" type="pres">
      <dgm:prSet presAssocID="{FEE29EFB-8B61-4E4C-9202-8DC633F8DFC7}" presName="childText" presStyleLbl="bgAcc1" presStyleIdx="3" presStyleCnt="11" custScaleX="493077" custScaleY="154745" custLinFactX="-81288" custLinFactNeighborX="-100000">
        <dgm:presLayoutVars>
          <dgm:bulletEnabled val="1"/>
        </dgm:presLayoutVars>
      </dgm:prSet>
      <dgm:spPr/>
    </dgm:pt>
    <dgm:pt modelId="{CD9163F5-12D1-4C79-BB1E-E2A323623614}" type="pres">
      <dgm:prSet presAssocID="{F2082694-A5EF-4DE7-8DC5-72830CBEC624}" presName="Name13" presStyleLbl="parChTrans1D2" presStyleIdx="4" presStyleCnt="11"/>
      <dgm:spPr/>
    </dgm:pt>
    <dgm:pt modelId="{7823029D-24F6-41D6-BEFD-24031D346382}" type="pres">
      <dgm:prSet presAssocID="{A8AFB6E0-D804-4F16-B740-1289401CE3AE}" presName="childText" presStyleLbl="bgAcc1" presStyleIdx="4" presStyleCnt="11" custScaleX="493077" custScaleY="154745" custLinFactX="-81288" custLinFactNeighborX="-100000">
        <dgm:presLayoutVars>
          <dgm:bulletEnabled val="1"/>
        </dgm:presLayoutVars>
      </dgm:prSet>
      <dgm:spPr/>
    </dgm:pt>
    <dgm:pt modelId="{97377611-0F1B-495B-800C-25FCC3049FCD}" type="pres">
      <dgm:prSet presAssocID="{144333C5-8112-45E5-A53F-427347613F04}" presName="root" presStyleCnt="0"/>
      <dgm:spPr/>
    </dgm:pt>
    <dgm:pt modelId="{27BB95B3-8B9D-4736-8765-48920AA7A04B}" type="pres">
      <dgm:prSet presAssocID="{144333C5-8112-45E5-A53F-427347613F04}" presName="rootComposite" presStyleCnt="0"/>
      <dgm:spPr/>
    </dgm:pt>
    <dgm:pt modelId="{EC7D247F-690A-43CC-8F1E-A8548CEC70B7}" type="pres">
      <dgm:prSet presAssocID="{144333C5-8112-45E5-A53F-427347613F04}" presName="rootText" presStyleLbl="node1" presStyleIdx="1" presStyleCnt="2" custScaleX="345413" custLinFactX="-16789" custLinFactNeighborX="-100000" custLinFactNeighborY="-211"/>
      <dgm:spPr/>
    </dgm:pt>
    <dgm:pt modelId="{AF31B36C-DF8E-46A0-B4CA-155F34DC0371}" type="pres">
      <dgm:prSet presAssocID="{144333C5-8112-45E5-A53F-427347613F04}" presName="rootConnector" presStyleLbl="node1" presStyleIdx="1" presStyleCnt="2"/>
      <dgm:spPr/>
    </dgm:pt>
    <dgm:pt modelId="{936AB28A-4204-42C6-B7E7-28457B386707}" type="pres">
      <dgm:prSet presAssocID="{144333C5-8112-45E5-A53F-427347613F04}" presName="childShape" presStyleCnt="0"/>
      <dgm:spPr/>
    </dgm:pt>
    <dgm:pt modelId="{D41BBAB7-6096-40F6-95D9-14624A9B0FC6}" type="pres">
      <dgm:prSet presAssocID="{FC68B5D2-E39E-4ED9-9736-3C4DB5F70A58}" presName="Name13" presStyleLbl="parChTrans1D2" presStyleIdx="5" presStyleCnt="11"/>
      <dgm:spPr/>
    </dgm:pt>
    <dgm:pt modelId="{49FF4BF1-3F20-4D9F-9C42-024DC576218D}" type="pres">
      <dgm:prSet presAssocID="{2FA30455-E9E7-4FA5-A3C9-06B6A51556AD}" presName="childText" presStyleLbl="bgAcc1" presStyleIdx="5" presStyleCnt="11" custScaleX="581283" custScaleY="132873" custLinFactX="-52749" custLinFactNeighborX="-100000" custLinFactNeighborY="-211">
        <dgm:presLayoutVars>
          <dgm:bulletEnabled val="1"/>
        </dgm:presLayoutVars>
      </dgm:prSet>
      <dgm:spPr/>
    </dgm:pt>
    <dgm:pt modelId="{D264CDA2-959C-4332-83D0-29F23DC13F89}" type="pres">
      <dgm:prSet presAssocID="{91D41D9F-C6EC-494B-83E9-56B06C86CFA1}" presName="Name13" presStyleLbl="parChTrans1D2" presStyleIdx="6" presStyleCnt="11"/>
      <dgm:spPr/>
    </dgm:pt>
    <dgm:pt modelId="{0EA50098-44D4-49D6-BA4F-F8F0602CAB97}" type="pres">
      <dgm:prSet presAssocID="{D59C7C82-331C-4A7A-A171-BECE0C95AEC5}" presName="childText" presStyleLbl="bgAcc1" presStyleIdx="6" presStyleCnt="11" custScaleX="581283" custScaleY="134020" custLinFactX="-52749" custLinFactNeighborX="-100000" custLinFactNeighborY="-211">
        <dgm:presLayoutVars>
          <dgm:bulletEnabled val="1"/>
        </dgm:presLayoutVars>
      </dgm:prSet>
      <dgm:spPr/>
    </dgm:pt>
    <dgm:pt modelId="{93A50A6D-C96B-4FBD-9017-877882150183}" type="pres">
      <dgm:prSet presAssocID="{3EDA6DAC-A971-4DE6-BF23-9F5DCF416284}" presName="Name13" presStyleLbl="parChTrans1D2" presStyleIdx="7" presStyleCnt="11"/>
      <dgm:spPr/>
    </dgm:pt>
    <dgm:pt modelId="{CBC1A523-D165-4D06-A252-CB406E710E61}" type="pres">
      <dgm:prSet presAssocID="{DAD6F6C7-5981-45AB-89B9-1F9A1BE68847}" presName="childText" presStyleLbl="bgAcc1" presStyleIdx="7" presStyleCnt="11" custScaleX="581283" custScaleY="134020" custLinFactX="-52749" custLinFactNeighborX="-100000" custLinFactNeighborY="-211">
        <dgm:presLayoutVars>
          <dgm:bulletEnabled val="1"/>
        </dgm:presLayoutVars>
      </dgm:prSet>
      <dgm:spPr/>
    </dgm:pt>
    <dgm:pt modelId="{FC544EDE-1920-4EF6-BBC4-9A9B6C0A7D47}" type="pres">
      <dgm:prSet presAssocID="{7AB8D73E-7857-452F-9487-6953BA9B4782}" presName="Name13" presStyleLbl="parChTrans1D2" presStyleIdx="8" presStyleCnt="11"/>
      <dgm:spPr/>
    </dgm:pt>
    <dgm:pt modelId="{6D17A06B-4AB5-490A-BE50-8F7C04EF6171}" type="pres">
      <dgm:prSet presAssocID="{45431AED-D49D-42B7-B11C-F92E64D904A0}" presName="childText" presStyleLbl="bgAcc1" presStyleIdx="8" presStyleCnt="11" custScaleX="581283" custScaleY="134020" custLinFactX="-52749" custLinFactNeighborX="-100000" custLinFactNeighborY="-211">
        <dgm:presLayoutVars>
          <dgm:bulletEnabled val="1"/>
        </dgm:presLayoutVars>
      </dgm:prSet>
      <dgm:spPr/>
    </dgm:pt>
    <dgm:pt modelId="{F84B7CBF-10FD-4BCD-9113-EEB22E607B3E}" type="pres">
      <dgm:prSet presAssocID="{633FEC5A-9233-4DFB-B7AB-846EF1FE5131}" presName="Name13" presStyleLbl="parChTrans1D2" presStyleIdx="9" presStyleCnt="11"/>
      <dgm:spPr/>
    </dgm:pt>
    <dgm:pt modelId="{2DCC2682-82D8-4132-9F41-16F25ED7272B}" type="pres">
      <dgm:prSet presAssocID="{6FFB3ADF-5A12-4E0A-843A-C6B4289115EF}" presName="childText" presStyleLbl="bgAcc1" presStyleIdx="9" presStyleCnt="11" custScaleX="581283" custLinFactX="-52749" custLinFactNeighborX="-100000" custLinFactNeighborY="-211">
        <dgm:presLayoutVars>
          <dgm:bulletEnabled val="1"/>
        </dgm:presLayoutVars>
      </dgm:prSet>
      <dgm:spPr/>
    </dgm:pt>
    <dgm:pt modelId="{12FA91CB-0F4D-44BE-819F-9233F6F5434C}" type="pres">
      <dgm:prSet presAssocID="{28451DF9-10FE-4E31-B05E-587BAD8AD6FD}" presName="Name13" presStyleLbl="parChTrans1D2" presStyleIdx="10" presStyleCnt="11"/>
      <dgm:spPr/>
    </dgm:pt>
    <dgm:pt modelId="{79DDD4C1-462B-4119-8CBF-CF44941C33E1}" type="pres">
      <dgm:prSet presAssocID="{AB77F64E-E5A7-4DED-B78F-A3FB8E8570E0}" presName="childText" presStyleLbl="bgAcc1" presStyleIdx="10" presStyleCnt="11" custScaleX="568797" custScaleY="144834" custLinFactX="-45969" custLinFactNeighborX="-100000" custLinFactNeighborY="-211">
        <dgm:presLayoutVars>
          <dgm:bulletEnabled val="1"/>
        </dgm:presLayoutVars>
      </dgm:prSet>
      <dgm:spPr/>
    </dgm:pt>
  </dgm:ptLst>
  <dgm:cxnLst>
    <dgm:cxn modelId="{00416703-8E87-487B-AA3E-37ED8D5CF785}" srcId="{144333C5-8112-45E5-A53F-427347613F04}" destId="{2FA30455-E9E7-4FA5-A3C9-06B6A51556AD}" srcOrd="0" destOrd="0" parTransId="{FC68B5D2-E39E-4ED9-9736-3C4DB5F70A58}" sibTransId="{3E97955A-FBAE-4E58-BCE0-799ED0970FCF}"/>
    <dgm:cxn modelId="{51EF6708-1F3A-4AD2-BD53-4197926C803B}" srcId="{FDBE2B4B-880D-44A5-BA1E-738A471907D8}" destId="{06D4A2CD-68A6-424B-85B8-0A46DCD45F82}" srcOrd="2" destOrd="0" parTransId="{4F00C094-C983-4755-83EF-8174411FA3D3}" sibTransId="{8003FF38-C1EB-4D72-A55C-B956E10C8EE5}"/>
    <dgm:cxn modelId="{5800F212-0FB6-4B9A-9905-F29FECB708A1}" srcId="{FDBE2B4B-880D-44A5-BA1E-738A471907D8}" destId="{A8AFB6E0-D804-4F16-B740-1289401CE3AE}" srcOrd="4" destOrd="0" parTransId="{F2082694-A5EF-4DE7-8DC5-72830CBEC624}" sibTransId="{797ADA35-8375-42A0-AEE2-A275BC9C35EA}"/>
    <dgm:cxn modelId="{EF3C4015-10BD-42E7-B0DA-0F8D362FD979}" type="presOf" srcId="{A8AFB6E0-D804-4F16-B740-1289401CE3AE}" destId="{7823029D-24F6-41D6-BEFD-24031D346382}" srcOrd="0" destOrd="0" presId="urn:microsoft.com/office/officeart/2005/8/layout/hierarchy3"/>
    <dgm:cxn modelId="{684D5C15-9AFC-470A-A4B8-812CB7FCEE4A}" type="presOf" srcId="{6FFB3ADF-5A12-4E0A-843A-C6B4289115EF}" destId="{2DCC2682-82D8-4132-9F41-16F25ED7272B}" srcOrd="0" destOrd="0" presId="urn:microsoft.com/office/officeart/2005/8/layout/hierarchy3"/>
    <dgm:cxn modelId="{DBA26916-DA74-4D9E-9A2B-8983661A5019}" srcId="{144333C5-8112-45E5-A53F-427347613F04}" destId="{DAD6F6C7-5981-45AB-89B9-1F9A1BE68847}" srcOrd="2" destOrd="0" parTransId="{3EDA6DAC-A971-4DE6-BF23-9F5DCF416284}" sibTransId="{36B97F3C-A105-40F4-BF7D-2732CFCB9E51}"/>
    <dgm:cxn modelId="{BCB75817-1F90-4849-AC28-5E3B6F4FB675}" type="presOf" srcId="{FC68B5D2-E39E-4ED9-9736-3C4DB5F70A58}" destId="{D41BBAB7-6096-40F6-95D9-14624A9B0FC6}" srcOrd="0" destOrd="0" presId="urn:microsoft.com/office/officeart/2005/8/layout/hierarchy3"/>
    <dgm:cxn modelId="{0592DA1D-135F-41C5-9050-492BEB233F38}" type="presOf" srcId="{7AB8D73E-7857-452F-9487-6953BA9B4782}" destId="{FC544EDE-1920-4EF6-BBC4-9A9B6C0A7D47}" srcOrd="0" destOrd="0" presId="urn:microsoft.com/office/officeart/2005/8/layout/hierarchy3"/>
    <dgm:cxn modelId="{2CFA2C2E-E2FA-4307-A089-D0FB8F84D858}" srcId="{6A007B24-054A-41C8-8479-F532ED99647A}" destId="{144333C5-8112-45E5-A53F-427347613F04}" srcOrd="1" destOrd="0" parTransId="{36AD300E-7471-4A6A-9B2F-0F13AF342794}" sibTransId="{1319A9FF-8C23-4571-B277-C9CF68CCA29E}"/>
    <dgm:cxn modelId="{593D292F-0284-4A15-BA02-B5F5C7F4BC50}" type="presOf" srcId="{F2082694-A5EF-4DE7-8DC5-72830CBEC624}" destId="{CD9163F5-12D1-4C79-BB1E-E2A323623614}" srcOrd="0" destOrd="0" presId="urn:microsoft.com/office/officeart/2005/8/layout/hierarchy3"/>
    <dgm:cxn modelId="{74F6C632-3BF3-4862-B9C9-0F4F014B5360}" type="presOf" srcId="{FEE29EFB-8B61-4E4C-9202-8DC633F8DFC7}" destId="{FD9F2B9D-42CE-4B44-8D29-23C996307518}" srcOrd="0" destOrd="0" presId="urn:microsoft.com/office/officeart/2005/8/layout/hierarchy3"/>
    <dgm:cxn modelId="{51DE7C40-058A-42DD-8B6C-0B82B931AFE5}" type="presOf" srcId="{AB77F64E-E5A7-4DED-B78F-A3FB8E8570E0}" destId="{79DDD4C1-462B-4119-8CBF-CF44941C33E1}" srcOrd="0" destOrd="0" presId="urn:microsoft.com/office/officeart/2005/8/layout/hierarchy3"/>
    <dgm:cxn modelId="{96E4985D-339B-4F8E-8448-C793AC5839B1}" type="presOf" srcId="{FDBE2B4B-880D-44A5-BA1E-738A471907D8}" destId="{91026478-1CA7-4BAD-B9D0-CC535E43C7D2}" srcOrd="1" destOrd="0" presId="urn:microsoft.com/office/officeart/2005/8/layout/hierarchy3"/>
    <dgm:cxn modelId="{C996E262-4C36-4A4C-A762-87F0B84EE9C8}" type="presOf" srcId="{FDBE2B4B-880D-44A5-BA1E-738A471907D8}" destId="{D2BD0434-E91C-4713-8F0C-CE80D6A71EFF}" srcOrd="0" destOrd="0" presId="urn:microsoft.com/office/officeart/2005/8/layout/hierarchy3"/>
    <dgm:cxn modelId="{96EC6767-4408-4888-B9EF-701F44C35288}" srcId="{FDBE2B4B-880D-44A5-BA1E-738A471907D8}" destId="{5FC4C79C-629B-4024-B3F8-B22E6748376A}" srcOrd="0" destOrd="0" parTransId="{887FE00A-7D42-4E84-88F3-ABC49DBF1E9F}" sibTransId="{3B41628A-09E8-4FD6-9454-B5B5FE6167A8}"/>
    <dgm:cxn modelId="{68CCD948-5587-4C4A-BE3D-0D59FD0BED68}" type="presOf" srcId="{D59C7C82-331C-4A7A-A171-BECE0C95AEC5}" destId="{0EA50098-44D4-49D6-BA4F-F8F0602CAB97}" srcOrd="0" destOrd="0" presId="urn:microsoft.com/office/officeart/2005/8/layout/hierarchy3"/>
    <dgm:cxn modelId="{E6F4F668-35C8-4C91-A121-91585D70E3BA}" srcId="{144333C5-8112-45E5-A53F-427347613F04}" destId="{6FFB3ADF-5A12-4E0A-843A-C6B4289115EF}" srcOrd="4" destOrd="0" parTransId="{633FEC5A-9233-4DFB-B7AB-846EF1FE5131}" sibTransId="{72CE8F59-099E-47E6-86DF-4D735966C3A3}"/>
    <dgm:cxn modelId="{B3025B4F-E356-4711-A100-F6B23024C1A1}" type="presOf" srcId="{5FC4C79C-629B-4024-B3F8-B22E6748376A}" destId="{B76A652E-E40F-4CE7-A0E6-7E225E9EBE45}" srcOrd="0" destOrd="0" presId="urn:microsoft.com/office/officeart/2005/8/layout/hierarchy3"/>
    <dgm:cxn modelId="{A5414586-435C-4023-815C-F9E142E348EB}" srcId="{144333C5-8112-45E5-A53F-427347613F04}" destId="{45431AED-D49D-42B7-B11C-F92E64D904A0}" srcOrd="3" destOrd="0" parTransId="{7AB8D73E-7857-452F-9487-6953BA9B4782}" sibTransId="{A2DA2BB2-6B85-4F5E-838D-AE632F4F8DE3}"/>
    <dgm:cxn modelId="{9B1E0388-7142-466A-81CD-87A0A24CC1AA}" type="presOf" srcId="{144333C5-8112-45E5-A53F-427347613F04}" destId="{EC7D247F-690A-43CC-8F1E-A8548CEC70B7}" srcOrd="0" destOrd="0" presId="urn:microsoft.com/office/officeart/2005/8/layout/hierarchy3"/>
    <dgm:cxn modelId="{AE033496-EE84-4024-805B-821806C9343F}" type="presOf" srcId="{4F00C094-C983-4755-83EF-8174411FA3D3}" destId="{48430AA8-6DB6-4CAB-A95C-B1CB7F6A4CFA}" srcOrd="0" destOrd="0" presId="urn:microsoft.com/office/officeart/2005/8/layout/hierarchy3"/>
    <dgm:cxn modelId="{D93FAD9E-2068-48E2-9934-CE4D2EEEC980}" srcId="{6A007B24-054A-41C8-8479-F532ED99647A}" destId="{FDBE2B4B-880D-44A5-BA1E-738A471907D8}" srcOrd="0" destOrd="0" parTransId="{6519F864-260D-4F9E-8E3E-8980920C13DA}" sibTransId="{C99BA550-74AA-45EF-8944-EFF6D3B79A46}"/>
    <dgm:cxn modelId="{018BF3B4-9E76-4813-9707-D1C38423AB1F}" type="presOf" srcId="{6A007B24-054A-41C8-8479-F532ED99647A}" destId="{BD0F7B0C-9B38-4CF6-96BE-DBC1CB353F4F}" srcOrd="0" destOrd="0" presId="urn:microsoft.com/office/officeart/2005/8/layout/hierarchy3"/>
    <dgm:cxn modelId="{797DF1B5-E60D-472B-BCC9-5793179F5706}" srcId="{FDBE2B4B-880D-44A5-BA1E-738A471907D8}" destId="{116E2701-BAA1-4773-9B70-3D8C9EE29078}" srcOrd="1" destOrd="0" parTransId="{DD48D75E-09B5-4890-B372-5194507A25FD}" sibTransId="{E1313B1E-FB5D-4988-828C-E3FEB6DCA4C5}"/>
    <dgm:cxn modelId="{F9A13CB6-3A95-4381-9A6C-CED184AAFF85}" type="presOf" srcId="{2FA30455-E9E7-4FA5-A3C9-06B6A51556AD}" destId="{49FF4BF1-3F20-4D9F-9C42-024DC576218D}" srcOrd="0" destOrd="0" presId="urn:microsoft.com/office/officeart/2005/8/layout/hierarchy3"/>
    <dgm:cxn modelId="{ECD9C9BA-1E63-4563-AC78-BDAF824505EF}" srcId="{144333C5-8112-45E5-A53F-427347613F04}" destId="{D59C7C82-331C-4A7A-A171-BECE0C95AEC5}" srcOrd="1" destOrd="0" parTransId="{91D41D9F-C6EC-494B-83E9-56B06C86CFA1}" sibTransId="{6AC756C3-5214-4395-A3B8-00FF2E1A7A20}"/>
    <dgm:cxn modelId="{AFB317C0-FF3E-4C65-9059-3E3A4DA21F08}" type="presOf" srcId="{91D41D9F-C6EC-494B-83E9-56B06C86CFA1}" destId="{D264CDA2-959C-4332-83D0-29F23DC13F89}" srcOrd="0" destOrd="0" presId="urn:microsoft.com/office/officeart/2005/8/layout/hierarchy3"/>
    <dgm:cxn modelId="{CE406FC0-4701-4B2F-9E1B-F51C1B90B95A}" srcId="{144333C5-8112-45E5-A53F-427347613F04}" destId="{AB77F64E-E5A7-4DED-B78F-A3FB8E8570E0}" srcOrd="5" destOrd="0" parTransId="{28451DF9-10FE-4E31-B05E-587BAD8AD6FD}" sibTransId="{B7F086DF-BC5A-4758-A94E-D2E3F5E965E6}"/>
    <dgm:cxn modelId="{F5DB16C2-677D-4785-B142-673D960C96E6}" type="presOf" srcId="{DAD6F6C7-5981-45AB-89B9-1F9A1BE68847}" destId="{CBC1A523-D165-4D06-A252-CB406E710E61}" srcOrd="0" destOrd="0" presId="urn:microsoft.com/office/officeart/2005/8/layout/hierarchy3"/>
    <dgm:cxn modelId="{37F43BC3-E767-49A4-A3E6-0178DC189D69}" type="presOf" srcId="{144333C5-8112-45E5-A53F-427347613F04}" destId="{AF31B36C-DF8E-46A0-B4CA-155F34DC0371}" srcOrd="1" destOrd="0" presId="urn:microsoft.com/office/officeart/2005/8/layout/hierarchy3"/>
    <dgm:cxn modelId="{B31EB2C8-5C8C-4B85-9A3E-951384D1DEFB}" type="presOf" srcId="{3EDA6DAC-A971-4DE6-BF23-9F5DCF416284}" destId="{93A50A6D-C96B-4FBD-9017-877882150183}" srcOrd="0" destOrd="0" presId="urn:microsoft.com/office/officeart/2005/8/layout/hierarchy3"/>
    <dgm:cxn modelId="{B76F31C9-23F9-42F8-A1FC-1CB3E52E4FB1}" srcId="{FDBE2B4B-880D-44A5-BA1E-738A471907D8}" destId="{FEE29EFB-8B61-4E4C-9202-8DC633F8DFC7}" srcOrd="3" destOrd="0" parTransId="{39BDF7F7-8C2D-4D96-A2F8-D8D0FD5F005C}" sibTransId="{6AD4273C-02B1-4B75-BB16-2E8E5A83E428}"/>
    <dgm:cxn modelId="{BB0EEFD4-16A7-4AFF-9744-EDC6F351B455}" type="presOf" srcId="{887FE00A-7D42-4E84-88F3-ABC49DBF1E9F}" destId="{08F6AAAA-D8E6-4B28-A525-73E230E248FD}" srcOrd="0" destOrd="0" presId="urn:microsoft.com/office/officeart/2005/8/layout/hierarchy3"/>
    <dgm:cxn modelId="{2E8912DB-9AE8-4114-9ED4-95CE4FB72F94}" type="presOf" srcId="{45431AED-D49D-42B7-B11C-F92E64D904A0}" destId="{6D17A06B-4AB5-490A-BE50-8F7C04EF6171}" srcOrd="0" destOrd="0" presId="urn:microsoft.com/office/officeart/2005/8/layout/hierarchy3"/>
    <dgm:cxn modelId="{679787DB-8F83-446F-B3D9-6E54D9C76D7C}" type="presOf" srcId="{DD48D75E-09B5-4890-B372-5194507A25FD}" destId="{3749E4E8-AC38-4211-BAFB-30B99EDA119E}" srcOrd="0" destOrd="0" presId="urn:microsoft.com/office/officeart/2005/8/layout/hierarchy3"/>
    <dgm:cxn modelId="{194959E9-3DBC-4377-B136-233243FCD7A7}" type="presOf" srcId="{06D4A2CD-68A6-424B-85B8-0A46DCD45F82}" destId="{70508775-F007-40A3-AAE7-EAC9CD6B1F64}" srcOrd="0" destOrd="0" presId="urn:microsoft.com/office/officeart/2005/8/layout/hierarchy3"/>
    <dgm:cxn modelId="{276F47ED-65D8-4912-A558-FEDAFB9B3436}" type="presOf" srcId="{39BDF7F7-8C2D-4D96-A2F8-D8D0FD5F005C}" destId="{B81243C3-2355-447E-B86D-A476F0F9BEA7}" srcOrd="0" destOrd="0" presId="urn:microsoft.com/office/officeart/2005/8/layout/hierarchy3"/>
    <dgm:cxn modelId="{26DF04F6-4E3F-48E4-901C-EB0DE6F346F7}" type="presOf" srcId="{116E2701-BAA1-4773-9B70-3D8C9EE29078}" destId="{1F91FA3C-876E-4C39-9C5B-3ADBB1C6F206}" srcOrd="0" destOrd="0" presId="urn:microsoft.com/office/officeart/2005/8/layout/hierarchy3"/>
    <dgm:cxn modelId="{51E657F6-2D78-4FB1-9D75-CF5C08B65464}" type="presOf" srcId="{633FEC5A-9233-4DFB-B7AB-846EF1FE5131}" destId="{F84B7CBF-10FD-4BCD-9113-EEB22E607B3E}" srcOrd="0" destOrd="0" presId="urn:microsoft.com/office/officeart/2005/8/layout/hierarchy3"/>
    <dgm:cxn modelId="{AE52A6F8-9AE8-4C17-93EC-2C560E20118D}" type="presOf" srcId="{28451DF9-10FE-4E31-B05E-587BAD8AD6FD}" destId="{12FA91CB-0F4D-44BE-819F-9233F6F5434C}" srcOrd="0" destOrd="0" presId="urn:microsoft.com/office/officeart/2005/8/layout/hierarchy3"/>
    <dgm:cxn modelId="{EDCB87A9-B6C4-405B-A7C3-0793FCEBEE70}" type="presParOf" srcId="{BD0F7B0C-9B38-4CF6-96BE-DBC1CB353F4F}" destId="{1B539E63-7BD6-431C-92E7-19487E1E585A}" srcOrd="0" destOrd="0" presId="urn:microsoft.com/office/officeart/2005/8/layout/hierarchy3"/>
    <dgm:cxn modelId="{092DF1A7-116B-40BE-A9EF-5968E5290E1A}" type="presParOf" srcId="{1B539E63-7BD6-431C-92E7-19487E1E585A}" destId="{AB213338-C813-4077-9EBF-5E67351CBAA6}" srcOrd="0" destOrd="0" presId="urn:microsoft.com/office/officeart/2005/8/layout/hierarchy3"/>
    <dgm:cxn modelId="{F232C100-6F82-4D08-88C4-1E35F10A7AB0}" type="presParOf" srcId="{AB213338-C813-4077-9EBF-5E67351CBAA6}" destId="{D2BD0434-E91C-4713-8F0C-CE80D6A71EFF}" srcOrd="0" destOrd="0" presId="urn:microsoft.com/office/officeart/2005/8/layout/hierarchy3"/>
    <dgm:cxn modelId="{51043A3E-8794-4505-938A-8068E8CE3819}" type="presParOf" srcId="{AB213338-C813-4077-9EBF-5E67351CBAA6}" destId="{91026478-1CA7-4BAD-B9D0-CC535E43C7D2}" srcOrd="1" destOrd="0" presId="urn:microsoft.com/office/officeart/2005/8/layout/hierarchy3"/>
    <dgm:cxn modelId="{1A2DF3A3-B604-4FC1-9990-A1EDB0C8A0EE}" type="presParOf" srcId="{1B539E63-7BD6-431C-92E7-19487E1E585A}" destId="{D8FFFB8F-5383-4284-8E38-A9932A73BB7E}" srcOrd="1" destOrd="0" presId="urn:microsoft.com/office/officeart/2005/8/layout/hierarchy3"/>
    <dgm:cxn modelId="{2134D93B-448A-4B0D-87DF-7E3D3C6FD4D3}" type="presParOf" srcId="{D8FFFB8F-5383-4284-8E38-A9932A73BB7E}" destId="{08F6AAAA-D8E6-4B28-A525-73E230E248FD}" srcOrd="0" destOrd="0" presId="urn:microsoft.com/office/officeart/2005/8/layout/hierarchy3"/>
    <dgm:cxn modelId="{19C16444-9DE3-467A-9BD6-1B1DA399DE60}" type="presParOf" srcId="{D8FFFB8F-5383-4284-8E38-A9932A73BB7E}" destId="{B76A652E-E40F-4CE7-A0E6-7E225E9EBE45}" srcOrd="1" destOrd="0" presId="urn:microsoft.com/office/officeart/2005/8/layout/hierarchy3"/>
    <dgm:cxn modelId="{9A3F5F8B-E02E-47F9-BA1E-9E863651354B}" type="presParOf" srcId="{D8FFFB8F-5383-4284-8E38-A9932A73BB7E}" destId="{3749E4E8-AC38-4211-BAFB-30B99EDA119E}" srcOrd="2" destOrd="0" presId="urn:microsoft.com/office/officeart/2005/8/layout/hierarchy3"/>
    <dgm:cxn modelId="{698F5E48-14E5-4305-81E7-C6C07BFB8290}" type="presParOf" srcId="{D8FFFB8F-5383-4284-8E38-A9932A73BB7E}" destId="{1F91FA3C-876E-4C39-9C5B-3ADBB1C6F206}" srcOrd="3" destOrd="0" presId="urn:microsoft.com/office/officeart/2005/8/layout/hierarchy3"/>
    <dgm:cxn modelId="{2224FEEF-222C-4482-B0AA-C731BA317A00}" type="presParOf" srcId="{D8FFFB8F-5383-4284-8E38-A9932A73BB7E}" destId="{48430AA8-6DB6-4CAB-A95C-B1CB7F6A4CFA}" srcOrd="4" destOrd="0" presId="urn:microsoft.com/office/officeart/2005/8/layout/hierarchy3"/>
    <dgm:cxn modelId="{3D05073F-DB7C-4549-9F8C-689B2521765A}" type="presParOf" srcId="{D8FFFB8F-5383-4284-8E38-A9932A73BB7E}" destId="{70508775-F007-40A3-AAE7-EAC9CD6B1F64}" srcOrd="5" destOrd="0" presId="urn:microsoft.com/office/officeart/2005/8/layout/hierarchy3"/>
    <dgm:cxn modelId="{C27328A2-F663-4214-9AEB-BCD68BFCFE1B}" type="presParOf" srcId="{D8FFFB8F-5383-4284-8E38-A9932A73BB7E}" destId="{B81243C3-2355-447E-B86D-A476F0F9BEA7}" srcOrd="6" destOrd="0" presId="urn:microsoft.com/office/officeart/2005/8/layout/hierarchy3"/>
    <dgm:cxn modelId="{19826C66-06CC-498B-81E5-2C30E64B1B65}" type="presParOf" srcId="{D8FFFB8F-5383-4284-8E38-A9932A73BB7E}" destId="{FD9F2B9D-42CE-4B44-8D29-23C996307518}" srcOrd="7" destOrd="0" presId="urn:microsoft.com/office/officeart/2005/8/layout/hierarchy3"/>
    <dgm:cxn modelId="{9621C69F-ABFB-4D10-9B68-24D79F87C333}" type="presParOf" srcId="{D8FFFB8F-5383-4284-8E38-A9932A73BB7E}" destId="{CD9163F5-12D1-4C79-BB1E-E2A323623614}" srcOrd="8" destOrd="0" presId="urn:microsoft.com/office/officeart/2005/8/layout/hierarchy3"/>
    <dgm:cxn modelId="{DD1D1E03-EE63-48CA-9B98-1E63F0C3DBF1}" type="presParOf" srcId="{D8FFFB8F-5383-4284-8E38-A9932A73BB7E}" destId="{7823029D-24F6-41D6-BEFD-24031D346382}" srcOrd="9" destOrd="0" presId="urn:microsoft.com/office/officeart/2005/8/layout/hierarchy3"/>
    <dgm:cxn modelId="{6EF07ECA-E85E-4ED2-9C67-AFE199B43E89}" type="presParOf" srcId="{BD0F7B0C-9B38-4CF6-96BE-DBC1CB353F4F}" destId="{97377611-0F1B-495B-800C-25FCC3049FCD}" srcOrd="1" destOrd="0" presId="urn:microsoft.com/office/officeart/2005/8/layout/hierarchy3"/>
    <dgm:cxn modelId="{89F9FD7A-E436-4FCD-A0FB-1FEE1F138B60}" type="presParOf" srcId="{97377611-0F1B-495B-800C-25FCC3049FCD}" destId="{27BB95B3-8B9D-4736-8765-48920AA7A04B}" srcOrd="0" destOrd="0" presId="urn:microsoft.com/office/officeart/2005/8/layout/hierarchy3"/>
    <dgm:cxn modelId="{0BA36634-11EF-4D2D-B651-35DC3D897D09}" type="presParOf" srcId="{27BB95B3-8B9D-4736-8765-48920AA7A04B}" destId="{EC7D247F-690A-43CC-8F1E-A8548CEC70B7}" srcOrd="0" destOrd="0" presId="urn:microsoft.com/office/officeart/2005/8/layout/hierarchy3"/>
    <dgm:cxn modelId="{5BE034AE-BED3-4FC9-BD57-9E1AA7CF56A0}" type="presParOf" srcId="{27BB95B3-8B9D-4736-8765-48920AA7A04B}" destId="{AF31B36C-DF8E-46A0-B4CA-155F34DC0371}" srcOrd="1" destOrd="0" presId="urn:microsoft.com/office/officeart/2005/8/layout/hierarchy3"/>
    <dgm:cxn modelId="{14745B2A-BFF1-4B91-AD7E-024D584EC59E}" type="presParOf" srcId="{97377611-0F1B-495B-800C-25FCC3049FCD}" destId="{936AB28A-4204-42C6-B7E7-28457B386707}" srcOrd="1" destOrd="0" presId="urn:microsoft.com/office/officeart/2005/8/layout/hierarchy3"/>
    <dgm:cxn modelId="{848CEF5D-3466-4268-B983-FAE42A940957}" type="presParOf" srcId="{936AB28A-4204-42C6-B7E7-28457B386707}" destId="{D41BBAB7-6096-40F6-95D9-14624A9B0FC6}" srcOrd="0" destOrd="0" presId="urn:microsoft.com/office/officeart/2005/8/layout/hierarchy3"/>
    <dgm:cxn modelId="{9A386D92-43C8-4748-88DB-9EE0AC3B2A22}" type="presParOf" srcId="{936AB28A-4204-42C6-B7E7-28457B386707}" destId="{49FF4BF1-3F20-4D9F-9C42-024DC576218D}" srcOrd="1" destOrd="0" presId="urn:microsoft.com/office/officeart/2005/8/layout/hierarchy3"/>
    <dgm:cxn modelId="{9C102AF8-E7C9-4139-85E2-F1111F4179D5}" type="presParOf" srcId="{936AB28A-4204-42C6-B7E7-28457B386707}" destId="{D264CDA2-959C-4332-83D0-29F23DC13F89}" srcOrd="2" destOrd="0" presId="urn:microsoft.com/office/officeart/2005/8/layout/hierarchy3"/>
    <dgm:cxn modelId="{9A2CBA4F-F8C1-44B2-8759-A3D683C473EF}" type="presParOf" srcId="{936AB28A-4204-42C6-B7E7-28457B386707}" destId="{0EA50098-44D4-49D6-BA4F-F8F0602CAB97}" srcOrd="3" destOrd="0" presId="urn:microsoft.com/office/officeart/2005/8/layout/hierarchy3"/>
    <dgm:cxn modelId="{6EAB3674-8769-479B-B5B8-1820FE89869D}" type="presParOf" srcId="{936AB28A-4204-42C6-B7E7-28457B386707}" destId="{93A50A6D-C96B-4FBD-9017-877882150183}" srcOrd="4" destOrd="0" presId="urn:microsoft.com/office/officeart/2005/8/layout/hierarchy3"/>
    <dgm:cxn modelId="{5EF694B0-4763-46A2-AEF4-F452CD91455D}" type="presParOf" srcId="{936AB28A-4204-42C6-B7E7-28457B386707}" destId="{CBC1A523-D165-4D06-A252-CB406E710E61}" srcOrd="5" destOrd="0" presId="urn:microsoft.com/office/officeart/2005/8/layout/hierarchy3"/>
    <dgm:cxn modelId="{EA9D62BF-8604-42E5-AE2E-144F49A4DF25}" type="presParOf" srcId="{936AB28A-4204-42C6-B7E7-28457B386707}" destId="{FC544EDE-1920-4EF6-BBC4-9A9B6C0A7D47}" srcOrd="6" destOrd="0" presId="urn:microsoft.com/office/officeart/2005/8/layout/hierarchy3"/>
    <dgm:cxn modelId="{A0A77B3D-5E1C-45A4-B224-54ABD97EE190}" type="presParOf" srcId="{936AB28A-4204-42C6-B7E7-28457B386707}" destId="{6D17A06B-4AB5-490A-BE50-8F7C04EF6171}" srcOrd="7" destOrd="0" presId="urn:microsoft.com/office/officeart/2005/8/layout/hierarchy3"/>
    <dgm:cxn modelId="{B53333AA-939A-4E02-AF92-15CFC6F2B7A0}" type="presParOf" srcId="{936AB28A-4204-42C6-B7E7-28457B386707}" destId="{F84B7CBF-10FD-4BCD-9113-EEB22E607B3E}" srcOrd="8" destOrd="0" presId="urn:microsoft.com/office/officeart/2005/8/layout/hierarchy3"/>
    <dgm:cxn modelId="{77DC44A9-6ADE-4940-8440-6395CFF738AB}" type="presParOf" srcId="{936AB28A-4204-42C6-B7E7-28457B386707}" destId="{2DCC2682-82D8-4132-9F41-16F25ED7272B}" srcOrd="9" destOrd="0" presId="urn:microsoft.com/office/officeart/2005/8/layout/hierarchy3"/>
    <dgm:cxn modelId="{EC51EC59-8E39-4D9A-BE26-F014807F8C58}" type="presParOf" srcId="{936AB28A-4204-42C6-B7E7-28457B386707}" destId="{12FA91CB-0F4D-44BE-819F-9233F6F5434C}" srcOrd="10" destOrd="0" presId="urn:microsoft.com/office/officeart/2005/8/layout/hierarchy3"/>
    <dgm:cxn modelId="{D2ECCB63-9F1F-4DA5-8FD4-BB1094F022BE}" type="presParOf" srcId="{936AB28A-4204-42C6-B7E7-28457B386707}" destId="{79DDD4C1-462B-4119-8CBF-CF44941C33E1}" srcOrd="1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BD0434-E91C-4713-8F0C-CE80D6A71EFF}">
      <dsp:nvSpPr>
        <dsp:cNvPr id="0" name=""/>
        <dsp:cNvSpPr/>
      </dsp:nvSpPr>
      <dsp:spPr>
        <a:xfrm>
          <a:off x="0" y="798"/>
          <a:ext cx="3034214" cy="37825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ml" sz="2000" b="1" kern="120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ഞാൻ എന്താണ് ചെയ്തത്</a:t>
          </a:r>
        </a:p>
      </dsp:txBody>
      <dsp:txXfrm>
        <a:off x="11079" y="11877"/>
        <a:ext cx="3012056" cy="356093"/>
      </dsp:txXfrm>
    </dsp:sp>
    <dsp:sp modelId="{08F6AAAA-D8E6-4B28-A525-73E230E248FD}">
      <dsp:nvSpPr>
        <dsp:cNvPr id="0" name=""/>
        <dsp:cNvSpPr/>
      </dsp:nvSpPr>
      <dsp:spPr>
        <a:xfrm>
          <a:off x="303421" y="379049"/>
          <a:ext cx="107378" cy="387225"/>
        </a:xfrm>
        <a:custGeom>
          <a:avLst/>
          <a:gdLst/>
          <a:ahLst/>
          <a:cxnLst/>
          <a:rect l="0" t="0" r="0" b="0"/>
          <a:pathLst>
            <a:path>
              <a:moveTo>
                <a:pt x="0" y="0"/>
              </a:moveTo>
              <a:lnTo>
                <a:pt x="0" y="387225"/>
              </a:lnTo>
              <a:lnTo>
                <a:pt x="107378" y="387225"/>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B76A652E-E40F-4CE7-A0E6-7E225E9EBE45}">
      <dsp:nvSpPr>
        <dsp:cNvPr id="0" name=""/>
        <dsp:cNvSpPr/>
      </dsp:nvSpPr>
      <dsp:spPr>
        <a:xfrm>
          <a:off x="410799" y="473612"/>
          <a:ext cx="2984115" cy="58532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ml" sz="1600" b="1" kern="1200" dirty="0">
              <a:latin typeface="Gayathri" panose="00000503000000000000" pitchFamily="2" charset="0"/>
              <a:cs typeface="Gayathri" panose="00000503000000000000" pitchFamily="2" charset="0"/>
            </a:rPr>
            <a:t>ഞാൻ പ്രവാചകന്മാർക്ക് പ്രത്യക്ഷപ്പെട്ടു</a:t>
          </a:r>
        </a:p>
      </dsp:txBody>
      <dsp:txXfrm>
        <a:off x="427943" y="490756"/>
        <a:ext cx="2949827" cy="551037"/>
      </dsp:txXfrm>
    </dsp:sp>
    <dsp:sp modelId="{3749E4E8-AC38-4211-BAFB-30B99EDA119E}">
      <dsp:nvSpPr>
        <dsp:cNvPr id="0" name=""/>
        <dsp:cNvSpPr/>
      </dsp:nvSpPr>
      <dsp:spPr>
        <a:xfrm>
          <a:off x="303421" y="379049"/>
          <a:ext cx="107378" cy="1067114"/>
        </a:xfrm>
        <a:custGeom>
          <a:avLst/>
          <a:gdLst/>
          <a:ahLst/>
          <a:cxnLst/>
          <a:rect l="0" t="0" r="0" b="0"/>
          <a:pathLst>
            <a:path>
              <a:moveTo>
                <a:pt x="0" y="0"/>
              </a:moveTo>
              <a:lnTo>
                <a:pt x="0" y="1067114"/>
              </a:lnTo>
              <a:lnTo>
                <a:pt x="107378" y="1067114"/>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1F91FA3C-876E-4C39-9C5B-3ADBB1C6F206}">
      <dsp:nvSpPr>
        <dsp:cNvPr id="0" name=""/>
        <dsp:cNvSpPr/>
      </dsp:nvSpPr>
      <dsp:spPr>
        <a:xfrm>
          <a:off x="410799" y="1153501"/>
          <a:ext cx="2984115" cy="58532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224705"/>
              <a:satOff val="-5820"/>
              <a:lumOff val="1784"/>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ml" sz="1600" b="1" kern="1200" dirty="0">
              <a:latin typeface="Gayathri" panose="00000503000000000000" pitchFamily="2" charset="0"/>
              <a:cs typeface="Gayathri" panose="00000503000000000000" pitchFamily="2" charset="0"/>
            </a:rPr>
            <a:t>ഞാൻ അവരുമായി എന്റെ ഉടമ്പടി സ്ഥാപിച്ചു.</a:t>
          </a:r>
        </a:p>
      </dsp:txBody>
      <dsp:txXfrm>
        <a:off x="427943" y="1170645"/>
        <a:ext cx="2949827" cy="551037"/>
      </dsp:txXfrm>
    </dsp:sp>
    <dsp:sp modelId="{48430AA8-6DB6-4CAB-A95C-B1CB7F6A4CFA}">
      <dsp:nvSpPr>
        <dsp:cNvPr id="0" name=""/>
        <dsp:cNvSpPr/>
      </dsp:nvSpPr>
      <dsp:spPr>
        <a:xfrm>
          <a:off x="303421" y="379049"/>
          <a:ext cx="107378" cy="1747002"/>
        </a:xfrm>
        <a:custGeom>
          <a:avLst/>
          <a:gdLst/>
          <a:ahLst/>
          <a:cxnLst/>
          <a:rect l="0" t="0" r="0" b="0"/>
          <a:pathLst>
            <a:path>
              <a:moveTo>
                <a:pt x="0" y="0"/>
              </a:moveTo>
              <a:lnTo>
                <a:pt x="0" y="1747002"/>
              </a:lnTo>
              <a:lnTo>
                <a:pt x="107378" y="1747002"/>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70508775-F007-40A3-AAE7-EAC9CD6B1F64}">
      <dsp:nvSpPr>
        <dsp:cNvPr id="0" name=""/>
        <dsp:cNvSpPr/>
      </dsp:nvSpPr>
      <dsp:spPr>
        <a:xfrm>
          <a:off x="410799" y="1833390"/>
          <a:ext cx="2984115" cy="58532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449411"/>
              <a:satOff val="-11639"/>
              <a:lumOff val="356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ml" sz="1400" b="1" kern="1200" dirty="0">
              <a:latin typeface="Gayathri" panose="00000503000000000000" pitchFamily="2" charset="0"/>
              <a:cs typeface="Gayathri" panose="00000503000000000000" pitchFamily="2" charset="0"/>
            </a:rPr>
            <a:t>കനാൻ ദേശം അവർക്ക് നൽകുമെന്ന് ഞാൻ വാഗ്ദാനം ചെയ്തു.</a:t>
          </a:r>
        </a:p>
      </dsp:txBody>
      <dsp:txXfrm>
        <a:off x="427943" y="1850534"/>
        <a:ext cx="2949827" cy="551037"/>
      </dsp:txXfrm>
    </dsp:sp>
    <dsp:sp modelId="{B81243C3-2355-447E-B86D-A476F0F9BEA7}">
      <dsp:nvSpPr>
        <dsp:cNvPr id="0" name=""/>
        <dsp:cNvSpPr/>
      </dsp:nvSpPr>
      <dsp:spPr>
        <a:xfrm>
          <a:off x="303421" y="379049"/>
          <a:ext cx="107378" cy="2426891"/>
        </a:xfrm>
        <a:custGeom>
          <a:avLst/>
          <a:gdLst/>
          <a:ahLst/>
          <a:cxnLst/>
          <a:rect l="0" t="0" r="0" b="0"/>
          <a:pathLst>
            <a:path>
              <a:moveTo>
                <a:pt x="0" y="0"/>
              </a:moveTo>
              <a:lnTo>
                <a:pt x="0" y="2426891"/>
              </a:lnTo>
              <a:lnTo>
                <a:pt x="107378" y="2426891"/>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FD9F2B9D-42CE-4B44-8D29-23C996307518}">
      <dsp:nvSpPr>
        <dsp:cNvPr id="0" name=""/>
        <dsp:cNvSpPr/>
      </dsp:nvSpPr>
      <dsp:spPr>
        <a:xfrm>
          <a:off x="410799" y="2513278"/>
          <a:ext cx="2984115" cy="58532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674116"/>
              <a:satOff val="-17459"/>
              <a:lumOff val="5353"/>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ml" sz="1800" b="1" kern="1200" dirty="0">
              <a:latin typeface="Gayathri" panose="00000503000000000000" pitchFamily="2" charset="0"/>
              <a:cs typeface="Gayathri" panose="00000503000000000000" pitchFamily="2" charset="0"/>
            </a:rPr>
            <a:t>ആളുകളുടെ ഞരക്കം ഞാൻ കേട്ടു</a:t>
          </a:r>
        </a:p>
      </dsp:txBody>
      <dsp:txXfrm>
        <a:off x="427943" y="2530422"/>
        <a:ext cx="2949827" cy="551037"/>
      </dsp:txXfrm>
    </dsp:sp>
    <dsp:sp modelId="{CD9163F5-12D1-4C79-BB1E-E2A323623614}">
      <dsp:nvSpPr>
        <dsp:cNvPr id="0" name=""/>
        <dsp:cNvSpPr/>
      </dsp:nvSpPr>
      <dsp:spPr>
        <a:xfrm>
          <a:off x="303421" y="379049"/>
          <a:ext cx="107378" cy="3106780"/>
        </a:xfrm>
        <a:custGeom>
          <a:avLst/>
          <a:gdLst/>
          <a:ahLst/>
          <a:cxnLst/>
          <a:rect l="0" t="0" r="0" b="0"/>
          <a:pathLst>
            <a:path>
              <a:moveTo>
                <a:pt x="0" y="0"/>
              </a:moveTo>
              <a:lnTo>
                <a:pt x="0" y="3106780"/>
              </a:lnTo>
              <a:lnTo>
                <a:pt x="107378" y="3106780"/>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7823029D-24F6-41D6-BEFD-24031D346382}">
      <dsp:nvSpPr>
        <dsp:cNvPr id="0" name=""/>
        <dsp:cNvSpPr/>
      </dsp:nvSpPr>
      <dsp:spPr>
        <a:xfrm>
          <a:off x="410799" y="3193167"/>
          <a:ext cx="2984115" cy="58532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898822"/>
              <a:satOff val="-23278"/>
              <a:lumOff val="7137"/>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ml" sz="1800" b="1" kern="1200" dirty="0">
              <a:latin typeface="Gayathri" panose="00000503000000000000" pitchFamily="2" charset="0"/>
              <a:cs typeface="Gayathri" panose="00000503000000000000" pitchFamily="2" charset="0"/>
            </a:rPr>
            <a:t>എന്റെ വാഗ്ദാനം ഞാൻ ഓർത്തു</a:t>
          </a:r>
        </a:p>
      </dsp:txBody>
      <dsp:txXfrm>
        <a:off x="427943" y="3210311"/>
        <a:ext cx="2949827" cy="551037"/>
      </dsp:txXfrm>
    </dsp:sp>
    <dsp:sp modelId="{EC7D247F-690A-43CC-8F1E-A8548CEC70B7}">
      <dsp:nvSpPr>
        <dsp:cNvPr id="0" name=""/>
        <dsp:cNvSpPr/>
      </dsp:nvSpPr>
      <dsp:spPr>
        <a:xfrm>
          <a:off x="3275076" y="0"/>
          <a:ext cx="2613061" cy="378251"/>
        </a:xfrm>
        <a:prstGeom prst="roundRect">
          <a:avLst>
            <a:gd name="adj" fmla="val 10000"/>
          </a:avLst>
        </a:prstGeom>
        <a:gradFill rotWithShape="0">
          <a:gsLst>
            <a:gs pos="0">
              <a:schemeClr val="accent5">
                <a:hueOff val="-12247053"/>
                <a:satOff val="-58196"/>
                <a:lumOff val="17843"/>
                <a:alphaOff val="0"/>
                <a:satMod val="103000"/>
                <a:lumMod val="102000"/>
                <a:tint val="94000"/>
              </a:schemeClr>
            </a:gs>
            <a:gs pos="50000">
              <a:schemeClr val="accent5">
                <a:hueOff val="-12247053"/>
                <a:satOff val="-58196"/>
                <a:lumOff val="17843"/>
                <a:alphaOff val="0"/>
                <a:satMod val="110000"/>
                <a:lumMod val="100000"/>
                <a:shade val="100000"/>
              </a:schemeClr>
            </a:gs>
            <a:gs pos="100000">
              <a:schemeClr val="accent5">
                <a:hueOff val="-12247053"/>
                <a:satOff val="-58196"/>
                <a:lumOff val="17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ml" sz="2000" b="1" kern="120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ഞാൻ എന്തു ചെയ്യും</a:t>
          </a:r>
        </a:p>
      </dsp:txBody>
      <dsp:txXfrm>
        <a:off x="3286155" y="11079"/>
        <a:ext cx="2590903" cy="356093"/>
      </dsp:txXfrm>
    </dsp:sp>
    <dsp:sp modelId="{D41BBAB7-6096-40F6-95D9-14624A9B0FC6}">
      <dsp:nvSpPr>
        <dsp:cNvPr id="0" name=""/>
        <dsp:cNvSpPr/>
      </dsp:nvSpPr>
      <dsp:spPr>
        <a:xfrm>
          <a:off x="3536382" y="378251"/>
          <a:ext cx="220377" cy="345860"/>
        </a:xfrm>
        <a:custGeom>
          <a:avLst/>
          <a:gdLst/>
          <a:ahLst/>
          <a:cxnLst/>
          <a:rect l="0" t="0" r="0" b="0"/>
          <a:pathLst>
            <a:path>
              <a:moveTo>
                <a:pt x="0" y="0"/>
              </a:moveTo>
              <a:lnTo>
                <a:pt x="0" y="345860"/>
              </a:lnTo>
              <a:lnTo>
                <a:pt x="220377" y="345860"/>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FF4BF1-3F20-4D9F-9C42-024DC576218D}">
      <dsp:nvSpPr>
        <dsp:cNvPr id="0" name=""/>
        <dsp:cNvSpPr/>
      </dsp:nvSpPr>
      <dsp:spPr>
        <a:xfrm>
          <a:off x="3756760" y="472814"/>
          <a:ext cx="3517940" cy="502594"/>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123527"/>
              <a:satOff val="-29098"/>
              <a:lumOff val="892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ml-IN" sz="1600" b="1" kern="1200" dirty="0">
              <a:latin typeface="Gayathri" panose="00000503000000000000" pitchFamily="2" charset="0"/>
              <a:cs typeface="Gayathri" panose="00000503000000000000" pitchFamily="2" charset="0"/>
            </a:rPr>
            <a:t>മിസ്രയീമ്യ</a:t>
          </a:r>
          <a:r>
            <a:rPr lang="ml" sz="1600" b="1" kern="1200" dirty="0">
              <a:latin typeface="Gayathri" panose="00000503000000000000" pitchFamily="2" charset="0"/>
              <a:cs typeface="Gayathri" panose="00000503000000000000" pitchFamily="2" charset="0"/>
            </a:rPr>
            <a:t>രുടെ പീഡനം ഞാൻ അവരിൽ നിന്ന് നീക്കം ചെയ്യും</a:t>
          </a:r>
          <a:r>
            <a:rPr lang="ml" sz="1800" b="1" kern="1200" dirty="0">
              <a:latin typeface="Gayathri" panose="00000503000000000000" pitchFamily="2" charset="0"/>
              <a:cs typeface="Gayathri" panose="00000503000000000000" pitchFamily="2" charset="0"/>
            </a:rPr>
            <a:t>.</a:t>
          </a:r>
        </a:p>
      </dsp:txBody>
      <dsp:txXfrm>
        <a:off x="3771480" y="487534"/>
        <a:ext cx="3488500" cy="473154"/>
      </dsp:txXfrm>
    </dsp:sp>
    <dsp:sp modelId="{D264CDA2-959C-4332-83D0-29F23DC13F89}">
      <dsp:nvSpPr>
        <dsp:cNvPr id="0" name=""/>
        <dsp:cNvSpPr/>
      </dsp:nvSpPr>
      <dsp:spPr>
        <a:xfrm>
          <a:off x="3536382" y="378251"/>
          <a:ext cx="220377" cy="945186"/>
        </a:xfrm>
        <a:custGeom>
          <a:avLst/>
          <a:gdLst/>
          <a:ahLst/>
          <a:cxnLst/>
          <a:rect l="0" t="0" r="0" b="0"/>
          <a:pathLst>
            <a:path>
              <a:moveTo>
                <a:pt x="0" y="0"/>
              </a:moveTo>
              <a:lnTo>
                <a:pt x="0" y="945186"/>
              </a:lnTo>
              <a:lnTo>
                <a:pt x="220377" y="9451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A50098-44D4-49D6-BA4F-F8F0602CAB97}">
      <dsp:nvSpPr>
        <dsp:cNvPr id="0" name=""/>
        <dsp:cNvSpPr/>
      </dsp:nvSpPr>
      <dsp:spPr>
        <a:xfrm>
          <a:off x="3756760" y="1069972"/>
          <a:ext cx="3517940" cy="50693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7348232"/>
              <a:satOff val="-34918"/>
              <a:lumOff val="10706"/>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ml" sz="1600" b="1" kern="1200" dirty="0">
              <a:latin typeface="Gayathri" panose="00000503000000000000" pitchFamily="2" charset="0"/>
              <a:cs typeface="Gayathri" panose="00000503000000000000" pitchFamily="2" charset="0"/>
            </a:rPr>
            <a:t>ഞാൻ അവരെ അടിമത്തത്തിൽ നിന്ന് മോചിപ്പിക്കും</a:t>
          </a:r>
        </a:p>
      </dsp:txBody>
      <dsp:txXfrm>
        <a:off x="3771608" y="1084820"/>
        <a:ext cx="3488244" cy="477236"/>
      </dsp:txXfrm>
    </dsp:sp>
    <dsp:sp modelId="{93A50A6D-C96B-4FBD-9017-877882150183}">
      <dsp:nvSpPr>
        <dsp:cNvPr id="0" name=""/>
        <dsp:cNvSpPr/>
      </dsp:nvSpPr>
      <dsp:spPr>
        <a:xfrm>
          <a:off x="3536382" y="378251"/>
          <a:ext cx="220377" cy="1546682"/>
        </a:xfrm>
        <a:custGeom>
          <a:avLst/>
          <a:gdLst/>
          <a:ahLst/>
          <a:cxnLst/>
          <a:rect l="0" t="0" r="0" b="0"/>
          <a:pathLst>
            <a:path>
              <a:moveTo>
                <a:pt x="0" y="0"/>
              </a:moveTo>
              <a:lnTo>
                <a:pt x="0" y="1546682"/>
              </a:lnTo>
              <a:lnTo>
                <a:pt x="220377" y="1546682"/>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C1A523-D165-4D06-A252-CB406E710E61}">
      <dsp:nvSpPr>
        <dsp:cNvPr id="0" name=""/>
        <dsp:cNvSpPr/>
      </dsp:nvSpPr>
      <dsp:spPr>
        <a:xfrm>
          <a:off x="3756760" y="1671468"/>
          <a:ext cx="3517940" cy="50693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8572937"/>
              <a:satOff val="-40737"/>
              <a:lumOff val="1249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ml" sz="1800" b="1" kern="1200" dirty="0">
              <a:latin typeface="Gayathri" panose="00000503000000000000" pitchFamily="2" charset="0"/>
              <a:cs typeface="Gayathri" panose="00000503000000000000" pitchFamily="2" charset="0"/>
            </a:rPr>
            <a:t>ഞാൻ എന്റെ ശക്തി വിന്യസിക്കും</a:t>
          </a:r>
        </a:p>
      </dsp:txBody>
      <dsp:txXfrm>
        <a:off x="3771608" y="1686316"/>
        <a:ext cx="3488244" cy="477236"/>
      </dsp:txXfrm>
    </dsp:sp>
    <dsp:sp modelId="{FC544EDE-1920-4EF6-BBC4-9A9B6C0A7D47}">
      <dsp:nvSpPr>
        <dsp:cNvPr id="0" name=""/>
        <dsp:cNvSpPr/>
      </dsp:nvSpPr>
      <dsp:spPr>
        <a:xfrm>
          <a:off x="3536382" y="378251"/>
          <a:ext cx="220377" cy="2148178"/>
        </a:xfrm>
        <a:custGeom>
          <a:avLst/>
          <a:gdLst/>
          <a:ahLst/>
          <a:cxnLst/>
          <a:rect l="0" t="0" r="0" b="0"/>
          <a:pathLst>
            <a:path>
              <a:moveTo>
                <a:pt x="0" y="0"/>
              </a:moveTo>
              <a:lnTo>
                <a:pt x="0" y="2148178"/>
              </a:lnTo>
              <a:lnTo>
                <a:pt x="220377" y="2148178"/>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17A06B-4AB5-490A-BE50-8F7C04EF6171}">
      <dsp:nvSpPr>
        <dsp:cNvPr id="0" name=""/>
        <dsp:cNvSpPr/>
      </dsp:nvSpPr>
      <dsp:spPr>
        <a:xfrm>
          <a:off x="3756760" y="2272963"/>
          <a:ext cx="3517940" cy="50693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9797643"/>
              <a:satOff val="-46557"/>
              <a:lumOff val="14274"/>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ml" sz="1600" b="1" kern="1200" dirty="0">
              <a:latin typeface="Gayathri" panose="00000503000000000000" pitchFamily="2" charset="0"/>
              <a:cs typeface="Gayathri" panose="00000503000000000000" pitchFamily="2" charset="0"/>
            </a:rPr>
            <a:t>ഞാൻ അവരെ എന്റെ ആളുകളാക്കാൻ പോകുന്നു</a:t>
          </a:r>
          <a:r>
            <a:rPr lang="ml" sz="1800" b="1" kern="1200" dirty="0">
              <a:latin typeface="Gayathri" panose="00000503000000000000" pitchFamily="2" charset="0"/>
              <a:cs typeface="Gayathri" panose="00000503000000000000" pitchFamily="2" charset="0"/>
            </a:rPr>
            <a:t>.</a:t>
          </a:r>
        </a:p>
      </dsp:txBody>
      <dsp:txXfrm>
        <a:off x="3771608" y="2287811"/>
        <a:ext cx="3488244" cy="477236"/>
      </dsp:txXfrm>
    </dsp:sp>
    <dsp:sp modelId="{F84B7CBF-10FD-4BCD-9113-EEB22E607B3E}">
      <dsp:nvSpPr>
        <dsp:cNvPr id="0" name=""/>
        <dsp:cNvSpPr/>
      </dsp:nvSpPr>
      <dsp:spPr>
        <a:xfrm>
          <a:off x="3536382" y="378251"/>
          <a:ext cx="220377" cy="2685333"/>
        </a:xfrm>
        <a:custGeom>
          <a:avLst/>
          <a:gdLst/>
          <a:ahLst/>
          <a:cxnLst/>
          <a:rect l="0" t="0" r="0" b="0"/>
          <a:pathLst>
            <a:path>
              <a:moveTo>
                <a:pt x="0" y="0"/>
              </a:moveTo>
              <a:lnTo>
                <a:pt x="0" y="2685333"/>
              </a:lnTo>
              <a:lnTo>
                <a:pt x="220377" y="2685333"/>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CC2682-82D8-4132-9F41-16F25ED7272B}">
      <dsp:nvSpPr>
        <dsp:cNvPr id="0" name=""/>
        <dsp:cNvSpPr/>
      </dsp:nvSpPr>
      <dsp:spPr>
        <a:xfrm>
          <a:off x="3756760" y="2874459"/>
          <a:ext cx="3517940" cy="37825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1022348"/>
              <a:satOff val="-52376"/>
              <a:lumOff val="1605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ml" sz="1800" b="1" kern="1200" dirty="0">
              <a:latin typeface="Gayathri" panose="00000503000000000000" pitchFamily="2" charset="0"/>
              <a:cs typeface="Gayathri" panose="00000503000000000000" pitchFamily="2" charset="0"/>
            </a:rPr>
            <a:t>ഞാൻ അവരുടെ ദൈവമായിരിക്കും.</a:t>
          </a:r>
        </a:p>
      </dsp:txBody>
      <dsp:txXfrm>
        <a:off x="3767839" y="2885538"/>
        <a:ext cx="3495782" cy="356093"/>
      </dsp:txXfrm>
    </dsp:sp>
    <dsp:sp modelId="{12FA91CB-0F4D-44BE-819F-9233F6F5434C}">
      <dsp:nvSpPr>
        <dsp:cNvPr id="0" name=""/>
        <dsp:cNvSpPr/>
      </dsp:nvSpPr>
      <dsp:spPr>
        <a:xfrm>
          <a:off x="3536382" y="378251"/>
          <a:ext cx="261410" cy="3242941"/>
        </a:xfrm>
        <a:custGeom>
          <a:avLst/>
          <a:gdLst/>
          <a:ahLst/>
          <a:cxnLst/>
          <a:rect l="0" t="0" r="0" b="0"/>
          <a:pathLst>
            <a:path>
              <a:moveTo>
                <a:pt x="0" y="0"/>
              </a:moveTo>
              <a:lnTo>
                <a:pt x="0" y="3242941"/>
              </a:lnTo>
              <a:lnTo>
                <a:pt x="261410" y="3242941"/>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DDD4C1-462B-4119-8CBF-CF44941C33E1}">
      <dsp:nvSpPr>
        <dsp:cNvPr id="0" name=""/>
        <dsp:cNvSpPr/>
      </dsp:nvSpPr>
      <dsp:spPr>
        <a:xfrm>
          <a:off x="3797792" y="3347274"/>
          <a:ext cx="3442375" cy="54783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2247053"/>
              <a:satOff val="-58196"/>
              <a:lumOff val="17843"/>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ml" sz="1600" b="1" kern="1200" dirty="0">
              <a:latin typeface="Gayathri" panose="00000503000000000000" pitchFamily="2" charset="0"/>
              <a:cs typeface="Gayathri" panose="00000503000000000000" pitchFamily="2" charset="0"/>
            </a:rPr>
            <a:t>ഞാൻ അവർക്ക് കനാൻ ദേശം കൊടുക്കും.</a:t>
          </a:r>
        </a:p>
      </dsp:txBody>
      <dsp:txXfrm>
        <a:off x="3813838" y="3363320"/>
        <a:ext cx="3410283" cy="51574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360602-97D3-F60D-3B13-4F1F8B24FB1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3ADF225-EBFE-774F-6E53-F94B46D0E5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8A94906-225E-90EF-F090-5BE77272D993}"/>
              </a:ext>
            </a:extLst>
          </p:cNvPr>
          <p:cNvSpPr>
            <a:spLocks noGrp="1"/>
          </p:cNvSpPr>
          <p:nvPr>
            <p:ph type="dt" sz="half" idx="10"/>
          </p:nvPr>
        </p:nvSpPr>
        <p:spPr/>
        <p:txBody>
          <a:bodyPr/>
          <a:lstStyle/>
          <a:p>
            <a:fld id="{91C0A70E-3492-40B1-A42F-990C99091365}" type="datetimeFigureOut">
              <a:rPr lang="es-ES" smtClean="0"/>
              <a:t>11/07/2025</a:t>
            </a:fld>
            <a:endParaRPr lang="es-ES"/>
          </a:p>
        </p:txBody>
      </p:sp>
      <p:sp>
        <p:nvSpPr>
          <p:cNvPr id="5" name="Marcador de pie de página 4">
            <a:extLst>
              <a:ext uri="{FF2B5EF4-FFF2-40B4-BE49-F238E27FC236}">
                <a16:creationId xmlns:a16="http://schemas.microsoft.com/office/drawing/2014/main" id="{66D4A666-BC54-D461-44A4-6A3D69DF565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8821EE-92C5-6440-61F4-2A196021BBFA}"/>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386872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7A9C0F-CC4F-677D-B785-8D413B8E3BC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44BD23D-714C-3442-B757-E6956B6E1B4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2F93D2F-31A2-5252-C274-D59C20663E0F}"/>
              </a:ext>
            </a:extLst>
          </p:cNvPr>
          <p:cNvSpPr>
            <a:spLocks noGrp="1"/>
          </p:cNvSpPr>
          <p:nvPr>
            <p:ph type="dt" sz="half" idx="10"/>
          </p:nvPr>
        </p:nvSpPr>
        <p:spPr/>
        <p:txBody>
          <a:bodyPr/>
          <a:lstStyle/>
          <a:p>
            <a:fld id="{91C0A70E-3492-40B1-A42F-990C99091365}" type="datetimeFigureOut">
              <a:rPr lang="es-ES" smtClean="0"/>
              <a:t>11/07/2025</a:t>
            </a:fld>
            <a:endParaRPr lang="es-ES"/>
          </a:p>
        </p:txBody>
      </p:sp>
      <p:sp>
        <p:nvSpPr>
          <p:cNvPr id="5" name="Marcador de pie de página 4">
            <a:extLst>
              <a:ext uri="{FF2B5EF4-FFF2-40B4-BE49-F238E27FC236}">
                <a16:creationId xmlns:a16="http://schemas.microsoft.com/office/drawing/2014/main" id="{525245DF-B80B-8553-7092-B73A402B6E7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E1EB607-FE89-61E9-E710-1F1A9798C9EC}"/>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404725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00C92C-F045-B634-15B3-8F04C1756C3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5EA8C3D-51A3-CC1C-10CD-0D083520C7E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FF2AB6B-EEB1-FE24-2E14-B5F5A4B656E0}"/>
              </a:ext>
            </a:extLst>
          </p:cNvPr>
          <p:cNvSpPr>
            <a:spLocks noGrp="1"/>
          </p:cNvSpPr>
          <p:nvPr>
            <p:ph type="dt" sz="half" idx="10"/>
          </p:nvPr>
        </p:nvSpPr>
        <p:spPr/>
        <p:txBody>
          <a:bodyPr/>
          <a:lstStyle/>
          <a:p>
            <a:fld id="{91C0A70E-3492-40B1-A42F-990C99091365}" type="datetimeFigureOut">
              <a:rPr lang="es-ES" smtClean="0"/>
              <a:t>11/07/2025</a:t>
            </a:fld>
            <a:endParaRPr lang="es-ES"/>
          </a:p>
        </p:txBody>
      </p:sp>
      <p:sp>
        <p:nvSpPr>
          <p:cNvPr id="5" name="Marcador de pie de página 4">
            <a:extLst>
              <a:ext uri="{FF2B5EF4-FFF2-40B4-BE49-F238E27FC236}">
                <a16:creationId xmlns:a16="http://schemas.microsoft.com/office/drawing/2014/main" id="{2F122AB2-CC54-CF9E-AF76-89EC9948665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84915FC-86A3-B596-4C3E-27131B4CFD90}"/>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347019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11/07/2025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648006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11/07/2025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89908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11/07/2025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682600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11/07/2025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9485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11/07/2025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3863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11/07/2025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77818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11/07/2025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261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11/07/2025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58919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BA1B27-FC3C-3AEC-05CD-FA56F31CC6C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7E566F0-F05B-E598-FB30-04B9C9D7709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73E596B-ED86-6254-02D2-FD039FFC4B18}"/>
              </a:ext>
            </a:extLst>
          </p:cNvPr>
          <p:cNvSpPr>
            <a:spLocks noGrp="1"/>
          </p:cNvSpPr>
          <p:nvPr>
            <p:ph type="dt" sz="half" idx="10"/>
          </p:nvPr>
        </p:nvSpPr>
        <p:spPr/>
        <p:txBody>
          <a:bodyPr/>
          <a:lstStyle/>
          <a:p>
            <a:fld id="{91C0A70E-3492-40B1-A42F-990C99091365}" type="datetimeFigureOut">
              <a:rPr lang="es-ES" smtClean="0"/>
              <a:t>11/07/2025</a:t>
            </a:fld>
            <a:endParaRPr lang="es-ES"/>
          </a:p>
        </p:txBody>
      </p:sp>
      <p:sp>
        <p:nvSpPr>
          <p:cNvPr id="5" name="Marcador de pie de página 4">
            <a:extLst>
              <a:ext uri="{FF2B5EF4-FFF2-40B4-BE49-F238E27FC236}">
                <a16:creationId xmlns:a16="http://schemas.microsoft.com/office/drawing/2014/main" id="{6FCCB07F-8A37-EA58-D8FD-F2C841638F0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92D0F54-6595-FB34-2BE5-521E8BA7B149}"/>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4221427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11/07/2025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08697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11/07/2025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94614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11/07/2025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83320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9F7F4E-4BC4-286D-84C5-5C41D758F6A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A1AE956-09FB-1B25-A927-D5F1EECF688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2B5C682-E514-5921-EFF4-AEE7E33C7656}"/>
              </a:ext>
            </a:extLst>
          </p:cNvPr>
          <p:cNvSpPr>
            <a:spLocks noGrp="1"/>
          </p:cNvSpPr>
          <p:nvPr>
            <p:ph type="dt" sz="half" idx="10"/>
          </p:nvPr>
        </p:nvSpPr>
        <p:spPr/>
        <p:txBody>
          <a:bodyPr/>
          <a:lstStyle/>
          <a:p>
            <a:fld id="{91C0A70E-3492-40B1-A42F-990C99091365}" type="datetimeFigureOut">
              <a:rPr lang="es-ES" smtClean="0"/>
              <a:t>11/07/2025</a:t>
            </a:fld>
            <a:endParaRPr lang="es-ES"/>
          </a:p>
        </p:txBody>
      </p:sp>
      <p:sp>
        <p:nvSpPr>
          <p:cNvPr id="5" name="Marcador de pie de página 4">
            <a:extLst>
              <a:ext uri="{FF2B5EF4-FFF2-40B4-BE49-F238E27FC236}">
                <a16:creationId xmlns:a16="http://schemas.microsoft.com/office/drawing/2014/main" id="{0AAE38CD-85DD-2A1E-5945-D26E5E495AD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CD7FAA-1BC9-C053-3C6A-902F8BF43C03}"/>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232430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4ED5B3-A4C0-F59F-5242-6342F5CECF7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E1859F9-F04E-8821-367A-F8571A0734A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22A979C-2111-56CB-865A-D8F983DD118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5BAEC0E-2234-94B6-237E-7F61644431D4}"/>
              </a:ext>
            </a:extLst>
          </p:cNvPr>
          <p:cNvSpPr>
            <a:spLocks noGrp="1"/>
          </p:cNvSpPr>
          <p:nvPr>
            <p:ph type="dt" sz="half" idx="10"/>
          </p:nvPr>
        </p:nvSpPr>
        <p:spPr/>
        <p:txBody>
          <a:bodyPr/>
          <a:lstStyle/>
          <a:p>
            <a:fld id="{91C0A70E-3492-40B1-A42F-990C99091365}" type="datetimeFigureOut">
              <a:rPr lang="es-ES" smtClean="0"/>
              <a:t>11/07/2025</a:t>
            </a:fld>
            <a:endParaRPr lang="es-ES"/>
          </a:p>
        </p:txBody>
      </p:sp>
      <p:sp>
        <p:nvSpPr>
          <p:cNvPr id="6" name="Marcador de pie de página 5">
            <a:extLst>
              <a:ext uri="{FF2B5EF4-FFF2-40B4-BE49-F238E27FC236}">
                <a16:creationId xmlns:a16="http://schemas.microsoft.com/office/drawing/2014/main" id="{32A1E27B-8BCB-142E-794C-4F31BDF17B1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DA26134-909B-2C75-70AF-648953792F05}"/>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396800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D303BF-9CBB-6021-26BF-F5782717E55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7CC40E8-9580-F477-E07F-B659947B3E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D1CCA82-C04D-6B4A-30E8-750674FDF69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62D573B-6744-B12A-D2DD-1E26A54C00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285C6E6-3268-0277-4F3D-0BCF99726FD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A3783EF-586C-2B98-A087-094A6ABAB703}"/>
              </a:ext>
            </a:extLst>
          </p:cNvPr>
          <p:cNvSpPr>
            <a:spLocks noGrp="1"/>
          </p:cNvSpPr>
          <p:nvPr>
            <p:ph type="dt" sz="half" idx="10"/>
          </p:nvPr>
        </p:nvSpPr>
        <p:spPr/>
        <p:txBody>
          <a:bodyPr/>
          <a:lstStyle/>
          <a:p>
            <a:fld id="{91C0A70E-3492-40B1-A42F-990C99091365}" type="datetimeFigureOut">
              <a:rPr lang="es-ES" smtClean="0"/>
              <a:t>11/07/2025</a:t>
            </a:fld>
            <a:endParaRPr lang="es-ES"/>
          </a:p>
        </p:txBody>
      </p:sp>
      <p:sp>
        <p:nvSpPr>
          <p:cNvPr id="8" name="Marcador de pie de página 7">
            <a:extLst>
              <a:ext uri="{FF2B5EF4-FFF2-40B4-BE49-F238E27FC236}">
                <a16:creationId xmlns:a16="http://schemas.microsoft.com/office/drawing/2014/main" id="{A2D94B75-69C0-4D78-96DD-8DC12E3016C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9FD73FC-DA16-2DFE-A6AF-10610C486EE1}"/>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4155576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BFED48-7FEE-0CF2-E6E2-9025AFD6669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340A8D5-B2F9-DC19-299F-49622CD4673E}"/>
              </a:ext>
            </a:extLst>
          </p:cNvPr>
          <p:cNvSpPr>
            <a:spLocks noGrp="1"/>
          </p:cNvSpPr>
          <p:nvPr>
            <p:ph type="dt" sz="half" idx="10"/>
          </p:nvPr>
        </p:nvSpPr>
        <p:spPr/>
        <p:txBody>
          <a:bodyPr/>
          <a:lstStyle/>
          <a:p>
            <a:fld id="{91C0A70E-3492-40B1-A42F-990C99091365}" type="datetimeFigureOut">
              <a:rPr lang="es-ES" smtClean="0"/>
              <a:t>11/07/2025</a:t>
            </a:fld>
            <a:endParaRPr lang="es-ES"/>
          </a:p>
        </p:txBody>
      </p:sp>
      <p:sp>
        <p:nvSpPr>
          <p:cNvPr id="4" name="Marcador de pie de página 3">
            <a:extLst>
              <a:ext uri="{FF2B5EF4-FFF2-40B4-BE49-F238E27FC236}">
                <a16:creationId xmlns:a16="http://schemas.microsoft.com/office/drawing/2014/main" id="{8003E0EC-B201-CDD3-4C82-BC41C856383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59EEDD2-8898-6E2B-968F-A20C02F91669}"/>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222475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09ECBEF-9C37-207B-46BB-30B8126C05D7}"/>
              </a:ext>
            </a:extLst>
          </p:cNvPr>
          <p:cNvSpPr>
            <a:spLocks noGrp="1"/>
          </p:cNvSpPr>
          <p:nvPr>
            <p:ph type="dt" sz="half" idx="10"/>
          </p:nvPr>
        </p:nvSpPr>
        <p:spPr/>
        <p:txBody>
          <a:bodyPr/>
          <a:lstStyle/>
          <a:p>
            <a:fld id="{91C0A70E-3492-40B1-A42F-990C99091365}" type="datetimeFigureOut">
              <a:rPr lang="es-ES" smtClean="0"/>
              <a:t>11/07/2025</a:t>
            </a:fld>
            <a:endParaRPr lang="es-ES"/>
          </a:p>
        </p:txBody>
      </p:sp>
      <p:sp>
        <p:nvSpPr>
          <p:cNvPr id="3" name="Marcador de pie de página 2">
            <a:extLst>
              <a:ext uri="{FF2B5EF4-FFF2-40B4-BE49-F238E27FC236}">
                <a16:creationId xmlns:a16="http://schemas.microsoft.com/office/drawing/2014/main" id="{60136175-DF3A-2405-0BAD-8D61B2CD565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0A7C12E-5840-6356-3B95-94049AA1B1D9}"/>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206402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C3D711-EEF2-4F58-6D93-5D616336EE7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5AF1F3D-70F8-E1EF-9A63-C9F965434B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352176D-0C23-1457-B303-C4E9E37B98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FE36857-B8D9-BCE0-F62B-3410B2388223}"/>
              </a:ext>
            </a:extLst>
          </p:cNvPr>
          <p:cNvSpPr>
            <a:spLocks noGrp="1"/>
          </p:cNvSpPr>
          <p:nvPr>
            <p:ph type="dt" sz="half" idx="10"/>
          </p:nvPr>
        </p:nvSpPr>
        <p:spPr/>
        <p:txBody>
          <a:bodyPr/>
          <a:lstStyle/>
          <a:p>
            <a:fld id="{91C0A70E-3492-40B1-A42F-990C99091365}" type="datetimeFigureOut">
              <a:rPr lang="es-ES" smtClean="0"/>
              <a:t>11/07/2025</a:t>
            </a:fld>
            <a:endParaRPr lang="es-ES"/>
          </a:p>
        </p:txBody>
      </p:sp>
      <p:sp>
        <p:nvSpPr>
          <p:cNvPr id="6" name="Marcador de pie de página 5">
            <a:extLst>
              <a:ext uri="{FF2B5EF4-FFF2-40B4-BE49-F238E27FC236}">
                <a16:creationId xmlns:a16="http://schemas.microsoft.com/office/drawing/2014/main" id="{1AA3FD85-12DD-52C0-968E-F8A09CA6C14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EC035D9-2554-ADA7-E64A-A0CA4B3DACB1}"/>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165262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FCC285-93DE-A83C-D60B-8A2D52F6A69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8E70855-B921-113A-2AE6-3F31356328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570106-D25E-58AB-7AB7-2452A01AE7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4E0D9FF-5424-DDC9-5D34-F9D4FD94C3AF}"/>
              </a:ext>
            </a:extLst>
          </p:cNvPr>
          <p:cNvSpPr>
            <a:spLocks noGrp="1"/>
          </p:cNvSpPr>
          <p:nvPr>
            <p:ph type="dt" sz="half" idx="10"/>
          </p:nvPr>
        </p:nvSpPr>
        <p:spPr/>
        <p:txBody>
          <a:bodyPr/>
          <a:lstStyle/>
          <a:p>
            <a:fld id="{91C0A70E-3492-40B1-A42F-990C99091365}" type="datetimeFigureOut">
              <a:rPr lang="es-ES" smtClean="0"/>
              <a:t>11/07/2025</a:t>
            </a:fld>
            <a:endParaRPr lang="es-ES"/>
          </a:p>
        </p:txBody>
      </p:sp>
      <p:sp>
        <p:nvSpPr>
          <p:cNvPr id="6" name="Marcador de pie de página 5">
            <a:extLst>
              <a:ext uri="{FF2B5EF4-FFF2-40B4-BE49-F238E27FC236}">
                <a16:creationId xmlns:a16="http://schemas.microsoft.com/office/drawing/2014/main" id="{E5AB78FF-350A-343C-C5A1-E19C9B34591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6CF2374-19AE-AD97-0551-E7FF19267C85}"/>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119811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E6EC45B-0606-D7DE-573A-6536827BA4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FA3CA5C-A4E6-503D-61CD-40C7085CDE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DD027EE-9EA4-02C8-DEA5-09B8F9A377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1C0A70E-3492-40B1-A42F-990C99091365}" type="datetimeFigureOut">
              <a:rPr lang="es-ES" smtClean="0"/>
              <a:t>11/07/2025</a:t>
            </a:fld>
            <a:endParaRPr lang="es-ES"/>
          </a:p>
        </p:txBody>
      </p:sp>
      <p:sp>
        <p:nvSpPr>
          <p:cNvPr id="5" name="Marcador de pie de página 4">
            <a:extLst>
              <a:ext uri="{FF2B5EF4-FFF2-40B4-BE49-F238E27FC236}">
                <a16:creationId xmlns:a16="http://schemas.microsoft.com/office/drawing/2014/main" id="{16E641C0-6A86-B522-41F7-A967D32191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986CA0D-33D5-7063-E6EF-5F8E95F380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03373B4-DCC3-45D8-8147-B47C9F6A87E2}" type="slidenum">
              <a:rPr lang="es-ES" smtClean="0"/>
              <a:t>‹Nº›</a:t>
            </a:fld>
            <a:endParaRPr lang="es-ES"/>
          </a:p>
        </p:txBody>
      </p:sp>
    </p:spTree>
    <p:extLst>
      <p:ext uri="{BB962C8B-B14F-4D97-AF65-F5344CB8AC3E}">
        <p14:creationId xmlns:p14="http://schemas.microsoft.com/office/powerpoint/2010/main" val="1385006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11/07/2025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35011363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1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microsoft.com/office/2007/relationships/hdphoto" Target="../media/hdphoto1.wdp"/><Relationship Id="rId7" Type="http://schemas.openxmlformats.org/officeDocument/2006/relationships/image" Target="../media/image19.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diagramColors" Target="../diagrams/colors1.xml"/><Relationship Id="rId12"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29.jpeg"/><Relationship Id="rId5" Type="http://schemas.openxmlformats.org/officeDocument/2006/relationships/diagramLayout" Target="../diagrams/layout1.xml"/><Relationship Id="rId15" Type="http://schemas.openxmlformats.org/officeDocument/2006/relationships/image" Target="../media/image33.jpeg"/><Relationship Id="rId10" Type="http://schemas.openxmlformats.org/officeDocument/2006/relationships/image" Target="../media/image28.jpeg"/><Relationship Id="rId4" Type="http://schemas.openxmlformats.org/officeDocument/2006/relationships/diagramData" Target="../diagrams/data1.xml"/><Relationship Id="rId9" Type="http://schemas.openxmlformats.org/officeDocument/2006/relationships/image" Target="../media/image27.jpeg"/><Relationship Id="rId14" Type="http://schemas.openxmlformats.org/officeDocument/2006/relationships/image" Target="../media/image32.jpe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85CFB6-1C13-B88E-1DA6-EB3DA502933C}"/>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2215C6C6-E45C-4179-9FC1-E8A4C1D47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564726" y="1890469"/>
            <a:ext cx="5860051" cy="2079143"/>
            <a:chOff x="6081624" y="1998368"/>
            <a:chExt cx="5613457" cy="782175"/>
          </a:xfrm>
          <a:solidFill>
            <a:schemeClr val="accent4"/>
          </a:solidFill>
        </p:grpSpPr>
        <p:sp>
          <p:nvSpPr>
            <p:cNvPr id="22" name="Rectangle 21">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Gayathri" panose="00000503000000000000" pitchFamily="2" charset="0"/>
                <a:cs typeface="Gayathri" panose="00000503000000000000" pitchFamily="2" charset="0"/>
              </a:endParaRPr>
            </a:p>
          </p:txBody>
        </p:sp>
        <p:sp>
          <p:nvSpPr>
            <p:cNvPr id="23" name="Rectangle 22">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Gayathri" panose="00000503000000000000" pitchFamily="2" charset="0"/>
                <a:cs typeface="Gayathri" panose="00000503000000000000" pitchFamily="2" charset="0"/>
              </a:endParaRPr>
            </a:p>
          </p:txBody>
        </p:sp>
      </p:grpSp>
      <p:sp>
        <p:nvSpPr>
          <p:cNvPr id="25" name="Rectangle 24">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579528" y="761619"/>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Gayathri" panose="00000503000000000000" pitchFamily="2" charset="0"/>
              <a:cs typeface="Gayathri" panose="00000503000000000000" pitchFamily="2" charset="0"/>
            </a:endParaRPr>
          </a:p>
        </p:txBody>
      </p:sp>
      <p:pic>
        <p:nvPicPr>
          <p:cNvPr id="3" name="Imagen 2" descr="Imagen que contiene interior, vivo, cuarto, tabla&#10;&#10;El contenido generado por IA puede ser incorrecto.">
            <a:extLst>
              <a:ext uri="{FF2B5EF4-FFF2-40B4-BE49-F238E27FC236}">
                <a16:creationId xmlns:a16="http://schemas.microsoft.com/office/drawing/2014/main" id="{66614F14-4340-865E-9327-D1EDAA9C86AC}"/>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838200" y="1000040"/>
            <a:ext cx="10628376" cy="5440003"/>
          </a:xfrm>
          <a:prstGeom prst="rect">
            <a:avLst/>
          </a:prstGeom>
        </p:spPr>
      </p:pic>
      <p:sp>
        <p:nvSpPr>
          <p:cNvPr id="2" name="CuadroTexto 1">
            <a:extLst>
              <a:ext uri="{FF2B5EF4-FFF2-40B4-BE49-F238E27FC236}">
                <a16:creationId xmlns:a16="http://schemas.microsoft.com/office/drawing/2014/main" id="{6AE90315-47CB-55FF-7E10-AC3E7C82FD78}"/>
              </a:ext>
            </a:extLst>
          </p:cNvPr>
          <p:cNvSpPr txBox="1"/>
          <p:nvPr/>
        </p:nvSpPr>
        <p:spPr>
          <a:xfrm>
            <a:off x="2403607" y="-30822"/>
            <a:ext cx="9287650" cy="1015663"/>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ml-IN" sz="6000" b="1" spc="600" dirty="0">
                <a:ln/>
                <a:solidFill>
                  <a:srgbClr val="9E7428"/>
                </a:solidFill>
                <a:effectLst>
                  <a:outerShdw blurRad="38100" dist="38100" dir="2700000" algn="tl">
                    <a:srgbClr val="FFC000"/>
                  </a:outerShdw>
                  <a:reflection blurRad="76200" stA="55000" endA="300" endPos="34000" dir="5400000" sy="-100000" algn="bl" rotWithShape="0"/>
                </a:effectLst>
                <a:latin typeface="Gayathri" panose="00000503000000000000" pitchFamily="2" charset="0"/>
                <a:cs typeface="Gayathri" panose="00000503000000000000" pitchFamily="2" charset="0"/>
              </a:rPr>
              <a:t>ദുർഘടം പിടിച്ച</a:t>
            </a:r>
            <a:r>
              <a:rPr lang="ml" sz="6000" b="1" spc="600" dirty="0">
                <a:ln/>
                <a:solidFill>
                  <a:srgbClr val="9E7428"/>
                </a:solidFill>
                <a:effectLst>
                  <a:outerShdw blurRad="38100" dist="38100" dir="2700000" algn="tl">
                    <a:srgbClr val="FFC000"/>
                  </a:outerShdw>
                  <a:reflection blurRad="76200" stA="55000" endA="300" endPos="34000" dir="5400000" sy="-100000" algn="bl" rotWithShape="0"/>
                </a:effectLst>
                <a:latin typeface="Gayathri" panose="00000503000000000000" pitchFamily="2" charset="0"/>
                <a:cs typeface="Gayathri" panose="00000503000000000000" pitchFamily="2" charset="0"/>
              </a:rPr>
              <a:t> തുടക്കം</a:t>
            </a:r>
            <a:endParaRPr lang="en" sz="6000" b="1" spc="600" dirty="0">
              <a:ln/>
              <a:solidFill>
                <a:srgbClr val="9E7428"/>
              </a:solidFill>
              <a:effectLst>
                <a:outerShdw blurRad="38100" dist="38100" dir="2700000" algn="tl">
                  <a:srgbClr val="FFC000"/>
                </a:outerShdw>
                <a:reflection blurRad="76200" stA="55000" endA="300" endPos="34000" dir="5400000" sy="-100000" algn="bl" rotWithShape="0"/>
              </a:effectLst>
              <a:latin typeface="Gayathri" panose="00000503000000000000" pitchFamily="2" charset="0"/>
              <a:cs typeface="Gayathri" panose="00000503000000000000" pitchFamily="2" charset="0"/>
            </a:endParaRPr>
          </a:p>
        </p:txBody>
      </p:sp>
      <p:sp>
        <p:nvSpPr>
          <p:cNvPr id="5" name="CuadroTexto 4">
            <a:extLst>
              <a:ext uri="{FF2B5EF4-FFF2-40B4-BE49-F238E27FC236}">
                <a16:creationId xmlns:a16="http://schemas.microsoft.com/office/drawing/2014/main" id="{C5C29692-8C98-5EC2-CD54-AA6072EC1183}"/>
              </a:ext>
            </a:extLst>
          </p:cNvPr>
          <p:cNvSpPr txBox="1"/>
          <p:nvPr/>
        </p:nvSpPr>
        <p:spPr>
          <a:xfrm>
            <a:off x="9073475" y="6441838"/>
            <a:ext cx="2467342" cy="307777"/>
          </a:xfrm>
          <a:prstGeom prst="rect">
            <a:avLst/>
          </a:prstGeom>
          <a:noFill/>
        </p:spPr>
        <p:txBody>
          <a:bodyPr wrap="none" rtlCol="0">
            <a:spAutoFit/>
          </a:bodyPr>
          <a:lstStyle/>
          <a:p>
            <a:pPr algn="r"/>
            <a:r>
              <a:rPr lang="ml" sz="1400" b="1" dirty="0">
                <a:solidFill>
                  <a:srgbClr val="491201"/>
                </a:solidFill>
                <a:latin typeface="Gayathri" panose="00000503000000000000" pitchFamily="2" charset="0"/>
                <a:cs typeface="Gayathri" panose="00000503000000000000" pitchFamily="2" charset="0"/>
              </a:rPr>
              <a:t>2025 ജൂലൈ 19</a:t>
            </a:r>
            <a:r>
              <a:rPr lang="en-US" sz="1400" b="1" dirty="0">
                <a:solidFill>
                  <a:srgbClr val="491201"/>
                </a:solidFill>
                <a:latin typeface="Gayathri" panose="00000503000000000000" pitchFamily="2" charset="0"/>
                <a:cs typeface="Gayathri" panose="00000503000000000000" pitchFamily="2" charset="0"/>
              </a:rPr>
              <a:t> </a:t>
            </a:r>
            <a:r>
              <a:rPr lang="ml" sz="1400" b="1" dirty="0">
                <a:solidFill>
                  <a:srgbClr val="491201"/>
                </a:solidFill>
                <a:latin typeface="Gayathri" panose="00000503000000000000" pitchFamily="2" charset="0"/>
                <a:cs typeface="Gayathri" panose="00000503000000000000" pitchFamily="2" charset="0"/>
              </a:rPr>
              <a:t>നുള്ള പാഠം 3</a:t>
            </a:r>
          </a:p>
        </p:txBody>
      </p:sp>
    </p:spTree>
    <p:extLst>
      <p:ext uri="{BB962C8B-B14F-4D97-AF65-F5344CB8AC3E}">
        <p14:creationId xmlns:p14="http://schemas.microsoft.com/office/powerpoint/2010/main" val="90100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1FC32AA-FACB-6205-3B70-19B2F5DB65DA}"/>
              </a:ext>
            </a:extLst>
          </p:cNvPr>
          <p:cNvSpPr txBox="1"/>
          <p:nvPr/>
        </p:nvSpPr>
        <p:spPr>
          <a:xfrm>
            <a:off x="1" y="76885"/>
            <a:ext cx="12192000" cy="584775"/>
          </a:xfrm>
          <a:prstGeom prst="rect">
            <a:avLst/>
          </a:prstGeom>
          <a:solidFill>
            <a:srgbClr val="F0C434"/>
          </a:solidFill>
          <a:effectLst>
            <a:outerShdw blurRad="63500" sx="102000" sy="102000" algn="ctr" rotWithShape="0">
              <a:prstClr val="black">
                <a:alpha val="40000"/>
              </a:prstClr>
            </a:outerShdw>
          </a:effectLst>
        </p:spPr>
        <p:txBody>
          <a:bodyPr wrap="square">
            <a:spAutoFit/>
            <a:scene3d>
              <a:camera prst="orthographicFront"/>
              <a:lightRig rig="threePt" dir="t"/>
            </a:scene3d>
            <a:sp3d extrusionH="57150">
              <a:bevelT w="38100" h="38100"/>
            </a:sp3d>
          </a:bodyPr>
          <a:lstStyle/>
          <a:p>
            <a:pPr algn="ctr"/>
            <a:r>
              <a:rPr lang="ml" sz="1600" b="1" dirty="0">
                <a:solidFill>
                  <a:srgbClr val="952B38"/>
                </a:solidFill>
                <a:latin typeface="Gayathri" panose="00000503000000000000" pitchFamily="2" charset="0"/>
                <a:cs typeface="Gayathri" panose="00000503000000000000" pitchFamily="2" charset="0"/>
              </a:rPr>
              <a:t>"</a:t>
            </a:r>
            <a:r>
              <a:rPr lang="ml-IN" sz="1600" b="1" dirty="0">
                <a:solidFill>
                  <a:srgbClr val="952B38"/>
                </a:solidFill>
                <a:latin typeface="Gayathri" panose="00000503000000000000" pitchFamily="2" charset="0"/>
                <a:cs typeface="Gayathri" panose="00000503000000000000" pitchFamily="2" charset="0"/>
              </a:rPr>
              <a:t>യഹോവ മോശെയോടു അരുളിച്ചെയ്തതു: നോക്കു, ഞാൻ നിന്നെ ഫറവോന്നു ദൈവമാക്കിയിരിക്കുന്നു; നിന്റെ സഹോദരൻ അഹരോൻ നിനക്കു പ്രവാചകനായിരിക്കും.</a:t>
            </a:r>
            <a:r>
              <a:rPr lang="ml" sz="1600" b="1" dirty="0">
                <a:solidFill>
                  <a:srgbClr val="952B38"/>
                </a:solidFill>
                <a:latin typeface="Gayathri" panose="00000503000000000000" pitchFamily="2" charset="0"/>
                <a:cs typeface="Gayathri" panose="00000503000000000000" pitchFamily="2" charset="0"/>
              </a:rPr>
              <a:t>" </a:t>
            </a:r>
            <a:r>
              <a:rPr lang="ml" sz="1200" b="1" dirty="0">
                <a:solidFill>
                  <a:srgbClr val="952B38"/>
                </a:solidFill>
                <a:latin typeface="Gayathri" panose="00000503000000000000" pitchFamily="2" charset="0"/>
                <a:cs typeface="Gayathri" panose="00000503000000000000" pitchFamily="2" charset="0"/>
              </a:rPr>
              <a:t>(പുറപ്പാട് 7:1).</a:t>
            </a:r>
          </a:p>
        </p:txBody>
      </p:sp>
      <p:sp>
        <p:nvSpPr>
          <p:cNvPr id="4" name="CuadroTexto 3">
            <a:extLst>
              <a:ext uri="{FF2B5EF4-FFF2-40B4-BE49-F238E27FC236}">
                <a16:creationId xmlns:a16="http://schemas.microsoft.com/office/drawing/2014/main" id="{277280B1-8D0B-8FAF-D2F5-DECF4A483B38}"/>
              </a:ext>
            </a:extLst>
          </p:cNvPr>
          <p:cNvSpPr txBox="1"/>
          <p:nvPr/>
        </p:nvSpPr>
        <p:spPr>
          <a:xfrm>
            <a:off x="3784464" y="779304"/>
            <a:ext cx="8335617" cy="1477328"/>
          </a:xfrm>
          <a:prstGeom prst="rect">
            <a:avLst/>
          </a:prstGeom>
          <a:noFill/>
        </p:spPr>
        <p:txBody>
          <a:bodyPr wrap="square" rtlCol="0">
            <a:spAutoFit/>
          </a:bodyPr>
          <a:lstStyle/>
          <a:p>
            <a:pPr>
              <a:spcBef>
                <a:spcPts val="600"/>
              </a:spcBef>
            </a:pPr>
            <a:r>
              <a:rPr lang="ml" b="1" dirty="0">
                <a:latin typeface="Gayathri" panose="00000503000000000000" pitchFamily="2" charset="0"/>
                <a:cs typeface="Gayathri" panose="00000503000000000000" pitchFamily="2" charset="0"/>
              </a:rPr>
              <a:t>"എനിക്ക് എങ്ങനെ സംസാരിക്കണമെന്ന് അറിയില്ല" എന്നതായിരുന്നു മോശയുടെ പ്രിയപ്പെട്ട ഒഴികഴിവ് എന്ന് തോന്നുന്നു. അവൻ ദൈവത്തെ </a:t>
            </a:r>
            <a:r>
              <a:rPr lang="ml-IN" b="1" dirty="0">
                <a:latin typeface="Gayathri" panose="00000503000000000000" pitchFamily="2" charset="0"/>
                <a:cs typeface="Gayathri" panose="00000503000000000000" pitchFamily="2" charset="0"/>
              </a:rPr>
              <a:t>പോലും ഇതിനാൽ</a:t>
            </a:r>
            <a:r>
              <a:rPr lang="en-IN" b="1" dirty="0">
                <a:latin typeface="Gayathri" panose="00000503000000000000" pitchFamily="2" charset="0"/>
                <a:cs typeface="Gayathri" panose="00000503000000000000" pitchFamily="2" charset="0"/>
              </a:rPr>
              <a:t> </a:t>
            </a:r>
            <a:r>
              <a:rPr lang="ml" b="1" dirty="0">
                <a:latin typeface="Gayathri" panose="00000503000000000000" pitchFamily="2" charset="0"/>
                <a:cs typeface="Gayathri" panose="00000503000000000000" pitchFamily="2" charset="0"/>
              </a:rPr>
              <a:t>കോപിപ്പിച്ചു! എന്നാൽ ദൈവത്തിന് എല്ലാത്തിനും ഒരു പരിഹാരമുണ്ട്: അവന്റെ വാചാലനായ സഹോദരൻ അഹരോൻ മോശയുടെ "വായ്" ആയിരിക്കും. മോശ തന്റെ സഹോദരനോട് സംസാരിച്ചു, അവൻ മറ്റുള്ളവരോടും സംസാരിച്ചു (പുറ. 4:10-16).</a:t>
            </a:r>
          </a:p>
        </p:txBody>
      </p:sp>
      <p:pic>
        <p:nvPicPr>
          <p:cNvPr id="5" name="Imagen 4" descr="Un grupo de personas de pie&#10;&#10;El contenido generado por IA puede ser incorrecto.">
            <a:extLst>
              <a:ext uri="{FF2B5EF4-FFF2-40B4-BE49-F238E27FC236}">
                <a16:creationId xmlns:a16="http://schemas.microsoft.com/office/drawing/2014/main" id="{0FCCDA61-CDF8-F631-A58A-269C64E3C1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5301" y="875346"/>
            <a:ext cx="3372177" cy="2582944"/>
          </a:xfrm>
          <a:prstGeom prst="rect">
            <a:avLst/>
          </a:prstGeom>
          <a:ln w="88900" cap="sq" cmpd="thickThin">
            <a:solidFill>
              <a:srgbClr val="952B38"/>
            </a:solidFill>
            <a:prstDash val="solid"/>
            <a:miter lim="800000"/>
          </a:ln>
          <a:effectLst>
            <a:innerShdw blurRad="76200">
              <a:srgbClr val="000000"/>
            </a:innerShdw>
          </a:effectLst>
        </p:spPr>
      </p:pic>
      <p:pic>
        <p:nvPicPr>
          <p:cNvPr id="7" name="Imagen 6" descr="Un grupo de personas haciendo gestos con la cara pintada&#10;&#10;El contenido generado por IA puede ser incorrecto.">
            <a:extLst>
              <a:ext uri="{FF2B5EF4-FFF2-40B4-BE49-F238E27FC236}">
                <a16:creationId xmlns:a16="http://schemas.microsoft.com/office/drawing/2014/main" id="{403F1A65-D0B1-E1B0-8D97-25B8E6425AE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8675973" y="2312633"/>
            <a:ext cx="3372176" cy="4424629"/>
          </a:xfrm>
          <a:prstGeom prst="rect">
            <a:avLst/>
          </a:prstGeom>
          <a:ln w="88900" cap="sq" cmpd="thickThin">
            <a:solidFill>
              <a:srgbClr val="CFA10F"/>
            </a:solidFill>
            <a:prstDash val="solid"/>
            <a:miter lim="800000"/>
          </a:ln>
          <a:effectLst>
            <a:innerShdw blurRad="76200">
              <a:srgbClr val="000000"/>
            </a:innerShdw>
          </a:effectLst>
        </p:spPr>
      </p:pic>
      <p:sp>
        <p:nvSpPr>
          <p:cNvPr id="9" name="CuadroTexto 8">
            <a:extLst>
              <a:ext uri="{FF2B5EF4-FFF2-40B4-BE49-F238E27FC236}">
                <a16:creationId xmlns:a16="http://schemas.microsoft.com/office/drawing/2014/main" id="{F46C0A3E-A14C-61BC-5637-52D0276AE139}"/>
              </a:ext>
            </a:extLst>
          </p:cNvPr>
          <p:cNvSpPr txBox="1"/>
          <p:nvPr/>
        </p:nvSpPr>
        <p:spPr>
          <a:xfrm>
            <a:off x="98470" y="3603265"/>
            <a:ext cx="8449627" cy="1200329"/>
          </a:xfrm>
          <a:prstGeom prst="rect">
            <a:avLst/>
          </a:prstGeom>
          <a:noFill/>
        </p:spPr>
        <p:txBody>
          <a:bodyPr wrap="square">
            <a:spAutoFit/>
          </a:bodyPr>
          <a:lstStyle/>
          <a:p>
            <a:pPr>
              <a:spcBef>
                <a:spcPts val="600"/>
              </a:spcBef>
            </a:pPr>
            <a:r>
              <a:rPr lang="ml" b="1" dirty="0">
                <a:latin typeface="Gayathri" panose="00000503000000000000" pitchFamily="2" charset="0"/>
                <a:cs typeface="Gayathri" panose="00000503000000000000" pitchFamily="2" charset="0"/>
              </a:rPr>
              <a:t>ഈ അവസരത്തിൽ, പ്രവാചകന്മാരുടെ പങ്കിനെ അദ്ദേഹം താരതമ്യം ചെയ്തു. അവർ ദൈവത്തിൽ നിന്ന് ഒരു സന്ദേശം സ്വീകരിക്കുകയും അത് നമുക്ക് കൈമാറുകയും ചെയ്യുന്നു. ഈ അർത്ഥത്തിൽ, മോശ ദൈവത്തിന്റെ വേഷവും, അഹരോൻ പ്രവാചകന്റെ വേഷവും ചെയ്യുന്നു.</a:t>
            </a:r>
          </a:p>
        </p:txBody>
      </p:sp>
      <p:sp>
        <p:nvSpPr>
          <p:cNvPr id="11" name="CuadroTexto 10">
            <a:extLst>
              <a:ext uri="{FF2B5EF4-FFF2-40B4-BE49-F238E27FC236}">
                <a16:creationId xmlns:a16="http://schemas.microsoft.com/office/drawing/2014/main" id="{6157009B-182B-88C0-DDB2-13566A9D8F62}"/>
              </a:ext>
            </a:extLst>
          </p:cNvPr>
          <p:cNvSpPr txBox="1"/>
          <p:nvPr/>
        </p:nvSpPr>
        <p:spPr>
          <a:xfrm>
            <a:off x="3805353" y="2304320"/>
            <a:ext cx="4763633" cy="1200329"/>
          </a:xfrm>
          <a:prstGeom prst="rect">
            <a:avLst/>
          </a:prstGeom>
          <a:noFill/>
        </p:spPr>
        <p:txBody>
          <a:bodyPr wrap="square">
            <a:spAutoFit/>
          </a:bodyPr>
          <a:lstStyle/>
          <a:p>
            <a:pPr>
              <a:spcBef>
                <a:spcPts val="600"/>
              </a:spcBef>
            </a:pPr>
            <a:r>
              <a:rPr lang="ml-IN" b="1" dirty="0">
                <a:latin typeface="Gayathri" panose="00000503000000000000" pitchFamily="2" charset="0"/>
                <a:cs typeface="Gayathri" panose="00000503000000000000" pitchFamily="2" charset="0"/>
              </a:rPr>
              <a:t>മിസ്രയീമി</a:t>
            </a:r>
            <a:r>
              <a:rPr lang="ml" b="1" dirty="0">
                <a:latin typeface="Gayathri" panose="00000503000000000000" pitchFamily="2" charset="0"/>
                <a:cs typeface="Gayathri" panose="00000503000000000000" pitchFamily="2" charset="0"/>
              </a:rPr>
              <a:t>ലെ പ്രാരംഭ പരാജയങ്ങൾക്ക് ശേഷം, അഹരോന്റെ സഹായിയും വക്താവും എന്ന നിലയിലുള്ള പങ്കിനെക്കുറിച്ച് ദൈവം വീണ്ടും മോശയെ ഓർമ്മിപ്പിക്കേണ്ടിവന്നു</a:t>
            </a:r>
            <a:r>
              <a:rPr lang="en-IN" b="1" dirty="0">
                <a:latin typeface="Gayathri" panose="00000503000000000000" pitchFamily="2" charset="0"/>
                <a:cs typeface="Gayathri" panose="00000503000000000000" pitchFamily="2" charset="0"/>
              </a:rPr>
              <a:t> </a:t>
            </a:r>
            <a:r>
              <a:rPr lang="ml" b="1" dirty="0">
                <a:latin typeface="Gayathri" panose="00000503000000000000" pitchFamily="2" charset="0"/>
                <a:cs typeface="Gayathri" panose="00000503000000000000" pitchFamily="2" charset="0"/>
              </a:rPr>
              <a:t>(പുറ. 7:1-2).</a:t>
            </a:r>
          </a:p>
        </p:txBody>
      </p:sp>
      <p:sp>
        <p:nvSpPr>
          <p:cNvPr id="6" name="CuadroTexto 5">
            <a:extLst>
              <a:ext uri="{FF2B5EF4-FFF2-40B4-BE49-F238E27FC236}">
                <a16:creationId xmlns:a16="http://schemas.microsoft.com/office/drawing/2014/main" id="{5E965858-A8B5-E54B-8120-A7E3A3C5FF15}"/>
              </a:ext>
            </a:extLst>
          </p:cNvPr>
          <p:cNvSpPr txBox="1"/>
          <p:nvPr/>
        </p:nvSpPr>
        <p:spPr>
          <a:xfrm>
            <a:off x="98471" y="5692263"/>
            <a:ext cx="8449627" cy="1200329"/>
          </a:xfrm>
          <a:prstGeom prst="rect">
            <a:avLst/>
          </a:prstGeom>
          <a:noFill/>
        </p:spPr>
        <p:txBody>
          <a:bodyPr wrap="square">
            <a:spAutoFit/>
          </a:bodyPr>
          <a:lstStyle/>
          <a:p>
            <a:pPr>
              <a:spcBef>
                <a:spcPts val="600"/>
              </a:spcBef>
            </a:pPr>
            <a:r>
              <a:rPr lang="ml" b="1" dirty="0">
                <a:latin typeface="Gayathri" panose="00000503000000000000" pitchFamily="2" charset="0"/>
                <a:cs typeface="Gayathri" panose="00000503000000000000" pitchFamily="2" charset="0"/>
              </a:rPr>
              <a:t>പിൽക്കാല പ്രവാചകന്മാരെപ്പോലെ, മോശയും ജനങ്ങളോടും ഫറവോനോടും സംസാരിക്കേണ്ടിയിരുന്നു, "</a:t>
            </a:r>
            <a:r>
              <a:rPr lang="ml-IN" b="1" dirty="0">
                <a:latin typeface="Gayathri" panose="00000503000000000000" pitchFamily="2" charset="0"/>
                <a:cs typeface="Gayathri" panose="00000503000000000000" pitchFamily="2" charset="0"/>
              </a:rPr>
              <a:t>അവർ കേട്ടാലും കേൾക്കാഞ്ഞാലും</a:t>
            </a:r>
            <a:r>
              <a:rPr lang="en-IN" b="1" dirty="0">
                <a:latin typeface="Gayathri" panose="00000503000000000000" pitchFamily="2" charset="0"/>
                <a:cs typeface="Gayathri" panose="00000503000000000000" pitchFamily="2" charset="0"/>
              </a:rPr>
              <a:t>…. </a:t>
            </a:r>
            <a:r>
              <a:rPr lang="ml-IN" b="1" dirty="0">
                <a:latin typeface="Gayathri" panose="00000503000000000000" pitchFamily="2" charset="0"/>
                <a:cs typeface="Gayathri" panose="00000503000000000000" pitchFamily="2" charset="0"/>
              </a:rPr>
              <a:t>അവർ മഹാമത്സരികൾ അല്ലോ.</a:t>
            </a:r>
            <a:r>
              <a:rPr lang="ml" b="1" dirty="0">
                <a:latin typeface="Gayathri" panose="00000503000000000000" pitchFamily="2" charset="0"/>
                <a:cs typeface="Gayathri" panose="00000503000000000000" pitchFamily="2" charset="0"/>
              </a:rPr>
              <a:t>" (യെഹെ. 2:7). നമ്മുടെ കാര്യത്തിലും ഇത് സത്യമാണ്, കാരണം ഈ ഭൂമിയിൽ നാം ദൈവത്തിന്റെ കേൾക്കാവുന്ന ശബ്ദമാണ്.</a:t>
            </a:r>
          </a:p>
        </p:txBody>
      </p:sp>
      <p:sp>
        <p:nvSpPr>
          <p:cNvPr id="10" name="CuadroTexto 9">
            <a:extLst>
              <a:ext uri="{FF2B5EF4-FFF2-40B4-BE49-F238E27FC236}">
                <a16:creationId xmlns:a16="http://schemas.microsoft.com/office/drawing/2014/main" id="{51F3C5DC-5323-0E9F-0974-E394833ED6FF}"/>
              </a:ext>
            </a:extLst>
          </p:cNvPr>
          <p:cNvSpPr txBox="1"/>
          <p:nvPr/>
        </p:nvSpPr>
        <p:spPr>
          <a:xfrm>
            <a:off x="98471" y="4786264"/>
            <a:ext cx="8449627" cy="923330"/>
          </a:xfrm>
          <a:prstGeom prst="rect">
            <a:avLst/>
          </a:prstGeom>
          <a:noFill/>
        </p:spPr>
        <p:txBody>
          <a:bodyPr wrap="square">
            <a:spAutoFit/>
          </a:bodyPr>
          <a:lstStyle/>
          <a:p>
            <a:pPr>
              <a:spcBef>
                <a:spcPts val="600"/>
              </a:spcBef>
            </a:pPr>
            <a:r>
              <a:rPr lang="ml" b="1" dirty="0">
                <a:latin typeface="Gayathri" panose="00000503000000000000" pitchFamily="2" charset="0"/>
                <a:cs typeface="Gayathri" panose="00000503000000000000" pitchFamily="2" charset="0"/>
              </a:rPr>
              <a:t>പിന്നീട് പല പ്രവാചകന്മാർക്കും സംഭവിച്ചതുപോലെ, തന്റെ സന്ദേശം ആരും കേൾക്കില്ലെന്നും അവൻ വലിയ ശക്തിയോടെ പ്രവർത്തിക്കേണ്ടിവരുമെന്നും ദൈവം മുന്നറിയിപ്പ് നൽകി (പുറ. 7:3).</a:t>
            </a:r>
          </a:p>
        </p:txBody>
      </p:sp>
    </p:spTree>
    <p:extLst>
      <p:ext uri="{BB962C8B-B14F-4D97-AF65-F5344CB8AC3E}">
        <p14:creationId xmlns:p14="http://schemas.microsoft.com/office/powerpoint/2010/main" val="2615727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32"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strVal val="4*#ppt_w"/>
                                          </p:val>
                                        </p:tav>
                                        <p:tav tm="100000">
                                          <p:val>
                                            <p:strVal val="#ppt_w"/>
                                          </p:val>
                                        </p:tav>
                                      </p:tavLst>
                                    </p:anim>
                                    <p:anim calcmode="lin" valueType="num">
                                      <p:cBhvr>
                                        <p:cTn id="38" dur="500" fill="hold"/>
                                        <p:tgtEl>
                                          <p:spTgt spid="7"/>
                                        </p:tgtEl>
                                        <p:attrNameLst>
                                          <p:attrName>ppt_h</p:attrName>
                                        </p:attrNameLst>
                                      </p:cBhvr>
                                      <p:tavLst>
                                        <p:tav tm="0">
                                          <p:val>
                                            <p:strVal val="4*#ppt_h"/>
                                          </p:val>
                                        </p:tav>
                                        <p:tav tm="100000">
                                          <p:val>
                                            <p:strVal val="#ppt_h"/>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P spid="11" grpId="0"/>
      <p:bldP spid="6"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597A5F4-3497-5A24-BC36-945A47862E24}"/>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B73961B-C416-A5D8-67E3-5B283863A9E2}"/>
              </a:ext>
            </a:extLst>
          </p:cNvPr>
          <p:cNvSpPr txBox="1"/>
          <p:nvPr/>
        </p:nvSpPr>
        <p:spPr>
          <a:xfrm>
            <a:off x="1253447" y="554636"/>
            <a:ext cx="9503596" cy="5170646"/>
          </a:xfrm>
          <a:prstGeom prst="rect">
            <a:avLst/>
          </a:prstGeom>
          <a:noFill/>
        </p:spPr>
        <p:txBody>
          <a:bodyPr wrap="square">
            <a:spAutoFit/>
          </a:bodyPr>
          <a:lstStyle/>
          <a:p>
            <a:pPr algn="ctr">
              <a:spcBef>
                <a:spcPts val="600"/>
              </a:spcBef>
            </a:pPr>
            <a:r>
              <a:rPr lang="ml" sz="2200" b="1" dirty="0">
                <a:latin typeface="Gayathri" panose="00000503000000000000" pitchFamily="2" charset="0"/>
                <a:cs typeface="Gayathri" panose="00000503000000000000" pitchFamily="2" charset="0"/>
              </a:rPr>
              <a:t>"എബ്രായർ അവരുടെ വിശ്വാസത്തിന്റെ പ്രത്യേക പരീക്ഷണങ്ങളൊന്നുമില്ലാതെ, യഥാർത്ഥ ബുദ്ധിമുട്ടുകളോ കഷ്ടപ്പാടുകളോ ഇല്ലാതെ തങ്ങളുടെ സ്വാതന്ത്ര്യം നേടുമെന്ന് പ്രതീക്ഷിച്ചിരുന്നു. എന്നാൽ അവർ ഇതുവരെ മോചനത്തിന് തയ്യാറായിരുന്നില്ല. അവർക്ക് ദൈവത്തിൽ വിശ്വാസമില്ലായിരുന്നു, അവൻ അവർക്കുവേണ്ടി പ്രവർത്തിക്കാൻ ഉചിതമാണെന്ന് കാണുന്നതുവരെ അവരുടെ കഷ്ടപ്പാടുകൾ ക്ഷമയോടെ സഹിക്കാൻ അവർ തയ്യാറായിരുന്നില്ല. അനേകർ അന്യദേശത്തേക്ക് നാടുകടത്തപ്പെടുമ്പോൾ ഉണ്ടാകുന്ന ബുദ്ധിമുട്ടുകൾ നേരിടുന്നതിനുപകരം അടിമത്തത്തിൽ തുടരുന്നതിൽ സംതൃപ്തരായിരുന്നു; ചിലരുടെ ശീലങ്ങൾ </a:t>
            </a:r>
            <a:r>
              <a:rPr lang="ml-IN" sz="2200" b="1" dirty="0">
                <a:latin typeface="Gayathri" panose="00000503000000000000" pitchFamily="2" charset="0"/>
                <a:cs typeface="Gayathri" panose="00000503000000000000" pitchFamily="2" charset="0"/>
              </a:rPr>
              <a:t>മിസ്രയീമ്യ</a:t>
            </a:r>
            <a:r>
              <a:rPr lang="ml" sz="2200" b="1" dirty="0">
                <a:latin typeface="Gayathri" panose="00000503000000000000" pitchFamily="2" charset="0"/>
                <a:cs typeface="Gayathri" panose="00000503000000000000" pitchFamily="2" charset="0"/>
              </a:rPr>
              <a:t>രുടേതു പോലെയായിത്തീർന്നു, അവർ </a:t>
            </a:r>
            <a:r>
              <a:rPr lang="ml-IN" sz="2200" b="1" dirty="0">
                <a:latin typeface="Gayathri" panose="00000503000000000000" pitchFamily="2" charset="0"/>
                <a:cs typeface="Gayathri" panose="00000503000000000000" pitchFamily="2" charset="0"/>
              </a:rPr>
              <a:t>മിസ്രയീമി</a:t>
            </a:r>
            <a:r>
              <a:rPr lang="ml" sz="2200" b="1" dirty="0">
                <a:latin typeface="Gayathri" panose="00000503000000000000" pitchFamily="2" charset="0"/>
                <a:cs typeface="Gayathri" panose="00000503000000000000" pitchFamily="2" charset="0"/>
              </a:rPr>
              <a:t>ൽ താമസിക്കാൻ ഇഷ്ടപ്പെട്ടു. അതിനാൽ, ഫറവോന്റെ മുമ്പാകെ തന്റെ ശക്തിയുടെ ആദ്യ പ്രകടനത്തിലൂടെ കർത്താവ് അവരെ വിടുവിച്ചില്ല. </a:t>
            </a:r>
            <a:r>
              <a:rPr lang="ml-IN" sz="2200" b="1" dirty="0">
                <a:latin typeface="Gayathri" panose="00000503000000000000" pitchFamily="2" charset="0"/>
                <a:cs typeface="Gayathri" panose="00000503000000000000" pitchFamily="2" charset="0"/>
              </a:rPr>
              <a:t>മിസ്രയീം</a:t>
            </a:r>
            <a:r>
              <a:rPr lang="ml" sz="2200" b="1" dirty="0">
                <a:latin typeface="Gayathri" panose="00000503000000000000" pitchFamily="2" charset="0"/>
                <a:cs typeface="Gayathri" panose="00000503000000000000" pitchFamily="2" charset="0"/>
              </a:rPr>
              <a:t> രാജാവിന്റെ സ്വേച്ഛാധിപത്യ മനോഭാവം കൂടുതൽ പൂർണ്ണമായി വികസിക്കാനും അവൻ തന്റെ ജനത്തിന് തന്നെത്തന്നെ വെളിപ്പെടുത്താനും വേണ്ടി അവൻ സംഭവങ്ങൾ ആസൂത്രണം ചെയ്തു. അവന്റെ നീതിയും ശക്തിയും സ്നേഹവും അവർ കണ്ടപ്പോൾ, അവർ </a:t>
            </a:r>
            <a:r>
              <a:rPr lang="ml-IN" sz="2200" b="1" dirty="0">
                <a:latin typeface="Gayathri" panose="00000503000000000000" pitchFamily="2" charset="0"/>
                <a:cs typeface="Gayathri" panose="00000503000000000000" pitchFamily="2" charset="0"/>
              </a:rPr>
              <a:t>മിസ്രയീം</a:t>
            </a:r>
            <a:r>
              <a:rPr lang="ml" sz="2200" b="1" dirty="0">
                <a:latin typeface="Gayathri" panose="00000503000000000000" pitchFamily="2" charset="0"/>
                <a:cs typeface="Gayathri" panose="00000503000000000000" pitchFamily="2" charset="0"/>
              </a:rPr>
              <a:t> വിട്ട് അവന്റെ സേവനത്തിന് സ്വയം സമർപ്പിക്കാൻ തീരുമാനിച്ചു."</a:t>
            </a:r>
          </a:p>
        </p:txBody>
      </p:sp>
      <p:sp>
        <p:nvSpPr>
          <p:cNvPr id="4" name="CuadroTexto 3">
            <a:extLst>
              <a:ext uri="{FF2B5EF4-FFF2-40B4-BE49-F238E27FC236}">
                <a16:creationId xmlns:a16="http://schemas.microsoft.com/office/drawing/2014/main" id="{96857C9C-66B3-E1B3-0397-2C763B801FFB}"/>
              </a:ext>
            </a:extLst>
          </p:cNvPr>
          <p:cNvSpPr txBox="1"/>
          <p:nvPr/>
        </p:nvSpPr>
        <p:spPr>
          <a:xfrm>
            <a:off x="7320049" y="6057231"/>
            <a:ext cx="3565399" cy="307777"/>
          </a:xfrm>
          <a:prstGeom prst="rect">
            <a:avLst/>
          </a:prstGeom>
          <a:noFill/>
        </p:spPr>
        <p:txBody>
          <a:bodyPr wrap="none" rtlCol="0">
            <a:spAutoFit/>
          </a:bodyPr>
          <a:lstStyle/>
          <a:p>
            <a:pPr algn="r"/>
            <a:r>
              <a:rPr lang="ml" sz="1400" b="1" dirty="0">
                <a:latin typeface="Gayathri" panose="00000503000000000000" pitchFamily="2" charset="0"/>
                <a:cs typeface="Gayathri" panose="00000503000000000000" pitchFamily="2" charset="0"/>
              </a:rPr>
              <a:t>EGW (</a:t>
            </a:r>
            <a:r>
              <a:rPr lang="en-IN" sz="1400" b="1" dirty="0">
                <a:latin typeface="Gayathri" panose="00000503000000000000" pitchFamily="2" charset="0"/>
                <a:cs typeface="Gayathri" panose="00000503000000000000" pitchFamily="2" charset="0"/>
              </a:rPr>
              <a:t>Patriarchs and Prophets</a:t>
            </a:r>
            <a:r>
              <a:rPr lang="ml" sz="1400" b="1" dirty="0">
                <a:latin typeface="Gayathri" panose="00000503000000000000" pitchFamily="2" charset="0"/>
                <a:cs typeface="Gayathri" panose="00000503000000000000" pitchFamily="2" charset="0"/>
              </a:rPr>
              <a:t>, പേജ് 236)</a:t>
            </a:r>
          </a:p>
        </p:txBody>
      </p:sp>
    </p:spTree>
    <p:extLst>
      <p:ext uri="{BB962C8B-B14F-4D97-AF65-F5344CB8AC3E}">
        <p14:creationId xmlns:p14="http://schemas.microsoft.com/office/powerpoint/2010/main" val="220592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Imagen 1" descr="Un grupo de personas en una boda&#10;&#10;El contenido generado por IA puede ser incorrecto.">
            <a:extLst>
              <a:ext uri="{FF2B5EF4-FFF2-40B4-BE49-F238E27FC236}">
                <a16:creationId xmlns:a16="http://schemas.microsoft.com/office/drawing/2014/main" id="{A5396E47-21EA-44A9-1CEF-188075BE7AC6}"/>
              </a:ext>
            </a:extLst>
          </p:cNvPr>
          <p:cNvPicPr>
            <a:picLocks noChangeAspect="1"/>
          </p:cNvPicPr>
          <p:nvPr/>
        </p:nvPicPr>
        <p:blipFill rotWithShape="1">
          <a:blip r:embed="rId2">
            <a:extLst>
              <a:ext uri="{28A0092B-C50C-407E-A947-70E740481C1C}">
                <a14:useLocalDpi xmlns:a14="http://schemas.microsoft.com/office/drawing/2010/main" val="0"/>
              </a:ext>
            </a:extLst>
          </a:blip>
          <a:srcRect l="-146" t="7455" r="146" b="6569"/>
          <a:stretch>
            <a:fillRect/>
          </a:stretch>
        </p:blipFill>
        <p:spPr>
          <a:xfrm>
            <a:off x="-305" y="560"/>
            <a:ext cx="12192000" cy="5241101"/>
          </a:xfrm>
          <a:prstGeom prst="rect">
            <a:avLst/>
          </a:prstGeom>
        </p:spPr>
      </p:pic>
      <p:grpSp>
        <p:nvGrpSpPr>
          <p:cNvPr id="9" name="Group 8">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452732"/>
            <a:ext cx="12228128" cy="1311974"/>
            <a:chOff x="-305" y="2987478"/>
            <a:chExt cx="12188952" cy="1828800"/>
          </a:xfrm>
        </p:grpSpPr>
        <p:sp>
          <p:nvSpPr>
            <p:cNvPr id="10" name="Freeform: Shape 9">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Gayathri" panose="00000503000000000000" pitchFamily="2" charset="0"/>
                <a:cs typeface="Gayathri" panose="00000503000000000000" pitchFamily="2" charset="0"/>
              </a:endParaRPr>
            </a:p>
          </p:txBody>
        </p:sp>
        <p:sp>
          <p:nvSpPr>
            <p:cNvPr id="11" name="Freeform: Shape 10">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Gayathri" panose="00000503000000000000" pitchFamily="2" charset="0"/>
                <a:cs typeface="Gayathri" panose="00000503000000000000" pitchFamily="2" charset="0"/>
              </a:endParaRPr>
            </a:p>
          </p:txBody>
        </p:sp>
        <p:sp>
          <p:nvSpPr>
            <p:cNvPr id="12" name="Freeform: Shape 11">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Gayathri" panose="00000503000000000000" pitchFamily="2" charset="0"/>
                <a:cs typeface="Gayathri" panose="00000503000000000000" pitchFamily="2" charset="0"/>
              </a:endParaRPr>
            </a:p>
          </p:txBody>
        </p:sp>
        <p:sp useBgFill="1">
          <p:nvSpPr>
            <p:cNvPr id="13" name="Freeform: Shape 12">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Gayathri" panose="00000503000000000000" pitchFamily="2" charset="0"/>
                <a:cs typeface="Gayathri" panose="00000503000000000000" pitchFamily="2" charset="0"/>
              </a:endParaRPr>
            </a:p>
          </p:txBody>
        </p:sp>
      </p:grpSp>
      <p:sp>
        <p:nvSpPr>
          <p:cNvPr id="3" name="CuadroTexto 2">
            <a:extLst>
              <a:ext uri="{FF2B5EF4-FFF2-40B4-BE49-F238E27FC236}">
                <a16:creationId xmlns:a16="http://schemas.microsoft.com/office/drawing/2014/main" id="{6A4A69CB-0B7C-40CE-254C-E081F7A389D9}"/>
              </a:ext>
            </a:extLst>
          </p:cNvPr>
          <p:cNvSpPr txBox="1"/>
          <p:nvPr/>
        </p:nvSpPr>
        <p:spPr>
          <a:xfrm>
            <a:off x="39609" y="5144771"/>
            <a:ext cx="12112171" cy="1785104"/>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l" sz="2200" b="1" i="0" u="none" strike="noStrike" kern="1200" cap="none" spc="0" normalizeH="0" baseline="0" noProof="0" dirty="0">
                <a:ln w="12700" cmpd="sng">
                  <a:noFill/>
                  <a:prstDash val="solid"/>
                </a:ln>
                <a:solidFill>
                  <a:srgbClr val="3A538A"/>
                </a:solidFill>
                <a:effectLst/>
                <a:uLnTx/>
                <a:uFillTx/>
                <a:latin typeface="Gayathri" panose="00000503000000000000" pitchFamily="2" charset="0"/>
                <a:cs typeface="Gayathri" panose="00000503000000000000" pitchFamily="2" charset="0"/>
              </a:rPr>
              <a:t>“അ</a:t>
            </a:r>
            <a:r>
              <a:rPr kumimoji="0" lang="ml-IN" sz="2200" b="1" i="0" u="none" strike="noStrike" kern="1200" cap="none" spc="0" normalizeH="0" baseline="0" noProof="0" dirty="0">
                <a:ln w="12700" cmpd="sng">
                  <a:noFill/>
                  <a:prstDash val="solid"/>
                </a:ln>
                <a:solidFill>
                  <a:srgbClr val="3A538A"/>
                </a:solidFill>
                <a:effectLst/>
                <a:uLnTx/>
                <a:uFillTx/>
                <a:latin typeface="Gayathri" panose="00000503000000000000" pitchFamily="2" charset="0"/>
                <a:cs typeface="Gayathri" panose="00000503000000000000" pitchFamily="2" charset="0"/>
              </a:rPr>
              <a:t>തിന്റെശേഷം മോശെയും അഹരോനും ചെന്നു ഫറവോനോടു: മരുഭൂമിയിൽ എനിക്കു ഉത്സവം കഴിക്കേണ്ടതിന്നു എന്റെ ജനത്തെ വിട്ടയക്കേണം എന്നിപ്രകാരം യിസ്രായേലിന്റെ ദൈവമായ യഹോവ കല്പിക്കുന്നു എന്നു പറഞ്ഞു.</a:t>
            </a:r>
            <a:r>
              <a:rPr kumimoji="0" lang="en-US" sz="2200" b="1" i="0" u="none" strike="noStrike" kern="1200" cap="none" spc="0" normalizeH="0" baseline="0" noProof="0" dirty="0">
                <a:ln w="12700" cmpd="sng">
                  <a:noFill/>
                  <a:prstDash val="solid"/>
                </a:ln>
                <a:solidFill>
                  <a:srgbClr val="3A538A"/>
                </a:solidFill>
                <a:effectLst/>
                <a:uLnTx/>
                <a:uFillTx/>
                <a:latin typeface="Gayathri" panose="00000503000000000000" pitchFamily="2" charset="0"/>
                <a:cs typeface="Gayathri" panose="00000503000000000000" pitchFamily="2" charset="0"/>
              </a:rPr>
              <a:t> </a:t>
            </a:r>
            <a:r>
              <a:rPr kumimoji="0" lang="ml-IN" sz="2200" b="1" i="0" u="none" strike="noStrike" kern="1200" cap="none" spc="0" normalizeH="0" baseline="0" noProof="0" dirty="0">
                <a:ln w="12700" cmpd="sng">
                  <a:noFill/>
                  <a:prstDash val="solid"/>
                </a:ln>
                <a:solidFill>
                  <a:srgbClr val="3A538A"/>
                </a:solidFill>
                <a:effectLst/>
                <a:uLnTx/>
                <a:uFillTx/>
                <a:latin typeface="Gayathri" panose="00000503000000000000" pitchFamily="2" charset="0"/>
                <a:cs typeface="Gayathri" panose="00000503000000000000" pitchFamily="2" charset="0"/>
              </a:rPr>
              <a:t>അതിന്നു ഫറവോൻ: യിസ്രായേലിനെ വിട്ടയപ്പാൻ തക്കവണ്ണം ഞാൻ യഹോവയുടെ വാക്കു കേൾക്കേണ്ടതിന്നു അവൻ ആർ? ഞാൻ യഹോവയെ അറികയില്ല; ഞാൻ യിസ്രായേലിനെ വിട്ടയക്കയുമില്ല എന്നു പറഞ്ഞു</a:t>
            </a:r>
            <a:r>
              <a:rPr kumimoji="0" lang="ml" sz="2200" b="1" i="0" u="none" strike="noStrike" kern="1200" cap="none" spc="0" normalizeH="0" baseline="0" noProof="0" dirty="0">
                <a:ln w="12700" cmpd="sng">
                  <a:noFill/>
                  <a:prstDash val="solid"/>
                </a:ln>
                <a:solidFill>
                  <a:srgbClr val="3A538A"/>
                </a:solidFill>
                <a:effectLst/>
                <a:uLnTx/>
                <a:uFillTx/>
                <a:latin typeface="Gayathri" panose="00000503000000000000" pitchFamily="2" charset="0"/>
                <a:cs typeface="Gayathri" panose="00000503000000000000" pitchFamily="2" charset="0"/>
              </a:rPr>
              <a:t>.</a:t>
            </a:r>
            <a:r>
              <a:rPr kumimoji="0" lang="en-US" sz="2200" b="1" i="0" u="none" strike="noStrike" kern="1200" cap="none" spc="0" normalizeH="0" baseline="0" noProof="0" dirty="0">
                <a:ln w="12700" cmpd="sng">
                  <a:noFill/>
                  <a:prstDash val="solid"/>
                </a:ln>
                <a:solidFill>
                  <a:srgbClr val="3A538A"/>
                </a:solidFill>
                <a:effectLst/>
                <a:uLnTx/>
                <a:uFillTx/>
                <a:latin typeface="Gayathri" panose="00000503000000000000" pitchFamily="2" charset="0"/>
                <a:cs typeface="Gayathri" panose="00000503000000000000" pitchFamily="2" charset="0"/>
              </a:rPr>
              <a:t>”</a:t>
            </a:r>
            <a:r>
              <a:rPr kumimoji="0" lang="ml" sz="2200" b="1" i="0" u="none" strike="noStrike" kern="1200" cap="none" spc="0" normalizeH="0" baseline="0" noProof="0" dirty="0">
                <a:ln w="12700" cmpd="sng">
                  <a:noFill/>
                  <a:prstDash val="solid"/>
                </a:ln>
                <a:solidFill>
                  <a:srgbClr val="3A538A"/>
                </a:solidFill>
                <a:effectLst/>
                <a:uLnTx/>
                <a:uFillTx/>
                <a:latin typeface="Gayathri" panose="00000503000000000000" pitchFamily="2" charset="0"/>
                <a:cs typeface="Gayathri" panose="00000503000000000000" pitchFamily="2" charset="0"/>
              </a:rPr>
              <a:t> </a:t>
            </a:r>
            <a:r>
              <a:rPr kumimoji="0" lang="en-US" sz="1600" b="1" i="0" u="none" strike="noStrike" kern="1200" cap="none" spc="0" normalizeH="0" baseline="0" noProof="0" dirty="0">
                <a:ln w="12700" cmpd="sng">
                  <a:noFill/>
                  <a:prstDash val="solid"/>
                </a:ln>
                <a:solidFill>
                  <a:srgbClr val="3A538A"/>
                </a:solidFill>
                <a:effectLst/>
                <a:uLnTx/>
                <a:uFillTx/>
                <a:latin typeface="Gayathri" panose="00000503000000000000" pitchFamily="2" charset="0"/>
                <a:cs typeface="Gayathri" panose="00000503000000000000" pitchFamily="2" charset="0"/>
              </a:rPr>
              <a:t>(</a:t>
            </a:r>
            <a:r>
              <a:rPr kumimoji="0" lang="ml" sz="1600" b="1" i="0" u="none" strike="noStrike" kern="1200" cap="none" spc="0" normalizeH="0" baseline="0" noProof="0" dirty="0">
                <a:ln w="12700" cmpd="sng">
                  <a:noFill/>
                  <a:prstDash val="solid"/>
                </a:ln>
                <a:solidFill>
                  <a:srgbClr val="3A538A"/>
                </a:solidFill>
                <a:effectLst/>
                <a:uLnTx/>
                <a:uFillTx/>
                <a:latin typeface="Gayathri" panose="00000503000000000000" pitchFamily="2" charset="0"/>
                <a:cs typeface="Gayathri" panose="00000503000000000000" pitchFamily="2" charset="0"/>
              </a:rPr>
              <a:t>പുറപ്പാട് 5:1, 2</a:t>
            </a:r>
            <a:r>
              <a:rPr kumimoji="0" lang="en-US" sz="1600" b="1" i="0" u="none" strike="noStrike" kern="1200" cap="none" spc="0" normalizeH="0" baseline="0" noProof="0" dirty="0">
                <a:ln w="12700" cmpd="sng">
                  <a:noFill/>
                  <a:prstDash val="solid"/>
                </a:ln>
                <a:solidFill>
                  <a:srgbClr val="3A538A"/>
                </a:solidFill>
                <a:effectLst/>
                <a:uLnTx/>
                <a:uFillTx/>
                <a:latin typeface="Gayathri" panose="00000503000000000000" pitchFamily="2" charset="0"/>
                <a:cs typeface="Gayathri" panose="00000503000000000000" pitchFamily="2" charset="0"/>
              </a:rPr>
              <a:t>)</a:t>
            </a:r>
            <a:endParaRPr kumimoji="0" lang="es-ES" sz="1400" b="1" i="0" u="none" strike="noStrike" kern="1200" cap="none" spc="0" normalizeH="0" baseline="0" noProof="0" dirty="0">
              <a:ln w="12700" cmpd="sng">
                <a:noFill/>
                <a:prstDash val="solid"/>
              </a:ln>
              <a:solidFill>
                <a:srgbClr val="3A538A"/>
              </a:solidFill>
              <a:effectLst/>
              <a:uLnTx/>
              <a:uFillTx/>
              <a:latin typeface="Gayathri" panose="00000503000000000000" pitchFamily="2" charset="0"/>
              <a:cs typeface="Gayathri" panose="00000503000000000000" pitchFamily="2" charset="0"/>
            </a:endParaRPr>
          </a:p>
        </p:txBody>
      </p:sp>
    </p:spTree>
    <p:extLst>
      <p:ext uri="{BB962C8B-B14F-4D97-AF65-F5344CB8AC3E}">
        <p14:creationId xmlns:p14="http://schemas.microsoft.com/office/powerpoint/2010/main" val="2032428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42920C9-8E97-1EEA-2A2D-67065471249C}"/>
              </a:ext>
            </a:extLst>
          </p:cNvPr>
          <p:cNvSpPr txBox="1"/>
          <p:nvPr/>
        </p:nvSpPr>
        <p:spPr>
          <a:xfrm>
            <a:off x="5943600" y="4200525"/>
            <a:ext cx="6156876" cy="2477601"/>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ml-IN" sz="2000" b="1" dirty="0">
                <a:solidFill>
                  <a:srgbClr val="7A21A4"/>
                </a:solidFill>
                <a:latin typeface="Gayathri" panose="00000503000000000000" pitchFamily="2" charset="0"/>
                <a:cs typeface="Gayathri" panose="00000503000000000000" pitchFamily="2" charset="0"/>
              </a:rPr>
              <a:t>അഭ്യർത്ഥന:</a:t>
            </a:r>
            <a:r>
              <a:rPr lang="en-US" sz="2000" b="1" dirty="0">
                <a:solidFill>
                  <a:srgbClr val="7A21A4"/>
                </a:solidFill>
                <a:latin typeface="Gayathri" panose="00000503000000000000" pitchFamily="2" charset="0"/>
                <a:cs typeface="Gayathri" panose="00000503000000000000" pitchFamily="2" charset="0"/>
              </a:rPr>
              <a:t> </a:t>
            </a:r>
            <a:r>
              <a:rPr lang="ml" sz="2000" b="1" dirty="0">
                <a:solidFill>
                  <a:srgbClr val="7A21A4"/>
                </a:solidFill>
                <a:latin typeface="Gayathri" panose="00000503000000000000" pitchFamily="2" charset="0"/>
                <a:cs typeface="Gayathri" panose="00000503000000000000" pitchFamily="2" charset="0"/>
              </a:rPr>
              <a:t>"</a:t>
            </a:r>
            <a:r>
              <a:rPr lang="ml-IN" sz="2000" b="1" dirty="0">
                <a:solidFill>
                  <a:srgbClr val="7A21A4"/>
                </a:solidFill>
                <a:latin typeface="Gayathri" panose="00000503000000000000" pitchFamily="2" charset="0"/>
                <a:cs typeface="Gayathri" panose="00000503000000000000" pitchFamily="2" charset="0"/>
              </a:rPr>
              <a:t>എന്റെ ജനത്തെ വിട്ടയക്കേണം</a:t>
            </a:r>
            <a:r>
              <a:rPr lang="ml" sz="2000" b="1" dirty="0">
                <a:solidFill>
                  <a:srgbClr val="7A21A4"/>
                </a:solidFill>
                <a:latin typeface="Gayathri" panose="00000503000000000000" pitchFamily="2" charset="0"/>
                <a:cs typeface="Gayathri" panose="00000503000000000000" pitchFamily="2" charset="0"/>
              </a:rPr>
              <a:t>"</a:t>
            </a:r>
          </a:p>
          <a:p>
            <a:pPr lvl="1">
              <a:spcBef>
                <a:spcPts val="600"/>
              </a:spcBef>
            </a:pPr>
            <a:r>
              <a:rPr lang="ml" sz="2000" b="1" dirty="0">
                <a:latin typeface="Gayathri" panose="00000503000000000000" pitchFamily="2" charset="0"/>
                <a:cs typeface="Gayathri" panose="00000503000000000000" pitchFamily="2" charset="0"/>
              </a:rPr>
              <a:t>ഫറവോന്റെ പ്രതികരണം (പുറപ്പാട് 5:1-2)</a:t>
            </a:r>
          </a:p>
          <a:p>
            <a:pPr lvl="1">
              <a:spcBef>
                <a:spcPts val="600"/>
              </a:spcBef>
            </a:pPr>
            <a:r>
              <a:rPr lang="ml" sz="2000" b="1" dirty="0">
                <a:latin typeface="Gayathri" panose="00000503000000000000" pitchFamily="2" charset="0"/>
                <a:cs typeface="Gayathri" panose="00000503000000000000" pitchFamily="2" charset="0"/>
              </a:rPr>
              <a:t>ജനങ്ങളുടെ പ്രതികരണം (പുറപ്പാട് 5:3-21)</a:t>
            </a:r>
          </a:p>
          <a:p>
            <a:pPr lvl="1">
              <a:spcBef>
                <a:spcPts val="600"/>
              </a:spcBef>
            </a:pPr>
            <a:r>
              <a:rPr lang="ml" sz="2000" b="1" dirty="0">
                <a:latin typeface="Gayathri" panose="00000503000000000000" pitchFamily="2" charset="0"/>
                <a:cs typeface="Gayathri" panose="00000503000000000000" pitchFamily="2" charset="0"/>
              </a:rPr>
              <a:t>ദൈവത്തിന്റെ പ്രതികരണം (പുറപ്പാട് 5:22-6:8)</a:t>
            </a:r>
          </a:p>
          <a:p>
            <a:pPr lvl="1">
              <a:spcBef>
                <a:spcPts val="600"/>
              </a:spcBef>
            </a:pPr>
            <a:r>
              <a:rPr lang="ml" sz="2000" b="1" dirty="0">
                <a:latin typeface="Gayathri" panose="00000503000000000000" pitchFamily="2" charset="0"/>
                <a:cs typeface="Gayathri" panose="00000503000000000000" pitchFamily="2" charset="0"/>
              </a:rPr>
              <a:t>മോശയുടെ പ്രതികരണം (പുറപ്പാട് 6:9-13)</a:t>
            </a:r>
          </a:p>
          <a:p>
            <a:pPr>
              <a:spcBef>
                <a:spcPts val="1800"/>
              </a:spcBef>
            </a:pPr>
            <a:r>
              <a:rPr lang="ml" sz="2000" b="1" dirty="0">
                <a:solidFill>
                  <a:srgbClr val="A01965"/>
                </a:solidFill>
                <a:latin typeface="Gayathri" panose="00000503000000000000" pitchFamily="2" charset="0"/>
                <a:cs typeface="Gayathri" panose="00000503000000000000" pitchFamily="2" charset="0"/>
              </a:rPr>
              <a:t>മോശയുടെയും അഹരോന്റെയും പങ്ക് (പുറപ്പാട് 6:28-7:7)</a:t>
            </a:r>
          </a:p>
        </p:txBody>
      </p:sp>
      <p:sp>
        <p:nvSpPr>
          <p:cNvPr id="3" name="CuadroTexto 2">
            <a:extLst>
              <a:ext uri="{FF2B5EF4-FFF2-40B4-BE49-F238E27FC236}">
                <a16:creationId xmlns:a16="http://schemas.microsoft.com/office/drawing/2014/main" id="{E4A576F8-2BB4-78B1-7CAB-2B799A1BA797}"/>
              </a:ext>
            </a:extLst>
          </p:cNvPr>
          <p:cNvSpPr txBox="1"/>
          <p:nvPr/>
        </p:nvSpPr>
        <p:spPr>
          <a:xfrm>
            <a:off x="101049" y="160033"/>
            <a:ext cx="6156876" cy="646331"/>
          </a:xfrm>
          <a:prstGeom prst="rect">
            <a:avLst/>
          </a:prstGeom>
          <a:noFill/>
        </p:spPr>
        <p:txBody>
          <a:bodyPr wrap="square" rtlCol="0">
            <a:spAutoFit/>
          </a:bodyPr>
          <a:lstStyle/>
          <a:p>
            <a:pPr>
              <a:spcBef>
                <a:spcPts val="600"/>
              </a:spcBef>
            </a:pPr>
            <a:r>
              <a:rPr lang="ml" b="1" dirty="0">
                <a:solidFill>
                  <a:schemeClr val="bg1"/>
                </a:solidFill>
                <a:effectLst>
                  <a:glow rad="127000">
                    <a:srgbClr val="436E6D"/>
                  </a:glow>
                  <a:outerShdw blurRad="38100" dist="38100" dir="2700000" algn="tl">
                    <a:srgbClr val="000000">
                      <a:alpha val="43137"/>
                    </a:srgbClr>
                  </a:outerShdw>
                </a:effectLst>
                <a:latin typeface="Gayathri" panose="00000503000000000000" pitchFamily="2" charset="0"/>
                <a:cs typeface="Gayathri" panose="00000503000000000000" pitchFamily="2" charset="0"/>
              </a:rPr>
              <a:t>മോശെക്ക് മനസ്സിലായതുപോലെ, </a:t>
            </a:r>
            <a:r>
              <a:rPr lang="ml-IN" b="1" dirty="0">
                <a:solidFill>
                  <a:schemeClr val="bg1"/>
                </a:solidFill>
                <a:effectLst>
                  <a:glow rad="127000">
                    <a:srgbClr val="436E6D"/>
                  </a:glow>
                  <a:outerShdw blurRad="38100" dist="38100" dir="2700000" algn="tl">
                    <a:srgbClr val="000000">
                      <a:alpha val="43137"/>
                    </a:srgbClr>
                  </a:outerShdw>
                </a:effectLst>
                <a:latin typeface="Gayathri" panose="00000503000000000000" pitchFamily="2" charset="0"/>
                <a:cs typeface="Gayathri" panose="00000503000000000000" pitchFamily="2" charset="0"/>
              </a:rPr>
              <a:t>യി</a:t>
            </a:r>
            <a:r>
              <a:rPr lang="ml" b="1" dirty="0">
                <a:solidFill>
                  <a:schemeClr val="bg1"/>
                </a:solidFill>
                <a:effectLst>
                  <a:glow rad="127000">
                    <a:srgbClr val="436E6D"/>
                  </a:glow>
                  <a:outerShdw blurRad="38100" dist="38100" dir="2700000" algn="tl">
                    <a:srgbClr val="000000">
                      <a:alpha val="43137"/>
                    </a:srgbClr>
                  </a:outerShdw>
                </a:effectLst>
                <a:latin typeface="Gayathri" panose="00000503000000000000" pitchFamily="2" charset="0"/>
                <a:cs typeface="Gayathri" panose="00000503000000000000" pitchFamily="2" charset="0"/>
              </a:rPr>
              <a:t>സ്രായേല്യരെ </a:t>
            </a:r>
            <a:r>
              <a:rPr lang="ml-IN" b="1" dirty="0">
                <a:solidFill>
                  <a:schemeClr val="bg1"/>
                </a:solidFill>
                <a:effectLst>
                  <a:glow rad="127000">
                    <a:srgbClr val="436E6D"/>
                  </a:glow>
                  <a:outerShdw blurRad="38100" dist="38100" dir="2700000" algn="tl">
                    <a:srgbClr val="000000">
                      <a:alpha val="43137"/>
                    </a:srgbClr>
                  </a:outerShdw>
                </a:effectLst>
                <a:latin typeface="Gayathri" panose="00000503000000000000" pitchFamily="2" charset="0"/>
                <a:cs typeface="Gayathri" panose="00000503000000000000" pitchFamily="2" charset="0"/>
              </a:rPr>
              <a:t>മിസ്രയീം</a:t>
            </a:r>
            <a:r>
              <a:rPr lang="en-US" b="1" dirty="0">
                <a:solidFill>
                  <a:schemeClr val="bg1"/>
                </a:solidFill>
                <a:effectLst>
                  <a:glow rad="127000">
                    <a:srgbClr val="436E6D"/>
                  </a:glow>
                  <a:outerShdw blurRad="38100" dist="38100" dir="2700000" algn="tl">
                    <a:srgbClr val="000000">
                      <a:alpha val="43137"/>
                    </a:srgbClr>
                  </a:outerShdw>
                </a:effectLst>
                <a:latin typeface="Gayathri" panose="00000503000000000000" pitchFamily="2" charset="0"/>
                <a:cs typeface="Gayathri" panose="00000503000000000000" pitchFamily="2" charset="0"/>
              </a:rPr>
              <a:t> </a:t>
            </a:r>
            <a:r>
              <a:rPr lang="ml" b="1" dirty="0">
                <a:solidFill>
                  <a:schemeClr val="bg1"/>
                </a:solidFill>
                <a:effectLst>
                  <a:glow rad="127000">
                    <a:srgbClr val="436E6D"/>
                  </a:glow>
                  <a:outerShdw blurRad="38100" dist="38100" dir="2700000" algn="tl">
                    <a:srgbClr val="000000">
                      <a:alpha val="43137"/>
                    </a:srgbClr>
                  </a:outerShdw>
                </a:effectLst>
                <a:latin typeface="Gayathri" panose="00000503000000000000" pitchFamily="2" charset="0"/>
                <a:cs typeface="Gayathri" panose="00000503000000000000" pitchFamily="2" charset="0"/>
              </a:rPr>
              <a:t>വിട്ടുപോകാൻ അനുവദിക്കുക ഫറവോന് എളുപ്പമായിരിക്കില്ല.</a:t>
            </a:r>
          </a:p>
        </p:txBody>
      </p:sp>
      <p:pic>
        <p:nvPicPr>
          <p:cNvPr id="7" name="Imagen 6" descr="Personas en un escenario&#10;&#10;El contenido generado por IA puede ser incorrecto.">
            <a:extLst>
              <a:ext uri="{FF2B5EF4-FFF2-40B4-BE49-F238E27FC236}">
                <a16:creationId xmlns:a16="http://schemas.microsoft.com/office/drawing/2014/main" id="{9B642608-2A8E-8DC1-BA99-9B31E086D8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23085" y="208449"/>
            <a:ext cx="2799612" cy="3566527"/>
          </a:xfrm>
          <a:prstGeom prst="snip2DiagRect">
            <a:avLst/>
          </a:prstGeom>
          <a:solidFill>
            <a:srgbClr val="FFFFFF">
              <a:shade val="85000"/>
            </a:srgbClr>
          </a:solidFill>
          <a:ln w="57150" cap="sq">
            <a:solidFill>
              <a:srgbClr val="9D2AD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Un dibujo de una persona&#10;&#10;El contenido generado por IA puede ser incorrecto.">
            <a:extLst>
              <a:ext uri="{FF2B5EF4-FFF2-40B4-BE49-F238E27FC236}">
                <a16:creationId xmlns:a16="http://schemas.microsoft.com/office/drawing/2014/main" id="{DE1F443F-4220-C968-5CBC-D12FE37A12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3376" y="4298706"/>
            <a:ext cx="4552949" cy="2310966"/>
          </a:xfrm>
          <a:prstGeom prst="rect">
            <a:avLst/>
          </a:prstGeom>
          <a:effectLst>
            <a:innerShdw blurRad="114300">
              <a:prstClr val="black"/>
            </a:innerShdw>
          </a:effectLst>
        </p:spPr>
      </p:pic>
      <p:pic>
        <p:nvPicPr>
          <p:cNvPr id="10" name="Imagen 9" descr="Manzana de color rojo&#10;&#10;El contenido generado por IA puede ser incorrecto.">
            <a:extLst>
              <a:ext uri="{FF2B5EF4-FFF2-40B4-BE49-F238E27FC236}">
                <a16:creationId xmlns:a16="http://schemas.microsoft.com/office/drawing/2014/main" id="{E9ED125A-4CCB-D4AD-D9DD-C7150C57C8D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60744" y="4612806"/>
            <a:ext cx="308050" cy="301377"/>
          </a:xfrm>
          <a:prstGeom prst="rect">
            <a:avLst/>
          </a:prstGeom>
          <a:effectLst>
            <a:outerShdw blurRad="50800" dist="38100" dir="8100000" algn="tr" rotWithShape="0">
              <a:prstClr val="black">
                <a:alpha val="40000"/>
              </a:prstClr>
            </a:outerShdw>
          </a:effectLst>
        </p:spPr>
      </p:pic>
      <p:pic>
        <p:nvPicPr>
          <p:cNvPr id="13" name="Imagen 12" descr="Huevo dentro de una taza&#10;&#10;El contenido generado por IA puede ser incorrecto.">
            <a:extLst>
              <a:ext uri="{FF2B5EF4-FFF2-40B4-BE49-F238E27FC236}">
                <a16:creationId xmlns:a16="http://schemas.microsoft.com/office/drawing/2014/main" id="{42B6CFB6-F6C4-2334-5B3C-5B38ECFEA0D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60744" y="4980650"/>
            <a:ext cx="314722" cy="310274"/>
          </a:xfrm>
          <a:prstGeom prst="rect">
            <a:avLst/>
          </a:prstGeom>
          <a:effectLst>
            <a:outerShdw blurRad="50800" dist="38100" dir="8100000" algn="tr" rotWithShape="0">
              <a:prstClr val="black">
                <a:alpha val="40000"/>
              </a:prstClr>
            </a:outerShdw>
          </a:effectLst>
        </p:spPr>
      </p:pic>
      <p:pic>
        <p:nvPicPr>
          <p:cNvPr id="14" name="Imagen 13" descr="Huevo dentro de un tazón&#10;&#10;El contenido generado por IA puede ser incorrecto.">
            <a:extLst>
              <a:ext uri="{FF2B5EF4-FFF2-40B4-BE49-F238E27FC236}">
                <a16:creationId xmlns:a16="http://schemas.microsoft.com/office/drawing/2014/main" id="{934257A4-985D-BD46-EB84-AD82AFDACB0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60744" y="5749700"/>
            <a:ext cx="309162" cy="311386"/>
          </a:xfrm>
          <a:prstGeom prst="rect">
            <a:avLst/>
          </a:prstGeom>
          <a:effectLst>
            <a:outerShdw blurRad="50800" dist="38100" dir="8100000" algn="tr" rotWithShape="0">
              <a:prstClr val="black">
                <a:alpha val="40000"/>
              </a:prstClr>
            </a:outerShdw>
          </a:effectLst>
        </p:spPr>
      </p:pic>
      <p:pic>
        <p:nvPicPr>
          <p:cNvPr id="17" name="Imagen 16" descr="Imagen que contiene verde, alimentos, tabla, tazón&#10;&#10;El contenido generado por IA puede ser incorrecto.">
            <a:extLst>
              <a:ext uri="{FF2B5EF4-FFF2-40B4-BE49-F238E27FC236}">
                <a16:creationId xmlns:a16="http://schemas.microsoft.com/office/drawing/2014/main" id="{1E9C75F7-EF4D-8D81-9402-098D7DD3E6D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60744" y="5367665"/>
            <a:ext cx="314722" cy="325843"/>
          </a:xfrm>
          <a:prstGeom prst="rect">
            <a:avLst/>
          </a:prstGeom>
          <a:effectLst>
            <a:outerShdw blurRad="50800" dist="38100" dir="8100000" algn="tr" rotWithShape="0">
              <a:prstClr val="black">
                <a:alpha val="40000"/>
              </a:prstClr>
            </a:outerShdw>
          </a:effectLst>
        </p:spPr>
      </p:pic>
      <p:pic>
        <p:nvPicPr>
          <p:cNvPr id="25" name="Imagen 24" descr="Forma&#10;&#10;El contenido generado por IA puede ser incorrecto.">
            <a:extLst>
              <a:ext uri="{FF2B5EF4-FFF2-40B4-BE49-F238E27FC236}">
                <a16:creationId xmlns:a16="http://schemas.microsoft.com/office/drawing/2014/main" id="{8DE583C9-C385-128D-1A45-619EEE369F4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6200000">
            <a:off x="5478532" y="4045483"/>
            <a:ext cx="287659" cy="633866"/>
          </a:xfrm>
          <a:prstGeom prst="rect">
            <a:avLst/>
          </a:prstGeom>
          <a:effectLst>
            <a:outerShdw blurRad="50800" dist="38100" dir="8100000" algn="tr" rotWithShape="0">
              <a:prstClr val="black">
                <a:alpha val="40000"/>
              </a:prstClr>
            </a:outerShdw>
          </a:effectLst>
        </p:spPr>
      </p:pic>
      <p:pic>
        <p:nvPicPr>
          <p:cNvPr id="26" name="Imagen 25" descr="Forma&#10;&#10;El contenido generado por IA puede ser incorrecto.">
            <a:extLst>
              <a:ext uri="{FF2B5EF4-FFF2-40B4-BE49-F238E27FC236}">
                <a16:creationId xmlns:a16="http://schemas.microsoft.com/office/drawing/2014/main" id="{B642248E-5F63-0168-ACB2-748CA8A59C3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6200000">
            <a:off x="5478532" y="6128421"/>
            <a:ext cx="287659" cy="633867"/>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52F9681B-F0AB-259B-84AB-D8ADFEFCA87C}"/>
              </a:ext>
            </a:extLst>
          </p:cNvPr>
          <p:cNvSpPr txBox="1"/>
          <p:nvPr/>
        </p:nvSpPr>
        <p:spPr>
          <a:xfrm>
            <a:off x="86651" y="3000196"/>
            <a:ext cx="6156876" cy="923330"/>
          </a:xfrm>
          <a:prstGeom prst="rect">
            <a:avLst/>
          </a:prstGeom>
          <a:noFill/>
        </p:spPr>
        <p:txBody>
          <a:bodyPr wrap="square">
            <a:spAutoFit/>
          </a:bodyPr>
          <a:lstStyle/>
          <a:p>
            <a:pPr>
              <a:spcBef>
                <a:spcPts val="600"/>
              </a:spcBef>
            </a:pPr>
            <a:r>
              <a:rPr lang="ml" b="1" dirty="0">
                <a:solidFill>
                  <a:schemeClr val="bg1"/>
                </a:solidFill>
                <a:effectLst>
                  <a:glow rad="127000">
                    <a:srgbClr val="436E6D"/>
                  </a:glow>
                  <a:outerShdw blurRad="38100" dist="38100" dir="2700000" algn="tl">
                    <a:srgbClr val="000000">
                      <a:alpha val="43137"/>
                    </a:srgbClr>
                  </a:outerShdw>
                </a:effectLst>
                <a:latin typeface="Gayathri" panose="00000503000000000000" pitchFamily="2" charset="0"/>
                <a:cs typeface="Gayathri" panose="00000503000000000000" pitchFamily="2" charset="0"/>
              </a:rPr>
              <a:t>അഭ്യർത്ഥന നടത്തി; അത് നിരസിക്കപ്പെട്ടു; പ്രതികാര നടപടികൾ ഉണ്ടായി; മോശ അത്ഭുതകരമായി ഒന്നും ചെയ്തില്ല; ... നിരാശാജനകമായിരുന്നു.</a:t>
            </a:r>
          </a:p>
        </p:txBody>
      </p:sp>
      <p:sp>
        <p:nvSpPr>
          <p:cNvPr id="11" name="CuadroTexto 10">
            <a:extLst>
              <a:ext uri="{FF2B5EF4-FFF2-40B4-BE49-F238E27FC236}">
                <a16:creationId xmlns:a16="http://schemas.microsoft.com/office/drawing/2014/main" id="{B46BE25D-91E0-4803-EE8F-1B4BDEE16497}"/>
              </a:ext>
            </a:extLst>
          </p:cNvPr>
          <p:cNvSpPr txBox="1"/>
          <p:nvPr/>
        </p:nvSpPr>
        <p:spPr>
          <a:xfrm>
            <a:off x="101049" y="2058723"/>
            <a:ext cx="6156876" cy="923330"/>
          </a:xfrm>
          <a:prstGeom prst="rect">
            <a:avLst/>
          </a:prstGeom>
          <a:noFill/>
        </p:spPr>
        <p:txBody>
          <a:bodyPr wrap="square">
            <a:spAutoFit/>
          </a:bodyPr>
          <a:lstStyle/>
          <a:p>
            <a:pPr>
              <a:spcBef>
                <a:spcPts val="600"/>
              </a:spcBef>
            </a:pPr>
            <a:r>
              <a:rPr lang="ml" b="1" dirty="0">
                <a:solidFill>
                  <a:schemeClr val="bg1"/>
                </a:solidFill>
                <a:effectLst>
                  <a:glow rad="127000">
                    <a:srgbClr val="436E6D"/>
                  </a:glow>
                  <a:outerShdw blurRad="38100" dist="38100" dir="2700000" algn="tl">
                    <a:srgbClr val="000000">
                      <a:alpha val="43137"/>
                    </a:srgbClr>
                  </a:outerShdw>
                </a:effectLst>
                <a:latin typeface="Gayathri" panose="00000503000000000000" pitchFamily="2" charset="0"/>
                <a:cs typeface="Gayathri" panose="00000503000000000000" pitchFamily="2" charset="0"/>
              </a:rPr>
              <a:t>അതിനാൽ, ജനങ്ങളുടെ പ്രതീക്ഷകൾ ഫറവോനെ അവരുടെ അഭ്യർത്ഥനയ്ക്ക് അനുകൂലമായി പ്രതികരിക്കാൻ നിർബന്ധിതനാക്കുന്ന അത്ഭുതങ്ങളിലായിരുന്നു.</a:t>
            </a:r>
          </a:p>
        </p:txBody>
      </p:sp>
      <p:sp>
        <p:nvSpPr>
          <p:cNvPr id="15" name="CuadroTexto 14">
            <a:extLst>
              <a:ext uri="{FF2B5EF4-FFF2-40B4-BE49-F238E27FC236}">
                <a16:creationId xmlns:a16="http://schemas.microsoft.com/office/drawing/2014/main" id="{647DCA53-3BC7-8C4D-04E1-00D6C259A057}"/>
              </a:ext>
            </a:extLst>
          </p:cNvPr>
          <p:cNvSpPr txBox="1"/>
          <p:nvPr/>
        </p:nvSpPr>
        <p:spPr>
          <a:xfrm>
            <a:off x="86651" y="865521"/>
            <a:ext cx="6156876" cy="1200329"/>
          </a:xfrm>
          <a:prstGeom prst="rect">
            <a:avLst/>
          </a:prstGeom>
          <a:noFill/>
        </p:spPr>
        <p:txBody>
          <a:bodyPr wrap="square">
            <a:spAutoFit/>
          </a:bodyPr>
          <a:lstStyle/>
          <a:p>
            <a:pPr>
              <a:spcBef>
                <a:spcPts val="600"/>
              </a:spcBef>
            </a:pPr>
            <a:r>
              <a:rPr lang="ml-IN" b="1" dirty="0">
                <a:solidFill>
                  <a:schemeClr val="bg1"/>
                </a:solidFill>
                <a:effectLst>
                  <a:glow rad="127000">
                    <a:srgbClr val="436E6D"/>
                  </a:glow>
                  <a:outerShdw blurRad="38100" dist="38100" dir="2700000" algn="tl">
                    <a:srgbClr val="000000">
                      <a:alpha val="43137"/>
                    </a:srgbClr>
                  </a:outerShdw>
                </a:effectLst>
                <a:latin typeface="Gayathri" panose="00000503000000000000" pitchFamily="2" charset="0"/>
                <a:cs typeface="Gayathri" panose="00000503000000000000" pitchFamily="2" charset="0"/>
              </a:rPr>
              <a:t>മിസ്രയീമ്യർ</a:t>
            </a:r>
            <a:r>
              <a:rPr lang="ml" b="1" dirty="0">
                <a:solidFill>
                  <a:schemeClr val="bg1"/>
                </a:solidFill>
                <a:effectLst>
                  <a:glow rad="127000">
                    <a:srgbClr val="436E6D"/>
                  </a:glow>
                  <a:outerShdw blurRad="38100" dist="38100" dir="2700000" algn="tl">
                    <a:srgbClr val="000000">
                      <a:alpha val="43137"/>
                    </a:srgbClr>
                  </a:outerShdw>
                </a:effectLst>
                <a:latin typeface="Gayathri" panose="00000503000000000000" pitchFamily="2" charset="0"/>
                <a:cs typeface="Gayathri" panose="00000503000000000000" pitchFamily="2" charset="0"/>
              </a:rPr>
              <a:t> ചെയ്യാൻ ആഗ്രഹിക്കാത്ത ജോലികൾ ചെയ്തുകൊണ്ട്, ഉപയോഗപ്രദമായ ഇത്രയും വലിയ ഒരു കൂട്ടം ആളുകളെ സ്വതന്ത്രമായി പോകാൻ അനുവദിക്കുന്നതും യുക്തിസഹമായി തോന്നിയില്ല.</a:t>
            </a:r>
          </a:p>
        </p:txBody>
      </p:sp>
      <p:pic>
        <p:nvPicPr>
          <p:cNvPr id="5" name="Imagen 4">
            <a:extLst>
              <a:ext uri="{FF2B5EF4-FFF2-40B4-BE49-F238E27FC236}">
                <a16:creationId xmlns:a16="http://schemas.microsoft.com/office/drawing/2014/main" id="{3DC73FD3-E1E8-F155-FDD5-8136B3A52550}"/>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9281814" y="208449"/>
            <a:ext cx="2799612" cy="3566527"/>
          </a:xfrm>
          <a:prstGeom prst="snip2DiagRect">
            <a:avLst>
              <a:gd name="adj1" fmla="val 15650"/>
              <a:gd name="adj2" fmla="val 0"/>
            </a:avLst>
          </a:prstGeom>
          <a:solidFill>
            <a:srgbClr val="FFFFFF">
              <a:shade val="85000"/>
            </a:srgbClr>
          </a:solidFill>
          <a:ln w="57150" cap="sq">
            <a:solidFill>
              <a:srgbClr val="C0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8265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strVal val="#ppt_w+.3"/>
                                          </p:val>
                                        </p:tav>
                                        <p:tav tm="100000">
                                          <p:val>
                                            <p:strVal val="#ppt_w"/>
                                          </p:val>
                                        </p:tav>
                                      </p:tavLst>
                                    </p:anim>
                                    <p:anim calcmode="lin" valueType="num">
                                      <p:cBhvr>
                                        <p:cTn id="19" dur="1000" fill="hold"/>
                                        <p:tgtEl>
                                          <p:spTgt spid="5"/>
                                        </p:tgtEl>
                                        <p:attrNameLst>
                                          <p:attrName>ppt_h</p:attrName>
                                        </p:attrNameLst>
                                      </p:cBhvr>
                                      <p:tavLst>
                                        <p:tav tm="0">
                                          <p:val>
                                            <p:strVal val="#ppt_h"/>
                                          </p:val>
                                        </p:tav>
                                        <p:tav tm="100000">
                                          <p:val>
                                            <p:strVal val="#ppt_h"/>
                                          </p:val>
                                        </p:tav>
                                      </p:tavLst>
                                    </p:anim>
                                    <p:animEffect transition="in" filter="fade">
                                      <p:cBhvr>
                                        <p:cTn id="20" dur="1000"/>
                                        <p:tgtEl>
                                          <p:spTgt spid="5"/>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32"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ox(out)">
                                      <p:cBhvr>
                                        <p:cTn id="34" dur="500"/>
                                        <p:tgtEl>
                                          <p:spTgt spid="9"/>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txEl>
                                              <p:pRg st="0" end="0"/>
                                            </p:txEl>
                                          </p:spTgt>
                                        </p:tgtEl>
                                        <p:attrNameLst>
                                          <p:attrName>style.visibility</p:attrName>
                                        </p:attrNameLst>
                                      </p:cBhvr>
                                      <p:to>
                                        <p:strVal val="visible"/>
                                      </p:to>
                                    </p:set>
                                    <p:animEffect transition="in" filter="wipe(left)">
                                      <p:cBhvr>
                                        <p:cTn id="49" dur="500"/>
                                        <p:tgtEl>
                                          <p:spTgt spid="2">
                                            <p:txEl>
                                              <p:pRg st="0" end="0"/>
                                            </p:txEl>
                                          </p:spTgt>
                                        </p:tgtEl>
                                      </p:cBhvr>
                                    </p:animEffect>
                                  </p:childTnLst>
                                </p:cTn>
                              </p:par>
                            </p:childTnLst>
                          </p:cTn>
                        </p:par>
                        <p:par>
                          <p:cTn id="50" fill="hold">
                            <p:stCondLst>
                              <p:cond delay="1000"/>
                            </p:stCondLst>
                            <p:childTnLst>
                              <p:par>
                                <p:cTn id="51" presetID="31" presetClass="entr" presetSubtype="0"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1000" fill="hold"/>
                                        <p:tgtEl>
                                          <p:spTgt spid="10"/>
                                        </p:tgtEl>
                                        <p:attrNameLst>
                                          <p:attrName>ppt_w</p:attrName>
                                        </p:attrNameLst>
                                      </p:cBhvr>
                                      <p:tavLst>
                                        <p:tav tm="0">
                                          <p:val>
                                            <p:fltVal val="0"/>
                                          </p:val>
                                        </p:tav>
                                        <p:tav tm="100000">
                                          <p:val>
                                            <p:strVal val="#ppt_w"/>
                                          </p:val>
                                        </p:tav>
                                      </p:tavLst>
                                    </p:anim>
                                    <p:anim calcmode="lin" valueType="num">
                                      <p:cBhvr>
                                        <p:cTn id="54" dur="1000" fill="hold"/>
                                        <p:tgtEl>
                                          <p:spTgt spid="10"/>
                                        </p:tgtEl>
                                        <p:attrNameLst>
                                          <p:attrName>ppt_h</p:attrName>
                                        </p:attrNameLst>
                                      </p:cBhvr>
                                      <p:tavLst>
                                        <p:tav tm="0">
                                          <p:val>
                                            <p:fltVal val="0"/>
                                          </p:val>
                                        </p:tav>
                                        <p:tav tm="100000">
                                          <p:val>
                                            <p:strVal val="#ppt_h"/>
                                          </p:val>
                                        </p:tav>
                                      </p:tavLst>
                                    </p:anim>
                                    <p:anim calcmode="lin" valueType="num">
                                      <p:cBhvr>
                                        <p:cTn id="55" dur="1000" fill="hold"/>
                                        <p:tgtEl>
                                          <p:spTgt spid="10"/>
                                        </p:tgtEl>
                                        <p:attrNameLst>
                                          <p:attrName>style.rotation</p:attrName>
                                        </p:attrNameLst>
                                      </p:cBhvr>
                                      <p:tavLst>
                                        <p:tav tm="0">
                                          <p:val>
                                            <p:fltVal val="90"/>
                                          </p:val>
                                        </p:tav>
                                        <p:tav tm="100000">
                                          <p:val>
                                            <p:fltVal val="0"/>
                                          </p:val>
                                        </p:tav>
                                      </p:tavLst>
                                    </p:anim>
                                    <p:animEffect transition="in" filter="fade">
                                      <p:cBhvr>
                                        <p:cTn id="56" dur="1000"/>
                                        <p:tgtEl>
                                          <p:spTgt spid="10"/>
                                        </p:tgtEl>
                                      </p:cBhvr>
                                    </p:animEffect>
                                  </p:childTnLst>
                                </p:cTn>
                              </p:par>
                            </p:childTnLst>
                          </p:cTn>
                        </p:par>
                        <p:par>
                          <p:cTn id="57" fill="hold">
                            <p:stCondLst>
                              <p:cond delay="2000"/>
                            </p:stCondLst>
                            <p:childTnLst>
                              <p:par>
                                <p:cTn id="58" presetID="22" presetClass="entr" presetSubtype="8" fill="hold" grpId="0" nodeType="afterEffect">
                                  <p:stCondLst>
                                    <p:cond delay="0"/>
                                  </p:stCondLst>
                                  <p:childTnLst>
                                    <p:set>
                                      <p:cBhvr>
                                        <p:cTn id="59" dur="1" fill="hold">
                                          <p:stCondLst>
                                            <p:cond delay="0"/>
                                          </p:stCondLst>
                                        </p:cTn>
                                        <p:tgtEl>
                                          <p:spTgt spid="2">
                                            <p:txEl>
                                              <p:pRg st="1" end="1"/>
                                            </p:txEl>
                                          </p:spTgt>
                                        </p:tgtEl>
                                        <p:attrNameLst>
                                          <p:attrName>style.visibility</p:attrName>
                                        </p:attrNameLst>
                                      </p:cBhvr>
                                      <p:to>
                                        <p:strVal val="visible"/>
                                      </p:to>
                                    </p:set>
                                    <p:animEffect transition="in" filter="wipe(left)">
                                      <p:cBhvr>
                                        <p:cTn id="60" dur="500"/>
                                        <p:tgtEl>
                                          <p:spTgt spid="2">
                                            <p:txEl>
                                              <p:pRg st="1" end="1"/>
                                            </p:txEl>
                                          </p:spTgt>
                                        </p:tgtEl>
                                      </p:cBhvr>
                                    </p:animEffect>
                                  </p:childTnLst>
                                </p:cTn>
                              </p:par>
                            </p:childTnLst>
                          </p:cTn>
                        </p:par>
                        <p:par>
                          <p:cTn id="61" fill="hold">
                            <p:stCondLst>
                              <p:cond delay="2500"/>
                            </p:stCondLst>
                            <p:childTnLst>
                              <p:par>
                                <p:cTn id="62" presetID="31" presetClass="entr" presetSubtype="0" fill="hold"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1000" fill="hold"/>
                                        <p:tgtEl>
                                          <p:spTgt spid="13"/>
                                        </p:tgtEl>
                                        <p:attrNameLst>
                                          <p:attrName>ppt_w</p:attrName>
                                        </p:attrNameLst>
                                      </p:cBhvr>
                                      <p:tavLst>
                                        <p:tav tm="0">
                                          <p:val>
                                            <p:fltVal val="0"/>
                                          </p:val>
                                        </p:tav>
                                        <p:tav tm="100000">
                                          <p:val>
                                            <p:strVal val="#ppt_w"/>
                                          </p:val>
                                        </p:tav>
                                      </p:tavLst>
                                    </p:anim>
                                    <p:anim calcmode="lin" valueType="num">
                                      <p:cBhvr>
                                        <p:cTn id="65" dur="1000" fill="hold"/>
                                        <p:tgtEl>
                                          <p:spTgt spid="13"/>
                                        </p:tgtEl>
                                        <p:attrNameLst>
                                          <p:attrName>ppt_h</p:attrName>
                                        </p:attrNameLst>
                                      </p:cBhvr>
                                      <p:tavLst>
                                        <p:tav tm="0">
                                          <p:val>
                                            <p:fltVal val="0"/>
                                          </p:val>
                                        </p:tav>
                                        <p:tav tm="100000">
                                          <p:val>
                                            <p:strVal val="#ppt_h"/>
                                          </p:val>
                                        </p:tav>
                                      </p:tavLst>
                                    </p:anim>
                                    <p:anim calcmode="lin" valueType="num">
                                      <p:cBhvr>
                                        <p:cTn id="66" dur="1000" fill="hold"/>
                                        <p:tgtEl>
                                          <p:spTgt spid="13"/>
                                        </p:tgtEl>
                                        <p:attrNameLst>
                                          <p:attrName>style.rotation</p:attrName>
                                        </p:attrNameLst>
                                      </p:cBhvr>
                                      <p:tavLst>
                                        <p:tav tm="0">
                                          <p:val>
                                            <p:fltVal val="90"/>
                                          </p:val>
                                        </p:tav>
                                        <p:tav tm="100000">
                                          <p:val>
                                            <p:fltVal val="0"/>
                                          </p:val>
                                        </p:tav>
                                      </p:tavLst>
                                    </p:anim>
                                    <p:animEffect transition="in" filter="fade">
                                      <p:cBhvr>
                                        <p:cTn id="67" dur="1000"/>
                                        <p:tgtEl>
                                          <p:spTgt spid="13"/>
                                        </p:tgtEl>
                                      </p:cBhvr>
                                    </p:animEffect>
                                  </p:childTnLst>
                                </p:cTn>
                              </p:par>
                            </p:childTnLst>
                          </p:cTn>
                        </p:par>
                        <p:par>
                          <p:cTn id="68" fill="hold">
                            <p:stCondLst>
                              <p:cond delay="3500"/>
                            </p:stCondLst>
                            <p:childTnLst>
                              <p:par>
                                <p:cTn id="69" presetID="22" presetClass="entr" presetSubtype="8" fill="hold" grpId="0" nodeType="afterEffect">
                                  <p:stCondLst>
                                    <p:cond delay="0"/>
                                  </p:stCondLst>
                                  <p:childTnLst>
                                    <p:set>
                                      <p:cBhvr>
                                        <p:cTn id="70" dur="1" fill="hold">
                                          <p:stCondLst>
                                            <p:cond delay="0"/>
                                          </p:stCondLst>
                                        </p:cTn>
                                        <p:tgtEl>
                                          <p:spTgt spid="2">
                                            <p:txEl>
                                              <p:pRg st="2" end="2"/>
                                            </p:txEl>
                                          </p:spTgt>
                                        </p:tgtEl>
                                        <p:attrNameLst>
                                          <p:attrName>style.visibility</p:attrName>
                                        </p:attrNameLst>
                                      </p:cBhvr>
                                      <p:to>
                                        <p:strVal val="visible"/>
                                      </p:to>
                                    </p:set>
                                    <p:animEffect transition="in" filter="wipe(left)">
                                      <p:cBhvr>
                                        <p:cTn id="71" dur="500"/>
                                        <p:tgtEl>
                                          <p:spTgt spid="2">
                                            <p:txEl>
                                              <p:pRg st="2" end="2"/>
                                            </p:txEl>
                                          </p:spTgt>
                                        </p:tgtEl>
                                      </p:cBhvr>
                                    </p:animEffect>
                                  </p:childTnLst>
                                </p:cTn>
                              </p:par>
                            </p:childTnLst>
                          </p:cTn>
                        </p:par>
                        <p:par>
                          <p:cTn id="72" fill="hold">
                            <p:stCondLst>
                              <p:cond delay="4000"/>
                            </p:stCondLst>
                            <p:childTnLst>
                              <p:par>
                                <p:cTn id="73" presetID="31"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1000" fill="hold"/>
                                        <p:tgtEl>
                                          <p:spTgt spid="17"/>
                                        </p:tgtEl>
                                        <p:attrNameLst>
                                          <p:attrName>ppt_w</p:attrName>
                                        </p:attrNameLst>
                                      </p:cBhvr>
                                      <p:tavLst>
                                        <p:tav tm="0">
                                          <p:val>
                                            <p:fltVal val="0"/>
                                          </p:val>
                                        </p:tav>
                                        <p:tav tm="100000">
                                          <p:val>
                                            <p:strVal val="#ppt_w"/>
                                          </p:val>
                                        </p:tav>
                                      </p:tavLst>
                                    </p:anim>
                                    <p:anim calcmode="lin" valueType="num">
                                      <p:cBhvr>
                                        <p:cTn id="76" dur="1000" fill="hold"/>
                                        <p:tgtEl>
                                          <p:spTgt spid="17"/>
                                        </p:tgtEl>
                                        <p:attrNameLst>
                                          <p:attrName>ppt_h</p:attrName>
                                        </p:attrNameLst>
                                      </p:cBhvr>
                                      <p:tavLst>
                                        <p:tav tm="0">
                                          <p:val>
                                            <p:fltVal val="0"/>
                                          </p:val>
                                        </p:tav>
                                        <p:tav tm="100000">
                                          <p:val>
                                            <p:strVal val="#ppt_h"/>
                                          </p:val>
                                        </p:tav>
                                      </p:tavLst>
                                    </p:anim>
                                    <p:anim calcmode="lin" valueType="num">
                                      <p:cBhvr>
                                        <p:cTn id="77" dur="1000" fill="hold"/>
                                        <p:tgtEl>
                                          <p:spTgt spid="17"/>
                                        </p:tgtEl>
                                        <p:attrNameLst>
                                          <p:attrName>style.rotation</p:attrName>
                                        </p:attrNameLst>
                                      </p:cBhvr>
                                      <p:tavLst>
                                        <p:tav tm="0">
                                          <p:val>
                                            <p:fltVal val="90"/>
                                          </p:val>
                                        </p:tav>
                                        <p:tav tm="100000">
                                          <p:val>
                                            <p:fltVal val="0"/>
                                          </p:val>
                                        </p:tav>
                                      </p:tavLst>
                                    </p:anim>
                                    <p:animEffect transition="in" filter="fade">
                                      <p:cBhvr>
                                        <p:cTn id="78" dur="1000"/>
                                        <p:tgtEl>
                                          <p:spTgt spid="17"/>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2">
                                            <p:txEl>
                                              <p:pRg st="3" end="3"/>
                                            </p:txEl>
                                          </p:spTgt>
                                        </p:tgtEl>
                                        <p:attrNameLst>
                                          <p:attrName>style.visibility</p:attrName>
                                        </p:attrNameLst>
                                      </p:cBhvr>
                                      <p:to>
                                        <p:strVal val="visible"/>
                                      </p:to>
                                    </p:set>
                                    <p:animEffect transition="in" filter="wipe(left)">
                                      <p:cBhvr>
                                        <p:cTn id="82" dur="500"/>
                                        <p:tgtEl>
                                          <p:spTgt spid="2">
                                            <p:txEl>
                                              <p:pRg st="3" end="3"/>
                                            </p:txEl>
                                          </p:spTgt>
                                        </p:tgtEl>
                                      </p:cBhvr>
                                    </p:animEffect>
                                  </p:childTnLst>
                                </p:cTn>
                              </p:par>
                            </p:childTnLst>
                          </p:cTn>
                        </p:par>
                        <p:par>
                          <p:cTn id="83" fill="hold">
                            <p:stCondLst>
                              <p:cond delay="5500"/>
                            </p:stCondLst>
                            <p:childTnLst>
                              <p:par>
                                <p:cTn id="84" presetID="31" presetClass="entr" presetSubtype="0" fill="hold" nodeType="afterEffect">
                                  <p:stCondLst>
                                    <p:cond delay="0"/>
                                  </p:stCondLst>
                                  <p:childTnLst>
                                    <p:set>
                                      <p:cBhvr>
                                        <p:cTn id="85" dur="1" fill="hold">
                                          <p:stCondLst>
                                            <p:cond delay="0"/>
                                          </p:stCondLst>
                                        </p:cTn>
                                        <p:tgtEl>
                                          <p:spTgt spid="14"/>
                                        </p:tgtEl>
                                        <p:attrNameLst>
                                          <p:attrName>style.visibility</p:attrName>
                                        </p:attrNameLst>
                                      </p:cBhvr>
                                      <p:to>
                                        <p:strVal val="visible"/>
                                      </p:to>
                                    </p:set>
                                    <p:anim calcmode="lin" valueType="num">
                                      <p:cBhvr>
                                        <p:cTn id="86" dur="1000" fill="hold"/>
                                        <p:tgtEl>
                                          <p:spTgt spid="14"/>
                                        </p:tgtEl>
                                        <p:attrNameLst>
                                          <p:attrName>ppt_w</p:attrName>
                                        </p:attrNameLst>
                                      </p:cBhvr>
                                      <p:tavLst>
                                        <p:tav tm="0">
                                          <p:val>
                                            <p:fltVal val="0"/>
                                          </p:val>
                                        </p:tav>
                                        <p:tav tm="100000">
                                          <p:val>
                                            <p:strVal val="#ppt_w"/>
                                          </p:val>
                                        </p:tav>
                                      </p:tavLst>
                                    </p:anim>
                                    <p:anim calcmode="lin" valueType="num">
                                      <p:cBhvr>
                                        <p:cTn id="87" dur="1000" fill="hold"/>
                                        <p:tgtEl>
                                          <p:spTgt spid="14"/>
                                        </p:tgtEl>
                                        <p:attrNameLst>
                                          <p:attrName>ppt_h</p:attrName>
                                        </p:attrNameLst>
                                      </p:cBhvr>
                                      <p:tavLst>
                                        <p:tav tm="0">
                                          <p:val>
                                            <p:fltVal val="0"/>
                                          </p:val>
                                        </p:tav>
                                        <p:tav tm="100000">
                                          <p:val>
                                            <p:strVal val="#ppt_h"/>
                                          </p:val>
                                        </p:tav>
                                      </p:tavLst>
                                    </p:anim>
                                    <p:anim calcmode="lin" valueType="num">
                                      <p:cBhvr>
                                        <p:cTn id="88" dur="1000" fill="hold"/>
                                        <p:tgtEl>
                                          <p:spTgt spid="14"/>
                                        </p:tgtEl>
                                        <p:attrNameLst>
                                          <p:attrName>style.rotation</p:attrName>
                                        </p:attrNameLst>
                                      </p:cBhvr>
                                      <p:tavLst>
                                        <p:tav tm="0">
                                          <p:val>
                                            <p:fltVal val="90"/>
                                          </p:val>
                                        </p:tav>
                                        <p:tav tm="100000">
                                          <p:val>
                                            <p:fltVal val="0"/>
                                          </p:val>
                                        </p:tav>
                                      </p:tavLst>
                                    </p:anim>
                                    <p:animEffect transition="in" filter="fade">
                                      <p:cBhvr>
                                        <p:cTn id="89" dur="1000"/>
                                        <p:tgtEl>
                                          <p:spTgt spid="14"/>
                                        </p:tgtEl>
                                      </p:cBhvr>
                                    </p:animEffect>
                                  </p:childTnLst>
                                </p:cTn>
                              </p:par>
                            </p:childTnLst>
                          </p:cTn>
                        </p:par>
                        <p:par>
                          <p:cTn id="90" fill="hold">
                            <p:stCondLst>
                              <p:cond delay="6500"/>
                            </p:stCondLst>
                            <p:childTnLst>
                              <p:par>
                                <p:cTn id="91" presetID="22" presetClass="entr" presetSubtype="8" fill="hold" grpId="0" nodeType="afterEffect">
                                  <p:stCondLst>
                                    <p:cond delay="0"/>
                                  </p:stCondLst>
                                  <p:childTnLst>
                                    <p:set>
                                      <p:cBhvr>
                                        <p:cTn id="92" dur="1" fill="hold">
                                          <p:stCondLst>
                                            <p:cond delay="0"/>
                                          </p:stCondLst>
                                        </p:cTn>
                                        <p:tgtEl>
                                          <p:spTgt spid="2">
                                            <p:txEl>
                                              <p:pRg st="4" end="4"/>
                                            </p:txEl>
                                          </p:spTgt>
                                        </p:tgtEl>
                                        <p:attrNameLst>
                                          <p:attrName>style.visibility</p:attrName>
                                        </p:attrNameLst>
                                      </p:cBhvr>
                                      <p:to>
                                        <p:strVal val="visible"/>
                                      </p:to>
                                    </p:set>
                                    <p:animEffect transition="in" filter="wipe(left)">
                                      <p:cBhvr>
                                        <p:cTn id="93" dur="500"/>
                                        <p:tgtEl>
                                          <p:spTgt spid="2">
                                            <p:txEl>
                                              <p:pRg st="4" end="4"/>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nodeType="clickEffect">
                                  <p:stCondLst>
                                    <p:cond delay="0"/>
                                  </p:stCondLst>
                                  <p:childTnLst>
                                    <p:set>
                                      <p:cBhvr>
                                        <p:cTn id="97" dur="1" fill="hold">
                                          <p:stCondLst>
                                            <p:cond delay="0"/>
                                          </p:stCondLst>
                                        </p:cTn>
                                        <p:tgtEl>
                                          <p:spTgt spid="26"/>
                                        </p:tgtEl>
                                        <p:attrNameLst>
                                          <p:attrName>style.visibility</p:attrName>
                                        </p:attrNameLst>
                                      </p:cBhvr>
                                      <p:to>
                                        <p:strVal val="visible"/>
                                      </p:to>
                                    </p:set>
                                    <p:anim calcmode="lin" valueType="num">
                                      <p:cBhvr>
                                        <p:cTn id="98" dur="500" fill="hold"/>
                                        <p:tgtEl>
                                          <p:spTgt spid="26"/>
                                        </p:tgtEl>
                                        <p:attrNameLst>
                                          <p:attrName>ppt_w</p:attrName>
                                        </p:attrNameLst>
                                      </p:cBhvr>
                                      <p:tavLst>
                                        <p:tav tm="0">
                                          <p:val>
                                            <p:fltVal val="0"/>
                                          </p:val>
                                        </p:tav>
                                        <p:tav tm="100000">
                                          <p:val>
                                            <p:strVal val="#ppt_w"/>
                                          </p:val>
                                        </p:tav>
                                      </p:tavLst>
                                    </p:anim>
                                    <p:anim calcmode="lin" valueType="num">
                                      <p:cBhvr>
                                        <p:cTn id="99" dur="500" fill="hold"/>
                                        <p:tgtEl>
                                          <p:spTgt spid="26"/>
                                        </p:tgtEl>
                                        <p:attrNameLst>
                                          <p:attrName>ppt_h</p:attrName>
                                        </p:attrNameLst>
                                      </p:cBhvr>
                                      <p:tavLst>
                                        <p:tav tm="0">
                                          <p:val>
                                            <p:fltVal val="0"/>
                                          </p:val>
                                        </p:tav>
                                        <p:tav tm="100000">
                                          <p:val>
                                            <p:strVal val="#ppt_h"/>
                                          </p:val>
                                        </p:tav>
                                      </p:tavLst>
                                    </p:anim>
                                    <p:animEffect transition="in" filter="fade">
                                      <p:cBhvr>
                                        <p:cTn id="100" dur="500"/>
                                        <p:tgtEl>
                                          <p:spTgt spid="26"/>
                                        </p:tgtEl>
                                      </p:cBhvr>
                                    </p:animEffect>
                                  </p:childTnLst>
                                </p:cTn>
                              </p:par>
                            </p:childTnLst>
                          </p:cTn>
                        </p:par>
                        <p:par>
                          <p:cTn id="101" fill="hold">
                            <p:stCondLst>
                              <p:cond delay="500"/>
                            </p:stCondLst>
                            <p:childTnLst>
                              <p:par>
                                <p:cTn id="102" presetID="22" presetClass="entr" presetSubtype="8" fill="hold" grpId="0" nodeType="afterEffect">
                                  <p:stCondLst>
                                    <p:cond delay="0"/>
                                  </p:stCondLst>
                                  <p:childTnLst>
                                    <p:set>
                                      <p:cBhvr>
                                        <p:cTn id="103" dur="1" fill="hold">
                                          <p:stCondLst>
                                            <p:cond delay="0"/>
                                          </p:stCondLst>
                                        </p:cTn>
                                        <p:tgtEl>
                                          <p:spTgt spid="2">
                                            <p:txEl>
                                              <p:pRg st="5" end="5"/>
                                            </p:txEl>
                                          </p:spTgt>
                                        </p:tgtEl>
                                        <p:attrNameLst>
                                          <p:attrName>style.visibility</p:attrName>
                                        </p:attrNameLst>
                                      </p:cBhvr>
                                      <p:to>
                                        <p:strVal val="visible"/>
                                      </p:to>
                                    </p:set>
                                    <p:animEffect transition="in" filter="wipe(left)">
                                      <p:cBhvr>
                                        <p:cTn id="10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D497BD3-BF87-4C4A-F3EC-D9C7EADF2C79}"/>
            </a:ext>
          </a:extLst>
        </p:cNvPr>
        <p:cNvGrpSpPr/>
        <p:nvPr/>
      </p:nvGrpSpPr>
      <p:grpSpPr>
        <a:xfrm>
          <a:off x="0" y="0"/>
          <a:ext cx="0" cy="0"/>
          <a:chOff x="0" y="0"/>
          <a:chExt cx="0" cy="0"/>
        </a:xfrm>
      </p:grpSpPr>
      <p:grpSp>
        <p:nvGrpSpPr>
          <p:cNvPr id="7" name="Grupo 6">
            <a:extLst>
              <a:ext uri="{FF2B5EF4-FFF2-40B4-BE49-F238E27FC236}">
                <a16:creationId xmlns:a16="http://schemas.microsoft.com/office/drawing/2014/main" id="{7B5EF73D-6028-4A34-F9F2-514CE6BF8199}"/>
              </a:ext>
            </a:extLst>
          </p:cNvPr>
          <p:cNvGrpSpPr>
            <a:grpSpLocks noGrp="1" noUngrp="1" noRot="1" noMove="1" noResize="1"/>
          </p:cNvGrpSpPr>
          <p:nvPr/>
        </p:nvGrpSpPr>
        <p:grpSpPr>
          <a:xfrm>
            <a:off x="0" y="1943100"/>
            <a:ext cx="5314950" cy="4914899"/>
            <a:chOff x="0" y="1943100"/>
            <a:chExt cx="5314950" cy="4914899"/>
          </a:xfrm>
        </p:grpSpPr>
        <p:pic>
          <p:nvPicPr>
            <p:cNvPr id="4" name="Imagen 3" descr="Un grupo de personas en un escenario&#10;&#10;El contenido generado por IA puede ser incorrecto.">
              <a:extLst>
                <a:ext uri="{FF2B5EF4-FFF2-40B4-BE49-F238E27FC236}">
                  <a16:creationId xmlns:a16="http://schemas.microsoft.com/office/drawing/2014/main" id="{220C6728-6485-9873-4470-BFF2031F5B8C}"/>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t="3943" b="3943"/>
            <a:stretch>
              <a:fillRect/>
            </a:stretch>
          </p:blipFill>
          <p:spPr>
            <a:xfrm>
              <a:off x="0" y="1962150"/>
              <a:ext cx="5314950" cy="4895849"/>
            </a:xfrm>
            <a:prstGeom prst="rect">
              <a:avLst/>
            </a:prstGeom>
          </p:spPr>
        </p:pic>
        <p:cxnSp>
          <p:nvCxnSpPr>
            <p:cNvPr id="5" name="Conector recto 4">
              <a:extLst>
                <a:ext uri="{FF2B5EF4-FFF2-40B4-BE49-F238E27FC236}">
                  <a16:creationId xmlns:a16="http://schemas.microsoft.com/office/drawing/2014/main" id="{B15C8E82-B23E-540A-28D8-6CB8EBC570B1}"/>
                </a:ext>
              </a:extLst>
            </p:cNvPr>
            <p:cNvCxnSpPr>
              <a:cxnSpLocks noGrp="1" noRot="1" noMove="1" noResize="1" noEditPoints="1" noAdjustHandles="1" noChangeArrowheads="1" noChangeShapeType="1"/>
            </p:cNvCxnSpPr>
            <p:nvPr/>
          </p:nvCxnSpPr>
          <p:spPr>
            <a:xfrm>
              <a:off x="5305425" y="1943100"/>
              <a:ext cx="0" cy="491489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 name="CuadroTexto 2">
            <a:extLst>
              <a:ext uri="{FF2B5EF4-FFF2-40B4-BE49-F238E27FC236}">
                <a16:creationId xmlns:a16="http://schemas.microsoft.com/office/drawing/2014/main" id="{279D5E0E-2F28-B80C-1458-E6F7C7D04DF1}"/>
              </a:ext>
            </a:extLst>
          </p:cNvPr>
          <p:cNvSpPr txBox="1"/>
          <p:nvPr/>
        </p:nvSpPr>
        <p:spPr>
          <a:xfrm>
            <a:off x="5688453" y="2116782"/>
            <a:ext cx="6343648" cy="3524042"/>
          </a:xfrm>
          <a:prstGeom prst="rect">
            <a:avLst/>
          </a:prstGeom>
          <a:noFill/>
        </p:spPr>
        <p:txBody>
          <a:bodyPr wrap="square">
            <a:spAutoFit/>
            <a:scene3d>
              <a:camera prst="orthographicFront"/>
              <a:lightRig rig="threePt" dir="t"/>
            </a:scene3d>
            <a:sp3d extrusionH="57150" contourW="31750">
              <a:bevelT w="38100" h="38100"/>
              <a:contourClr>
                <a:schemeClr val="accent3">
                  <a:lumMod val="50000"/>
                </a:schemeClr>
              </a:contourClr>
            </a:sp3d>
          </a:bodyPr>
          <a:lstStyle/>
          <a:p>
            <a:pPr algn="ctr"/>
            <a:r>
              <a:rPr lang="ml" sz="6600" b="1" spc="300" dirty="0">
                <a:ln w="0"/>
                <a:gradFill>
                  <a:gsLst>
                    <a:gs pos="0">
                      <a:schemeClr val="accent3">
                        <a:lumMod val="50000"/>
                      </a:schemeClr>
                    </a:gs>
                    <a:gs pos="50000">
                      <a:schemeClr val="accent3"/>
                    </a:gs>
                    <a:gs pos="100000">
                      <a:srgbClr val="FF4343"/>
                    </a:gs>
                  </a:gsLst>
                  <a:lin ang="5400000"/>
                </a:gradFill>
                <a:effectLst>
                  <a:reflection blurRad="6350" stA="53000" endA="300" endPos="35500" dir="5400000" sy="-90000" algn="bl" rotWithShape="0"/>
                </a:effectLst>
                <a:latin typeface="Gayathri" panose="00000503000000000000" pitchFamily="2" charset="0"/>
                <a:cs typeface="Gayathri" panose="00000503000000000000" pitchFamily="2" charset="0"/>
              </a:rPr>
              <a:t>അഭ്യർത്ഥന:</a:t>
            </a:r>
          </a:p>
          <a:p>
            <a:pPr algn="ctr">
              <a:spcBef>
                <a:spcPts val="3000"/>
              </a:spcBef>
            </a:pPr>
            <a:r>
              <a:rPr lang="ml" sz="6600" b="1" spc="300" dirty="0">
                <a:ln w="0"/>
                <a:gradFill>
                  <a:gsLst>
                    <a:gs pos="0">
                      <a:schemeClr val="accent3">
                        <a:lumMod val="50000"/>
                      </a:schemeClr>
                    </a:gs>
                    <a:gs pos="50000">
                      <a:schemeClr val="accent3"/>
                    </a:gs>
                    <a:gs pos="100000">
                      <a:srgbClr val="FF4343"/>
                    </a:gs>
                  </a:gsLst>
                  <a:lin ang="5400000"/>
                </a:gradFill>
                <a:effectLst>
                  <a:reflection blurRad="6350" stA="53000" endA="300" endPos="35500" dir="5400000" sy="-90000" algn="bl" rotWithShape="0"/>
                </a:effectLst>
                <a:latin typeface="Gayathri" panose="00000503000000000000" pitchFamily="2" charset="0"/>
                <a:cs typeface="Gayathri" panose="00000503000000000000" pitchFamily="2" charset="0"/>
              </a:rPr>
              <a:t>“</a:t>
            </a:r>
            <a:r>
              <a:rPr lang="ml-IN" sz="6600" b="1" spc="300" dirty="0">
                <a:ln w="0"/>
                <a:gradFill>
                  <a:gsLst>
                    <a:gs pos="0">
                      <a:schemeClr val="accent3">
                        <a:lumMod val="50000"/>
                      </a:schemeClr>
                    </a:gs>
                    <a:gs pos="50000">
                      <a:schemeClr val="accent3"/>
                    </a:gs>
                    <a:gs pos="100000">
                      <a:srgbClr val="FF4343"/>
                    </a:gs>
                  </a:gsLst>
                  <a:lin ang="5400000"/>
                </a:gradFill>
                <a:effectLst>
                  <a:reflection blurRad="6350" stA="53000" endA="300" endPos="35500" dir="5400000" sy="-90000" algn="bl" rotWithShape="0"/>
                </a:effectLst>
                <a:latin typeface="Gayathri" panose="00000503000000000000" pitchFamily="2" charset="0"/>
                <a:cs typeface="Gayathri" panose="00000503000000000000" pitchFamily="2" charset="0"/>
              </a:rPr>
              <a:t>എന്റെ ജനത്തെ വിട്ടയക്കേണം</a:t>
            </a:r>
            <a:r>
              <a:rPr lang="ml" sz="6600" b="1" spc="300" dirty="0">
                <a:ln w="0"/>
                <a:gradFill>
                  <a:gsLst>
                    <a:gs pos="0">
                      <a:schemeClr val="accent3">
                        <a:lumMod val="50000"/>
                      </a:schemeClr>
                    </a:gs>
                    <a:gs pos="50000">
                      <a:schemeClr val="accent3"/>
                    </a:gs>
                    <a:gs pos="100000">
                      <a:srgbClr val="FF4343"/>
                    </a:gs>
                  </a:gsLst>
                  <a:lin ang="5400000"/>
                </a:gradFill>
                <a:effectLst>
                  <a:reflection blurRad="6350" stA="53000" endA="300" endPos="35500" dir="5400000" sy="-90000" algn="bl" rotWithShape="0"/>
                </a:effectLst>
                <a:latin typeface="Gayathri" panose="00000503000000000000" pitchFamily="2" charset="0"/>
                <a:cs typeface="Gayathri" panose="00000503000000000000" pitchFamily="2" charset="0"/>
              </a:rPr>
              <a:t>”</a:t>
            </a:r>
          </a:p>
        </p:txBody>
      </p:sp>
    </p:spTree>
    <p:extLst>
      <p:ext uri="{BB962C8B-B14F-4D97-AF65-F5344CB8AC3E}">
        <p14:creationId xmlns:p14="http://schemas.microsoft.com/office/powerpoint/2010/main" val="42230757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267A5EA9-FDF8-C46B-2BEA-B1513F6B8EAD}"/>
              </a:ext>
            </a:extLst>
          </p:cNvPr>
          <p:cNvSpPr>
            <a:spLocks noGrp="1" noRot="1" noMove="1" noResize="1" noEditPoints="1" noAdjustHandles="1" noChangeArrowheads="1" noChangeShapeType="1"/>
          </p:cNvSpPr>
          <p:nvPr/>
        </p:nvSpPr>
        <p:spPr>
          <a:xfrm>
            <a:off x="0" y="0"/>
            <a:ext cx="12192000" cy="1295353"/>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600">
              <a:latin typeface="Gayathri" panose="00000503000000000000" pitchFamily="2" charset="0"/>
              <a:cs typeface="Gayathri" panose="00000503000000000000" pitchFamily="2" charset="0"/>
            </a:endParaRPr>
          </a:p>
        </p:txBody>
      </p:sp>
      <p:sp>
        <p:nvSpPr>
          <p:cNvPr id="3" name="CuadroTexto 2">
            <a:extLst>
              <a:ext uri="{FF2B5EF4-FFF2-40B4-BE49-F238E27FC236}">
                <a16:creationId xmlns:a16="http://schemas.microsoft.com/office/drawing/2014/main" id="{86D76134-881B-966D-C83F-357885F3F6BE}"/>
              </a:ext>
            </a:extLst>
          </p:cNvPr>
          <p:cNvSpPr txBox="1"/>
          <p:nvPr/>
        </p:nvSpPr>
        <p:spPr>
          <a:xfrm>
            <a:off x="0" y="0"/>
            <a:ext cx="12192000" cy="830997"/>
          </a:xfrm>
          <a:prstGeom prst="rect">
            <a:avLst/>
          </a:prstGeom>
          <a:noFill/>
        </p:spPr>
        <p:txBody>
          <a:bodyPr wrap="square">
            <a:spAutoFit/>
          </a:bodyPr>
          <a:lstStyle/>
          <a:p>
            <a:pPr algn="ctr"/>
            <a:r>
              <a:rPr lang="ml" sz="4800" b="1" spc="300" dirty="0">
                <a:ln w="12700" cmpd="sng">
                  <a:solidFill>
                    <a:srgbClr val="FFFF00"/>
                  </a:solidFill>
                  <a:prstDash val="solid"/>
                </a:ln>
                <a:gradFill>
                  <a:gsLst>
                    <a:gs pos="0">
                      <a:srgbClr val="FFFF00"/>
                    </a:gs>
                    <a:gs pos="4000">
                      <a:srgbClr val="FFFF66"/>
                    </a:gs>
                    <a:gs pos="87000">
                      <a:srgbClr val="FFFFCC"/>
                    </a:gs>
                  </a:gsLst>
                  <a:lin ang="5400000"/>
                </a:gra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ഫറവോന്റെ പ്രതികരണം</a:t>
            </a:r>
          </a:p>
        </p:txBody>
      </p:sp>
      <p:sp>
        <p:nvSpPr>
          <p:cNvPr id="5" name="CuadroTexto 4">
            <a:extLst>
              <a:ext uri="{FF2B5EF4-FFF2-40B4-BE49-F238E27FC236}">
                <a16:creationId xmlns:a16="http://schemas.microsoft.com/office/drawing/2014/main" id="{4EF5978C-C796-A3B3-A7EF-B8B1FAD40C11}"/>
              </a:ext>
            </a:extLst>
          </p:cNvPr>
          <p:cNvSpPr txBox="1"/>
          <p:nvPr/>
        </p:nvSpPr>
        <p:spPr>
          <a:xfrm>
            <a:off x="1195387" y="705469"/>
            <a:ext cx="9801225" cy="584775"/>
          </a:xfrm>
          <a:prstGeom prst="rect">
            <a:avLst/>
          </a:prstGeom>
          <a:noFill/>
        </p:spPr>
        <p:txBody>
          <a:bodyPr wrap="square">
            <a:spAutoFit/>
          </a:bodyPr>
          <a:lstStyle/>
          <a:p>
            <a:pPr algn="ctr"/>
            <a:r>
              <a:rPr lang="ml" sz="1600" b="1" dirty="0">
                <a:solidFill>
                  <a:srgbClr val="EEC7EC"/>
                </a:solidFill>
                <a:effectLst>
                  <a:glow rad="127000">
                    <a:srgbClr val="2D0149"/>
                  </a:glow>
                  <a:outerShdw blurRad="38100" dist="38100" dir="2700000" algn="tl">
                    <a:srgbClr val="000000">
                      <a:alpha val="43137"/>
                    </a:srgbClr>
                  </a:outerShdw>
                </a:effectLst>
                <a:latin typeface="Gayathri" panose="00000503000000000000" pitchFamily="2" charset="0"/>
                <a:cs typeface="Gayathri" panose="00000503000000000000" pitchFamily="2" charset="0"/>
              </a:rPr>
              <a:t>"</a:t>
            </a:r>
            <a:r>
              <a:rPr lang="ml-IN" sz="1600" b="1" dirty="0">
                <a:solidFill>
                  <a:srgbClr val="EEC7EC"/>
                </a:solidFill>
                <a:effectLst>
                  <a:glow rad="127000">
                    <a:srgbClr val="2D0149"/>
                  </a:glow>
                  <a:outerShdw blurRad="38100" dist="38100" dir="2700000" algn="tl">
                    <a:srgbClr val="000000">
                      <a:alpha val="43137"/>
                    </a:srgbClr>
                  </a:outerShdw>
                </a:effectLst>
                <a:latin typeface="Gayathri" panose="00000503000000000000" pitchFamily="2" charset="0"/>
                <a:cs typeface="Gayathri" panose="00000503000000000000" pitchFamily="2" charset="0"/>
              </a:rPr>
              <a:t>അതിന്നു ഫറവോൻ: യിസ്രായേലിനെ വിട്ടയപ്പാൻ തക്കവണ്ണം ഞാൻ യഹോവയുടെ വാക്കു കേൾക്കേണ്ടതിന്നു അവൻ ആർ? ഞാൻ യഹോവയെ അറികയില്ല; ഞാൻ യിസ്രായേലിനെ വിട്ടയക്കയുമില്ല എന്നു പറഞ്ഞു</a:t>
            </a:r>
            <a:r>
              <a:rPr lang="ml" sz="1600" b="1" dirty="0">
                <a:solidFill>
                  <a:srgbClr val="EEC7EC"/>
                </a:solidFill>
                <a:effectLst>
                  <a:glow rad="127000">
                    <a:srgbClr val="2D0149"/>
                  </a:glow>
                  <a:outerShdw blurRad="38100" dist="38100" dir="2700000" algn="tl">
                    <a:srgbClr val="000000">
                      <a:alpha val="43137"/>
                    </a:srgbClr>
                  </a:outerShdw>
                </a:effectLst>
                <a:latin typeface="Gayathri" panose="00000503000000000000" pitchFamily="2" charset="0"/>
                <a:cs typeface="Gayathri" panose="00000503000000000000" pitchFamily="2" charset="0"/>
              </a:rPr>
              <a:t>." </a:t>
            </a:r>
            <a:r>
              <a:rPr lang="ml" sz="1200" b="1" dirty="0">
                <a:solidFill>
                  <a:srgbClr val="EEC7EC"/>
                </a:solidFill>
                <a:effectLst>
                  <a:glow rad="127000">
                    <a:srgbClr val="2D0149"/>
                  </a:glow>
                  <a:outerShdw blurRad="38100" dist="38100" dir="2700000" algn="tl">
                    <a:srgbClr val="000000">
                      <a:alpha val="43137"/>
                    </a:srgbClr>
                  </a:outerShdw>
                </a:effectLst>
                <a:latin typeface="Gayathri" panose="00000503000000000000" pitchFamily="2" charset="0"/>
                <a:cs typeface="Gayathri" panose="00000503000000000000" pitchFamily="2" charset="0"/>
              </a:rPr>
              <a:t>(പുറപ്പാട് 5:2)</a:t>
            </a:r>
          </a:p>
        </p:txBody>
      </p:sp>
      <p:sp>
        <p:nvSpPr>
          <p:cNvPr id="6" name="CuadroTexto 5">
            <a:extLst>
              <a:ext uri="{FF2B5EF4-FFF2-40B4-BE49-F238E27FC236}">
                <a16:creationId xmlns:a16="http://schemas.microsoft.com/office/drawing/2014/main" id="{E4348288-D948-E068-378F-D33A25B3E43D}"/>
              </a:ext>
            </a:extLst>
          </p:cNvPr>
          <p:cNvSpPr txBox="1"/>
          <p:nvPr/>
        </p:nvSpPr>
        <p:spPr>
          <a:xfrm>
            <a:off x="3293342" y="1380115"/>
            <a:ext cx="6356804" cy="1477328"/>
          </a:xfrm>
          <a:prstGeom prst="rect">
            <a:avLst/>
          </a:prstGeom>
          <a:noFill/>
        </p:spPr>
        <p:txBody>
          <a:bodyPr wrap="square" rtlCol="0">
            <a:spAutoFit/>
          </a:bodyPr>
          <a:lstStyle/>
          <a:p>
            <a:pPr>
              <a:spcBef>
                <a:spcPts val="600"/>
              </a:spcBef>
            </a:pPr>
            <a:r>
              <a:rPr lang="ml-IN" b="1" dirty="0">
                <a:latin typeface="Gayathri" panose="00000503000000000000" pitchFamily="2" charset="0"/>
                <a:cs typeface="Gayathri" panose="00000503000000000000" pitchFamily="2" charset="0"/>
              </a:rPr>
              <a:t>മോശയെ ഫറവോ ആയി പ്രഖ്യാപിക്കുന്നത് തടയാൻ</a:t>
            </a:r>
            <a:r>
              <a:rPr lang="en-IN" b="1" dirty="0">
                <a:latin typeface="Gayathri" panose="00000503000000000000" pitchFamily="2" charset="0"/>
                <a:cs typeface="Gayathri" panose="00000503000000000000" pitchFamily="2" charset="0"/>
              </a:rPr>
              <a:t> </a:t>
            </a:r>
            <a:r>
              <a:rPr lang="ml" b="1" dirty="0">
                <a:latin typeface="Gayathri" panose="00000503000000000000" pitchFamily="2" charset="0"/>
                <a:cs typeface="Gayathri" panose="00000503000000000000" pitchFamily="2" charset="0"/>
              </a:rPr>
              <a:t>ഹാറ്റ്ഷെപ്സുട്ടിന്റെ </a:t>
            </a:r>
            <a:r>
              <a:rPr lang="ml-IN" b="1" dirty="0">
                <a:latin typeface="Gayathri" panose="00000503000000000000" pitchFamily="2" charset="0"/>
                <a:cs typeface="Gayathri" panose="00000503000000000000" pitchFamily="2" charset="0"/>
              </a:rPr>
              <a:t>അധികാരത്തിൻ</a:t>
            </a:r>
            <a:r>
              <a:rPr lang="ml" b="1" dirty="0">
                <a:latin typeface="Gayathri" panose="00000503000000000000" pitchFamily="2" charset="0"/>
                <a:cs typeface="Gayathri" panose="00000503000000000000" pitchFamily="2" charset="0"/>
              </a:rPr>
              <a:t> കീഴിൽ തുത്മോസ് മൂന്നാമനെ സിംഹാസനത്തിൽ </a:t>
            </a:r>
            <a:r>
              <a:rPr lang="ml-IN" b="1" dirty="0">
                <a:latin typeface="Gayathri" panose="00000503000000000000" pitchFamily="2" charset="0"/>
                <a:cs typeface="Gayathri" panose="00000503000000000000" pitchFamily="2" charset="0"/>
              </a:rPr>
              <a:t>അവരോധിക്കുമ്പോൾ</a:t>
            </a:r>
            <a:r>
              <a:rPr lang="ml" b="1" dirty="0">
                <a:latin typeface="Gayathri" panose="00000503000000000000" pitchFamily="2" charset="0"/>
                <a:cs typeface="Gayathri" panose="00000503000000000000" pitchFamily="2" charset="0"/>
              </a:rPr>
              <a:t> അദ്ദേഹം കുട്ടിയായിരുന്നു. തുത്മോസ് കൗമാരക്കാരനായിരുന്നപ്പോൾ തന്നെ മോശ </a:t>
            </a:r>
            <a:r>
              <a:rPr lang="ml-IN" b="1" dirty="0">
                <a:latin typeface="Gayathri" panose="00000503000000000000" pitchFamily="2" charset="0"/>
                <a:cs typeface="Gayathri" panose="00000503000000000000" pitchFamily="2" charset="0"/>
              </a:rPr>
              <a:t>മിസ്രയീമിൽ</a:t>
            </a:r>
            <a:r>
              <a:rPr lang="ml" b="1" dirty="0">
                <a:latin typeface="Gayathri" panose="00000503000000000000" pitchFamily="2" charset="0"/>
                <a:cs typeface="Gayathri" panose="00000503000000000000" pitchFamily="2" charset="0"/>
              </a:rPr>
              <a:t> നിന്ന് പലായനം ചെയ്തു.</a:t>
            </a:r>
          </a:p>
        </p:txBody>
      </p:sp>
      <p:pic>
        <p:nvPicPr>
          <p:cNvPr id="4" name="Imagen 3" descr="Imagen que contiene persona, parado, mujer, hombre&#10;&#10;El contenido generado por IA puede ser incorrecto.">
            <a:extLst>
              <a:ext uri="{FF2B5EF4-FFF2-40B4-BE49-F238E27FC236}">
                <a16:creationId xmlns:a16="http://schemas.microsoft.com/office/drawing/2014/main" id="{311D097E-7D14-7544-7DE5-08DDAC419BC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8381" y="1512391"/>
            <a:ext cx="3057526" cy="2293145"/>
          </a:xfrm>
          <a:prstGeom prst="rect">
            <a:avLst/>
          </a:prstGeom>
          <a:solidFill>
            <a:srgbClr val="FFFFFF">
              <a:shade val="85000"/>
            </a:srgbClr>
          </a:solidFill>
          <a:ln w="889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Diagrama&#10;&#10;El contenido generado por IA puede ser incorrecto.">
            <a:extLst>
              <a:ext uri="{FF2B5EF4-FFF2-40B4-BE49-F238E27FC236}">
                <a16:creationId xmlns:a16="http://schemas.microsoft.com/office/drawing/2014/main" id="{A0FFFAC5-C60F-E9B2-57F1-2A8C554327F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102628" y="4356405"/>
            <a:ext cx="3057525" cy="2293144"/>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descr="Grupo de personas con instrumentos musicales&#10;&#10;El contenido generado por IA puede ser incorrecto.">
            <a:extLst>
              <a:ext uri="{FF2B5EF4-FFF2-40B4-BE49-F238E27FC236}">
                <a16:creationId xmlns:a16="http://schemas.microsoft.com/office/drawing/2014/main" id="{CB493894-F19E-9B63-3CFA-60200AA7E07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727763" y="3584124"/>
            <a:ext cx="2361609" cy="3149797"/>
          </a:xfrm>
          <a:prstGeom prst="rect">
            <a:avLst/>
          </a:prstGeom>
          <a:ln w="38100" cap="sq">
            <a:gradFill>
              <a:gsLst>
                <a:gs pos="0">
                  <a:srgbClr val="46308A"/>
                </a:gs>
                <a:gs pos="32000">
                  <a:srgbClr val="46308A"/>
                </a:gs>
                <a:gs pos="36000">
                  <a:srgbClr val="FDFDFE"/>
                </a:gs>
                <a:gs pos="69000">
                  <a:schemeClr val="bg1"/>
                </a:gs>
                <a:gs pos="73000">
                  <a:srgbClr val="FF0000"/>
                </a:gs>
                <a:gs pos="100000">
                  <a:srgbClr val="FF0000"/>
                </a:gs>
              </a:gsLst>
              <a:lin ang="5400000" scaled="1"/>
            </a:gradFill>
            <a:prstDash val="solid"/>
            <a:miter lim="800000"/>
          </a:ln>
          <a:effectLst>
            <a:outerShdw blurRad="50800" dist="38100" dir="2700000" algn="tl" rotWithShape="0">
              <a:srgbClr val="000000">
                <a:alpha val="43000"/>
              </a:srgbClr>
            </a:outerShdw>
          </a:effectLst>
        </p:spPr>
      </p:pic>
      <p:pic>
        <p:nvPicPr>
          <p:cNvPr id="19" name="Imagen 18">
            <a:extLst>
              <a:ext uri="{FF2B5EF4-FFF2-40B4-BE49-F238E27FC236}">
                <a16:creationId xmlns:a16="http://schemas.microsoft.com/office/drawing/2014/main" id="{AB568844-9866-E032-DDAE-582998A4B257}"/>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9652009" y="1291947"/>
            <a:ext cx="2437363" cy="176967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CuadroTexto 6">
            <a:extLst>
              <a:ext uri="{FF2B5EF4-FFF2-40B4-BE49-F238E27FC236}">
                <a16:creationId xmlns:a16="http://schemas.microsoft.com/office/drawing/2014/main" id="{4266E1B5-0D5B-895D-EE24-A3DEF233BF17}"/>
              </a:ext>
            </a:extLst>
          </p:cNvPr>
          <p:cNvSpPr txBox="1"/>
          <p:nvPr/>
        </p:nvSpPr>
        <p:spPr>
          <a:xfrm>
            <a:off x="3293341" y="5419825"/>
            <a:ext cx="6414237" cy="1477328"/>
          </a:xfrm>
          <a:prstGeom prst="rect">
            <a:avLst/>
          </a:prstGeom>
          <a:noFill/>
        </p:spPr>
        <p:txBody>
          <a:bodyPr wrap="square">
            <a:spAutoFit/>
          </a:bodyPr>
          <a:lstStyle/>
          <a:p>
            <a:pPr>
              <a:spcBef>
                <a:spcPts val="600"/>
              </a:spcBef>
            </a:pPr>
            <a:r>
              <a:rPr lang="ml" b="1" dirty="0">
                <a:latin typeface="Gayathri" panose="00000503000000000000" pitchFamily="2" charset="0"/>
                <a:cs typeface="Gayathri" panose="00000503000000000000" pitchFamily="2" charset="0"/>
              </a:rPr>
              <a:t>പതിനെട്ടാം നൂറ്റാണ്ടിലെ വിപ്ലവകാലത്ത് ഫ്രഞ്ച് രാഷ്ട്രത്തെ പ്രതിനിധീകരിക്കുന്നതിനുള്ള ഒരു പ്രതീകമായി അദ്ദേഹത്തിന്റെ മനോഭാവം വെളിപാടിൽ ഉപയോഗിച്ചിരിക്കുന്നു (വെളി. 11:8). ഫറവോനെപ്പോലെ, ഫ്രഞ്ച് റിപ്പബ്ലിക്കും മതം നിർത്തലാക്കുകയും സ്വയം ഒരു നിരീശ്വര രാഷ്ട്രമായി പ്രഖ്യാപിക്കുകയും ചെയ്തു.</a:t>
            </a:r>
          </a:p>
        </p:txBody>
      </p:sp>
      <p:sp>
        <p:nvSpPr>
          <p:cNvPr id="10" name="CuadroTexto 9">
            <a:extLst>
              <a:ext uri="{FF2B5EF4-FFF2-40B4-BE49-F238E27FC236}">
                <a16:creationId xmlns:a16="http://schemas.microsoft.com/office/drawing/2014/main" id="{F03F1F48-6291-CF97-BE10-CB68491281C9}"/>
              </a:ext>
            </a:extLst>
          </p:cNvPr>
          <p:cNvSpPr txBox="1"/>
          <p:nvPr/>
        </p:nvSpPr>
        <p:spPr>
          <a:xfrm>
            <a:off x="3293342" y="4255148"/>
            <a:ext cx="6414238" cy="1200329"/>
          </a:xfrm>
          <a:prstGeom prst="rect">
            <a:avLst/>
          </a:prstGeom>
          <a:noFill/>
        </p:spPr>
        <p:txBody>
          <a:bodyPr wrap="square">
            <a:spAutoFit/>
          </a:bodyPr>
          <a:lstStyle/>
          <a:p>
            <a:pPr>
              <a:spcBef>
                <a:spcPts val="600"/>
              </a:spcBef>
            </a:pPr>
            <a:r>
              <a:rPr lang="ml-IN" b="1" dirty="0">
                <a:latin typeface="Gayathri" panose="00000503000000000000" pitchFamily="2" charset="0"/>
                <a:cs typeface="Gayathri" panose="00000503000000000000" pitchFamily="2" charset="0"/>
              </a:rPr>
              <a:t>തുത്മോസിന്റെ പ്രതികരണം ഒരു വെല്ലുവിളി ആയിരുന്നു, അത് മോശെയോടു ആയിരുന്നില്ല, ദൈവത്തോടു തന്നെയായിരുന്നു. ചുരുക്കത്തിൽ, അവൻ ദൈവത്തിന്റെ അസ്തിത്വത്തെ തന്നെ വെല്ലുവിളിക്കുകയായിരുന്നു.</a:t>
            </a:r>
            <a:r>
              <a:rPr lang="ml" b="1" dirty="0">
                <a:latin typeface="Gayathri" panose="00000503000000000000" pitchFamily="2" charset="0"/>
                <a:cs typeface="Gayathri" panose="00000503000000000000" pitchFamily="2" charset="0"/>
              </a:rPr>
              <a:t>(പുറപ്പാട് 5:2).</a:t>
            </a:r>
          </a:p>
        </p:txBody>
      </p:sp>
      <p:sp>
        <p:nvSpPr>
          <p:cNvPr id="13" name="CuadroTexto 12">
            <a:extLst>
              <a:ext uri="{FF2B5EF4-FFF2-40B4-BE49-F238E27FC236}">
                <a16:creationId xmlns:a16="http://schemas.microsoft.com/office/drawing/2014/main" id="{731ADAF6-8D8F-5BC8-6ED4-D90DC790E263}"/>
              </a:ext>
            </a:extLst>
          </p:cNvPr>
          <p:cNvSpPr txBox="1"/>
          <p:nvPr/>
        </p:nvSpPr>
        <p:spPr>
          <a:xfrm>
            <a:off x="3292410" y="2834020"/>
            <a:ext cx="6358667" cy="1477328"/>
          </a:xfrm>
          <a:prstGeom prst="rect">
            <a:avLst/>
          </a:prstGeom>
          <a:noFill/>
        </p:spPr>
        <p:txBody>
          <a:bodyPr wrap="square">
            <a:spAutoFit/>
          </a:bodyPr>
          <a:lstStyle/>
          <a:p>
            <a:pPr>
              <a:spcBef>
                <a:spcPts val="600"/>
              </a:spcBef>
            </a:pPr>
            <a:r>
              <a:rPr lang="ml" b="1" dirty="0">
                <a:latin typeface="Gayathri" panose="00000503000000000000" pitchFamily="2" charset="0"/>
                <a:cs typeface="Gayathri" panose="00000503000000000000" pitchFamily="2" charset="0"/>
              </a:rPr>
              <a:t>നാൽപ്പത് വർഷങ്ങൾക്ക് ശേഷം, മോശെ വീണ്ടും </a:t>
            </a:r>
            <a:r>
              <a:rPr lang="ml-IN" b="1" dirty="0">
                <a:latin typeface="Gayathri" panose="00000503000000000000" pitchFamily="2" charset="0"/>
                <a:cs typeface="Gayathri" panose="00000503000000000000" pitchFamily="2" charset="0"/>
              </a:rPr>
              <a:t>ഫറവോന്റെ മുൻപാകെ</a:t>
            </a:r>
            <a:r>
              <a:rPr lang="ml" b="1" dirty="0">
                <a:latin typeface="Gayathri" panose="00000503000000000000" pitchFamily="2" charset="0"/>
                <a:cs typeface="Gayathri" panose="00000503000000000000" pitchFamily="2" charset="0"/>
              </a:rPr>
              <a:t> ഹാജരായി. സിംഹാസനത്തിലേക്കുള്ള തന്റെ അവകാശം അവകാശപ്പെടാനാണോ അവൻ വന്നത്? ഒരിക്കലുമല്ല. അഭ്യർത്ഥന ലളിതമായിരുന്നു: "</a:t>
            </a:r>
            <a:r>
              <a:rPr lang="ml-IN" b="1" dirty="0">
                <a:latin typeface="Gayathri" panose="00000503000000000000" pitchFamily="2" charset="0"/>
                <a:cs typeface="Gayathri" panose="00000503000000000000" pitchFamily="2" charset="0"/>
              </a:rPr>
              <a:t>എന്റെ ജനത്തെ വിട്ടയക്കേണം</a:t>
            </a:r>
            <a:r>
              <a:rPr lang="ml" b="1" dirty="0">
                <a:latin typeface="Gayathri" panose="00000503000000000000" pitchFamily="2" charset="0"/>
                <a:cs typeface="Gayathri" panose="00000503000000000000" pitchFamily="2" charset="0"/>
              </a:rPr>
              <a:t>" (പുറ. 5:1).</a:t>
            </a:r>
          </a:p>
        </p:txBody>
      </p:sp>
    </p:spTree>
    <p:extLst>
      <p:ext uri="{BB962C8B-B14F-4D97-AF65-F5344CB8AC3E}">
        <p14:creationId xmlns:p14="http://schemas.microsoft.com/office/powerpoint/2010/main" val="399950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800" decel="100000"/>
                                        <p:tgtEl>
                                          <p:spTgt spid="19"/>
                                        </p:tgtEl>
                                      </p:cBhvr>
                                    </p:animEffect>
                                    <p:anim calcmode="lin" valueType="num">
                                      <p:cBhvr>
                                        <p:cTn id="22" dur="800" decel="100000" fill="hold"/>
                                        <p:tgtEl>
                                          <p:spTgt spid="19"/>
                                        </p:tgtEl>
                                        <p:attrNameLst>
                                          <p:attrName>style.rotation</p:attrName>
                                        </p:attrNameLst>
                                      </p:cBhvr>
                                      <p:tavLst>
                                        <p:tav tm="0">
                                          <p:val>
                                            <p:fltVal val="-90"/>
                                          </p:val>
                                        </p:tav>
                                        <p:tav tm="100000">
                                          <p:val>
                                            <p:fltVal val="0"/>
                                          </p:val>
                                        </p:tav>
                                      </p:tavLst>
                                    </p:anim>
                                    <p:anim calcmode="lin" valueType="num">
                                      <p:cBhvr>
                                        <p:cTn id="23" dur="800" decel="100000" fill="hold"/>
                                        <p:tgtEl>
                                          <p:spTgt spid="19"/>
                                        </p:tgtEl>
                                        <p:attrNameLst>
                                          <p:attrName>ppt_x</p:attrName>
                                        </p:attrNameLst>
                                      </p:cBhvr>
                                      <p:tavLst>
                                        <p:tav tm="0">
                                          <p:val>
                                            <p:strVal val="#ppt_x+0.4"/>
                                          </p:val>
                                        </p:tav>
                                        <p:tav tm="100000">
                                          <p:val>
                                            <p:strVal val="#ppt_x-0.05"/>
                                          </p:val>
                                        </p:tav>
                                      </p:tavLst>
                                    </p:anim>
                                    <p:anim calcmode="lin" valueType="num">
                                      <p:cBhvr>
                                        <p:cTn id="24" dur="800" decel="100000" fill="hold"/>
                                        <p:tgtEl>
                                          <p:spTgt spid="19"/>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0" fill="hold"/>
                                        <p:tgtEl>
                                          <p:spTgt spid="4"/>
                                        </p:tgtEl>
                                        <p:attrNameLst>
                                          <p:attrName>ppt_w</p:attrName>
                                        </p:attrNameLst>
                                      </p:cBhvr>
                                      <p:tavLst>
                                        <p:tav tm="0">
                                          <p:val>
                                            <p:fltVal val="0"/>
                                          </p:val>
                                        </p:tav>
                                        <p:tav tm="100000">
                                          <p:val>
                                            <p:strVal val="#ppt_w"/>
                                          </p:val>
                                        </p:tav>
                                      </p:tavLst>
                                    </p:anim>
                                    <p:anim calcmode="lin" valueType="num">
                                      <p:cBhvr>
                                        <p:cTn id="36" dur="1000" fill="hold"/>
                                        <p:tgtEl>
                                          <p:spTgt spid="4"/>
                                        </p:tgtEl>
                                        <p:attrNameLst>
                                          <p:attrName>ppt_h</p:attrName>
                                        </p:attrNameLst>
                                      </p:cBhvr>
                                      <p:tavLst>
                                        <p:tav tm="0">
                                          <p:val>
                                            <p:fltVal val="0"/>
                                          </p:val>
                                        </p:tav>
                                        <p:tav tm="100000">
                                          <p:val>
                                            <p:strVal val="#ppt_h"/>
                                          </p:val>
                                        </p:tav>
                                      </p:tavLst>
                                    </p:anim>
                                    <p:anim calcmode="lin" valueType="num">
                                      <p:cBhvr>
                                        <p:cTn id="37" dur="1000" fill="hold"/>
                                        <p:tgtEl>
                                          <p:spTgt spid="4"/>
                                        </p:tgtEl>
                                        <p:attrNameLst>
                                          <p:attrName>style.rotation</p:attrName>
                                        </p:attrNameLst>
                                      </p:cBhvr>
                                      <p:tavLst>
                                        <p:tav tm="0">
                                          <p:val>
                                            <p:fltVal val="90"/>
                                          </p:val>
                                        </p:tav>
                                        <p:tav tm="100000">
                                          <p:val>
                                            <p:fltVal val="0"/>
                                          </p:val>
                                        </p:tav>
                                      </p:tavLst>
                                    </p:anim>
                                    <p:animEffect transition="in" filter="fade">
                                      <p:cBhvr>
                                        <p:cTn id="38" dur="1000"/>
                                        <p:tgtEl>
                                          <p:spTgt spid="4"/>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800" decel="100000"/>
                                        <p:tgtEl>
                                          <p:spTgt spid="8"/>
                                        </p:tgtEl>
                                      </p:cBhvr>
                                    </p:animEffect>
                                    <p:anim calcmode="lin" valueType="num">
                                      <p:cBhvr>
                                        <p:cTn id="48" dur="800" decel="100000" fill="hold"/>
                                        <p:tgtEl>
                                          <p:spTgt spid="8"/>
                                        </p:tgtEl>
                                        <p:attrNameLst>
                                          <p:attrName>style.rotation</p:attrName>
                                        </p:attrNameLst>
                                      </p:cBhvr>
                                      <p:tavLst>
                                        <p:tav tm="0">
                                          <p:val>
                                            <p:fltVal val="-90"/>
                                          </p:val>
                                        </p:tav>
                                        <p:tav tm="100000">
                                          <p:val>
                                            <p:fltVal val="0"/>
                                          </p:val>
                                        </p:tav>
                                      </p:tavLst>
                                    </p:anim>
                                    <p:anim calcmode="lin" valueType="num">
                                      <p:cBhvr>
                                        <p:cTn id="49" dur="800" decel="100000" fill="hold"/>
                                        <p:tgtEl>
                                          <p:spTgt spid="8"/>
                                        </p:tgtEl>
                                        <p:attrNameLst>
                                          <p:attrName>ppt_x</p:attrName>
                                        </p:attrNameLst>
                                      </p:cBhvr>
                                      <p:tavLst>
                                        <p:tav tm="0">
                                          <p:val>
                                            <p:strVal val="#ppt_x+0.4"/>
                                          </p:val>
                                        </p:tav>
                                        <p:tav tm="100000">
                                          <p:val>
                                            <p:strVal val="#ppt_x-0.05"/>
                                          </p:val>
                                        </p:tav>
                                      </p:tavLst>
                                    </p:anim>
                                    <p:anim calcmode="lin" valueType="num">
                                      <p:cBhvr>
                                        <p:cTn id="50" dur="800" decel="100000" fill="hold"/>
                                        <p:tgtEl>
                                          <p:spTgt spid="8"/>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10">
                                            <p:txEl>
                                              <p:pRg st="0" end="0"/>
                                            </p:txEl>
                                          </p:spTgt>
                                        </p:tgtEl>
                                        <p:attrNameLst>
                                          <p:attrName>style.visibility</p:attrName>
                                        </p:attrNameLst>
                                      </p:cBhvr>
                                      <p:to>
                                        <p:strVal val="visible"/>
                                      </p:to>
                                    </p:set>
                                    <p:animEffect transition="in" filter="wipe(left)">
                                      <p:cBhvr>
                                        <p:cTn id="56" dur="500"/>
                                        <p:tgtEl>
                                          <p:spTgt spid="10">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42"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barn(outHorizontal)">
                                      <p:cBhvr>
                                        <p:cTn id="61" dur="500"/>
                                        <p:tgtEl>
                                          <p:spTgt spid="12"/>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0" grpId="0" build="p"/>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18D7DAE7-E6BD-1955-4861-FFE9F527E2CC}"/>
              </a:ext>
            </a:extLst>
          </p:cNvPr>
          <p:cNvSpPr/>
          <p:nvPr/>
        </p:nvSpPr>
        <p:spPr>
          <a:xfrm>
            <a:off x="3884251" y="9939"/>
            <a:ext cx="8032765" cy="157344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600">
              <a:latin typeface="Gayathri" panose="00000503000000000000" pitchFamily="2" charset="0"/>
              <a:cs typeface="Gayathri" panose="00000503000000000000" pitchFamily="2" charset="0"/>
            </a:endParaRPr>
          </a:p>
        </p:txBody>
      </p:sp>
      <p:sp>
        <p:nvSpPr>
          <p:cNvPr id="3" name="CuadroTexto 2">
            <a:extLst>
              <a:ext uri="{FF2B5EF4-FFF2-40B4-BE49-F238E27FC236}">
                <a16:creationId xmlns:a16="http://schemas.microsoft.com/office/drawing/2014/main" id="{980FC145-9A65-684D-1080-A7712D2C4424}"/>
              </a:ext>
            </a:extLst>
          </p:cNvPr>
          <p:cNvSpPr txBox="1"/>
          <p:nvPr/>
        </p:nvSpPr>
        <p:spPr>
          <a:xfrm>
            <a:off x="3884251" y="10274"/>
            <a:ext cx="8032765" cy="830997"/>
          </a:xfrm>
          <a:prstGeom prst="rect">
            <a:avLst/>
          </a:prstGeom>
          <a:noFill/>
        </p:spPr>
        <p:txBody>
          <a:bodyPr wrap="square">
            <a:spAutoFit/>
            <a:scene3d>
              <a:camera prst="orthographicFront"/>
              <a:lightRig rig="threePt" dir="t"/>
            </a:scene3d>
            <a:sp3d extrusionH="57150">
              <a:bevelT w="69850" h="38100" prst="cross"/>
            </a:sp3d>
          </a:bodyPr>
          <a:lstStyle/>
          <a:p>
            <a:pPr algn="ctr"/>
            <a:r>
              <a:rPr lang="ml" sz="4800" b="1" dirty="0">
                <a:ln w="22225">
                  <a:solidFill>
                    <a:srgbClr val="FF381D"/>
                  </a:solidFill>
                  <a:prstDash val="solid"/>
                </a:ln>
                <a:solidFill>
                  <a:srgbClr val="FFBCB3"/>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ജനങ്ങളുടെ പ്രതികരണം</a:t>
            </a:r>
          </a:p>
        </p:txBody>
      </p:sp>
      <p:sp>
        <p:nvSpPr>
          <p:cNvPr id="5" name="CuadroTexto 4">
            <a:extLst>
              <a:ext uri="{FF2B5EF4-FFF2-40B4-BE49-F238E27FC236}">
                <a16:creationId xmlns:a16="http://schemas.microsoft.com/office/drawing/2014/main" id="{936812A5-EE95-4111-0605-BCBA7CD3314C}"/>
              </a:ext>
            </a:extLst>
          </p:cNvPr>
          <p:cNvSpPr txBox="1"/>
          <p:nvPr/>
        </p:nvSpPr>
        <p:spPr>
          <a:xfrm>
            <a:off x="3884251" y="790078"/>
            <a:ext cx="8032765" cy="830997"/>
          </a:xfrm>
          <a:prstGeom prst="rect">
            <a:avLst/>
          </a:prstGeom>
          <a:noFill/>
        </p:spPr>
        <p:txBody>
          <a:bodyPr wrap="square">
            <a:spAutoFit/>
          </a:bodyPr>
          <a:lstStyle/>
          <a:p>
            <a:pPr algn="ctr"/>
            <a:r>
              <a:rPr lang="ml" sz="1600" b="1" dirty="0">
                <a:solidFill>
                  <a:srgbClr val="FFFF00"/>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a:t>
            </a:r>
            <a:r>
              <a:rPr lang="ml-IN" sz="1600" b="1" dirty="0">
                <a:solidFill>
                  <a:srgbClr val="FFFF00"/>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അവരോടു നിങ്ങൾ ഫറവോന്റെയും അവന്റെ ഭൃത്യന്മാരുടെയും മുമ്പാകെ ഞങ്ങളെ നാറ്റി, ഞങ്ങളെ കൊല്ലുവാൻ അവരുടെ കയ്യിൽ വാൾ കൊടുത്തതുകൊണ്ടു യഹോവ നിങ്ങളെ നോക്കി ന്യായം വിധിക്കട്ടെ എന്നു പറഞ്ഞു</a:t>
            </a:r>
            <a:r>
              <a:rPr lang="ml" sz="1600" b="1" dirty="0">
                <a:solidFill>
                  <a:srgbClr val="FFFF00"/>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 </a:t>
            </a:r>
            <a:r>
              <a:rPr lang="ml" sz="1200" b="1" dirty="0">
                <a:solidFill>
                  <a:srgbClr val="FFFF00"/>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(പുറപ്പാട് 5:21)</a:t>
            </a:r>
          </a:p>
        </p:txBody>
      </p:sp>
      <p:sp>
        <p:nvSpPr>
          <p:cNvPr id="6" name="CuadroTexto 5">
            <a:extLst>
              <a:ext uri="{FF2B5EF4-FFF2-40B4-BE49-F238E27FC236}">
                <a16:creationId xmlns:a16="http://schemas.microsoft.com/office/drawing/2014/main" id="{70F6E8B3-5E99-D016-4F4F-B7FE0C774732}"/>
              </a:ext>
            </a:extLst>
          </p:cNvPr>
          <p:cNvSpPr txBox="1"/>
          <p:nvPr/>
        </p:nvSpPr>
        <p:spPr>
          <a:xfrm>
            <a:off x="3687417" y="1604268"/>
            <a:ext cx="8504583" cy="1200329"/>
          </a:xfrm>
          <a:prstGeom prst="rect">
            <a:avLst/>
          </a:prstGeom>
          <a:noFill/>
        </p:spPr>
        <p:txBody>
          <a:bodyPr wrap="square" rtlCol="0">
            <a:spAutoFit/>
          </a:bodyPr>
          <a:lstStyle/>
          <a:p>
            <a:pPr>
              <a:spcBef>
                <a:spcPts val="600"/>
              </a:spcBef>
            </a:pPr>
            <a:r>
              <a:rPr lang="ml-IN" b="1" dirty="0">
                <a:latin typeface="Gayathri" panose="00000503000000000000" pitchFamily="2" charset="0"/>
                <a:cs typeface="Gayathri" panose="00000503000000000000" pitchFamily="2" charset="0"/>
              </a:rPr>
              <a:t>ദൈവം മോശെക്കു നൽകിയ അടയാളങ്ങൾ ജനങ്ങളുടെ മുമ്പാകെ മോശ പ്രവർത്തിച്ചപ്പോൾ</a:t>
            </a:r>
            <a:r>
              <a:rPr lang="ml" b="1" dirty="0">
                <a:latin typeface="Gayathri" panose="00000503000000000000" pitchFamily="2" charset="0"/>
                <a:cs typeface="Gayathri" panose="00000503000000000000" pitchFamily="2" charset="0"/>
              </a:rPr>
              <a:t>, അവർ വിശ്വസിക്കുകയും ആരാധിക്കുകയും ചെയ്തു (പുറ. 4:29-31). അവരുടെ അപേക്ഷയ്ക്ക് ഫറവോന്റെ മറുപടിക്കായി അവർ എത്രമാത്രം ആകാംക്ഷയോടെ കാത്തിരുന്നുവെന്ന് നമുക്ക് ഊഹിക്കാൻ കഴിയും.</a:t>
            </a:r>
          </a:p>
        </p:txBody>
      </p:sp>
      <p:pic>
        <p:nvPicPr>
          <p:cNvPr id="4" name="Imagen 3" descr="Una caricatura de una persona&#10;&#10;El contenido generado por IA puede ser incorrecto.">
            <a:extLst>
              <a:ext uri="{FF2B5EF4-FFF2-40B4-BE49-F238E27FC236}">
                <a16:creationId xmlns:a16="http://schemas.microsoft.com/office/drawing/2014/main" id="{E886AF16-379A-0E0E-EAB2-6EB34F8BC0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6835" y="216759"/>
            <a:ext cx="3412433" cy="2340328"/>
          </a:xfrm>
          <a:prstGeom prst="rect">
            <a:avLst/>
          </a:prstGeom>
          <a:effectLst>
            <a:innerShdw blurRad="114300">
              <a:prstClr val="black"/>
            </a:innerShdw>
          </a:effectLst>
        </p:spPr>
      </p:pic>
      <p:pic>
        <p:nvPicPr>
          <p:cNvPr id="11" name="Imagen 10">
            <a:extLst>
              <a:ext uri="{FF2B5EF4-FFF2-40B4-BE49-F238E27FC236}">
                <a16:creationId xmlns:a16="http://schemas.microsoft.com/office/drawing/2014/main" id="{89694C55-EEE9-7C0D-245D-98C1D817EAB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523"/>
          <a:stretch>
            <a:fillRect/>
          </a:stretch>
        </p:blipFill>
        <p:spPr>
          <a:xfrm>
            <a:off x="7361063" y="2825145"/>
            <a:ext cx="4748708" cy="3945077"/>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CuadroTexto 12">
            <a:extLst>
              <a:ext uri="{FF2B5EF4-FFF2-40B4-BE49-F238E27FC236}">
                <a16:creationId xmlns:a16="http://schemas.microsoft.com/office/drawing/2014/main" id="{29975556-BC43-C005-4561-C7D55B5FB2B9}"/>
              </a:ext>
            </a:extLst>
          </p:cNvPr>
          <p:cNvSpPr txBox="1"/>
          <p:nvPr/>
        </p:nvSpPr>
        <p:spPr>
          <a:xfrm>
            <a:off x="82228" y="2754519"/>
            <a:ext cx="7278835" cy="1477328"/>
          </a:xfrm>
          <a:prstGeom prst="rect">
            <a:avLst/>
          </a:prstGeom>
          <a:noFill/>
        </p:spPr>
        <p:txBody>
          <a:bodyPr wrap="square">
            <a:spAutoFit/>
          </a:bodyPr>
          <a:lstStyle/>
          <a:p>
            <a:pPr>
              <a:spcBef>
                <a:spcPts val="600"/>
              </a:spcBef>
            </a:pPr>
            <a:r>
              <a:rPr lang="ml" b="1" dirty="0">
                <a:latin typeface="Gayathri" panose="00000503000000000000" pitchFamily="2" charset="0"/>
                <a:cs typeface="Gayathri" panose="00000503000000000000" pitchFamily="2" charset="0"/>
              </a:rPr>
              <a:t>പ്രതികരണം ശരിക്കും അപ്രതീക്ഷിതമായിരുന്നു. ഫറവോൻ വിസമ്മതിക്കുക മാത്രമല്ല, ആവശ്യമായ വസ്തുക്കൾ നൽകാതെ ജോലി ചെയ്യാൻ അവരെ നിർബന്ധിക്കുകയും ചെയ്തു, പകരം അതേ ഫലങ്ങൾ തന്നെ ആവശ്യപ്പെടുകയും ചെയ്തു (പുറ. 5:6-8). അത്തരമൊരു യുക്തിരഹിതമായ ഉത്തരവ് ചുമത്തുന്നതിനുള്ള ന്യായീകരണം എന്തായിരുന്നു?</a:t>
            </a:r>
          </a:p>
        </p:txBody>
      </p:sp>
      <p:sp>
        <p:nvSpPr>
          <p:cNvPr id="7" name="CuadroTexto 6">
            <a:extLst>
              <a:ext uri="{FF2B5EF4-FFF2-40B4-BE49-F238E27FC236}">
                <a16:creationId xmlns:a16="http://schemas.microsoft.com/office/drawing/2014/main" id="{F3812028-E8F8-991E-C050-5C627D833489}"/>
              </a:ext>
            </a:extLst>
          </p:cNvPr>
          <p:cNvSpPr txBox="1"/>
          <p:nvPr/>
        </p:nvSpPr>
        <p:spPr>
          <a:xfrm>
            <a:off x="82229" y="5662963"/>
            <a:ext cx="7161052" cy="1200329"/>
          </a:xfrm>
          <a:prstGeom prst="rect">
            <a:avLst/>
          </a:prstGeom>
          <a:noFill/>
        </p:spPr>
        <p:txBody>
          <a:bodyPr wrap="square">
            <a:spAutoFit/>
          </a:bodyPr>
          <a:lstStyle/>
          <a:p>
            <a:pPr>
              <a:spcBef>
                <a:spcPts val="600"/>
              </a:spcBef>
            </a:pPr>
            <a:r>
              <a:rPr lang="ml" b="1" dirty="0">
                <a:latin typeface="Gayathri" panose="00000503000000000000" pitchFamily="2" charset="0"/>
                <a:cs typeface="Gayathri" panose="00000503000000000000" pitchFamily="2" charset="0"/>
              </a:rPr>
              <a:t>അവരോട് മോശമായി പെരുമാറിയപ്പോൾ, ജോലിക്കാർ ഫറവോനോട് പരാതിപ്പെട്ടു, </a:t>
            </a:r>
            <a:r>
              <a:rPr lang="ml-IN" b="1" dirty="0">
                <a:latin typeface="Gayathri" panose="00000503000000000000" pitchFamily="2" charset="0"/>
                <a:cs typeface="Gayathri" panose="00000503000000000000" pitchFamily="2" charset="0"/>
              </a:rPr>
              <a:t>എന്നാൽ</a:t>
            </a:r>
            <a:r>
              <a:rPr lang="ml" b="1" dirty="0">
                <a:latin typeface="Gayathri" panose="00000503000000000000" pitchFamily="2" charset="0"/>
                <a:cs typeface="Gayathri" panose="00000503000000000000" pitchFamily="2" charset="0"/>
              </a:rPr>
              <a:t> അവരെ അവഗണിച്ചു. തുടർന്ന് അവർ മോശയ്ക്കും അഹരോനും എതിരായി തിരിഞ്ഞു, അവരുടെ സ്ഥിതി കൂടുതൽ വഷളാക്കിയെന്ന് ആരോപിച്ചു (പുറ. 5:20-21).</a:t>
            </a:r>
          </a:p>
        </p:txBody>
      </p:sp>
      <p:sp>
        <p:nvSpPr>
          <p:cNvPr id="9" name="CuadroTexto 8">
            <a:extLst>
              <a:ext uri="{FF2B5EF4-FFF2-40B4-BE49-F238E27FC236}">
                <a16:creationId xmlns:a16="http://schemas.microsoft.com/office/drawing/2014/main" id="{FD764C5C-C502-E95E-68D3-00572CA3BEC8}"/>
              </a:ext>
            </a:extLst>
          </p:cNvPr>
          <p:cNvSpPr txBox="1"/>
          <p:nvPr/>
        </p:nvSpPr>
        <p:spPr>
          <a:xfrm>
            <a:off x="82229" y="4214058"/>
            <a:ext cx="7161052" cy="1477328"/>
          </a:xfrm>
          <a:prstGeom prst="rect">
            <a:avLst/>
          </a:prstGeom>
          <a:noFill/>
        </p:spPr>
        <p:txBody>
          <a:bodyPr wrap="square">
            <a:spAutoFit/>
          </a:bodyPr>
          <a:lstStyle/>
          <a:p>
            <a:pPr>
              <a:spcBef>
                <a:spcPts val="600"/>
              </a:spcBef>
            </a:pPr>
            <a:r>
              <a:rPr lang="ml" b="1" dirty="0">
                <a:latin typeface="Gayathri" panose="00000503000000000000" pitchFamily="2" charset="0"/>
                <a:cs typeface="Gayathri" panose="00000503000000000000" pitchFamily="2" charset="0"/>
              </a:rPr>
              <a:t>തുത്മോസിന്റെ അഭിപ്രായത്തിൽ മോശയും അഹരോനും അവരെ "അവരുടെ ജോലികളിൽ നിന്ന് വിശ്രമം [</a:t>
            </a:r>
            <a:r>
              <a:rPr lang="ml" b="1" i="1" dirty="0">
                <a:latin typeface="Gayathri" panose="00000503000000000000" pitchFamily="2" charset="0"/>
                <a:cs typeface="Gayathri" panose="00000503000000000000" pitchFamily="2" charset="0"/>
              </a:rPr>
              <a:t>ശബ്ബത്ത് </a:t>
            </a:r>
            <a:r>
              <a:rPr lang="ml" b="1" dirty="0">
                <a:latin typeface="Gayathri" panose="00000503000000000000" pitchFamily="2" charset="0"/>
                <a:cs typeface="Gayathri" panose="00000503000000000000" pitchFamily="2" charset="0"/>
              </a:rPr>
              <a:t>] ആക്കി" (പുറ. 5:5). മതത്തെക്കുറിച്ചും സ്വാതന്ത്ര്യത്തെക്കുറിച്ചും സംസാരിക്കാൻ അവർക്ക് സമയമുണ്ടെങ്കിൽ, വൈക്കോൽ തിരയാനും അവർക്ക് സമയമുണ്ടാകും (പുറ. 5:9, 17).</a:t>
            </a:r>
          </a:p>
        </p:txBody>
      </p:sp>
    </p:spTree>
    <p:extLst>
      <p:ext uri="{BB962C8B-B14F-4D97-AF65-F5344CB8AC3E}">
        <p14:creationId xmlns:p14="http://schemas.microsoft.com/office/powerpoint/2010/main" val="214853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12"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49" presetClass="entr" presetSubtype="0" decel="10000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 calcmode="lin" valueType="num">
                                      <p:cBhvr>
                                        <p:cTn id="43" dur="500" fill="hold"/>
                                        <p:tgtEl>
                                          <p:spTgt spid="11"/>
                                        </p:tgtEl>
                                        <p:attrNameLst>
                                          <p:attrName>style.rotation</p:attrName>
                                        </p:attrNameLst>
                                      </p:cBhvr>
                                      <p:tavLst>
                                        <p:tav tm="0">
                                          <p:val>
                                            <p:fltVal val="360"/>
                                          </p:val>
                                        </p:tav>
                                        <p:tav tm="100000">
                                          <p:val>
                                            <p:fltVal val="0"/>
                                          </p:val>
                                        </p:tav>
                                      </p:tavLst>
                                    </p:anim>
                                    <p:animEffect transition="in" filter="fade">
                                      <p:cBhvr>
                                        <p:cTn id="44" dur="500"/>
                                        <p:tgtEl>
                                          <p:spTgt spid="11"/>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3" grpId="0"/>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 name="Rectángulo 21">
            <a:extLst>
              <a:ext uri="{FF2B5EF4-FFF2-40B4-BE49-F238E27FC236}">
                <a16:creationId xmlns:a16="http://schemas.microsoft.com/office/drawing/2014/main" id="{44109440-B62B-87C7-4FBB-F59BCFE8D99C}"/>
              </a:ext>
            </a:extLst>
          </p:cNvPr>
          <p:cNvSpPr>
            <a:spLocks noGrp="1" noRot="1" noMove="1" noResize="1" noEditPoints="1" noAdjustHandles="1" noChangeArrowheads="1" noChangeShapeType="1"/>
          </p:cNvSpPr>
          <p:nvPr/>
        </p:nvSpPr>
        <p:spPr>
          <a:xfrm>
            <a:off x="0" y="0"/>
            <a:ext cx="12192000" cy="130488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600">
              <a:latin typeface="Gayathri" panose="00000503000000000000" pitchFamily="2" charset="0"/>
              <a:cs typeface="Gayathri" panose="00000503000000000000" pitchFamily="2" charset="0"/>
            </a:endParaRPr>
          </a:p>
        </p:txBody>
      </p:sp>
      <p:sp>
        <p:nvSpPr>
          <p:cNvPr id="3" name="CuadroTexto 2">
            <a:extLst>
              <a:ext uri="{FF2B5EF4-FFF2-40B4-BE49-F238E27FC236}">
                <a16:creationId xmlns:a16="http://schemas.microsoft.com/office/drawing/2014/main" id="{85CB3A76-85F9-5BA8-2556-45329AD36680}"/>
              </a:ext>
            </a:extLst>
          </p:cNvPr>
          <p:cNvSpPr txBox="1"/>
          <p:nvPr/>
        </p:nvSpPr>
        <p:spPr>
          <a:xfrm>
            <a:off x="0" y="41096"/>
            <a:ext cx="12192000" cy="830997"/>
          </a:xfrm>
          <a:prstGeom prst="rect">
            <a:avLst/>
          </a:prstGeom>
          <a:noFill/>
        </p:spPr>
        <p:txBody>
          <a:bodyPr wrap="square">
            <a:spAutoFit/>
            <a:scene3d>
              <a:camera prst="orthographicFront"/>
              <a:lightRig rig="chilly" dir="t"/>
            </a:scene3d>
            <a:sp3d extrusionH="57150" contourW="19050" prstMaterial="matte">
              <a:bevelT w="63500" h="12700" prst="angle"/>
              <a:contourClr>
                <a:schemeClr val="tx1"/>
              </a:contourClr>
            </a:sp3d>
          </a:bodyPr>
          <a:lstStyle/>
          <a:p>
            <a:pPr algn="ctr"/>
            <a:r>
              <a:rPr lang="ml" sz="4800" b="1" spc="300" dirty="0">
                <a:ln/>
                <a:gradFill>
                  <a:gsLst>
                    <a:gs pos="0">
                      <a:schemeClr val="accent5">
                        <a:hueOff val="0"/>
                        <a:satOff val="0"/>
                        <a:lumOff val="0"/>
                        <a:alphaOff val="0"/>
                        <a:satMod val="103000"/>
                        <a:lumMod val="102000"/>
                        <a:tint val="94000"/>
                      </a:schemeClr>
                    </a:gs>
                    <a:gs pos="45000">
                      <a:schemeClr val="accent5">
                        <a:hueOff val="0"/>
                        <a:satOff val="0"/>
                        <a:lumOff val="0"/>
                        <a:alphaOff val="0"/>
                        <a:satMod val="110000"/>
                        <a:lumMod val="100000"/>
                        <a:shade val="100000"/>
                      </a:schemeClr>
                    </a:gs>
                    <a:gs pos="53000">
                      <a:schemeClr val="accent6"/>
                    </a:gs>
                    <a:gs pos="100000">
                      <a:schemeClr val="accent6"/>
                    </a:gs>
                  </a:gsLst>
                  <a:lin ang="5400000" scaled="0"/>
                </a:gradFill>
                <a:latin typeface="Gayathri" panose="00000503000000000000" pitchFamily="2" charset="0"/>
                <a:cs typeface="Gayathri" panose="00000503000000000000" pitchFamily="2" charset="0"/>
              </a:rPr>
              <a:t>ദൈവത്തിന്റെ </a:t>
            </a:r>
            <a:r>
              <a:rPr lang="ml-IN" sz="4800" b="1" spc="300" dirty="0">
                <a:ln/>
                <a:gradFill>
                  <a:gsLst>
                    <a:gs pos="0">
                      <a:schemeClr val="accent5">
                        <a:hueOff val="0"/>
                        <a:satOff val="0"/>
                        <a:lumOff val="0"/>
                        <a:alphaOff val="0"/>
                        <a:satMod val="103000"/>
                        <a:lumMod val="102000"/>
                        <a:tint val="94000"/>
                      </a:schemeClr>
                    </a:gs>
                    <a:gs pos="45000">
                      <a:schemeClr val="accent5">
                        <a:hueOff val="0"/>
                        <a:satOff val="0"/>
                        <a:lumOff val="0"/>
                        <a:alphaOff val="0"/>
                        <a:satMod val="110000"/>
                        <a:lumMod val="100000"/>
                        <a:shade val="100000"/>
                      </a:schemeClr>
                    </a:gs>
                    <a:gs pos="53000">
                      <a:schemeClr val="accent6"/>
                    </a:gs>
                    <a:gs pos="100000">
                      <a:schemeClr val="accent6"/>
                    </a:gs>
                  </a:gsLst>
                  <a:lin ang="5400000" scaled="0"/>
                </a:gradFill>
                <a:latin typeface="Gayathri" panose="00000503000000000000" pitchFamily="2" charset="0"/>
                <a:cs typeface="Gayathri" panose="00000503000000000000" pitchFamily="2" charset="0"/>
              </a:rPr>
              <a:t>പ്രതികരണം</a:t>
            </a:r>
            <a:endParaRPr lang="ml" sz="4800" b="1" spc="300" dirty="0">
              <a:ln/>
              <a:gradFill>
                <a:gsLst>
                  <a:gs pos="0">
                    <a:schemeClr val="accent5">
                      <a:hueOff val="0"/>
                      <a:satOff val="0"/>
                      <a:lumOff val="0"/>
                      <a:alphaOff val="0"/>
                      <a:satMod val="103000"/>
                      <a:lumMod val="102000"/>
                      <a:tint val="94000"/>
                    </a:schemeClr>
                  </a:gs>
                  <a:gs pos="45000">
                    <a:schemeClr val="accent5">
                      <a:hueOff val="0"/>
                      <a:satOff val="0"/>
                      <a:lumOff val="0"/>
                      <a:alphaOff val="0"/>
                      <a:satMod val="110000"/>
                      <a:lumMod val="100000"/>
                      <a:shade val="100000"/>
                    </a:schemeClr>
                  </a:gs>
                  <a:gs pos="53000">
                    <a:schemeClr val="accent6"/>
                  </a:gs>
                  <a:gs pos="100000">
                    <a:schemeClr val="accent6"/>
                  </a:gs>
                </a:gsLst>
                <a:lin ang="5400000" scaled="0"/>
              </a:gradFill>
              <a:latin typeface="Gayathri" panose="00000503000000000000" pitchFamily="2" charset="0"/>
              <a:cs typeface="Gayathri" panose="00000503000000000000" pitchFamily="2" charset="0"/>
            </a:endParaRPr>
          </a:p>
        </p:txBody>
      </p:sp>
      <p:sp>
        <p:nvSpPr>
          <p:cNvPr id="5" name="CuadroTexto 4">
            <a:extLst>
              <a:ext uri="{FF2B5EF4-FFF2-40B4-BE49-F238E27FC236}">
                <a16:creationId xmlns:a16="http://schemas.microsoft.com/office/drawing/2014/main" id="{4358A65F-D461-76AC-ECE3-43E9063D0CB1}"/>
              </a:ext>
            </a:extLst>
          </p:cNvPr>
          <p:cNvSpPr txBox="1"/>
          <p:nvPr/>
        </p:nvSpPr>
        <p:spPr>
          <a:xfrm>
            <a:off x="95250" y="756383"/>
            <a:ext cx="12001500" cy="584775"/>
          </a:xfrm>
          <a:prstGeom prst="rect">
            <a:avLst/>
          </a:prstGeom>
          <a:noFill/>
        </p:spPr>
        <p:txBody>
          <a:bodyPr wrap="square">
            <a:spAutoFit/>
            <a:scene3d>
              <a:camera prst="orthographicFront"/>
              <a:lightRig rig="threePt" dir="t"/>
            </a:scene3d>
            <a:sp3d extrusionH="57150">
              <a:bevelT w="38100" h="38100"/>
            </a:sp3d>
          </a:bodyPr>
          <a:lstStyle/>
          <a:p>
            <a:r>
              <a:rPr lang="ml" sz="1600" b="1" dirty="0">
                <a:solidFill>
                  <a:schemeClr val="accent1">
                    <a:lumMod val="75000"/>
                  </a:schemeClr>
                </a:solidFill>
                <a:latin typeface="Gayathri" panose="00000503000000000000" pitchFamily="2" charset="0"/>
                <a:cs typeface="Gayathri" panose="00000503000000000000" pitchFamily="2" charset="0"/>
              </a:rPr>
              <a:t>"യ</a:t>
            </a:r>
            <a:r>
              <a:rPr lang="ml-IN" sz="1600" b="1" dirty="0">
                <a:solidFill>
                  <a:schemeClr val="accent1">
                    <a:lumMod val="75000"/>
                  </a:schemeClr>
                </a:solidFill>
                <a:latin typeface="Gayathri" panose="00000503000000000000" pitchFamily="2" charset="0"/>
                <a:cs typeface="Gayathri" panose="00000503000000000000" pitchFamily="2" charset="0"/>
              </a:rPr>
              <a:t>ഹോവ മോശെയോടു: ഞാൻ ഫറവോനോടു ചെയ്യുന്നതു നീ ഇപ്പോൾ കാണും: ശക്തിയുള്ള കൈ കണ്ടിട്ടു അവൻ അവരെ വിട്ടയക്കും; ശക്തിയുള്ള കൈ കണ്ടിട്ടു അവരെ തന്റെ ദേശത്തുനിന്നു ഓടിച്ചുകളയും എന്നു അരുളിച്ചെയ്തു</a:t>
            </a:r>
            <a:r>
              <a:rPr lang="ml" sz="1600" b="1" dirty="0">
                <a:solidFill>
                  <a:schemeClr val="accent1">
                    <a:lumMod val="75000"/>
                  </a:schemeClr>
                </a:solidFill>
                <a:latin typeface="Gayathri" panose="00000503000000000000" pitchFamily="2" charset="0"/>
                <a:cs typeface="Gayathri" panose="00000503000000000000" pitchFamily="2" charset="0"/>
              </a:rPr>
              <a:t>." </a:t>
            </a:r>
            <a:r>
              <a:rPr lang="ml" sz="1200" b="1" dirty="0">
                <a:solidFill>
                  <a:schemeClr val="accent1">
                    <a:lumMod val="75000"/>
                  </a:schemeClr>
                </a:solidFill>
                <a:latin typeface="Gayathri" panose="00000503000000000000" pitchFamily="2" charset="0"/>
                <a:cs typeface="Gayathri" panose="00000503000000000000" pitchFamily="2" charset="0"/>
              </a:rPr>
              <a:t>(പുറപ്പാട് 6:1)</a:t>
            </a:r>
          </a:p>
        </p:txBody>
      </p:sp>
      <p:sp>
        <p:nvSpPr>
          <p:cNvPr id="6" name="CuadroTexto 5">
            <a:extLst>
              <a:ext uri="{FF2B5EF4-FFF2-40B4-BE49-F238E27FC236}">
                <a16:creationId xmlns:a16="http://schemas.microsoft.com/office/drawing/2014/main" id="{0194771E-6904-26A4-2607-19A6BF477908}"/>
              </a:ext>
            </a:extLst>
          </p:cNvPr>
          <p:cNvSpPr txBox="1"/>
          <p:nvPr/>
        </p:nvSpPr>
        <p:spPr>
          <a:xfrm>
            <a:off x="217386" y="1421185"/>
            <a:ext cx="9065072" cy="923330"/>
          </a:xfrm>
          <a:prstGeom prst="rect">
            <a:avLst/>
          </a:prstGeom>
          <a:noFill/>
        </p:spPr>
        <p:txBody>
          <a:bodyPr wrap="square" rtlCol="0">
            <a:spAutoFit/>
          </a:bodyPr>
          <a:lstStyle/>
          <a:p>
            <a:pPr>
              <a:spcBef>
                <a:spcPts val="600"/>
              </a:spcBef>
            </a:pPr>
            <a:r>
              <a:rPr lang="ml" b="1" dirty="0">
                <a:latin typeface="Gayathri" panose="00000503000000000000" pitchFamily="2" charset="0"/>
                <a:cs typeface="Gayathri" panose="00000503000000000000" pitchFamily="2" charset="0"/>
              </a:rPr>
              <a:t>ഫറവോൻ മോശയോട് കോപിച്ചു. ജനം മോശയോട് കോപിച്ചു. മോശെ... കോപിച്ചില്ല, പക്ഷേ അവൻ നിരാശനായി, തന്റെ സംശയങ്ങളുമായി ദൈവത്തിലേക്ക് തിരിയുന്നു: "</a:t>
            </a:r>
            <a:r>
              <a:rPr lang="ml-IN" b="1" dirty="0">
                <a:latin typeface="Gayathri" panose="00000503000000000000" pitchFamily="2" charset="0"/>
                <a:cs typeface="Gayathri" panose="00000503000000000000" pitchFamily="2" charset="0"/>
              </a:rPr>
              <a:t>കർത്താവേ, നീ ഈ ജനത്തിന്നു ദോഷം വരുത്തിയതു എന്തു? നീ എന്നെ അയച്ചതു എന്തിന്നു</a:t>
            </a:r>
            <a:r>
              <a:rPr lang="ml" b="1" dirty="0">
                <a:latin typeface="Gayathri" panose="00000503000000000000" pitchFamily="2" charset="0"/>
                <a:cs typeface="Gayathri" panose="00000503000000000000" pitchFamily="2" charset="0"/>
              </a:rPr>
              <a:t>?" (പുറ. 5:22).</a:t>
            </a:r>
          </a:p>
        </p:txBody>
      </p:sp>
      <p:graphicFrame>
        <p:nvGraphicFramePr>
          <p:cNvPr id="8" name="Diagrama 7">
            <a:extLst>
              <a:ext uri="{FF2B5EF4-FFF2-40B4-BE49-F238E27FC236}">
                <a16:creationId xmlns:a16="http://schemas.microsoft.com/office/drawing/2014/main" id="{FB1B92C7-3481-CE1C-FE13-7111AE7CE1E2}"/>
              </a:ext>
            </a:extLst>
          </p:cNvPr>
          <p:cNvGraphicFramePr/>
          <p:nvPr>
            <p:extLst>
              <p:ext uri="{D42A27DB-BD31-4B8C-83A1-F6EECF244321}">
                <p14:modId xmlns:p14="http://schemas.microsoft.com/office/powerpoint/2010/main" val="445580332"/>
              </p:ext>
            </p:extLst>
          </p:nvPr>
        </p:nvGraphicFramePr>
        <p:xfrm>
          <a:off x="4851856" y="2850759"/>
          <a:ext cx="9100259" cy="38967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Una persona acostado en una cama&#10;&#10;El contenido generado por IA puede ser incorrecto.">
            <a:extLst>
              <a:ext uri="{FF2B5EF4-FFF2-40B4-BE49-F238E27FC236}">
                <a16:creationId xmlns:a16="http://schemas.microsoft.com/office/drawing/2014/main" id="{6D9384D8-0BCE-DCE2-C393-B1CDA5DE48D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533086" y="1137527"/>
            <a:ext cx="2432304" cy="1618488"/>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11" name="Imagen 10" descr="Un dibujo de una persona con un florero con flores&#10;&#10;El contenido generado por IA puede ser incorrecto.">
            <a:extLst>
              <a:ext uri="{FF2B5EF4-FFF2-40B4-BE49-F238E27FC236}">
                <a16:creationId xmlns:a16="http://schemas.microsoft.com/office/drawing/2014/main" id="{11573F18-810E-AA77-CDF1-8AA9D067B663}"/>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3336683" y="2770198"/>
            <a:ext cx="1444151" cy="1926390"/>
          </a:xfrm>
          <a:prstGeom prst="snip2DiagRect">
            <a:avLst/>
          </a:prstGeom>
          <a:solidFill>
            <a:srgbClr val="FFFFFF">
              <a:shade val="85000"/>
            </a:srgbClr>
          </a:solidFill>
          <a:ln w="38100" cap="sq">
            <a:solidFill>
              <a:schemeClr val="accent6">
                <a:lumMod val="60000"/>
                <a:lumOff val="40000"/>
              </a:schemeClr>
            </a:solidFill>
            <a:miter lim="800000"/>
          </a:ln>
          <a:effectLst/>
          <a:scene3d>
            <a:camera prst="orthographicFront"/>
            <a:lightRig rig="twoPt" dir="t">
              <a:rot lat="0" lon="0" rev="7200000"/>
            </a:lightRig>
          </a:scene3d>
          <a:sp3d>
            <a:bevelT w="25400" h="19050"/>
            <a:contourClr>
              <a:srgbClr val="FFFFFF"/>
            </a:contourClr>
          </a:sp3d>
        </p:spPr>
      </p:pic>
      <p:pic>
        <p:nvPicPr>
          <p:cNvPr id="13" name="Imagen 12" descr="Un grupo de personas junto a un caballo&#10;&#10;El contenido generado por IA puede ser incorrecto.">
            <a:extLst>
              <a:ext uri="{FF2B5EF4-FFF2-40B4-BE49-F238E27FC236}">
                <a16:creationId xmlns:a16="http://schemas.microsoft.com/office/drawing/2014/main" id="{E7800163-E3F9-9303-2168-82AD1CD4A90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31243" y="4802223"/>
            <a:ext cx="1444792" cy="1926390"/>
          </a:xfrm>
          <a:prstGeom prst="snip2DiagRect">
            <a:avLst/>
          </a:prstGeom>
          <a:solidFill>
            <a:srgbClr val="FFFFFF">
              <a:shade val="85000"/>
            </a:srgbClr>
          </a:solidFill>
          <a:ln w="38100" cap="sq">
            <a:solidFill>
              <a:schemeClr val="accent6">
                <a:lumMod val="75000"/>
              </a:schemeClr>
            </a:solidFill>
            <a:miter lim="800000"/>
          </a:ln>
          <a:effectLst/>
          <a:scene3d>
            <a:camera prst="orthographicFront"/>
            <a:lightRig rig="twoPt" dir="t">
              <a:rot lat="0" lon="0" rev="7200000"/>
            </a:lightRig>
          </a:scene3d>
          <a:sp3d>
            <a:bevelT w="25400" h="19050"/>
            <a:contourClr>
              <a:srgbClr val="FFFFFF"/>
            </a:contourClr>
          </a:sp3d>
        </p:spPr>
      </p:pic>
      <p:pic>
        <p:nvPicPr>
          <p:cNvPr id="15" name="Imagen 14" descr="Un dibujo de un grupo de personas en una montaña&#10;&#10;El contenido generado por IA puede ser incorrecto.">
            <a:extLst>
              <a:ext uri="{FF2B5EF4-FFF2-40B4-BE49-F238E27FC236}">
                <a16:creationId xmlns:a16="http://schemas.microsoft.com/office/drawing/2014/main" id="{EA9928FD-4137-0D11-38C1-3509FD7C31E3}"/>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1785835" y="4802223"/>
            <a:ext cx="1444151" cy="1926390"/>
          </a:xfrm>
          <a:prstGeom prst="snip2DiagRect">
            <a:avLst/>
          </a:prstGeom>
          <a:solidFill>
            <a:srgbClr val="FFFFFF">
              <a:shade val="85000"/>
            </a:srgbClr>
          </a:solidFill>
          <a:ln w="38100" cap="sq">
            <a:solidFill>
              <a:schemeClr val="accent6">
                <a:lumMod val="75000"/>
              </a:schemeClr>
            </a:solidFill>
            <a:miter lim="800000"/>
          </a:ln>
          <a:effectLst/>
          <a:scene3d>
            <a:camera prst="orthographicFront"/>
            <a:lightRig rig="twoPt" dir="t">
              <a:rot lat="0" lon="0" rev="7200000"/>
            </a:lightRig>
          </a:scene3d>
          <a:sp3d>
            <a:bevelT w="25400" h="19050"/>
            <a:contourClr>
              <a:srgbClr val="FFFFFF"/>
            </a:contourClr>
          </a:sp3d>
        </p:spPr>
      </p:pic>
      <p:pic>
        <p:nvPicPr>
          <p:cNvPr id="17" name="Imagen 16" descr="Imagen que contiene pasto, pastel, tabla, comida&#10;&#10;El contenido generado por IA puede ser incorrecto.">
            <a:extLst>
              <a:ext uri="{FF2B5EF4-FFF2-40B4-BE49-F238E27FC236}">
                <a16:creationId xmlns:a16="http://schemas.microsoft.com/office/drawing/2014/main" id="{D351F22C-DDF4-71E4-9484-04375E895A62}"/>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a:off x="3336683" y="4802223"/>
            <a:ext cx="1444151" cy="1926390"/>
          </a:xfrm>
          <a:prstGeom prst="snip2DiagRect">
            <a:avLst/>
          </a:prstGeom>
          <a:solidFill>
            <a:srgbClr val="FFFFFF">
              <a:shade val="85000"/>
            </a:srgbClr>
          </a:solidFill>
          <a:ln w="38100" cap="sq">
            <a:solidFill>
              <a:schemeClr val="accent6">
                <a:lumMod val="75000"/>
              </a:schemeClr>
            </a:solidFill>
            <a:miter lim="800000"/>
          </a:ln>
          <a:effectLst/>
          <a:scene3d>
            <a:camera prst="orthographicFront"/>
            <a:lightRig rig="twoPt" dir="t">
              <a:rot lat="0" lon="0" rev="7200000"/>
            </a:lightRig>
          </a:scene3d>
          <a:sp3d>
            <a:bevelT w="25400" h="19050"/>
            <a:contourClr>
              <a:srgbClr val="FFFFFF"/>
            </a:contourClr>
          </a:sp3d>
        </p:spPr>
      </p:pic>
      <p:pic>
        <p:nvPicPr>
          <p:cNvPr id="19" name="Imagen 18" descr="Imagen que contiene persona, tabla, comida, hombre&#10;&#10;El contenido generado por IA puede ser incorrecto.">
            <a:extLst>
              <a:ext uri="{FF2B5EF4-FFF2-40B4-BE49-F238E27FC236}">
                <a16:creationId xmlns:a16="http://schemas.microsoft.com/office/drawing/2014/main" id="{5943077D-249A-D156-276E-CE24AC01BB15}"/>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1787171" y="2770198"/>
            <a:ext cx="1442815" cy="1926390"/>
          </a:xfrm>
          <a:prstGeom prst="snip2DiagRect">
            <a:avLst/>
          </a:prstGeom>
          <a:solidFill>
            <a:srgbClr val="FFFFFF">
              <a:shade val="85000"/>
            </a:srgbClr>
          </a:solidFill>
          <a:ln w="38100" cap="sq">
            <a:solidFill>
              <a:schemeClr val="accent5">
                <a:lumMod val="75000"/>
              </a:schemeClr>
            </a:solidFill>
            <a:miter lim="800000"/>
          </a:ln>
          <a:effectLst/>
          <a:scene3d>
            <a:camera prst="orthographicFront"/>
            <a:lightRig rig="twoPt" dir="t">
              <a:rot lat="0" lon="0" rev="7200000"/>
            </a:lightRig>
          </a:scene3d>
          <a:sp3d>
            <a:bevelT w="25400" h="19050"/>
            <a:contourClr>
              <a:srgbClr val="FFFFFF"/>
            </a:contourClr>
          </a:sp3d>
        </p:spPr>
      </p:pic>
      <p:pic>
        <p:nvPicPr>
          <p:cNvPr id="21" name="Imagen 20" descr="Imagen que contiene agua, exterior, hombre, parado&#10;&#10;El contenido generado por IA puede ser incorrecto.">
            <a:extLst>
              <a:ext uri="{FF2B5EF4-FFF2-40B4-BE49-F238E27FC236}">
                <a16:creationId xmlns:a16="http://schemas.microsoft.com/office/drawing/2014/main" id="{F17F8D69-5488-7D6D-F46D-EA4DE748BE90}"/>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a:fillRect/>
          </a:stretch>
        </p:blipFill>
        <p:spPr>
          <a:xfrm>
            <a:off x="243264" y="2785832"/>
            <a:ext cx="1444792" cy="1910756"/>
          </a:xfrm>
          <a:prstGeom prst="snip2DiagRect">
            <a:avLst/>
          </a:prstGeom>
          <a:solidFill>
            <a:srgbClr val="FFFFFF">
              <a:shade val="85000"/>
            </a:srgbClr>
          </a:solidFill>
          <a:ln w="38100" cap="sq">
            <a:solidFill>
              <a:srgbClr val="AC00AC"/>
            </a:solidFill>
            <a:miter lim="800000"/>
          </a:ln>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88C398A5-2245-05A1-E035-78A947D88594}"/>
              </a:ext>
            </a:extLst>
          </p:cNvPr>
          <p:cNvSpPr txBox="1"/>
          <p:nvPr/>
        </p:nvSpPr>
        <p:spPr>
          <a:xfrm>
            <a:off x="217386" y="2354656"/>
            <a:ext cx="7267072" cy="369332"/>
          </a:xfrm>
          <a:prstGeom prst="rect">
            <a:avLst/>
          </a:prstGeom>
          <a:noFill/>
        </p:spPr>
        <p:txBody>
          <a:bodyPr wrap="square">
            <a:spAutoFit/>
          </a:bodyPr>
          <a:lstStyle/>
          <a:p>
            <a:pPr>
              <a:spcBef>
                <a:spcPts val="600"/>
              </a:spcBef>
            </a:pPr>
            <a:r>
              <a:rPr lang="ml" b="1" dirty="0">
                <a:latin typeface="Gayathri" panose="00000503000000000000" pitchFamily="2" charset="0"/>
                <a:cs typeface="Gayathri" panose="00000503000000000000" pitchFamily="2" charset="0"/>
              </a:rPr>
              <a:t>ദൈവത്തിന്റെ മറുപടി നമുക്ക് പരിശോധിക്കാം (പുറ. 6:1-8):</a:t>
            </a:r>
          </a:p>
        </p:txBody>
      </p:sp>
    </p:spTree>
    <p:extLst>
      <p:ext uri="{BB962C8B-B14F-4D97-AF65-F5344CB8AC3E}">
        <p14:creationId xmlns:p14="http://schemas.microsoft.com/office/powerpoint/2010/main" val="268650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7" dur="1000" fill="hold"/>
                                        <p:tgtEl>
                                          <p:spTgt spid="4"/>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8">
                                            <p:graphicEl>
                                              <a:dgm id="{D2BD0434-E91C-4713-8F0C-CE80D6A71EFF}"/>
                                            </p:graphicEl>
                                          </p:spTgt>
                                        </p:tgtEl>
                                        <p:attrNameLst>
                                          <p:attrName>style.visibility</p:attrName>
                                        </p:attrNameLst>
                                      </p:cBhvr>
                                      <p:to>
                                        <p:strVal val="visible"/>
                                      </p:to>
                                    </p:set>
                                    <p:anim calcmode="lin" valueType="num">
                                      <p:cBhvr>
                                        <p:cTn id="45" dur="500" fill="hold"/>
                                        <p:tgtEl>
                                          <p:spTgt spid="8">
                                            <p:graphicEl>
                                              <a:dgm id="{D2BD0434-E91C-4713-8F0C-CE80D6A71EFF}"/>
                                            </p:graphicEl>
                                          </p:spTgt>
                                        </p:tgtEl>
                                        <p:attrNameLst>
                                          <p:attrName>ppt_w</p:attrName>
                                        </p:attrNameLst>
                                      </p:cBhvr>
                                      <p:tavLst>
                                        <p:tav tm="0">
                                          <p:val>
                                            <p:fltVal val="0"/>
                                          </p:val>
                                        </p:tav>
                                        <p:tav tm="100000">
                                          <p:val>
                                            <p:strVal val="#ppt_w"/>
                                          </p:val>
                                        </p:tav>
                                      </p:tavLst>
                                    </p:anim>
                                    <p:anim calcmode="lin" valueType="num">
                                      <p:cBhvr>
                                        <p:cTn id="46" dur="500" fill="hold"/>
                                        <p:tgtEl>
                                          <p:spTgt spid="8">
                                            <p:graphicEl>
                                              <a:dgm id="{D2BD0434-E91C-4713-8F0C-CE80D6A71EFF}"/>
                                            </p:graphicEl>
                                          </p:spTgt>
                                        </p:tgtEl>
                                        <p:attrNameLst>
                                          <p:attrName>ppt_h</p:attrName>
                                        </p:attrNameLst>
                                      </p:cBhvr>
                                      <p:tavLst>
                                        <p:tav tm="0">
                                          <p:val>
                                            <p:fltVal val="0"/>
                                          </p:val>
                                        </p:tav>
                                        <p:tav tm="100000">
                                          <p:val>
                                            <p:strVal val="#ppt_h"/>
                                          </p:val>
                                        </p:tav>
                                      </p:tavLst>
                                    </p:anim>
                                    <p:animEffect transition="in" filter="fade">
                                      <p:cBhvr>
                                        <p:cTn id="47" dur="500"/>
                                        <p:tgtEl>
                                          <p:spTgt spid="8">
                                            <p:graphicEl>
                                              <a:dgm id="{D2BD0434-E91C-4713-8F0C-CE80D6A71EFF}"/>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8">
                                            <p:graphicEl>
                                              <a:dgm id="{08F6AAAA-D8E6-4B28-A525-73E230E248FD}"/>
                                            </p:graphicEl>
                                          </p:spTgt>
                                        </p:tgtEl>
                                        <p:attrNameLst>
                                          <p:attrName>style.visibility</p:attrName>
                                        </p:attrNameLst>
                                      </p:cBhvr>
                                      <p:to>
                                        <p:strVal val="visible"/>
                                      </p:to>
                                    </p:set>
                                    <p:animEffect transition="in" filter="fade">
                                      <p:cBhvr>
                                        <p:cTn id="52" dur="1000"/>
                                        <p:tgtEl>
                                          <p:spTgt spid="8">
                                            <p:graphicEl>
                                              <a:dgm id="{08F6AAAA-D8E6-4B28-A525-73E230E248FD}"/>
                                            </p:graphicEl>
                                          </p:spTgt>
                                        </p:tgtEl>
                                      </p:cBhvr>
                                    </p:animEffect>
                                    <p:anim calcmode="lin" valueType="num">
                                      <p:cBhvr>
                                        <p:cTn id="53" dur="1000" fill="hold"/>
                                        <p:tgtEl>
                                          <p:spTgt spid="8">
                                            <p:graphicEl>
                                              <a:dgm id="{08F6AAAA-D8E6-4B28-A525-73E230E248FD}"/>
                                            </p:graphicEl>
                                          </p:spTgt>
                                        </p:tgtEl>
                                        <p:attrNameLst>
                                          <p:attrName>ppt_x</p:attrName>
                                        </p:attrNameLst>
                                      </p:cBhvr>
                                      <p:tavLst>
                                        <p:tav tm="0">
                                          <p:val>
                                            <p:strVal val="#ppt_x"/>
                                          </p:val>
                                        </p:tav>
                                        <p:tav tm="100000">
                                          <p:val>
                                            <p:strVal val="#ppt_x"/>
                                          </p:val>
                                        </p:tav>
                                      </p:tavLst>
                                    </p:anim>
                                    <p:anim calcmode="lin" valueType="num">
                                      <p:cBhvr>
                                        <p:cTn id="54" dur="1000" fill="hold"/>
                                        <p:tgtEl>
                                          <p:spTgt spid="8">
                                            <p:graphicEl>
                                              <a:dgm id="{08F6AAAA-D8E6-4B28-A525-73E230E248FD}"/>
                                            </p:graphicEl>
                                          </p:spTgt>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8">
                                            <p:graphicEl>
                                              <a:dgm id="{B76A652E-E40F-4CE7-A0E6-7E225E9EBE45}"/>
                                            </p:graphicEl>
                                          </p:spTgt>
                                        </p:tgtEl>
                                        <p:attrNameLst>
                                          <p:attrName>style.visibility</p:attrName>
                                        </p:attrNameLst>
                                      </p:cBhvr>
                                      <p:to>
                                        <p:strVal val="visible"/>
                                      </p:to>
                                    </p:set>
                                    <p:animEffect transition="in" filter="fade">
                                      <p:cBhvr>
                                        <p:cTn id="57" dur="1000"/>
                                        <p:tgtEl>
                                          <p:spTgt spid="8">
                                            <p:graphicEl>
                                              <a:dgm id="{B76A652E-E40F-4CE7-A0E6-7E225E9EBE45}"/>
                                            </p:graphicEl>
                                          </p:spTgt>
                                        </p:tgtEl>
                                      </p:cBhvr>
                                    </p:animEffect>
                                    <p:anim calcmode="lin" valueType="num">
                                      <p:cBhvr>
                                        <p:cTn id="58" dur="1000" fill="hold"/>
                                        <p:tgtEl>
                                          <p:spTgt spid="8">
                                            <p:graphicEl>
                                              <a:dgm id="{B76A652E-E40F-4CE7-A0E6-7E225E9EBE45}"/>
                                            </p:graphicEl>
                                          </p:spTgt>
                                        </p:tgtEl>
                                        <p:attrNameLst>
                                          <p:attrName>ppt_x</p:attrName>
                                        </p:attrNameLst>
                                      </p:cBhvr>
                                      <p:tavLst>
                                        <p:tav tm="0">
                                          <p:val>
                                            <p:strVal val="#ppt_x"/>
                                          </p:val>
                                        </p:tav>
                                        <p:tav tm="100000">
                                          <p:val>
                                            <p:strVal val="#ppt_x"/>
                                          </p:val>
                                        </p:tav>
                                      </p:tavLst>
                                    </p:anim>
                                    <p:anim calcmode="lin" valueType="num">
                                      <p:cBhvr>
                                        <p:cTn id="59" dur="1000" fill="hold"/>
                                        <p:tgtEl>
                                          <p:spTgt spid="8">
                                            <p:graphicEl>
                                              <a:dgm id="{B76A652E-E40F-4CE7-A0E6-7E225E9EBE45}"/>
                                            </p:graphicEl>
                                          </p:spTgt>
                                        </p:tgtEl>
                                        <p:attrNameLst>
                                          <p:attrName>ppt_y</p:attrName>
                                        </p:attrNameLst>
                                      </p:cBhvr>
                                      <p:tavLst>
                                        <p:tav tm="0">
                                          <p:val>
                                            <p:strVal val="#ppt_y-.1"/>
                                          </p:val>
                                        </p:tav>
                                        <p:tav tm="100000">
                                          <p:val>
                                            <p:strVal val="#ppt_y"/>
                                          </p:val>
                                        </p:tav>
                                      </p:tavLst>
                                    </p:anim>
                                  </p:childTnLst>
                                </p:cTn>
                              </p:par>
                              <p:par>
                                <p:cTn id="60" presetID="14" presetClass="entr" presetSubtype="10"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randombar(horizontal)">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8">
                                            <p:graphicEl>
                                              <a:dgm id="{3749E4E8-AC38-4211-BAFB-30B99EDA119E}"/>
                                            </p:graphicEl>
                                          </p:spTgt>
                                        </p:tgtEl>
                                        <p:attrNameLst>
                                          <p:attrName>style.visibility</p:attrName>
                                        </p:attrNameLst>
                                      </p:cBhvr>
                                      <p:to>
                                        <p:strVal val="visible"/>
                                      </p:to>
                                    </p:set>
                                    <p:animEffect transition="in" filter="fade">
                                      <p:cBhvr>
                                        <p:cTn id="67" dur="1000"/>
                                        <p:tgtEl>
                                          <p:spTgt spid="8">
                                            <p:graphicEl>
                                              <a:dgm id="{3749E4E8-AC38-4211-BAFB-30B99EDA119E}"/>
                                            </p:graphicEl>
                                          </p:spTgt>
                                        </p:tgtEl>
                                      </p:cBhvr>
                                    </p:animEffect>
                                    <p:anim calcmode="lin" valueType="num">
                                      <p:cBhvr>
                                        <p:cTn id="68" dur="1000" fill="hold"/>
                                        <p:tgtEl>
                                          <p:spTgt spid="8">
                                            <p:graphicEl>
                                              <a:dgm id="{3749E4E8-AC38-4211-BAFB-30B99EDA119E}"/>
                                            </p:graphicEl>
                                          </p:spTgt>
                                        </p:tgtEl>
                                        <p:attrNameLst>
                                          <p:attrName>ppt_x</p:attrName>
                                        </p:attrNameLst>
                                      </p:cBhvr>
                                      <p:tavLst>
                                        <p:tav tm="0">
                                          <p:val>
                                            <p:strVal val="#ppt_x"/>
                                          </p:val>
                                        </p:tav>
                                        <p:tav tm="100000">
                                          <p:val>
                                            <p:strVal val="#ppt_x"/>
                                          </p:val>
                                        </p:tav>
                                      </p:tavLst>
                                    </p:anim>
                                    <p:anim calcmode="lin" valueType="num">
                                      <p:cBhvr>
                                        <p:cTn id="69" dur="1000" fill="hold"/>
                                        <p:tgtEl>
                                          <p:spTgt spid="8">
                                            <p:graphicEl>
                                              <a:dgm id="{3749E4E8-AC38-4211-BAFB-30B99EDA119E}"/>
                                            </p:graphicEl>
                                          </p:spTgt>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8">
                                            <p:graphicEl>
                                              <a:dgm id="{1F91FA3C-876E-4C39-9C5B-3ADBB1C6F206}"/>
                                            </p:graphicEl>
                                          </p:spTgt>
                                        </p:tgtEl>
                                        <p:attrNameLst>
                                          <p:attrName>style.visibility</p:attrName>
                                        </p:attrNameLst>
                                      </p:cBhvr>
                                      <p:to>
                                        <p:strVal val="visible"/>
                                      </p:to>
                                    </p:set>
                                    <p:animEffect transition="in" filter="fade">
                                      <p:cBhvr>
                                        <p:cTn id="72" dur="1000"/>
                                        <p:tgtEl>
                                          <p:spTgt spid="8">
                                            <p:graphicEl>
                                              <a:dgm id="{1F91FA3C-876E-4C39-9C5B-3ADBB1C6F206}"/>
                                            </p:graphicEl>
                                          </p:spTgt>
                                        </p:tgtEl>
                                      </p:cBhvr>
                                    </p:animEffect>
                                    <p:anim calcmode="lin" valueType="num">
                                      <p:cBhvr>
                                        <p:cTn id="73" dur="1000" fill="hold"/>
                                        <p:tgtEl>
                                          <p:spTgt spid="8">
                                            <p:graphicEl>
                                              <a:dgm id="{1F91FA3C-876E-4C39-9C5B-3ADBB1C6F206}"/>
                                            </p:graphicEl>
                                          </p:spTgt>
                                        </p:tgtEl>
                                        <p:attrNameLst>
                                          <p:attrName>ppt_x</p:attrName>
                                        </p:attrNameLst>
                                      </p:cBhvr>
                                      <p:tavLst>
                                        <p:tav tm="0">
                                          <p:val>
                                            <p:strVal val="#ppt_x"/>
                                          </p:val>
                                        </p:tav>
                                        <p:tav tm="100000">
                                          <p:val>
                                            <p:strVal val="#ppt_x"/>
                                          </p:val>
                                        </p:tav>
                                      </p:tavLst>
                                    </p:anim>
                                    <p:anim calcmode="lin" valueType="num">
                                      <p:cBhvr>
                                        <p:cTn id="74" dur="1000" fill="hold"/>
                                        <p:tgtEl>
                                          <p:spTgt spid="8">
                                            <p:graphicEl>
                                              <a:dgm id="{1F91FA3C-876E-4C39-9C5B-3ADBB1C6F206}"/>
                                            </p:graphic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7" presetClass="entr" presetSubtype="0" fill="hold" grpId="0" nodeType="clickEffect">
                                  <p:stCondLst>
                                    <p:cond delay="0"/>
                                  </p:stCondLst>
                                  <p:childTnLst>
                                    <p:set>
                                      <p:cBhvr>
                                        <p:cTn id="78" dur="1" fill="hold">
                                          <p:stCondLst>
                                            <p:cond delay="0"/>
                                          </p:stCondLst>
                                        </p:cTn>
                                        <p:tgtEl>
                                          <p:spTgt spid="8">
                                            <p:graphicEl>
                                              <a:dgm id="{48430AA8-6DB6-4CAB-A95C-B1CB7F6A4CFA}"/>
                                            </p:graphicEl>
                                          </p:spTgt>
                                        </p:tgtEl>
                                        <p:attrNameLst>
                                          <p:attrName>style.visibility</p:attrName>
                                        </p:attrNameLst>
                                      </p:cBhvr>
                                      <p:to>
                                        <p:strVal val="visible"/>
                                      </p:to>
                                    </p:set>
                                    <p:animEffect transition="in" filter="fade">
                                      <p:cBhvr>
                                        <p:cTn id="79" dur="1000"/>
                                        <p:tgtEl>
                                          <p:spTgt spid="8">
                                            <p:graphicEl>
                                              <a:dgm id="{48430AA8-6DB6-4CAB-A95C-B1CB7F6A4CFA}"/>
                                            </p:graphicEl>
                                          </p:spTgt>
                                        </p:tgtEl>
                                      </p:cBhvr>
                                    </p:animEffect>
                                    <p:anim calcmode="lin" valueType="num">
                                      <p:cBhvr>
                                        <p:cTn id="80" dur="1000" fill="hold"/>
                                        <p:tgtEl>
                                          <p:spTgt spid="8">
                                            <p:graphicEl>
                                              <a:dgm id="{48430AA8-6DB6-4CAB-A95C-B1CB7F6A4CFA}"/>
                                            </p:graphicEl>
                                          </p:spTgt>
                                        </p:tgtEl>
                                        <p:attrNameLst>
                                          <p:attrName>ppt_x</p:attrName>
                                        </p:attrNameLst>
                                      </p:cBhvr>
                                      <p:tavLst>
                                        <p:tav tm="0">
                                          <p:val>
                                            <p:strVal val="#ppt_x"/>
                                          </p:val>
                                        </p:tav>
                                        <p:tav tm="100000">
                                          <p:val>
                                            <p:strVal val="#ppt_x"/>
                                          </p:val>
                                        </p:tav>
                                      </p:tavLst>
                                    </p:anim>
                                    <p:anim calcmode="lin" valueType="num">
                                      <p:cBhvr>
                                        <p:cTn id="81" dur="1000" fill="hold"/>
                                        <p:tgtEl>
                                          <p:spTgt spid="8">
                                            <p:graphicEl>
                                              <a:dgm id="{48430AA8-6DB6-4CAB-A95C-B1CB7F6A4CFA}"/>
                                            </p:graphicEl>
                                          </p:spTgt>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8">
                                            <p:graphicEl>
                                              <a:dgm id="{70508775-F007-40A3-AAE7-EAC9CD6B1F64}"/>
                                            </p:graphicEl>
                                          </p:spTgt>
                                        </p:tgtEl>
                                        <p:attrNameLst>
                                          <p:attrName>style.visibility</p:attrName>
                                        </p:attrNameLst>
                                      </p:cBhvr>
                                      <p:to>
                                        <p:strVal val="visible"/>
                                      </p:to>
                                    </p:set>
                                    <p:animEffect transition="in" filter="fade">
                                      <p:cBhvr>
                                        <p:cTn id="84" dur="1000"/>
                                        <p:tgtEl>
                                          <p:spTgt spid="8">
                                            <p:graphicEl>
                                              <a:dgm id="{70508775-F007-40A3-AAE7-EAC9CD6B1F64}"/>
                                            </p:graphicEl>
                                          </p:spTgt>
                                        </p:tgtEl>
                                      </p:cBhvr>
                                    </p:animEffect>
                                    <p:anim calcmode="lin" valueType="num">
                                      <p:cBhvr>
                                        <p:cTn id="85" dur="1000" fill="hold"/>
                                        <p:tgtEl>
                                          <p:spTgt spid="8">
                                            <p:graphicEl>
                                              <a:dgm id="{70508775-F007-40A3-AAE7-EAC9CD6B1F64}"/>
                                            </p:graphicEl>
                                          </p:spTgt>
                                        </p:tgtEl>
                                        <p:attrNameLst>
                                          <p:attrName>ppt_x</p:attrName>
                                        </p:attrNameLst>
                                      </p:cBhvr>
                                      <p:tavLst>
                                        <p:tav tm="0">
                                          <p:val>
                                            <p:strVal val="#ppt_x"/>
                                          </p:val>
                                        </p:tav>
                                        <p:tav tm="100000">
                                          <p:val>
                                            <p:strVal val="#ppt_x"/>
                                          </p:val>
                                        </p:tav>
                                      </p:tavLst>
                                    </p:anim>
                                    <p:anim calcmode="lin" valueType="num">
                                      <p:cBhvr>
                                        <p:cTn id="86" dur="1000" fill="hold"/>
                                        <p:tgtEl>
                                          <p:spTgt spid="8">
                                            <p:graphicEl>
                                              <a:dgm id="{70508775-F007-40A3-AAE7-EAC9CD6B1F64}"/>
                                            </p:graphic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7" presetClass="entr" presetSubtype="0" fill="hold" grpId="0" nodeType="clickEffect">
                                  <p:stCondLst>
                                    <p:cond delay="0"/>
                                  </p:stCondLst>
                                  <p:childTnLst>
                                    <p:set>
                                      <p:cBhvr>
                                        <p:cTn id="90" dur="1" fill="hold">
                                          <p:stCondLst>
                                            <p:cond delay="0"/>
                                          </p:stCondLst>
                                        </p:cTn>
                                        <p:tgtEl>
                                          <p:spTgt spid="8">
                                            <p:graphicEl>
                                              <a:dgm id="{B81243C3-2355-447E-B86D-A476F0F9BEA7}"/>
                                            </p:graphicEl>
                                          </p:spTgt>
                                        </p:tgtEl>
                                        <p:attrNameLst>
                                          <p:attrName>style.visibility</p:attrName>
                                        </p:attrNameLst>
                                      </p:cBhvr>
                                      <p:to>
                                        <p:strVal val="visible"/>
                                      </p:to>
                                    </p:set>
                                    <p:animEffect transition="in" filter="fade">
                                      <p:cBhvr>
                                        <p:cTn id="91" dur="1000"/>
                                        <p:tgtEl>
                                          <p:spTgt spid="8">
                                            <p:graphicEl>
                                              <a:dgm id="{B81243C3-2355-447E-B86D-A476F0F9BEA7}"/>
                                            </p:graphicEl>
                                          </p:spTgt>
                                        </p:tgtEl>
                                      </p:cBhvr>
                                    </p:animEffect>
                                    <p:anim calcmode="lin" valueType="num">
                                      <p:cBhvr>
                                        <p:cTn id="92" dur="1000" fill="hold"/>
                                        <p:tgtEl>
                                          <p:spTgt spid="8">
                                            <p:graphicEl>
                                              <a:dgm id="{B81243C3-2355-447E-B86D-A476F0F9BEA7}"/>
                                            </p:graphicEl>
                                          </p:spTgt>
                                        </p:tgtEl>
                                        <p:attrNameLst>
                                          <p:attrName>ppt_x</p:attrName>
                                        </p:attrNameLst>
                                      </p:cBhvr>
                                      <p:tavLst>
                                        <p:tav tm="0">
                                          <p:val>
                                            <p:strVal val="#ppt_x"/>
                                          </p:val>
                                        </p:tav>
                                        <p:tav tm="100000">
                                          <p:val>
                                            <p:strVal val="#ppt_x"/>
                                          </p:val>
                                        </p:tav>
                                      </p:tavLst>
                                    </p:anim>
                                    <p:anim calcmode="lin" valueType="num">
                                      <p:cBhvr>
                                        <p:cTn id="93" dur="1000" fill="hold"/>
                                        <p:tgtEl>
                                          <p:spTgt spid="8">
                                            <p:graphicEl>
                                              <a:dgm id="{B81243C3-2355-447E-B86D-A476F0F9BEA7}"/>
                                            </p:graphicEl>
                                          </p:spTgt>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8">
                                            <p:graphicEl>
                                              <a:dgm id="{FD9F2B9D-42CE-4B44-8D29-23C996307518}"/>
                                            </p:graphicEl>
                                          </p:spTgt>
                                        </p:tgtEl>
                                        <p:attrNameLst>
                                          <p:attrName>style.visibility</p:attrName>
                                        </p:attrNameLst>
                                      </p:cBhvr>
                                      <p:to>
                                        <p:strVal val="visible"/>
                                      </p:to>
                                    </p:set>
                                    <p:animEffect transition="in" filter="fade">
                                      <p:cBhvr>
                                        <p:cTn id="96" dur="1000"/>
                                        <p:tgtEl>
                                          <p:spTgt spid="8">
                                            <p:graphicEl>
                                              <a:dgm id="{FD9F2B9D-42CE-4B44-8D29-23C996307518}"/>
                                            </p:graphicEl>
                                          </p:spTgt>
                                        </p:tgtEl>
                                      </p:cBhvr>
                                    </p:animEffect>
                                    <p:anim calcmode="lin" valueType="num">
                                      <p:cBhvr>
                                        <p:cTn id="97" dur="1000" fill="hold"/>
                                        <p:tgtEl>
                                          <p:spTgt spid="8">
                                            <p:graphicEl>
                                              <a:dgm id="{FD9F2B9D-42CE-4B44-8D29-23C996307518}"/>
                                            </p:graphicEl>
                                          </p:spTgt>
                                        </p:tgtEl>
                                        <p:attrNameLst>
                                          <p:attrName>ppt_x</p:attrName>
                                        </p:attrNameLst>
                                      </p:cBhvr>
                                      <p:tavLst>
                                        <p:tav tm="0">
                                          <p:val>
                                            <p:strVal val="#ppt_x"/>
                                          </p:val>
                                        </p:tav>
                                        <p:tav tm="100000">
                                          <p:val>
                                            <p:strVal val="#ppt_x"/>
                                          </p:val>
                                        </p:tav>
                                      </p:tavLst>
                                    </p:anim>
                                    <p:anim calcmode="lin" valueType="num">
                                      <p:cBhvr>
                                        <p:cTn id="98" dur="1000" fill="hold"/>
                                        <p:tgtEl>
                                          <p:spTgt spid="8">
                                            <p:graphicEl>
                                              <a:dgm id="{FD9F2B9D-42CE-4B44-8D29-23C996307518}"/>
                                            </p:graphicEl>
                                          </p:spTgt>
                                        </p:tgtEl>
                                        <p:attrNameLst>
                                          <p:attrName>ppt_y</p:attrName>
                                        </p:attrNameLst>
                                      </p:cBhvr>
                                      <p:tavLst>
                                        <p:tav tm="0">
                                          <p:val>
                                            <p:strVal val="#ppt_y-.1"/>
                                          </p:val>
                                        </p:tav>
                                        <p:tav tm="100000">
                                          <p:val>
                                            <p:strVal val="#ppt_y"/>
                                          </p:val>
                                        </p:tav>
                                      </p:tavLst>
                                    </p:anim>
                                  </p:childTnLst>
                                </p:cTn>
                              </p:par>
                              <p:par>
                                <p:cTn id="99" presetID="14" presetClass="entr" presetSubtype="10" fill="hold" nodeType="withEffect">
                                  <p:stCondLst>
                                    <p:cond delay="0"/>
                                  </p:stCondLst>
                                  <p:childTnLst>
                                    <p:set>
                                      <p:cBhvr>
                                        <p:cTn id="100" dur="1" fill="hold">
                                          <p:stCondLst>
                                            <p:cond delay="0"/>
                                          </p:stCondLst>
                                        </p:cTn>
                                        <p:tgtEl>
                                          <p:spTgt spid="19"/>
                                        </p:tgtEl>
                                        <p:attrNameLst>
                                          <p:attrName>style.visibility</p:attrName>
                                        </p:attrNameLst>
                                      </p:cBhvr>
                                      <p:to>
                                        <p:strVal val="visible"/>
                                      </p:to>
                                    </p:set>
                                    <p:animEffect transition="in" filter="randombar(horizontal)">
                                      <p:cBhvr>
                                        <p:cTn id="101" dur="500"/>
                                        <p:tgtEl>
                                          <p:spTgt spid="19"/>
                                        </p:tgtEl>
                                      </p:cBhvr>
                                    </p:animEffect>
                                  </p:childTnLst>
                                </p:cTn>
                              </p:par>
                            </p:childTnLst>
                          </p:cTn>
                        </p:par>
                      </p:childTnLst>
                    </p:cTn>
                  </p:par>
                  <p:par>
                    <p:cTn id="102" fill="hold">
                      <p:stCondLst>
                        <p:cond delay="indefinite"/>
                      </p:stCondLst>
                      <p:childTnLst>
                        <p:par>
                          <p:cTn id="103" fill="hold">
                            <p:stCondLst>
                              <p:cond delay="0"/>
                            </p:stCondLst>
                            <p:childTnLst>
                              <p:par>
                                <p:cTn id="104" presetID="47" presetClass="entr" presetSubtype="0" fill="hold" grpId="0" nodeType="clickEffect">
                                  <p:stCondLst>
                                    <p:cond delay="0"/>
                                  </p:stCondLst>
                                  <p:childTnLst>
                                    <p:set>
                                      <p:cBhvr>
                                        <p:cTn id="105" dur="1" fill="hold">
                                          <p:stCondLst>
                                            <p:cond delay="0"/>
                                          </p:stCondLst>
                                        </p:cTn>
                                        <p:tgtEl>
                                          <p:spTgt spid="8">
                                            <p:graphicEl>
                                              <a:dgm id="{CD9163F5-12D1-4C79-BB1E-E2A323623614}"/>
                                            </p:graphicEl>
                                          </p:spTgt>
                                        </p:tgtEl>
                                        <p:attrNameLst>
                                          <p:attrName>style.visibility</p:attrName>
                                        </p:attrNameLst>
                                      </p:cBhvr>
                                      <p:to>
                                        <p:strVal val="visible"/>
                                      </p:to>
                                    </p:set>
                                    <p:animEffect transition="in" filter="fade">
                                      <p:cBhvr>
                                        <p:cTn id="106" dur="1000"/>
                                        <p:tgtEl>
                                          <p:spTgt spid="8">
                                            <p:graphicEl>
                                              <a:dgm id="{CD9163F5-12D1-4C79-BB1E-E2A323623614}"/>
                                            </p:graphicEl>
                                          </p:spTgt>
                                        </p:tgtEl>
                                      </p:cBhvr>
                                    </p:animEffect>
                                    <p:anim calcmode="lin" valueType="num">
                                      <p:cBhvr>
                                        <p:cTn id="107" dur="1000" fill="hold"/>
                                        <p:tgtEl>
                                          <p:spTgt spid="8">
                                            <p:graphicEl>
                                              <a:dgm id="{CD9163F5-12D1-4C79-BB1E-E2A323623614}"/>
                                            </p:graphicEl>
                                          </p:spTgt>
                                        </p:tgtEl>
                                        <p:attrNameLst>
                                          <p:attrName>ppt_x</p:attrName>
                                        </p:attrNameLst>
                                      </p:cBhvr>
                                      <p:tavLst>
                                        <p:tav tm="0">
                                          <p:val>
                                            <p:strVal val="#ppt_x"/>
                                          </p:val>
                                        </p:tav>
                                        <p:tav tm="100000">
                                          <p:val>
                                            <p:strVal val="#ppt_x"/>
                                          </p:val>
                                        </p:tav>
                                      </p:tavLst>
                                    </p:anim>
                                    <p:anim calcmode="lin" valueType="num">
                                      <p:cBhvr>
                                        <p:cTn id="108" dur="1000" fill="hold"/>
                                        <p:tgtEl>
                                          <p:spTgt spid="8">
                                            <p:graphicEl>
                                              <a:dgm id="{CD9163F5-12D1-4C79-BB1E-E2A323623614}"/>
                                            </p:graphicEl>
                                          </p:spTgt>
                                        </p:tgtEl>
                                        <p:attrNameLst>
                                          <p:attrName>ppt_y</p:attrName>
                                        </p:attrNameLst>
                                      </p:cBhvr>
                                      <p:tavLst>
                                        <p:tav tm="0">
                                          <p:val>
                                            <p:strVal val="#ppt_y-.1"/>
                                          </p:val>
                                        </p:tav>
                                        <p:tav tm="100000">
                                          <p:val>
                                            <p:strVal val="#ppt_y"/>
                                          </p:val>
                                        </p:tav>
                                      </p:tavLst>
                                    </p:anim>
                                  </p:childTnLst>
                                </p:cTn>
                              </p:par>
                              <p:par>
                                <p:cTn id="109" presetID="47" presetClass="entr" presetSubtype="0" fill="hold" grpId="0" nodeType="withEffect">
                                  <p:stCondLst>
                                    <p:cond delay="0"/>
                                  </p:stCondLst>
                                  <p:childTnLst>
                                    <p:set>
                                      <p:cBhvr>
                                        <p:cTn id="110" dur="1" fill="hold">
                                          <p:stCondLst>
                                            <p:cond delay="0"/>
                                          </p:stCondLst>
                                        </p:cTn>
                                        <p:tgtEl>
                                          <p:spTgt spid="8">
                                            <p:graphicEl>
                                              <a:dgm id="{7823029D-24F6-41D6-BEFD-24031D346382}"/>
                                            </p:graphicEl>
                                          </p:spTgt>
                                        </p:tgtEl>
                                        <p:attrNameLst>
                                          <p:attrName>style.visibility</p:attrName>
                                        </p:attrNameLst>
                                      </p:cBhvr>
                                      <p:to>
                                        <p:strVal val="visible"/>
                                      </p:to>
                                    </p:set>
                                    <p:animEffect transition="in" filter="fade">
                                      <p:cBhvr>
                                        <p:cTn id="111" dur="1000"/>
                                        <p:tgtEl>
                                          <p:spTgt spid="8">
                                            <p:graphicEl>
                                              <a:dgm id="{7823029D-24F6-41D6-BEFD-24031D346382}"/>
                                            </p:graphicEl>
                                          </p:spTgt>
                                        </p:tgtEl>
                                      </p:cBhvr>
                                    </p:animEffect>
                                    <p:anim calcmode="lin" valueType="num">
                                      <p:cBhvr>
                                        <p:cTn id="112" dur="1000" fill="hold"/>
                                        <p:tgtEl>
                                          <p:spTgt spid="8">
                                            <p:graphicEl>
                                              <a:dgm id="{7823029D-24F6-41D6-BEFD-24031D346382}"/>
                                            </p:graphicEl>
                                          </p:spTgt>
                                        </p:tgtEl>
                                        <p:attrNameLst>
                                          <p:attrName>ppt_x</p:attrName>
                                        </p:attrNameLst>
                                      </p:cBhvr>
                                      <p:tavLst>
                                        <p:tav tm="0">
                                          <p:val>
                                            <p:strVal val="#ppt_x"/>
                                          </p:val>
                                        </p:tav>
                                        <p:tav tm="100000">
                                          <p:val>
                                            <p:strVal val="#ppt_x"/>
                                          </p:val>
                                        </p:tav>
                                      </p:tavLst>
                                    </p:anim>
                                    <p:anim calcmode="lin" valueType="num">
                                      <p:cBhvr>
                                        <p:cTn id="113" dur="1000" fill="hold"/>
                                        <p:tgtEl>
                                          <p:spTgt spid="8">
                                            <p:graphicEl>
                                              <a:dgm id="{7823029D-24F6-41D6-BEFD-24031D346382}"/>
                                            </p:graphicEl>
                                          </p:spTgt>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53" presetClass="entr" presetSubtype="16" fill="hold" grpId="0" nodeType="clickEffect">
                                  <p:stCondLst>
                                    <p:cond delay="0"/>
                                  </p:stCondLst>
                                  <p:childTnLst>
                                    <p:set>
                                      <p:cBhvr>
                                        <p:cTn id="117" dur="1" fill="hold">
                                          <p:stCondLst>
                                            <p:cond delay="0"/>
                                          </p:stCondLst>
                                        </p:cTn>
                                        <p:tgtEl>
                                          <p:spTgt spid="8">
                                            <p:graphicEl>
                                              <a:dgm id="{EC7D247F-690A-43CC-8F1E-A8548CEC70B7}"/>
                                            </p:graphicEl>
                                          </p:spTgt>
                                        </p:tgtEl>
                                        <p:attrNameLst>
                                          <p:attrName>style.visibility</p:attrName>
                                        </p:attrNameLst>
                                      </p:cBhvr>
                                      <p:to>
                                        <p:strVal val="visible"/>
                                      </p:to>
                                    </p:set>
                                    <p:anim calcmode="lin" valueType="num">
                                      <p:cBhvr>
                                        <p:cTn id="118" dur="500" fill="hold"/>
                                        <p:tgtEl>
                                          <p:spTgt spid="8">
                                            <p:graphicEl>
                                              <a:dgm id="{EC7D247F-690A-43CC-8F1E-A8548CEC70B7}"/>
                                            </p:graphicEl>
                                          </p:spTgt>
                                        </p:tgtEl>
                                        <p:attrNameLst>
                                          <p:attrName>ppt_w</p:attrName>
                                        </p:attrNameLst>
                                      </p:cBhvr>
                                      <p:tavLst>
                                        <p:tav tm="0">
                                          <p:val>
                                            <p:fltVal val="0"/>
                                          </p:val>
                                        </p:tav>
                                        <p:tav tm="100000">
                                          <p:val>
                                            <p:strVal val="#ppt_w"/>
                                          </p:val>
                                        </p:tav>
                                      </p:tavLst>
                                    </p:anim>
                                    <p:anim calcmode="lin" valueType="num">
                                      <p:cBhvr>
                                        <p:cTn id="119" dur="500" fill="hold"/>
                                        <p:tgtEl>
                                          <p:spTgt spid="8">
                                            <p:graphicEl>
                                              <a:dgm id="{EC7D247F-690A-43CC-8F1E-A8548CEC70B7}"/>
                                            </p:graphicEl>
                                          </p:spTgt>
                                        </p:tgtEl>
                                        <p:attrNameLst>
                                          <p:attrName>ppt_h</p:attrName>
                                        </p:attrNameLst>
                                      </p:cBhvr>
                                      <p:tavLst>
                                        <p:tav tm="0">
                                          <p:val>
                                            <p:fltVal val="0"/>
                                          </p:val>
                                        </p:tav>
                                        <p:tav tm="100000">
                                          <p:val>
                                            <p:strVal val="#ppt_h"/>
                                          </p:val>
                                        </p:tav>
                                      </p:tavLst>
                                    </p:anim>
                                    <p:animEffect transition="in" filter="fade">
                                      <p:cBhvr>
                                        <p:cTn id="120" dur="500"/>
                                        <p:tgtEl>
                                          <p:spTgt spid="8">
                                            <p:graphicEl>
                                              <a:dgm id="{EC7D247F-690A-43CC-8F1E-A8548CEC70B7}"/>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47" presetClass="entr" presetSubtype="0" fill="hold" grpId="0" nodeType="clickEffect">
                                  <p:stCondLst>
                                    <p:cond delay="0"/>
                                  </p:stCondLst>
                                  <p:childTnLst>
                                    <p:set>
                                      <p:cBhvr>
                                        <p:cTn id="124" dur="1" fill="hold">
                                          <p:stCondLst>
                                            <p:cond delay="0"/>
                                          </p:stCondLst>
                                        </p:cTn>
                                        <p:tgtEl>
                                          <p:spTgt spid="8">
                                            <p:graphicEl>
                                              <a:dgm id="{D41BBAB7-6096-40F6-95D9-14624A9B0FC6}"/>
                                            </p:graphicEl>
                                          </p:spTgt>
                                        </p:tgtEl>
                                        <p:attrNameLst>
                                          <p:attrName>style.visibility</p:attrName>
                                        </p:attrNameLst>
                                      </p:cBhvr>
                                      <p:to>
                                        <p:strVal val="visible"/>
                                      </p:to>
                                    </p:set>
                                    <p:animEffect transition="in" filter="fade">
                                      <p:cBhvr>
                                        <p:cTn id="125" dur="1000"/>
                                        <p:tgtEl>
                                          <p:spTgt spid="8">
                                            <p:graphicEl>
                                              <a:dgm id="{D41BBAB7-6096-40F6-95D9-14624A9B0FC6}"/>
                                            </p:graphicEl>
                                          </p:spTgt>
                                        </p:tgtEl>
                                      </p:cBhvr>
                                    </p:animEffect>
                                    <p:anim calcmode="lin" valueType="num">
                                      <p:cBhvr>
                                        <p:cTn id="126" dur="1000" fill="hold"/>
                                        <p:tgtEl>
                                          <p:spTgt spid="8">
                                            <p:graphicEl>
                                              <a:dgm id="{D41BBAB7-6096-40F6-95D9-14624A9B0FC6}"/>
                                            </p:graphicEl>
                                          </p:spTgt>
                                        </p:tgtEl>
                                        <p:attrNameLst>
                                          <p:attrName>ppt_x</p:attrName>
                                        </p:attrNameLst>
                                      </p:cBhvr>
                                      <p:tavLst>
                                        <p:tav tm="0">
                                          <p:val>
                                            <p:strVal val="#ppt_x"/>
                                          </p:val>
                                        </p:tav>
                                        <p:tav tm="100000">
                                          <p:val>
                                            <p:strVal val="#ppt_x"/>
                                          </p:val>
                                        </p:tav>
                                      </p:tavLst>
                                    </p:anim>
                                    <p:anim calcmode="lin" valueType="num">
                                      <p:cBhvr>
                                        <p:cTn id="127" dur="1000" fill="hold"/>
                                        <p:tgtEl>
                                          <p:spTgt spid="8">
                                            <p:graphicEl>
                                              <a:dgm id="{D41BBAB7-6096-40F6-95D9-14624A9B0FC6}"/>
                                            </p:graphicEl>
                                          </p:spTgt>
                                        </p:tgtEl>
                                        <p:attrNameLst>
                                          <p:attrName>ppt_y</p:attrName>
                                        </p:attrNameLst>
                                      </p:cBhvr>
                                      <p:tavLst>
                                        <p:tav tm="0">
                                          <p:val>
                                            <p:strVal val="#ppt_y-.1"/>
                                          </p:val>
                                        </p:tav>
                                        <p:tav tm="100000">
                                          <p:val>
                                            <p:strVal val="#ppt_y"/>
                                          </p:val>
                                        </p:tav>
                                      </p:tavLst>
                                    </p:anim>
                                  </p:childTnLst>
                                </p:cTn>
                              </p:par>
                              <p:par>
                                <p:cTn id="128" presetID="47" presetClass="entr" presetSubtype="0" fill="hold" grpId="0" nodeType="withEffect">
                                  <p:stCondLst>
                                    <p:cond delay="0"/>
                                  </p:stCondLst>
                                  <p:childTnLst>
                                    <p:set>
                                      <p:cBhvr>
                                        <p:cTn id="129" dur="1" fill="hold">
                                          <p:stCondLst>
                                            <p:cond delay="0"/>
                                          </p:stCondLst>
                                        </p:cTn>
                                        <p:tgtEl>
                                          <p:spTgt spid="8">
                                            <p:graphicEl>
                                              <a:dgm id="{49FF4BF1-3F20-4D9F-9C42-024DC576218D}"/>
                                            </p:graphicEl>
                                          </p:spTgt>
                                        </p:tgtEl>
                                        <p:attrNameLst>
                                          <p:attrName>style.visibility</p:attrName>
                                        </p:attrNameLst>
                                      </p:cBhvr>
                                      <p:to>
                                        <p:strVal val="visible"/>
                                      </p:to>
                                    </p:set>
                                    <p:animEffect transition="in" filter="fade">
                                      <p:cBhvr>
                                        <p:cTn id="130" dur="1000"/>
                                        <p:tgtEl>
                                          <p:spTgt spid="8">
                                            <p:graphicEl>
                                              <a:dgm id="{49FF4BF1-3F20-4D9F-9C42-024DC576218D}"/>
                                            </p:graphicEl>
                                          </p:spTgt>
                                        </p:tgtEl>
                                      </p:cBhvr>
                                    </p:animEffect>
                                    <p:anim calcmode="lin" valueType="num">
                                      <p:cBhvr>
                                        <p:cTn id="131" dur="1000" fill="hold"/>
                                        <p:tgtEl>
                                          <p:spTgt spid="8">
                                            <p:graphicEl>
                                              <a:dgm id="{49FF4BF1-3F20-4D9F-9C42-024DC576218D}"/>
                                            </p:graphicEl>
                                          </p:spTgt>
                                        </p:tgtEl>
                                        <p:attrNameLst>
                                          <p:attrName>ppt_x</p:attrName>
                                        </p:attrNameLst>
                                      </p:cBhvr>
                                      <p:tavLst>
                                        <p:tav tm="0">
                                          <p:val>
                                            <p:strVal val="#ppt_x"/>
                                          </p:val>
                                        </p:tav>
                                        <p:tav tm="100000">
                                          <p:val>
                                            <p:strVal val="#ppt_x"/>
                                          </p:val>
                                        </p:tav>
                                      </p:tavLst>
                                    </p:anim>
                                    <p:anim calcmode="lin" valueType="num">
                                      <p:cBhvr>
                                        <p:cTn id="132" dur="1000" fill="hold"/>
                                        <p:tgtEl>
                                          <p:spTgt spid="8">
                                            <p:graphicEl>
                                              <a:dgm id="{49FF4BF1-3F20-4D9F-9C42-024DC576218D}"/>
                                            </p:graphicEl>
                                          </p:spTgt>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47" presetClass="entr" presetSubtype="0" fill="hold" grpId="0" nodeType="clickEffect">
                                  <p:stCondLst>
                                    <p:cond delay="0"/>
                                  </p:stCondLst>
                                  <p:childTnLst>
                                    <p:set>
                                      <p:cBhvr>
                                        <p:cTn id="136" dur="1" fill="hold">
                                          <p:stCondLst>
                                            <p:cond delay="0"/>
                                          </p:stCondLst>
                                        </p:cTn>
                                        <p:tgtEl>
                                          <p:spTgt spid="8">
                                            <p:graphicEl>
                                              <a:dgm id="{D264CDA2-959C-4332-83D0-29F23DC13F89}"/>
                                            </p:graphicEl>
                                          </p:spTgt>
                                        </p:tgtEl>
                                        <p:attrNameLst>
                                          <p:attrName>style.visibility</p:attrName>
                                        </p:attrNameLst>
                                      </p:cBhvr>
                                      <p:to>
                                        <p:strVal val="visible"/>
                                      </p:to>
                                    </p:set>
                                    <p:animEffect transition="in" filter="fade">
                                      <p:cBhvr>
                                        <p:cTn id="137" dur="1000"/>
                                        <p:tgtEl>
                                          <p:spTgt spid="8">
                                            <p:graphicEl>
                                              <a:dgm id="{D264CDA2-959C-4332-83D0-29F23DC13F89}"/>
                                            </p:graphicEl>
                                          </p:spTgt>
                                        </p:tgtEl>
                                      </p:cBhvr>
                                    </p:animEffect>
                                    <p:anim calcmode="lin" valueType="num">
                                      <p:cBhvr>
                                        <p:cTn id="138" dur="1000" fill="hold"/>
                                        <p:tgtEl>
                                          <p:spTgt spid="8">
                                            <p:graphicEl>
                                              <a:dgm id="{D264CDA2-959C-4332-83D0-29F23DC13F89}"/>
                                            </p:graphicEl>
                                          </p:spTgt>
                                        </p:tgtEl>
                                        <p:attrNameLst>
                                          <p:attrName>ppt_x</p:attrName>
                                        </p:attrNameLst>
                                      </p:cBhvr>
                                      <p:tavLst>
                                        <p:tav tm="0">
                                          <p:val>
                                            <p:strVal val="#ppt_x"/>
                                          </p:val>
                                        </p:tav>
                                        <p:tav tm="100000">
                                          <p:val>
                                            <p:strVal val="#ppt_x"/>
                                          </p:val>
                                        </p:tav>
                                      </p:tavLst>
                                    </p:anim>
                                    <p:anim calcmode="lin" valueType="num">
                                      <p:cBhvr>
                                        <p:cTn id="139" dur="1000" fill="hold"/>
                                        <p:tgtEl>
                                          <p:spTgt spid="8">
                                            <p:graphicEl>
                                              <a:dgm id="{D264CDA2-959C-4332-83D0-29F23DC13F89}"/>
                                            </p:graphicEl>
                                          </p:spTgt>
                                        </p:tgtEl>
                                        <p:attrNameLst>
                                          <p:attrName>ppt_y</p:attrName>
                                        </p:attrNameLst>
                                      </p:cBhvr>
                                      <p:tavLst>
                                        <p:tav tm="0">
                                          <p:val>
                                            <p:strVal val="#ppt_y-.1"/>
                                          </p:val>
                                        </p:tav>
                                        <p:tav tm="100000">
                                          <p:val>
                                            <p:strVal val="#ppt_y"/>
                                          </p:val>
                                        </p:tav>
                                      </p:tavLst>
                                    </p:anim>
                                  </p:childTnLst>
                                </p:cTn>
                              </p:par>
                              <p:par>
                                <p:cTn id="140" presetID="47" presetClass="entr" presetSubtype="0" fill="hold" grpId="0" nodeType="withEffect">
                                  <p:stCondLst>
                                    <p:cond delay="0"/>
                                  </p:stCondLst>
                                  <p:childTnLst>
                                    <p:set>
                                      <p:cBhvr>
                                        <p:cTn id="141" dur="1" fill="hold">
                                          <p:stCondLst>
                                            <p:cond delay="0"/>
                                          </p:stCondLst>
                                        </p:cTn>
                                        <p:tgtEl>
                                          <p:spTgt spid="8">
                                            <p:graphicEl>
                                              <a:dgm id="{0EA50098-44D4-49D6-BA4F-F8F0602CAB97}"/>
                                            </p:graphicEl>
                                          </p:spTgt>
                                        </p:tgtEl>
                                        <p:attrNameLst>
                                          <p:attrName>style.visibility</p:attrName>
                                        </p:attrNameLst>
                                      </p:cBhvr>
                                      <p:to>
                                        <p:strVal val="visible"/>
                                      </p:to>
                                    </p:set>
                                    <p:animEffect transition="in" filter="fade">
                                      <p:cBhvr>
                                        <p:cTn id="142" dur="1000"/>
                                        <p:tgtEl>
                                          <p:spTgt spid="8">
                                            <p:graphicEl>
                                              <a:dgm id="{0EA50098-44D4-49D6-BA4F-F8F0602CAB97}"/>
                                            </p:graphicEl>
                                          </p:spTgt>
                                        </p:tgtEl>
                                      </p:cBhvr>
                                    </p:animEffect>
                                    <p:anim calcmode="lin" valueType="num">
                                      <p:cBhvr>
                                        <p:cTn id="143" dur="1000" fill="hold"/>
                                        <p:tgtEl>
                                          <p:spTgt spid="8">
                                            <p:graphicEl>
                                              <a:dgm id="{0EA50098-44D4-49D6-BA4F-F8F0602CAB97}"/>
                                            </p:graphicEl>
                                          </p:spTgt>
                                        </p:tgtEl>
                                        <p:attrNameLst>
                                          <p:attrName>ppt_x</p:attrName>
                                        </p:attrNameLst>
                                      </p:cBhvr>
                                      <p:tavLst>
                                        <p:tav tm="0">
                                          <p:val>
                                            <p:strVal val="#ppt_x"/>
                                          </p:val>
                                        </p:tav>
                                        <p:tav tm="100000">
                                          <p:val>
                                            <p:strVal val="#ppt_x"/>
                                          </p:val>
                                        </p:tav>
                                      </p:tavLst>
                                    </p:anim>
                                    <p:anim calcmode="lin" valueType="num">
                                      <p:cBhvr>
                                        <p:cTn id="144" dur="1000" fill="hold"/>
                                        <p:tgtEl>
                                          <p:spTgt spid="8">
                                            <p:graphicEl>
                                              <a:dgm id="{0EA50098-44D4-49D6-BA4F-F8F0602CAB97}"/>
                                            </p:graphicEl>
                                          </p:spTgt>
                                        </p:tgtEl>
                                        <p:attrNameLst>
                                          <p:attrName>ppt_y</p:attrName>
                                        </p:attrNameLst>
                                      </p:cBhvr>
                                      <p:tavLst>
                                        <p:tav tm="0">
                                          <p:val>
                                            <p:strVal val="#ppt_y-.1"/>
                                          </p:val>
                                        </p:tav>
                                        <p:tav tm="100000">
                                          <p:val>
                                            <p:strVal val="#ppt_y"/>
                                          </p:val>
                                        </p:tav>
                                      </p:tavLst>
                                    </p:anim>
                                  </p:childTnLst>
                                </p:cTn>
                              </p:par>
                              <p:par>
                                <p:cTn id="145" presetID="14" presetClass="entr" presetSubtype="10" fill="hold" nodeType="withEffect">
                                  <p:stCondLst>
                                    <p:cond delay="0"/>
                                  </p:stCondLst>
                                  <p:childTnLst>
                                    <p:set>
                                      <p:cBhvr>
                                        <p:cTn id="146" dur="1" fill="hold">
                                          <p:stCondLst>
                                            <p:cond delay="0"/>
                                          </p:stCondLst>
                                        </p:cTn>
                                        <p:tgtEl>
                                          <p:spTgt spid="13"/>
                                        </p:tgtEl>
                                        <p:attrNameLst>
                                          <p:attrName>style.visibility</p:attrName>
                                        </p:attrNameLst>
                                      </p:cBhvr>
                                      <p:to>
                                        <p:strVal val="visible"/>
                                      </p:to>
                                    </p:set>
                                    <p:animEffect transition="in" filter="randombar(horizontal)">
                                      <p:cBhvr>
                                        <p:cTn id="147" dur="500"/>
                                        <p:tgtEl>
                                          <p:spTgt spid="13"/>
                                        </p:tgtEl>
                                      </p:cBhvr>
                                    </p:animEffect>
                                  </p:childTnLst>
                                </p:cTn>
                              </p:par>
                            </p:childTnLst>
                          </p:cTn>
                        </p:par>
                      </p:childTnLst>
                    </p:cTn>
                  </p:par>
                  <p:par>
                    <p:cTn id="148" fill="hold">
                      <p:stCondLst>
                        <p:cond delay="indefinite"/>
                      </p:stCondLst>
                      <p:childTnLst>
                        <p:par>
                          <p:cTn id="149" fill="hold">
                            <p:stCondLst>
                              <p:cond delay="0"/>
                            </p:stCondLst>
                            <p:childTnLst>
                              <p:par>
                                <p:cTn id="150" presetID="47" presetClass="entr" presetSubtype="0" fill="hold" grpId="0" nodeType="clickEffect">
                                  <p:stCondLst>
                                    <p:cond delay="0"/>
                                  </p:stCondLst>
                                  <p:childTnLst>
                                    <p:set>
                                      <p:cBhvr>
                                        <p:cTn id="151" dur="1" fill="hold">
                                          <p:stCondLst>
                                            <p:cond delay="0"/>
                                          </p:stCondLst>
                                        </p:cTn>
                                        <p:tgtEl>
                                          <p:spTgt spid="8">
                                            <p:graphicEl>
                                              <a:dgm id="{93A50A6D-C96B-4FBD-9017-877882150183}"/>
                                            </p:graphicEl>
                                          </p:spTgt>
                                        </p:tgtEl>
                                        <p:attrNameLst>
                                          <p:attrName>style.visibility</p:attrName>
                                        </p:attrNameLst>
                                      </p:cBhvr>
                                      <p:to>
                                        <p:strVal val="visible"/>
                                      </p:to>
                                    </p:set>
                                    <p:animEffect transition="in" filter="fade">
                                      <p:cBhvr>
                                        <p:cTn id="152" dur="1000"/>
                                        <p:tgtEl>
                                          <p:spTgt spid="8">
                                            <p:graphicEl>
                                              <a:dgm id="{93A50A6D-C96B-4FBD-9017-877882150183}"/>
                                            </p:graphicEl>
                                          </p:spTgt>
                                        </p:tgtEl>
                                      </p:cBhvr>
                                    </p:animEffect>
                                    <p:anim calcmode="lin" valueType="num">
                                      <p:cBhvr>
                                        <p:cTn id="153" dur="1000" fill="hold"/>
                                        <p:tgtEl>
                                          <p:spTgt spid="8">
                                            <p:graphicEl>
                                              <a:dgm id="{93A50A6D-C96B-4FBD-9017-877882150183}"/>
                                            </p:graphicEl>
                                          </p:spTgt>
                                        </p:tgtEl>
                                        <p:attrNameLst>
                                          <p:attrName>ppt_x</p:attrName>
                                        </p:attrNameLst>
                                      </p:cBhvr>
                                      <p:tavLst>
                                        <p:tav tm="0">
                                          <p:val>
                                            <p:strVal val="#ppt_x"/>
                                          </p:val>
                                        </p:tav>
                                        <p:tav tm="100000">
                                          <p:val>
                                            <p:strVal val="#ppt_x"/>
                                          </p:val>
                                        </p:tav>
                                      </p:tavLst>
                                    </p:anim>
                                    <p:anim calcmode="lin" valueType="num">
                                      <p:cBhvr>
                                        <p:cTn id="154" dur="1000" fill="hold"/>
                                        <p:tgtEl>
                                          <p:spTgt spid="8">
                                            <p:graphicEl>
                                              <a:dgm id="{93A50A6D-C96B-4FBD-9017-877882150183}"/>
                                            </p:graphicEl>
                                          </p:spTgt>
                                        </p:tgtEl>
                                        <p:attrNameLst>
                                          <p:attrName>ppt_y</p:attrName>
                                        </p:attrNameLst>
                                      </p:cBhvr>
                                      <p:tavLst>
                                        <p:tav tm="0">
                                          <p:val>
                                            <p:strVal val="#ppt_y-.1"/>
                                          </p:val>
                                        </p:tav>
                                        <p:tav tm="100000">
                                          <p:val>
                                            <p:strVal val="#ppt_y"/>
                                          </p:val>
                                        </p:tav>
                                      </p:tavLst>
                                    </p:anim>
                                  </p:childTnLst>
                                </p:cTn>
                              </p:par>
                              <p:par>
                                <p:cTn id="155" presetID="47" presetClass="entr" presetSubtype="0" fill="hold" grpId="0" nodeType="withEffect">
                                  <p:stCondLst>
                                    <p:cond delay="0"/>
                                  </p:stCondLst>
                                  <p:childTnLst>
                                    <p:set>
                                      <p:cBhvr>
                                        <p:cTn id="156" dur="1" fill="hold">
                                          <p:stCondLst>
                                            <p:cond delay="0"/>
                                          </p:stCondLst>
                                        </p:cTn>
                                        <p:tgtEl>
                                          <p:spTgt spid="8">
                                            <p:graphicEl>
                                              <a:dgm id="{CBC1A523-D165-4D06-A252-CB406E710E61}"/>
                                            </p:graphicEl>
                                          </p:spTgt>
                                        </p:tgtEl>
                                        <p:attrNameLst>
                                          <p:attrName>style.visibility</p:attrName>
                                        </p:attrNameLst>
                                      </p:cBhvr>
                                      <p:to>
                                        <p:strVal val="visible"/>
                                      </p:to>
                                    </p:set>
                                    <p:animEffect transition="in" filter="fade">
                                      <p:cBhvr>
                                        <p:cTn id="157" dur="1000"/>
                                        <p:tgtEl>
                                          <p:spTgt spid="8">
                                            <p:graphicEl>
                                              <a:dgm id="{CBC1A523-D165-4D06-A252-CB406E710E61}"/>
                                            </p:graphicEl>
                                          </p:spTgt>
                                        </p:tgtEl>
                                      </p:cBhvr>
                                    </p:animEffect>
                                    <p:anim calcmode="lin" valueType="num">
                                      <p:cBhvr>
                                        <p:cTn id="158" dur="1000" fill="hold"/>
                                        <p:tgtEl>
                                          <p:spTgt spid="8">
                                            <p:graphicEl>
                                              <a:dgm id="{CBC1A523-D165-4D06-A252-CB406E710E61}"/>
                                            </p:graphicEl>
                                          </p:spTgt>
                                        </p:tgtEl>
                                        <p:attrNameLst>
                                          <p:attrName>ppt_x</p:attrName>
                                        </p:attrNameLst>
                                      </p:cBhvr>
                                      <p:tavLst>
                                        <p:tav tm="0">
                                          <p:val>
                                            <p:strVal val="#ppt_x"/>
                                          </p:val>
                                        </p:tav>
                                        <p:tav tm="100000">
                                          <p:val>
                                            <p:strVal val="#ppt_x"/>
                                          </p:val>
                                        </p:tav>
                                      </p:tavLst>
                                    </p:anim>
                                    <p:anim calcmode="lin" valueType="num">
                                      <p:cBhvr>
                                        <p:cTn id="159" dur="1000" fill="hold"/>
                                        <p:tgtEl>
                                          <p:spTgt spid="8">
                                            <p:graphicEl>
                                              <a:dgm id="{CBC1A523-D165-4D06-A252-CB406E710E61}"/>
                                            </p:graphicEl>
                                          </p:spTgt>
                                        </p:tgtEl>
                                        <p:attrNameLst>
                                          <p:attrName>ppt_y</p:attrName>
                                        </p:attrNameLst>
                                      </p:cBhvr>
                                      <p:tavLst>
                                        <p:tav tm="0">
                                          <p:val>
                                            <p:strVal val="#ppt_y-.1"/>
                                          </p:val>
                                        </p:tav>
                                        <p:tav tm="100000">
                                          <p:val>
                                            <p:strVal val="#ppt_y"/>
                                          </p:val>
                                        </p:tav>
                                      </p:tavLst>
                                    </p:anim>
                                  </p:childTnLst>
                                </p:cTn>
                              </p:par>
                              <p:par>
                                <p:cTn id="160" presetID="14" presetClass="entr" presetSubtype="10" fill="hold" nodeType="withEffect">
                                  <p:stCondLst>
                                    <p:cond delay="0"/>
                                  </p:stCondLst>
                                  <p:childTnLst>
                                    <p:set>
                                      <p:cBhvr>
                                        <p:cTn id="161" dur="1" fill="hold">
                                          <p:stCondLst>
                                            <p:cond delay="0"/>
                                          </p:stCondLst>
                                        </p:cTn>
                                        <p:tgtEl>
                                          <p:spTgt spid="11"/>
                                        </p:tgtEl>
                                        <p:attrNameLst>
                                          <p:attrName>style.visibility</p:attrName>
                                        </p:attrNameLst>
                                      </p:cBhvr>
                                      <p:to>
                                        <p:strVal val="visible"/>
                                      </p:to>
                                    </p:set>
                                    <p:animEffect transition="in" filter="randombar(horizontal)">
                                      <p:cBhvr>
                                        <p:cTn id="162" dur="500"/>
                                        <p:tgtEl>
                                          <p:spTgt spid="11"/>
                                        </p:tgtEl>
                                      </p:cBhvr>
                                    </p:animEffect>
                                  </p:childTnLst>
                                </p:cTn>
                              </p:par>
                            </p:childTnLst>
                          </p:cTn>
                        </p:par>
                      </p:childTnLst>
                    </p:cTn>
                  </p:par>
                  <p:par>
                    <p:cTn id="163" fill="hold">
                      <p:stCondLst>
                        <p:cond delay="indefinite"/>
                      </p:stCondLst>
                      <p:childTnLst>
                        <p:par>
                          <p:cTn id="164" fill="hold">
                            <p:stCondLst>
                              <p:cond delay="0"/>
                            </p:stCondLst>
                            <p:childTnLst>
                              <p:par>
                                <p:cTn id="165" presetID="47" presetClass="entr" presetSubtype="0" fill="hold" grpId="0" nodeType="clickEffect">
                                  <p:stCondLst>
                                    <p:cond delay="0"/>
                                  </p:stCondLst>
                                  <p:childTnLst>
                                    <p:set>
                                      <p:cBhvr>
                                        <p:cTn id="166" dur="1" fill="hold">
                                          <p:stCondLst>
                                            <p:cond delay="0"/>
                                          </p:stCondLst>
                                        </p:cTn>
                                        <p:tgtEl>
                                          <p:spTgt spid="8">
                                            <p:graphicEl>
                                              <a:dgm id="{FC544EDE-1920-4EF6-BBC4-9A9B6C0A7D47}"/>
                                            </p:graphicEl>
                                          </p:spTgt>
                                        </p:tgtEl>
                                        <p:attrNameLst>
                                          <p:attrName>style.visibility</p:attrName>
                                        </p:attrNameLst>
                                      </p:cBhvr>
                                      <p:to>
                                        <p:strVal val="visible"/>
                                      </p:to>
                                    </p:set>
                                    <p:animEffect transition="in" filter="fade">
                                      <p:cBhvr>
                                        <p:cTn id="167" dur="1000"/>
                                        <p:tgtEl>
                                          <p:spTgt spid="8">
                                            <p:graphicEl>
                                              <a:dgm id="{FC544EDE-1920-4EF6-BBC4-9A9B6C0A7D47}"/>
                                            </p:graphicEl>
                                          </p:spTgt>
                                        </p:tgtEl>
                                      </p:cBhvr>
                                    </p:animEffect>
                                    <p:anim calcmode="lin" valueType="num">
                                      <p:cBhvr>
                                        <p:cTn id="168" dur="1000" fill="hold"/>
                                        <p:tgtEl>
                                          <p:spTgt spid="8">
                                            <p:graphicEl>
                                              <a:dgm id="{FC544EDE-1920-4EF6-BBC4-9A9B6C0A7D47}"/>
                                            </p:graphicEl>
                                          </p:spTgt>
                                        </p:tgtEl>
                                        <p:attrNameLst>
                                          <p:attrName>ppt_x</p:attrName>
                                        </p:attrNameLst>
                                      </p:cBhvr>
                                      <p:tavLst>
                                        <p:tav tm="0">
                                          <p:val>
                                            <p:strVal val="#ppt_x"/>
                                          </p:val>
                                        </p:tav>
                                        <p:tav tm="100000">
                                          <p:val>
                                            <p:strVal val="#ppt_x"/>
                                          </p:val>
                                        </p:tav>
                                      </p:tavLst>
                                    </p:anim>
                                    <p:anim calcmode="lin" valueType="num">
                                      <p:cBhvr>
                                        <p:cTn id="169" dur="1000" fill="hold"/>
                                        <p:tgtEl>
                                          <p:spTgt spid="8">
                                            <p:graphicEl>
                                              <a:dgm id="{FC544EDE-1920-4EF6-BBC4-9A9B6C0A7D47}"/>
                                            </p:graphicEl>
                                          </p:spTgt>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8">
                                            <p:graphicEl>
                                              <a:dgm id="{6D17A06B-4AB5-490A-BE50-8F7C04EF6171}"/>
                                            </p:graphicEl>
                                          </p:spTgt>
                                        </p:tgtEl>
                                        <p:attrNameLst>
                                          <p:attrName>style.visibility</p:attrName>
                                        </p:attrNameLst>
                                      </p:cBhvr>
                                      <p:to>
                                        <p:strVal val="visible"/>
                                      </p:to>
                                    </p:set>
                                    <p:animEffect transition="in" filter="fade">
                                      <p:cBhvr>
                                        <p:cTn id="172" dur="1000"/>
                                        <p:tgtEl>
                                          <p:spTgt spid="8">
                                            <p:graphicEl>
                                              <a:dgm id="{6D17A06B-4AB5-490A-BE50-8F7C04EF6171}"/>
                                            </p:graphicEl>
                                          </p:spTgt>
                                        </p:tgtEl>
                                      </p:cBhvr>
                                    </p:animEffect>
                                    <p:anim calcmode="lin" valueType="num">
                                      <p:cBhvr>
                                        <p:cTn id="173" dur="1000" fill="hold"/>
                                        <p:tgtEl>
                                          <p:spTgt spid="8">
                                            <p:graphicEl>
                                              <a:dgm id="{6D17A06B-4AB5-490A-BE50-8F7C04EF6171}"/>
                                            </p:graphicEl>
                                          </p:spTgt>
                                        </p:tgtEl>
                                        <p:attrNameLst>
                                          <p:attrName>ppt_x</p:attrName>
                                        </p:attrNameLst>
                                      </p:cBhvr>
                                      <p:tavLst>
                                        <p:tav tm="0">
                                          <p:val>
                                            <p:strVal val="#ppt_x"/>
                                          </p:val>
                                        </p:tav>
                                        <p:tav tm="100000">
                                          <p:val>
                                            <p:strVal val="#ppt_x"/>
                                          </p:val>
                                        </p:tav>
                                      </p:tavLst>
                                    </p:anim>
                                    <p:anim calcmode="lin" valueType="num">
                                      <p:cBhvr>
                                        <p:cTn id="174" dur="1000" fill="hold"/>
                                        <p:tgtEl>
                                          <p:spTgt spid="8">
                                            <p:graphicEl>
                                              <a:dgm id="{6D17A06B-4AB5-490A-BE50-8F7C04EF6171}"/>
                                            </p:graphicEl>
                                          </p:spTgt>
                                        </p:tgtEl>
                                        <p:attrNameLst>
                                          <p:attrName>ppt_y</p:attrName>
                                        </p:attrNameLst>
                                      </p:cBhvr>
                                      <p:tavLst>
                                        <p:tav tm="0">
                                          <p:val>
                                            <p:strVal val="#ppt_y-.1"/>
                                          </p:val>
                                        </p:tav>
                                        <p:tav tm="100000">
                                          <p:val>
                                            <p:strVal val="#ppt_y"/>
                                          </p:val>
                                        </p:tav>
                                      </p:tavLst>
                                    </p:anim>
                                  </p:childTnLst>
                                </p:cTn>
                              </p:par>
                              <p:par>
                                <p:cTn id="175" presetID="14" presetClass="entr" presetSubtype="10" fill="hold" nodeType="withEffect">
                                  <p:stCondLst>
                                    <p:cond delay="0"/>
                                  </p:stCondLst>
                                  <p:childTnLst>
                                    <p:set>
                                      <p:cBhvr>
                                        <p:cTn id="176" dur="1" fill="hold">
                                          <p:stCondLst>
                                            <p:cond delay="0"/>
                                          </p:stCondLst>
                                        </p:cTn>
                                        <p:tgtEl>
                                          <p:spTgt spid="15"/>
                                        </p:tgtEl>
                                        <p:attrNameLst>
                                          <p:attrName>style.visibility</p:attrName>
                                        </p:attrNameLst>
                                      </p:cBhvr>
                                      <p:to>
                                        <p:strVal val="visible"/>
                                      </p:to>
                                    </p:set>
                                    <p:animEffect transition="in" filter="randombar(horizontal)">
                                      <p:cBhvr>
                                        <p:cTn id="177" dur="500"/>
                                        <p:tgtEl>
                                          <p:spTgt spid="15"/>
                                        </p:tgtEl>
                                      </p:cBhvr>
                                    </p:animEffect>
                                  </p:childTnLst>
                                </p:cTn>
                              </p:par>
                            </p:childTnLst>
                          </p:cTn>
                        </p:par>
                      </p:childTnLst>
                    </p:cTn>
                  </p:par>
                  <p:par>
                    <p:cTn id="178" fill="hold">
                      <p:stCondLst>
                        <p:cond delay="indefinite"/>
                      </p:stCondLst>
                      <p:childTnLst>
                        <p:par>
                          <p:cTn id="179" fill="hold">
                            <p:stCondLst>
                              <p:cond delay="0"/>
                            </p:stCondLst>
                            <p:childTnLst>
                              <p:par>
                                <p:cTn id="180" presetID="47" presetClass="entr" presetSubtype="0" fill="hold" grpId="0" nodeType="clickEffect">
                                  <p:stCondLst>
                                    <p:cond delay="0"/>
                                  </p:stCondLst>
                                  <p:childTnLst>
                                    <p:set>
                                      <p:cBhvr>
                                        <p:cTn id="181" dur="1" fill="hold">
                                          <p:stCondLst>
                                            <p:cond delay="0"/>
                                          </p:stCondLst>
                                        </p:cTn>
                                        <p:tgtEl>
                                          <p:spTgt spid="8">
                                            <p:graphicEl>
                                              <a:dgm id="{F84B7CBF-10FD-4BCD-9113-EEB22E607B3E}"/>
                                            </p:graphicEl>
                                          </p:spTgt>
                                        </p:tgtEl>
                                        <p:attrNameLst>
                                          <p:attrName>style.visibility</p:attrName>
                                        </p:attrNameLst>
                                      </p:cBhvr>
                                      <p:to>
                                        <p:strVal val="visible"/>
                                      </p:to>
                                    </p:set>
                                    <p:animEffect transition="in" filter="fade">
                                      <p:cBhvr>
                                        <p:cTn id="182" dur="1000"/>
                                        <p:tgtEl>
                                          <p:spTgt spid="8">
                                            <p:graphicEl>
                                              <a:dgm id="{F84B7CBF-10FD-4BCD-9113-EEB22E607B3E}"/>
                                            </p:graphicEl>
                                          </p:spTgt>
                                        </p:tgtEl>
                                      </p:cBhvr>
                                    </p:animEffect>
                                    <p:anim calcmode="lin" valueType="num">
                                      <p:cBhvr>
                                        <p:cTn id="183" dur="1000" fill="hold"/>
                                        <p:tgtEl>
                                          <p:spTgt spid="8">
                                            <p:graphicEl>
                                              <a:dgm id="{F84B7CBF-10FD-4BCD-9113-EEB22E607B3E}"/>
                                            </p:graphicEl>
                                          </p:spTgt>
                                        </p:tgtEl>
                                        <p:attrNameLst>
                                          <p:attrName>ppt_x</p:attrName>
                                        </p:attrNameLst>
                                      </p:cBhvr>
                                      <p:tavLst>
                                        <p:tav tm="0">
                                          <p:val>
                                            <p:strVal val="#ppt_x"/>
                                          </p:val>
                                        </p:tav>
                                        <p:tav tm="100000">
                                          <p:val>
                                            <p:strVal val="#ppt_x"/>
                                          </p:val>
                                        </p:tav>
                                      </p:tavLst>
                                    </p:anim>
                                    <p:anim calcmode="lin" valueType="num">
                                      <p:cBhvr>
                                        <p:cTn id="184" dur="1000" fill="hold"/>
                                        <p:tgtEl>
                                          <p:spTgt spid="8">
                                            <p:graphicEl>
                                              <a:dgm id="{F84B7CBF-10FD-4BCD-9113-EEB22E607B3E}"/>
                                            </p:graphicEl>
                                          </p:spTgt>
                                        </p:tgtEl>
                                        <p:attrNameLst>
                                          <p:attrName>ppt_y</p:attrName>
                                        </p:attrNameLst>
                                      </p:cBhvr>
                                      <p:tavLst>
                                        <p:tav tm="0">
                                          <p:val>
                                            <p:strVal val="#ppt_y-.1"/>
                                          </p:val>
                                        </p:tav>
                                        <p:tav tm="100000">
                                          <p:val>
                                            <p:strVal val="#ppt_y"/>
                                          </p:val>
                                        </p:tav>
                                      </p:tavLst>
                                    </p:anim>
                                  </p:childTnLst>
                                </p:cTn>
                              </p:par>
                              <p:par>
                                <p:cTn id="185" presetID="47" presetClass="entr" presetSubtype="0" fill="hold" grpId="0" nodeType="withEffect">
                                  <p:stCondLst>
                                    <p:cond delay="0"/>
                                  </p:stCondLst>
                                  <p:childTnLst>
                                    <p:set>
                                      <p:cBhvr>
                                        <p:cTn id="186" dur="1" fill="hold">
                                          <p:stCondLst>
                                            <p:cond delay="0"/>
                                          </p:stCondLst>
                                        </p:cTn>
                                        <p:tgtEl>
                                          <p:spTgt spid="8">
                                            <p:graphicEl>
                                              <a:dgm id="{2DCC2682-82D8-4132-9F41-16F25ED7272B}"/>
                                            </p:graphicEl>
                                          </p:spTgt>
                                        </p:tgtEl>
                                        <p:attrNameLst>
                                          <p:attrName>style.visibility</p:attrName>
                                        </p:attrNameLst>
                                      </p:cBhvr>
                                      <p:to>
                                        <p:strVal val="visible"/>
                                      </p:to>
                                    </p:set>
                                    <p:animEffect transition="in" filter="fade">
                                      <p:cBhvr>
                                        <p:cTn id="187" dur="1000"/>
                                        <p:tgtEl>
                                          <p:spTgt spid="8">
                                            <p:graphicEl>
                                              <a:dgm id="{2DCC2682-82D8-4132-9F41-16F25ED7272B}"/>
                                            </p:graphicEl>
                                          </p:spTgt>
                                        </p:tgtEl>
                                      </p:cBhvr>
                                    </p:animEffect>
                                    <p:anim calcmode="lin" valueType="num">
                                      <p:cBhvr>
                                        <p:cTn id="188" dur="1000" fill="hold"/>
                                        <p:tgtEl>
                                          <p:spTgt spid="8">
                                            <p:graphicEl>
                                              <a:dgm id="{2DCC2682-82D8-4132-9F41-16F25ED7272B}"/>
                                            </p:graphicEl>
                                          </p:spTgt>
                                        </p:tgtEl>
                                        <p:attrNameLst>
                                          <p:attrName>ppt_x</p:attrName>
                                        </p:attrNameLst>
                                      </p:cBhvr>
                                      <p:tavLst>
                                        <p:tav tm="0">
                                          <p:val>
                                            <p:strVal val="#ppt_x"/>
                                          </p:val>
                                        </p:tav>
                                        <p:tav tm="100000">
                                          <p:val>
                                            <p:strVal val="#ppt_x"/>
                                          </p:val>
                                        </p:tav>
                                      </p:tavLst>
                                    </p:anim>
                                    <p:anim calcmode="lin" valueType="num">
                                      <p:cBhvr>
                                        <p:cTn id="189" dur="1000" fill="hold"/>
                                        <p:tgtEl>
                                          <p:spTgt spid="8">
                                            <p:graphicEl>
                                              <a:dgm id="{2DCC2682-82D8-4132-9F41-16F25ED7272B}"/>
                                            </p:graphicEl>
                                          </p:spTgt>
                                        </p:tgtEl>
                                        <p:attrNameLst>
                                          <p:attrName>ppt_y</p:attrName>
                                        </p:attrNameLst>
                                      </p:cBhvr>
                                      <p:tavLst>
                                        <p:tav tm="0">
                                          <p:val>
                                            <p:strVal val="#ppt_y-.1"/>
                                          </p:val>
                                        </p:tav>
                                        <p:tav tm="100000">
                                          <p:val>
                                            <p:strVal val="#ppt_y"/>
                                          </p:val>
                                        </p:tav>
                                      </p:tavLst>
                                    </p:anim>
                                  </p:childTnLst>
                                </p:cTn>
                              </p:par>
                            </p:childTnLst>
                          </p:cTn>
                        </p:par>
                      </p:childTnLst>
                    </p:cTn>
                  </p:par>
                  <p:par>
                    <p:cTn id="190" fill="hold">
                      <p:stCondLst>
                        <p:cond delay="indefinite"/>
                      </p:stCondLst>
                      <p:childTnLst>
                        <p:par>
                          <p:cTn id="191" fill="hold">
                            <p:stCondLst>
                              <p:cond delay="0"/>
                            </p:stCondLst>
                            <p:childTnLst>
                              <p:par>
                                <p:cTn id="192" presetID="47" presetClass="entr" presetSubtype="0" fill="hold" grpId="0" nodeType="clickEffect">
                                  <p:stCondLst>
                                    <p:cond delay="0"/>
                                  </p:stCondLst>
                                  <p:childTnLst>
                                    <p:set>
                                      <p:cBhvr>
                                        <p:cTn id="193" dur="1" fill="hold">
                                          <p:stCondLst>
                                            <p:cond delay="0"/>
                                          </p:stCondLst>
                                        </p:cTn>
                                        <p:tgtEl>
                                          <p:spTgt spid="8">
                                            <p:graphicEl>
                                              <a:dgm id="{12FA91CB-0F4D-44BE-819F-9233F6F5434C}"/>
                                            </p:graphicEl>
                                          </p:spTgt>
                                        </p:tgtEl>
                                        <p:attrNameLst>
                                          <p:attrName>style.visibility</p:attrName>
                                        </p:attrNameLst>
                                      </p:cBhvr>
                                      <p:to>
                                        <p:strVal val="visible"/>
                                      </p:to>
                                    </p:set>
                                    <p:animEffect transition="in" filter="fade">
                                      <p:cBhvr>
                                        <p:cTn id="194" dur="1000"/>
                                        <p:tgtEl>
                                          <p:spTgt spid="8">
                                            <p:graphicEl>
                                              <a:dgm id="{12FA91CB-0F4D-44BE-819F-9233F6F5434C}"/>
                                            </p:graphicEl>
                                          </p:spTgt>
                                        </p:tgtEl>
                                      </p:cBhvr>
                                    </p:animEffect>
                                    <p:anim calcmode="lin" valueType="num">
                                      <p:cBhvr>
                                        <p:cTn id="195" dur="1000" fill="hold"/>
                                        <p:tgtEl>
                                          <p:spTgt spid="8">
                                            <p:graphicEl>
                                              <a:dgm id="{12FA91CB-0F4D-44BE-819F-9233F6F5434C}"/>
                                            </p:graphicEl>
                                          </p:spTgt>
                                        </p:tgtEl>
                                        <p:attrNameLst>
                                          <p:attrName>ppt_x</p:attrName>
                                        </p:attrNameLst>
                                      </p:cBhvr>
                                      <p:tavLst>
                                        <p:tav tm="0">
                                          <p:val>
                                            <p:strVal val="#ppt_x"/>
                                          </p:val>
                                        </p:tav>
                                        <p:tav tm="100000">
                                          <p:val>
                                            <p:strVal val="#ppt_x"/>
                                          </p:val>
                                        </p:tav>
                                      </p:tavLst>
                                    </p:anim>
                                    <p:anim calcmode="lin" valueType="num">
                                      <p:cBhvr>
                                        <p:cTn id="196" dur="1000" fill="hold"/>
                                        <p:tgtEl>
                                          <p:spTgt spid="8">
                                            <p:graphicEl>
                                              <a:dgm id="{12FA91CB-0F4D-44BE-819F-9233F6F5434C}"/>
                                            </p:graphicEl>
                                          </p:spTgt>
                                        </p:tgtEl>
                                        <p:attrNameLst>
                                          <p:attrName>ppt_y</p:attrName>
                                        </p:attrNameLst>
                                      </p:cBhvr>
                                      <p:tavLst>
                                        <p:tav tm="0">
                                          <p:val>
                                            <p:strVal val="#ppt_y-.1"/>
                                          </p:val>
                                        </p:tav>
                                        <p:tav tm="100000">
                                          <p:val>
                                            <p:strVal val="#ppt_y"/>
                                          </p:val>
                                        </p:tav>
                                      </p:tavLst>
                                    </p:anim>
                                  </p:childTnLst>
                                </p:cTn>
                              </p:par>
                              <p:par>
                                <p:cTn id="197" presetID="47" presetClass="entr" presetSubtype="0" fill="hold" grpId="0" nodeType="withEffect">
                                  <p:stCondLst>
                                    <p:cond delay="0"/>
                                  </p:stCondLst>
                                  <p:childTnLst>
                                    <p:set>
                                      <p:cBhvr>
                                        <p:cTn id="198" dur="1" fill="hold">
                                          <p:stCondLst>
                                            <p:cond delay="0"/>
                                          </p:stCondLst>
                                        </p:cTn>
                                        <p:tgtEl>
                                          <p:spTgt spid="8">
                                            <p:graphicEl>
                                              <a:dgm id="{79DDD4C1-462B-4119-8CBF-CF44941C33E1}"/>
                                            </p:graphicEl>
                                          </p:spTgt>
                                        </p:tgtEl>
                                        <p:attrNameLst>
                                          <p:attrName>style.visibility</p:attrName>
                                        </p:attrNameLst>
                                      </p:cBhvr>
                                      <p:to>
                                        <p:strVal val="visible"/>
                                      </p:to>
                                    </p:set>
                                    <p:animEffect transition="in" filter="fade">
                                      <p:cBhvr>
                                        <p:cTn id="199" dur="1000"/>
                                        <p:tgtEl>
                                          <p:spTgt spid="8">
                                            <p:graphicEl>
                                              <a:dgm id="{79DDD4C1-462B-4119-8CBF-CF44941C33E1}"/>
                                            </p:graphicEl>
                                          </p:spTgt>
                                        </p:tgtEl>
                                      </p:cBhvr>
                                    </p:animEffect>
                                    <p:anim calcmode="lin" valueType="num">
                                      <p:cBhvr>
                                        <p:cTn id="200" dur="1000" fill="hold"/>
                                        <p:tgtEl>
                                          <p:spTgt spid="8">
                                            <p:graphicEl>
                                              <a:dgm id="{79DDD4C1-462B-4119-8CBF-CF44941C33E1}"/>
                                            </p:graphicEl>
                                          </p:spTgt>
                                        </p:tgtEl>
                                        <p:attrNameLst>
                                          <p:attrName>ppt_x</p:attrName>
                                        </p:attrNameLst>
                                      </p:cBhvr>
                                      <p:tavLst>
                                        <p:tav tm="0">
                                          <p:val>
                                            <p:strVal val="#ppt_x"/>
                                          </p:val>
                                        </p:tav>
                                        <p:tav tm="100000">
                                          <p:val>
                                            <p:strVal val="#ppt_x"/>
                                          </p:val>
                                        </p:tav>
                                      </p:tavLst>
                                    </p:anim>
                                    <p:anim calcmode="lin" valueType="num">
                                      <p:cBhvr>
                                        <p:cTn id="201" dur="1000" fill="hold"/>
                                        <p:tgtEl>
                                          <p:spTgt spid="8">
                                            <p:graphicEl>
                                              <a:dgm id="{79DDD4C1-462B-4119-8CBF-CF44941C33E1}"/>
                                            </p:graphicEl>
                                          </p:spTgt>
                                        </p:tgtEl>
                                        <p:attrNameLst>
                                          <p:attrName>ppt_y</p:attrName>
                                        </p:attrNameLst>
                                      </p:cBhvr>
                                      <p:tavLst>
                                        <p:tav tm="0">
                                          <p:val>
                                            <p:strVal val="#ppt_y-.1"/>
                                          </p:val>
                                        </p:tav>
                                        <p:tav tm="100000">
                                          <p:val>
                                            <p:strVal val="#ppt_y"/>
                                          </p:val>
                                        </p:tav>
                                      </p:tavLst>
                                    </p:anim>
                                  </p:childTnLst>
                                </p:cTn>
                              </p:par>
                              <p:par>
                                <p:cTn id="202" presetID="14" presetClass="entr" presetSubtype="10" fill="hold" nodeType="withEffect">
                                  <p:stCondLst>
                                    <p:cond delay="0"/>
                                  </p:stCondLst>
                                  <p:childTnLst>
                                    <p:set>
                                      <p:cBhvr>
                                        <p:cTn id="203" dur="1" fill="hold">
                                          <p:stCondLst>
                                            <p:cond delay="0"/>
                                          </p:stCondLst>
                                        </p:cTn>
                                        <p:tgtEl>
                                          <p:spTgt spid="17"/>
                                        </p:tgtEl>
                                        <p:attrNameLst>
                                          <p:attrName>style.visibility</p:attrName>
                                        </p:attrNameLst>
                                      </p:cBhvr>
                                      <p:to>
                                        <p:strVal val="visible"/>
                                      </p:to>
                                    </p:set>
                                    <p:animEffect transition="in" filter="randombar(horizontal)">
                                      <p:cBhvr>
                                        <p:cTn id="20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uiExpand="1">
        <p:bldSub>
          <a:bldDgm bld="one"/>
        </p:bldSub>
      </p:bldGraphic>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4000"/>
            <a:lum/>
            <a:extLst>
              <a:ext uri="{BEBA8EAE-BF5A-486C-A8C5-ECC9F3942E4B}">
                <a14:imgProps xmlns:a14="http://schemas.microsoft.com/office/drawing/2010/main">
                  <a14:imgLayer r:embed="rId3">
                    <a14:imgEffect>
                      <a14:artisticBlur radius="40"/>
                    </a14:imgEffect>
                  </a14:imgLayer>
                </a14:imgProps>
              </a:ext>
              <a:ext uri="{28A0092B-C50C-407E-A947-70E740481C1C}">
                <a14:useLocalDpi xmlns:a14="http://schemas.microsoft.com/office/drawing/2010/main"/>
              </a:ext>
            </a:extLst>
          </a:blip>
          <a:srcRect/>
          <a:stretch>
            <a:fillRect t="-8000" b="-8000"/>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67E58279-8E7F-C61D-7C07-EBB8AACA8683}"/>
              </a:ext>
            </a:extLst>
          </p:cNvPr>
          <p:cNvSpPr>
            <a:spLocks noGrp="1" noRot="1" noMove="1" noResize="1" noEditPoints="1" noAdjustHandles="1" noChangeArrowheads="1" noChangeShapeType="1"/>
          </p:cNvSpPr>
          <p:nvPr/>
        </p:nvSpPr>
        <p:spPr>
          <a:xfrm>
            <a:off x="0" y="0"/>
            <a:ext cx="12191999" cy="1367181"/>
          </a:xfrm>
          <a:prstGeom prst="rect">
            <a:avLst/>
          </a:prstGeom>
          <a:blipFill dpi="0" rotWithShape="1">
            <a:blip r:embed="rId4" cstate="email">
              <a:duotone>
                <a:prstClr val="black"/>
                <a:schemeClr val="accent6">
                  <a:tint val="45000"/>
                  <a:satMod val="400000"/>
                </a:schemeClr>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600">
              <a:latin typeface="Gayathri" panose="00000503000000000000" pitchFamily="2" charset="0"/>
              <a:cs typeface="Gayathri" panose="00000503000000000000" pitchFamily="2" charset="0"/>
            </a:endParaRPr>
          </a:p>
        </p:txBody>
      </p:sp>
      <p:sp>
        <p:nvSpPr>
          <p:cNvPr id="3" name="CuadroTexto 2">
            <a:extLst>
              <a:ext uri="{FF2B5EF4-FFF2-40B4-BE49-F238E27FC236}">
                <a16:creationId xmlns:a16="http://schemas.microsoft.com/office/drawing/2014/main" id="{DDDAE721-E75C-1B7F-100B-35E93B3B2E95}"/>
              </a:ext>
            </a:extLst>
          </p:cNvPr>
          <p:cNvSpPr txBox="1"/>
          <p:nvPr/>
        </p:nvSpPr>
        <p:spPr>
          <a:xfrm>
            <a:off x="0" y="20548"/>
            <a:ext cx="12191999" cy="830997"/>
          </a:xfrm>
          <a:prstGeom prst="rect">
            <a:avLst/>
          </a:prstGeom>
          <a:noFill/>
        </p:spPr>
        <p:txBody>
          <a:bodyPr wrap="square">
            <a:spAutoFit/>
          </a:bodyPr>
          <a:lstStyle/>
          <a:p>
            <a:pPr algn="ctr"/>
            <a:r>
              <a:rPr lang="ml" sz="4800" b="1" spc="300" dirty="0">
                <a:ln w="10160">
                  <a:solidFill>
                    <a:schemeClr val="accent6">
                      <a:lumMod val="50000"/>
                    </a:schemeClr>
                  </a:solidFill>
                  <a:prstDash val="solid"/>
                </a:ln>
                <a:solidFill>
                  <a:srgbClr val="FFFFFF"/>
                </a:solidFill>
                <a:effectLst>
                  <a:outerShdw blurRad="38100" dist="22860" dir="5400000" algn="tl" rotWithShape="0">
                    <a:srgbClr val="000000">
                      <a:alpha val="30000"/>
                    </a:srgbClr>
                  </a:outerShdw>
                </a:effectLst>
                <a:latin typeface="Gayathri" panose="00000503000000000000" pitchFamily="2" charset="0"/>
                <a:cs typeface="Gayathri" panose="00000503000000000000" pitchFamily="2" charset="0"/>
              </a:rPr>
              <a:t>മോശയുടെ പ്രതികരണം</a:t>
            </a:r>
          </a:p>
        </p:txBody>
      </p:sp>
      <p:sp>
        <p:nvSpPr>
          <p:cNvPr id="5" name="CuadroTexto 4">
            <a:extLst>
              <a:ext uri="{FF2B5EF4-FFF2-40B4-BE49-F238E27FC236}">
                <a16:creationId xmlns:a16="http://schemas.microsoft.com/office/drawing/2014/main" id="{82ED36F3-E1F5-210D-A71B-B9E596F25E86}"/>
              </a:ext>
            </a:extLst>
          </p:cNvPr>
          <p:cNvSpPr txBox="1"/>
          <p:nvPr/>
        </p:nvSpPr>
        <p:spPr>
          <a:xfrm>
            <a:off x="1104899" y="779058"/>
            <a:ext cx="9982200" cy="584775"/>
          </a:xfrm>
          <a:prstGeom prst="rect">
            <a:avLst/>
          </a:prstGeom>
          <a:noFill/>
        </p:spPr>
        <p:txBody>
          <a:bodyPr wrap="square">
            <a:spAutoFit/>
          </a:bodyPr>
          <a:lstStyle/>
          <a:p>
            <a:pPr algn="ctr"/>
            <a:r>
              <a:rPr lang="ml" sz="1600" b="1" dirty="0">
                <a:solidFill>
                  <a:schemeClr val="accent4">
                    <a:lumMod val="60000"/>
                    <a:lumOff val="40000"/>
                  </a:schemeClr>
                </a:solidFill>
                <a:effectLst>
                  <a:glow rad="127000">
                    <a:srgbClr val="4D6642"/>
                  </a:glow>
                  <a:outerShdw blurRad="38100" dist="38100" dir="2700000" algn="tl">
                    <a:srgbClr val="000000">
                      <a:alpha val="43137"/>
                    </a:srgbClr>
                  </a:outerShdw>
                </a:effectLst>
                <a:latin typeface="Gayathri" panose="00000503000000000000" pitchFamily="2" charset="0"/>
                <a:cs typeface="Gayathri" panose="00000503000000000000" pitchFamily="2" charset="0"/>
              </a:rPr>
              <a:t>"</a:t>
            </a:r>
            <a:r>
              <a:rPr lang="ml-IN" sz="1600" b="1" dirty="0">
                <a:solidFill>
                  <a:schemeClr val="accent4">
                    <a:lumMod val="60000"/>
                    <a:lumOff val="40000"/>
                  </a:schemeClr>
                </a:solidFill>
                <a:effectLst>
                  <a:glow rad="127000">
                    <a:srgbClr val="4D6642"/>
                  </a:glow>
                  <a:outerShdw blurRad="38100" dist="38100" dir="2700000" algn="tl">
                    <a:srgbClr val="000000">
                      <a:alpha val="43137"/>
                    </a:srgbClr>
                  </a:outerShdw>
                </a:effectLst>
                <a:latin typeface="Gayathri" panose="00000503000000000000" pitchFamily="2" charset="0"/>
                <a:cs typeface="Gayathri" panose="00000503000000000000" pitchFamily="2" charset="0"/>
              </a:rPr>
              <a:t>അതിന്നു മോശെ: യിസ്രായേൽ മക്കൾ എന്റെ വാക്കു കേട്ടില്ല; പിന്നെ ഫറവോൻ എങ്ങനെ കേൾക്കും? ഞാൻ വാഗ്വൈഭവമുള്ളവനല്ലല്ലോ എന്നു യഹോവയുടെ സന്നിധിയിൽ പറഞ്ഞു</a:t>
            </a:r>
            <a:r>
              <a:rPr lang="ml" sz="1600" b="1" dirty="0">
                <a:solidFill>
                  <a:schemeClr val="accent4">
                    <a:lumMod val="60000"/>
                    <a:lumOff val="40000"/>
                  </a:schemeClr>
                </a:solidFill>
                <a:effectLst>
                  <a:glow rad="127000">
                    <a:srgbClr val="4D6642"/>
                  </a:glow>
                  <a:outerShdw blurRad="38100" dist="38100" dir="2700000" algn="tl">
                    <a:srgbClr val="000000">
                      <a:alpha val="43137"/>
                    </a:srgbClr>
                  </a:outerShdw>
                </a:effectLst>
                <a:latin typeface="Gayathri" panose="00000503000000000000" pitchFamily="2" charset="0"/>
                <a:cs typeface="Gayathri" panose="00000503000000000000" pitchFamily="2" charset="0"/>
              </a:rPr>
              <a:t>." </a:t>
            </a:r>
            <a:r>
              <a:rPr lang="ml" sz="1200" b="1" dirty="0">
                <a:solidFill>
                  <a:schemeClr val="accent4">
                    <a:lumMod val="60000"/>
                    <a:lumOff val="40000"/>
                  </a:schemeClr>
                </a:solidFill>
                <a:effectLst>
                  <a:glow rad="127000">
                    <a:srgbClr val="4D6642"/>
                  </a:glow>
                  <a:outerShdw blurRad="38100" dist="38100" dir="2700000" algn="tl">
                    <a:srgbClr val="000000">
                      <a:alpha val="43137"/>
                    </a:srgbClr>
                  </a:outerShdw>
                </a:effectLst>
                <a:latin typeface="Gayathri" panose="00000503000000000000" pitchFamily="2" charset="0"/>
                <a:cs typeface="Gayathri" panose="00000503000000000000" pitchFamily="2" charset="0"/>
              </a:rPr>
              <a:t>(പുറപ്പാട് 6:12)</a:t>
            </a:r>
          </a:p>
        </p:txBody>
      </p:sp>
      <p:sp>
        <p:nvSpPr>
          <p:cNvPr id="6" name="CuadroTexto 5">
            <a:extLst>
              <a:ext uri="{FF2B5EF4-FFF2-40B4-BE49-F238E27FC236}">
                <a16:creationId xmlns:a16="http://schemas.microsoft.com/office/drawing/2014/main" id="{FD71CB0E-9178-9368-699D-7A66C0BFE5B2}"/>
              </a:ext>
            </a:extLst>
          </p:cNvPr>
          <p:cNvSpPr txBox="1"/>
          <p:nvPr/>
        </p:nvSpPr>
        <p:spPr>
          <a:xfrm>
            <a:off x="152395" y="1556366"/>
            <a:ext cx="8303236" cy="923330"/>
          </a:xfrm>
          <a:prstGeom prst="rect">
            <a:avLst/>
          </a:prstGeom>
          <a:noFill/>
        </p:spPr>
        <p:txBody>
          <a:bodyPr wrap="square" rtlCol="0">
            <a:spAutoFit/>
          </a:bodyPr>
          <a:lstStyle/>
          <a:p>
            <a:pPr>
              <a:spcBef>
                <a:spcPts val="600"/>
              </a:spcBef>
            </a:pPr>
            <a:r>
              <a:rPr lang="ml" b="1" dirty="0">
                <a:latin typeface="Gayathri" panose="00000503000000000000" pitchFamily="2" charset="0"/>
                <a:cs typeface="Gayathri" panose="00000503000000000000" pitchFamily="2" charset="0"/>
              </a:rPr>
              <a:t>ദൈവത്തിന്റെ പ്രോത്സാഹന വാക്കുകൾക്ക് ശേഷം, മോശെ വീണ്ടും ജനത്തോട് സംസാരിച്ചു, പക്ഷേ അവർ ശ്രദ്ധിച്ചില്ല (പുറ. 6:9). </a:t>
            </a:r>
            <a:r>
              <a:rPr lang="ml-IN" b="1" dirty="0">
                <a:latin typeface="Gayathri" panose="00000503000000000000" pitchFamily="2" charset="0"/>
                <a:cs typeface="Gayathri" panose="00000503000000000000" pitchFamily="2" charset="0"/>
              </a:rPr>
              <a:t>യി</a:t>
            </a:r>
            <a:r>
              <a:rPr lang="ml" b="1" dirty="0">
                <a:latin typeface="Gayathri" panose="00000503000000000000" pitchFamily="2" charset="0"/>
                <a:cs typeface="Gayathri" panose="00000503000000000000" pitchFamily="2" charset="0"/>
              </a:rPr>
              <a:t>സ്രായേലിന്റെ സ്വാതന്ത്ര്യത്തിനായി വീണ്ടും ഫറവോനോട് സംസാരിക്കാൻ ദൈവം അവനോട് ആവശ്യപ്പെട്ടു (പുറ. 6:10-11).</a:t>
            </a:r>
          </a:p>
        </p:txBody>
      </p:sp>
      <p:pic>
        <p:nvPicPr>
          <p:cNvPr id="4" name="Imagen 3" descr="Imagen que contiene naturaleza, fuego, comida, sostener&#10;&#10;El contenido generado por IA puede ser incorrecto.">
            <a:extLst>
              <a:ext uri="{FF2B5EF4-FFF2-40B4-BE49-F238E27FC236}">
                <a16:creationId xmlns:a16="http://schemas.microsoft.com/office/drawing/2014/main" id="{117B3D61-0E6E-54DB-2DC8-B7E11D5DFCF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8743951" y="1478585"/>
            <a:ext cx="3295652" cy="2981739"/>
          </a:xfrm>
          <a:prstGeom prst="roundRect">
            <a:avLst>
              <a:gd name="adj" fmla="val 3000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2">
                <a:lumMod val="75000"/>
              </a:schemeClr>
            </a:contourClr>
          </a:sp3d>
        </p:spPr>
      </p:pic>
      <p:sp>
        <p:nvSpPr>
          <p:cNvPr id="8" name="CuadroTexto 7">
            <a:extLst>
              <a:ext uri="{FF2B5EF4-FFF2-40B4-BE49-F238E27FC236}">
                <a16:creationId xmlns:a16="http://schemas.microsoft.com/office/drawing/2014/main" id="{7CD0DB59-C57A-7424-1B7E-71713C8FA47C}"/>
              </a:ext>
            </a:extLst>
          </p:cNvPr>
          <p:cNvSpPr txBox="1"/>
          <p:nvPr/>
        </p:nvSpPr>
        <p:spPr>
          <a:xfrm>
            <a:off x="4448171" y="4738666"/>
            <a:ext cx="7726501" cy="2031325"/>
          </a:xfrm>
          <a:prstGeom prst="rect">
            <a:avLst/>
          </a:prstGeom>
          <a:noFill/>
        </p:spPr>
        <p:txBody>
          <a:bodyPr wrap="square">
            <a:spAutoFit/>
          </a:bodyPr>
          <a:lstStyle/>
          <a:p>
            <a:pPr>
              <a:spcBef>
                <a:spcPts val="600"/>
              </a:spcBef>
            </a:pPr>
            <a:r>
              <a:rPr lang="ml" b="1" dirty="0">
                <a:latin typeface="Gayathri" panose="00000503000000000000" pitchFamily="2" charset="0"/>
                <a:cs typeface="Gayathri" panose="00000503000000000000" pitchFamily="2" charset="0"/>
              </a:rPr>
              <a:t>നമുക്ക് നിരുത്സാഹം അനുഭവപ്പെടുമ്പോൾ, ആസാഫിന്റെ വാക്കുകൾ നമ്മുടെ സ്വന്തമാക്കാം: "</a:t>
            </a:r>
            <a:r>
              <a:rPr lang="ml-IN" b="1" dirty="0">
                <a:latin typeface="Gayathri" panose="00000503000000000000" pitchFamily="2" charset="0"/>
                <a:cs typeface="Gayathri" panose="00000503000000000000" pitchFamily="2" charset="0"/>
              </a:rPr>
              <a:t>എന്നിട്ടും ഞാൻ എപ്പോഴും നിന്റെ അടുക്കൽ ഇരിക്കുന്നു; നീ എന്നെ വലങ്കൈക്കു പിടിച്ചിരിക്കുന്നു.</a:t>
            </a:r>
            <a:r>
              <a:rPr lang="en-IN" b="1" dirty="0">
                <a:latin typeface="Gayathri" panose="00000503000000000000" pitchFamily="2" charset="0"/>
                <a:cs typeface="Gayathri" panose="00000503000000000000" pitchFamily="2" charset="0"/>
              </a:rPr>
              <a:t> </a:t>
            </a:r>
            <a:r>
              <a:rPr lang="ml-IN" b="1" dirty="0">
                <a:latin typeface="Gayathri" panose="00000503000000000000" pitchFamily="2" charset="0"/>
                <a:cs typeface="Gayathri" panose="00000503000000000000" pitchFamily="2" charset="0"/>
              </a:rPr>
              <a:t>നിന്റെ ആലോചനയാൽ നീ എന്നെ നടത്തും; പിന്നെത്തേതിൽ മഹത്വത്തിലേക്കു എന്നെ കൈക്കൊള്ളും.</a:t>
            </a:r>
            <a:r>
              <a:rPr lang="en-IN" b="1" dirty="0">
                <a:latin typeface="Gayathri" panose="00000503000000000000" pitchFamily="2" charset="0"/>
                <a:cs typeface="Gayathri" panose="00000503000000000000" pitchFamily="2" charset="0"/>
              </a:rPr>
              <a:t> </a:t>
            </a:r>
            <a:r>
              <a:rPr lang="ml-IN" b="1" dirty="0">
                <a:latin typeface="Gayathri" panose="00000503000000000000" pitchFamily="2" charset="0"/>
                <a:cs typeface="Gayathri" panose="00000503000000000000" pitchFamily="2" charset="0"/>
              </a:rPr>
              <a:t>സ്വർഗ്ഗത്തിൽ എനിക്കു ആരുള്ളു? ഭൂമിയിലും നിന്നെയല്ലാതെ ഞാൻ ഒന്നും ആഗ്രഹിക്കുന്നില്ല. എന്റെ മാംസവും ഹൃദയവും ക്ഷയിച്ചുപോകുന്നു; ദൈവം എന്നേക്കും എന്റെ ഹൃദയത്തിന്റെ പാറയും എന്റെ ഓഹരിയും ആകുന്നു.</a:t>
            </a:r>
            <a:r>
              <a:rPr lang="ml" b="1" dirty="0">
                <a:latin typeface="Gayathri" panose="00000503000000000000" pitchFamily="2" charset="0"/>
                <a:cs typeface="Gayathri" panose="00000503000000000000" pitchFamily="2" charset="0"/>
              </a:rPr>
              <a:t>" (സങ്കീ. 73:23-26).</a:t>
            </a:r>
          </a:p>
        </p:txBody>
      </p:sp>
      <p:pic>
        <p:nvPicPr>
          <p:cNvPr id="10" name="Imagen 9" descr="Mujer sentada en el pasto&#10;&#10;El contenido generado por IA puede ser incorrecto.">
            <a:extLst>
              <a:ext uri="{FF2B5EF4-FFF2-40B4-BE49-F238E27FC236}">
                <a16:creationId xmlns:a16="http://schemas.microsoft.com/office/drawing/2014/main" id="{0CCB82E2-B9BF-126D-91E5-F3044ED0BC02}"/>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l="932" t="26161" r="1610" b="13757"/>
          <a:stretch>
            <a:fillRect/>
          </a:stretch>
        </p:blipFill>
        <p:spPr>
          <a:xfrm>
            <a:off x="160318" y="4738666"/>
            <a:ext cx="4209886" cy="1816559"/>
          </a:xfrm>
          <a:prstGeom prst="round2DiagRect">
            <a:avLst>
              <a:gd name="adj1" fmla="val 16667"/>
              <a:gd name="adj2" fmla="val 50000"/>
            </a:avLst>
          </a:prstGeom>
          <a:ln w="38100" cap="sq">
            <a:solidFill>
              <a:schemeClr val="accent6">
                <a:lumMod val="75000"/>
              </a:schemeClr>
            </a:solidFill>
            <a:miter lim="800000"/>
          </a:ln>
          <a:effectLst>
            <a:outerShdw blurRad="50800" dist="38100" dir="8100000" algn="tr" rotWithShape="0">
              <a:prstClr val="black">
                <a:alpha val="40000"/>
              </a:prstClr>
            </a:outerShdw>
          </a:effectLst>
          <a:scene3d>
            <a:camera prst="orthographicFront"/>
            <a:lightRig rig="threePt" dir="t"/>
          </a:scene3d>
          <a:sp3d>
            <a:bevelT/>
          </a:sp3d>
        </p:spPr>
      </p:pic>
      <p:sp>
        <p:nvSpPr>
          <p:cNvPr id="7" name="CuadroTexto 6">
            <a:extLst>
              <a:ext uri="{FF2B5EF4-FFF2-40B4-BE49-F238E27FC236}">
                <a16:creationId xmlns:a16="http://schemas.microsoft.com/office/drawing/2014/main" id="{B39E7709-DBAB-3E82-7DF9-BA2CDA9748B2}"/>
              </a:ext>
            </a:extLst>
          </p:cNvPr>
          <p:cNvSpPr txBox="1"/>
          <p:nvPr/>
        </p:nvSpPr>
        <p:spPr>
          <a:xfrm>
            <a:off x="152395" y="3545000"/>
            <a:ext cx="8591553" cy="923330"/>
          </a:xfrm>
          <a:prstGeom prst="rect">
            <a:avLst/>
          </a:prstGeom>
          <a:noFill/>
        </p:spPr>
        <p:txBody>
          <a:bodyPr wrap="square">
            <a:spAutoFit/>
          </a:bodyPr>
          <a:lstStyle/>
          <a:p>
            <a:pPr>
              <a:spcBef>
                <a:spcPts val="600"/>
              </a:spcBef>
            </a:pPr>
            <a:r>
              <a:rPr lang="ml" b="1" dirty="0">
                <a:latin typeface="Gayathri" panose="00000503000000000000" pitchFamily="2" charset="0"/>
                <a:cs typeface="Gayathri" panose="00000503000000000000" pitchFamily="2" charset="0"/>
              </a:rPr>
              <a:t>മോശെ വിഷാ</a:t>
            </a:r>
            <a:r>
              <a:rPr lang="ml-IN" b="1" dirty="0">
                <a:latin typeface="Gayathri" panose="00000503000000000000" pitchFamily="2" charset="0"/>
                <a:cs typeface="Gayathri" panose="00000503000000000000" pitchFamily="2" charset="0"/>
              </a:rPr>
              <a:t>ദിയും</a:t>
            </a:r>
            <a:r>
              <a:rPr lang="ml" b="1" dirty="0">
                <a:latin typeface="Gayathri" panose="00000503000000000000" pitchFamily="2" charset="0"/>
                <a:cs typeface="Gayathri" panose="00000503000000000000" pitchFamily="2" charset="0"/>
              </a:rPr>
              <a:t>, നിരാശനുമായിരുന്നു. എന്നാൽ, ആസാഫ്, ഇയ്യോബ് തുടങ്ങിയ മറ്റ് മഹാന്മാരെപ്പോലെ, അവൻ നിരാശയ്ക്ക് വഴങ്ങിയില്ല. ദൈവത്തിലുള്ള അവന്റെ വിശ്വാസം അവന്റെ ഇപ്പോഴത്തെ വികാരങ്ങളെക്കാൾ ശക്തമായിരുന്നു.</a:t>
            </a:r>
          </a:p>
        </p:txBody>
      </p:sp>
      <p:sp>
        <p:nvSpPr>
          <p:cNvPr id="12" name="CuadroTexto 11">
            <a:extLst>
              <a:ext uri="{FF2B5EF4-FFF2-40B4-BE49-F238E27FC236}">
                <a16:creationId xmlns:a16="http://schemas.microsoft.com/office/drawing/2014/main" id="{7EA0415E-58ED-1736-5500-04AD870993FB}"/>
              </a:ext>
            </a:extLst>
          </p:cNvPr>
          <p:cNvSpPr txBox="1"/>
          <p:nvPr/>
        </p:nvSpPr>
        <p:spPr>
          <a:xfrm>
            <a:off x="152395" y="2550683"/>
            <a:ext cx="7830624" cy="923330"/>
          </a:xfrm>
          <a:prstGeom prst="rect">
            <a:avLst/>
          </a:prstGeom>
          <a:noFill/>
        </p:spPr>
        <p:txBody>
          <a:bodyPr wrap="square">
            <a:spAutoFit/>
          </a:bodyPr>
          <a:lstStyle/>
          <a:p>
            <a:pPr>
              <a:spcBef>
                <a:spcPts val="600"/>
              </a:spcBef>
            </a:pPr>
            <a:r>
              <a:rPr lang="ml" b="1" dirty="0">
                <a:latin typeface="Gayathri" panose="00000503000000000000" pitchFamily="2" charset="0"/>
                <a:cs typeface="Gayathri" panose="00000503000000000000" pitchFamily="2" charset="0"/>
              </a:rPr>
              <a:t>മോശെ വിസമ്മതിച്ചു, വീണ്ടും ഒഴികഴിവുകൾ പറഞ്ഞു: എന്റെ ജനം എന്റെ വാക്കു കേട്ടില്ലെങ്കിൽ, ഞാൻ ഇത്ര മോശമായി സംസാരിക്കുമ്പോൾ ഫറവോൻ എങ്ങനെ എന്റെ വാക്കു കേൾക്കും? (പുറ. 6:12).</a:t>
            </a:r>
          </a:p>
        </p:txBody>
      </p:sp>
    </p:spTree>
    <p:extLst>
      <p:ext uri="{BB962C8B-B14F-4D97-AF65-F5344CB8AC3E}">
        <p14:creationId xmlns:p14="http://schemas.microsoft.com/office/powerpoint/2010/main" val="3357805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heel(1)">
                                      <p:cBhvr>
                                        <p:cTn id="26" dur="750"/>
                                        <p:tgtEl>
                                          <p:spTgt spid="4"/>
                                        </p:tgtEl>
                                      </p:cBhvr>
                                    </p:animEffect>
                                  </p:childTnLst>
                                </p:cTn>
                              </p:par>
                            </p:childTnLst>
                          </p:cTn>
                        </p:par>
                        <p:par>
                          <p:cTn id="27" fill="hold">
                            <p:stCondLst>
                              <p:cond delay="75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8"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heel(8)">
                                      <p:cBhvr>
                                        <p:cTn id="40" dur="750"/>
                                        <p:tgtEl>
                                          <p:spTgt spid="10"/>
                                        </p:tgtEl>
                                      </p:cBhvr>
                                    </p:animEffect>
                                  </p:childTnLst>
                                </p:cTn>
                              </p:par>
                            </p:childTnLst>
                          </p:cTn>
                        </p:par>
                        <p:par>
                          <p:cTn id="41" fill="hold">
                            <p:stCondLst>
                              <p:cond delay="750"/>
                            </p:stCondLst>
                            <p:childTnLst>
                              <p:par>
                                <p:cTn id="42" presetID="22" presetClass="entr" presetSubtype="8"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colorTemperature colorTemp="112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A3326282-B3DF-D5CC-E4B0-BB06CE803BA2}"/>
            </a:ext>
          </a:extLst>
        </p:cNvPr>
        <p:cNvGrpSpPr/>
        <p:nvPr/>
      </p:nvGrpSpPr>
      <p:grpSpPr>
        <a:xfrm>
          <a:off x="0" y="0"/>
          <a:ext cx="0" cy="0"/>
          <a:chOff x="0" y="0"/>
          <a:chExt cx="0" cy="0"/>
        </a:xfrm>
      </p:grpSpPr>
      <p:grpSp>
        <p:nvGrpSpPr>
          <p:cNvPr id="7" name="Grupo 6">
            <a:extLst>
              <a:ext uri="{FF2B5EF4-FFF2-40B4-BE49-F238E27FC236}">
                <a16:creationId xmlns:a16="http://schemas.microsoft.com/office/drawing/2014/main" id="{AB1D294E-895A-A0AD-25B6-C173012939EF}"/>
              </a:ext>
            </a:extLst>
          </p:cNvPr>
          <p:cNvGrpSpPr>
            <a:grpSpLocks noGrp="1" noUngrp="1" noRot="1" noMove="1" noResize="1"/>
          </p:cNvGrpSpPr>
          <p:nvPr/>
        </p:nvGrpSpPr>
        <p:grpSpPr>
          <a:xfrm>
            <a:off x="0" y="1943100"/>
            <a:ext cx="5314950" cy="4914899"/>
            <a:chOff x="0" y="1943100"/>
            <a:chExt cx="5314950" cy="4914899"/>
          </a:xfrm>
        </p:grpSpPr>
        <p:pic>
          <p:nvPicPr>
            <p:cNvPr id="4" name="Imagen 3">
              <a:extLst>
                <a:ext uri="{FF2B5EF4-FFF2-40B4-BE49-F238E27FC236}">
                  <a16:creationId xmlns:a16="http://schemas.microsoft.com/office/drawing/2014/main" id="{B3CE281F-AAEB-E8C7-9DB7-4005F6118A0C}"/>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a:stretch/>
          </p:blipFill>
          <p:spPr>
            <a:xfrm>
              <a:off x="0" y="1962150"/>
              <a:ext cx="5314950" cy="4895849"/>
            </a:xfrm>
            <a:prstGeom prst="rect">
              <a:avLst/>
            </a:prstGeom>
          </p:spPr>
        </p:pic>
        <p:cxnSp>
          <p:nvCxnSpPr>
            <p:cNvPr id="5" name="Conector recto 4">
              <a:extLst>
                <a:ext uri="{FF2B5EF4-FFF2-40B4-BE49-F238E27FC236}">
                  <a16:creationId xmlns:a16="http://schemas.microsoft.com/office/drawing/2014/main" id="{C6AF52CF-6965-36C4-ABC4-F0841932A331}"/>
                </a:ext>
              </a:extLst>
            </p:cNvPr>
            <p:cNvCxnSpPr>
              <a:cxnSpLocks noGrp="1" noRot="1" noMove="1" noResize="1" noEditPoints="1" noAdjustHandles="1" noChangeArrowheads="1" noChangeShapeType="1"/>
            </p:cNvCxnSpPr>
            <p:nvPr/>
          </p:nvCxnSpPr>
          <p:spPr>
            <a:xfrm>
              <a:off x="5305425" y="1943100"/>
              <a:ext cx="0" cy="491489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 name="CuadroTexto 2">
            <a:extLst>
              <a:ext uri="{FF2B5EF4-FFF2-40B4-BE49-F238E27FC236}">
                <a16:creationId xmlns:a16="http://schemas.microsoft.com/office/drawing/2014/main" id="{B9A908E3-A977-AC79-DB45-C9F5D96457DE}"/>
              </a:ext>
            </a:extLst>
          </p:cNvPr>
          <p:cNvSpPr txBox="1"/>
          <p:nvPr/>
        </p:nvSpPr>
        <p:spPr>
          <a:xfrm>
            <a:off x="5626808" y="2373636"/>
            <a:ext cx="6343648" cy="2862322"/>
          </a:xfrm>
          <a:prstGeom prst="rect">
            <a:avLst/>
          </a:prstGeom>
          <a:noFill/>
        </p:spPr>
        <p:txBody>
          <a:bodyPr wrap="square">
            <a:spAutoFit/>
            <a:scene3d>
              <a:camera prst="orthographicFront"/>
              <a:lightRig rig="threePt" dir="t"/>
            </a:scene3d>
            <a:sp3d extrusionH="57150" contourW="31750">
              <a:bevelT w="38100" h="38100"/>
              <a:contourClr>
                <a:schemeClr val="accent6">
                  <a:lumMod val="50000"/>
                </a:schemeClr>
              </a:contourClr>
            </a:sp3d>
          </a:bodyPr>
          <a:lstStyle/>
          <a:p>
            <a:pPr algn="ctr">
              <a:spcBef>
                <a:spcPts val="2400"/>
              </a:spcBef>
            </a:pPr>
            <a:r>
              <a:rPr lang="ml-IN" sz="6000" b="1" spc="300" dirty="0">
                <a:ln w="0"/>
                <a:gradFill>
                  <a:gsLst>
                    <a:gs pos="0">
                      <a:schemeClr val="accent6">
                        <a:lumMod val="50000"/>
                      </a:schemeClr>
                    </a:gs>
                    <a:gs pos="50000">
                      <a:schemeClr val="accent6"/>
                    </a:gs>
                    <a:gs pos="100000">
                      <a:schemeClr val="accent6">
                        <a:lumMod val="60000"/>
                        <a:lumOff val="40000"/>
                      </a:schemeClr>
                    </a:gs>
                  </a:gsLst>
                  <a:lin ang="5400000"/>
                </a:gradFill>
                <a:effectLst>
                  <a:reflection blurRad="6350" stA="53000" endA="300" endPos="35500" dir="5400000" sy="-90000" algn="bl" rotWithShape="0"/>
                </a:effectLst>
                <a:latin typeface="Gayathri" panose="00000503000000000000" pitchFamily="2" charset="0"/>
                <a:cs typeface="Gayathri" panose="00000503000000000000" pitchFamily="2" charset="0"/>
              </a:rPr>
              <a:t>മോശയുടെയും അഹരോന്റെയും പങ്ക് </a:t>
            </a:r>
            <a:endParaRPr lang="en" sz="6000" b="1" spc="300" dirty="0">
              <a:ln w="0"/>
              <a:gradFill>
                <a:gsLst>
                  <a:gs pos="0">
                    <a:schemeClr val="accent6">
                      <a:lumMod val="50000"/>
                    </a:schemeClr>
                  </a:gs>
                  <a:gs pos="50000">
                    <a:schemeClr val="accent6"/>
                  </a:gs>
                  <a:gs pos="100000">
                    <a:schemeClr val="accent6">
                      <a:lumMod val="60000"/>
                      <a:lumOff val="40000"/>
                    </a:schemeClr>
                  </a:gs>
                </a:gsLst>
                <a:lin ang="5400000"/>
              </a:gradFill>
              <a:effectLst>
                <a:reflection blurRad="6350" stA="53000" endA="300" endPos="35500" dir="5400000" sy="-90000" algn="bl" rotWithShape="0"/>
              </a:effectLst>
              <a:latin typeface="Gayathri" panose="00000503000000000000" pitchFamily="2" charset="0"/>
              <a:cs typeface="Gayathri" panose="00000503000000000000" pitchFamily="2" charset="0"/>
            </a:endParaRPr>
          </a:p>
        </p:txBody>
      </p:sp>
    </p:spTree>
    <p:extLst>
      <p:ext uri="{BB962C8B-B14F-4D97-AF65-F5344CB8AC3E}">
        <p14:creationId xmlns:p14="http://schemas.microsoft.com/office/powerpoint/2010/main" val="17347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1864</TotalTime>
  <Words>1095</Words>
  <Application>Microsoft Office PowerPoint</Application>
  <PresentationFormat>Panorámica</PresentationFormat>
  <Paragraphs>59</Paragraphs>
  <Slides>11</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11</vt:i4>
      </vt:variant>
    </vt:vector>
  </HeadingPairs>
  <TitlesOfParts>
    <vt:vector size="17" baseType="lpstr">
      <vt:lpstr>Gayathri</vt:lpstr>
      <vt:lpstr>Aptos</vt:lpstr>
      <vt:lpstr>Arial</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101</cp:revision>
  <dcterms:created xsi:type="dcterms:W3CDTF">2025-06-22T14:18:26Z</dcterms:created>
  <dcterms:modified xsi:type="dcterms:W3CDTF">2025-07-11T09:42:21Z</dcterms:modified>
</cp:coreProperties>
</file>