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4" r:id="rId4"/>
    <p:sldId id="278" r:id="rId5"/>
    <p:sldId id="279" r:id="rId6"/>
    <p:sldId id="259" r:id="rId7"/>
    <p:sldId id="260" r:id="rId8"/>
    <p:sldId id="280" r:id="rId9"/>
    <p:sldId id="262" r:id="rId10"/>
    <p:sldId id="263" r:id="rId11"/>
    <p:sldId id="283" r:id="rId12"/>
    <p:sldId id="281" r:id="rId13"/>
    <p:sldId id="274" r:id="rId14"/>
    <p:sldId id="275" r:id="rId15"/>
  </p:sldIdLst>
  <p:sldSz cx="12192000" cy="6858000"/>
  <p:notesSz cx="6858000" cy="9144000"/>
  <p:embeddedFontLst>
    <p:embeddedFont>
      <p:font typeface="Gayathri" panose="020B0604020202020204" charset="0"/>
      <p:regular r:id="rId17"/>
      <p:bold r:id="rId18"/>
    </p:embeddedFont>
  </p:embeddedFontLst>
  <p:defaultTextStyle>
    <a:defPPr>
      <a:defRPr lang="m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881"/>
    <a:srgbClr val="2C7688"/>
    <a:srgbClr val="6E3290"/>
    <a:srgbClr val="913031"/>
    <a:srgbClr val="A55F47"/>
    <a:srgbClr val="3E7E7E"/>
    <a:srgbClr val="874E5F"/>
    <a:srgbClr val="93E7ED"/>
    <a:srgbClr val="FF9B9B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910C-BEED-49EA-BBE5-8046B169AF5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CE531B8-1DA3-419D-980D-5336A0570094}">
      <dgm:prSet phldrT="[Texto]" custT="1"/>
      <dgm:spPr/>
      <dgm:t>
        <a:bodyPr/>
        <a:lstStyle/>
        <a:p>
          <a:r>
            <a:rPr lang="m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rPr>
            <a:t>"ഭയപ്പെടേണ്ടതില്ല"</a:t>
          </a:r>
        </a:p>
      </dgm:t>
    </dgm:pt>
    <dgm:pt modelId="{B610DBE1-B16E-4A15-98AC-28C2150D5449}" type="par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8E467509-E9FE-4FF1-A893-8236F9D15184}" type="sib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BF442EE0-2922-42A3-BDA9-CB1FEC58159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ml" sz="1800" b="1" dirty="0">
              <a:latin typeface="Gayathri" panose="00000503000000000000" pitchFamily="2" charset="0"/>
              <a:cs typeface="Gayathri" panose="00000503000000000000" pitchFamily="2" charset="0"/>
            </a:rPr>
            <a:t>വിജയം നേടുന്നതിനുള്ള ആദ്യപടി ദൈവത്തിൽ ആശ്രയിക്കുക എന്നതാണ്.</a:t>
          </a:r>
        </a:p>
      </dgm:t>
    </dgm:pt>
    <dgm:pt modelId="{93489072-0A82-4501-9ECF-F3AACACDD031}" type="par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374B722A-B723-40D2-B870-26660566B55B}" type="sib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16F2F060-FD94-470C-8A98-1E36FB9CD47F}">
      <dgm:prSet phldrT="[Texto]" custT="1"/>
      <dgm:spPr/>
      <dgm:t>
        <a:bodyPr/>
        <a:lstStyle/>
        <a:p>
          <a:r>
            <a:rPr lang="m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rPr>
            <a:t>"ഉറച്ചു നിൽക്കുക"</a:t>
          </a:r>
        </a:p>
      </dgm:t>
    </dgm:pt>
    <dgm:pt modelId="{6A0388B9-76B5-4CE0-8684-EBEFEB561F0A}" type="par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F2E07338-BDCD-4EF6-8A86-AD2C61AB543A}" type="sib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D1D35E53-061E-4996-8C88-F5012DDD73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ml" sz="1800" b="1" dirty="0">
              <a:latin typeface="Gayathri" panose="00000503000000000000" pitchFamily="2" charset="0"/>
              <a:cs typeface="Gayathri" panose="00000503000000000000" pitchFamily="2" charset="0"/>
            </a:rPr>
            <a:t>പിറുപിറുക്കാതെ, നമ്മുടെ സ്ഥാനത്ത് ക്ഷമയോടെ തുടരണം.</a:t>
          </a:r>
        </a:p>
      </dgm:t>
    </dgm:pt>
    <dgm:pt modelId="{C1AF7E48-24BE-4FC0-B4D4-BA8C885FC25B}" type="par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A2EB37D2-B696-41AA-802B-AA2FC81CD599}" type="sib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82B93524-ECEC-4469-8B9B-1F5BC095F8DB}">
      <dgm:prSet phldrT="[Texto]" custT="1"/>
      <dgm:spPr>
        <a:solidFill>
          <a:srgbClr val="C44100"/>
        </a:solidFill>
      </dgm:spPr>
      <dgm:t>
        <a:bodyPr/>
        <a:lstStyle/>
        <a:p>
          <a:r>
            <a:rPr lang="m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rPr>
            <a:t>"രക്ഷ കാണുക"</a:t>
          </a:r>
        </a:p>
      </dgm:t>
    </dgm:pt>
    <dgm:pt modelId="{2C73B27B-F1D5-4947-996B-55AAFE431E59}" type="par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4ADD6244-8BB7-4479-8E9E-B2F2F38EA756}" type="sib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19B132B1-8940-4A0C-BFF5-98804C9B0DB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ml" sz="1800" b="1" dirty="0">
              <a:latin typeface="Gayathri" panose="00000503000000000000" pitchFamily="2" charset="0"/>
              <a:cs typeface="Gayathri" panose="00000503000000000000" pitchFamily="2" charset="0"/>
            </a:rPr>
            <a:t>ദൈവം നമ്മെ നയിക്കാൻ അനുവദിച്ചാൽ വിജയം സുനിശ്ചിതമാണ്.</a:t>
          </a:r>
        </a:p>
      </dgm:t>
    </dgm:pt>
    <dgm:pt modelId="{AF797CA4-7EE3-4649-8F2A-B4B8AD3D4587}" type="par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8F84A6B7-7F36-49CA-9A85-D485AD99AEB6}" type="sib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D1F65199-4D2A-41A8-9893-4E9DF3A119A8}">
      <dgm:prSet phldrT="[Texto]" custT="1"/>
      <dgm:spPr>
        <a:solidFill>
          <a:srgbClr val="7400A8"/>
        </a:solidFill>
      </dgm:spPr>
      <dgm:t>
        <a:bodyPr/>
        <a:lstStyle/>
        <a:p>
          <a:r>
            <a:rPr lang="m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rPr>
            <a:t>“യഹോവ നിങ്ങൾക്കുവേണ്ടി യുദ്ധം ചെയ്യും”</a:t>
          </a:r>
        </a:p>
      </dgm:t>
    </dgm:pt>
    <dgm:pt modelId="{2BC45755-40BB-4BE4-9BE2-C007FB09404C}" type="par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7141BA7B-8522-40E2-B820-B7CF723D0BFC}" type="sib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9863B7E4-6835-4EB7-944E-393F7B3648D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ml" sz="1600" b="1" dirty="0">
              <a:latin typeface="Gayathri" panose="00000503000000000000" pitchFamily="2" charset="0"/>
              <a:cs typeface="Gayathri" panose="00000503000000000000" pitchFamily="2" charset="0"/>
            </a:rPr>
            <a:t>ദൈവം നമുക്കുവേണ്ടി സാത്താനും പാപത്തിനും എതിരെ പോരാടുന്നു. കാൽവരി ഇതിന് ഏറ്റവും വലിയ തെളിവാണ്.</a:t>
          </a:r>
        </a:p>
      </dgm:t>
    </dgm:pt>
    <dgm:pt modelId="{AB3BE617-0A8E-447B-8BFE-8D1229D5F0BF}" type="par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8F88DB2A-9E8A-44DB-99D8-587A6AFB671D}" type="sib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29A81A47-6828-4110-9969-442A2CDE619F}" type="pres">
      <dgm:prSet presAssocID="{F1BB910C-BEED-49EA-BBE5-8046B169AF55}" presName="Name0" presStyleCnt="0">
        <dgm:presLayoutVars>
          <dgm:dir/>
          <dgm:animLvl val="lvl"/>
          <dgm:resizeHandles val="exact"/>
        </dgm:presLayoutVars>
      </dgm:prSet>
      <dgm:spPr/>
    </dgm:pt>
    <dgm:pt modelId="{3C500399-558B-421F-8DB1-75B635CEBA68}" type="pres">
      <dgm:prSet presAssocID="{8CE531B8-1DA3-419D-980D-5336A0570094}" presName="linNode" presStyleCnt="0"/>
      <dgm:spPr/>
    </dgm:pt>
    <dgm:pt modelId="{4C4899E3-96DA-4836-862F-4E262DC651D9}" type="pres">
      <dgm:prSet presAssocID="{8CE531B8-1DA3-419D-980D-5336A0570094}" presName="parentText" presStyleLbl="node1" presStyleIdx="0" presStyleCnt="4" custScaleX="121206">
        <dgm:presLayoutVars>
          <dgm:chMax val="1"/>
          <dgm:bulletEnabled val="1"/>
        </dgm:presLayoutVars>
      </dgm:prSet>
      <dgm:spPr/>
    </dgm:pt>
    <dgm:pt modelId="{8946D59C-6E83-4BDD-8258-CB9972800547}" type="pres">
      <dgm:prSet presAssocID="{8CE531B8-1DA3-419D-980D-5336A0570094}" presName="descendantText" presStyleLbl="alignAccFollowNode1" presStyleIdx="0" presStyleCnt="4" custScaleX="139593">
        <dgm:presLayoutVars>
          <dgm:bulletEnabled val="1"/>
        </dgm:presLayoutVars>
      </dgm:prSet>
      <dgm:spPr/>
    </dgm:pt>
    <dgm:pt modelId="{BFDC74EE-114A-4363-8DE9-DFB40CBEC0A2}" type="pres">
      <dgm:prSet presAssocID="{8E467509-E9FE-4FF1-A893-8236F9D15184}" presName="sp" presStyleCnt="0"/>
      <dgm:spPr/>
    </dgm:pt>
    <dgm:pt modelId="{E14BADD7-3FFC-44C4-9257-F2775B4F8021}" type="pres">
      <dgm:prSet presAssocID="{16F2F060-FD94-470C-8A98-1E36FB9CD47F}" presName="linNode" presStyleCnt="0"/>
      <dgm:spPr/>
    </dgm:pt>
    <dgm:pt modelId="{73A9ECE2-CD45-43B4-BDF8-5408EC5FBC5B}" type="pres">
      <dgm:prSet presAssocID="{16F2F060-FD94-470C-8A98-1E36FB9CD47F}" presName="parentText" presStyleLbl="node1" presStyleIdx="1" presStyleCnt="4" custScaleX="121206">
        <dgm:presLayoutVars>
          <dgm:chMax val="1"/>
          <dgm:bulletEnabled val="1"/>
        </dgm:presLayoutVars>
      </dgm:prSet>
      <dgm:spPr/>
    </dgm:pt>
    <dgm:pt modelId="{6F4BAEF6-762E-4FBB-AB4B-2C023090D640}" type="pres">
      <dgm:prSet presAssocID="{16F2F060-FD94-470C-8A98-1E36FB9CD47F}" presName="descendantText" presStyleLbl="alignAccFollowNode1" presStyleIdx="1" presStyleCnt="4" custScaleX="139593">
        <dgm:presLayoutVars>
          <dgm:bulletEnabled val="1"/>
        </dgm:presLayoutVars>
      </dgm:prSet>
      <dgm:spPr/>
    </dgm:pt>
    <dgm:pt modelId="{ECB8C762-A4E6-4837-8C52-B5EC959B2478}" type="pres">
      <dgm:prSet presAssocID="{F2E07338-BDCD-4EF6-8A86-AD2C61AB543A}" presName="sp" presStyleCnt="0"/>
      <dgm:spPr/>
    </dgm:pt>
    <dgm:pt modelId="{FA396A1F-6FD1-4E57-8043-67990AA14303}" type="pres">
      <dgm:prSet presAssocID="{82B93524-ECEC-4469-8B9B-1F5BC095F8DB}" presName="linNode" presStyleCnt="0"/>
      <dgm:spPr/>
    </dgm:pt>
    <dgm:pt modelId="{D5404B3B-B872-4AD6-9220-19590E4E4205}" type="pres">
      <dgm:prSet presAssocID="{82B93524-ECEC-4469-8B9B-1F5BC095F8DB}" presName="parentText" presStyleLbl="node1" presStyleIdx="2" presStyleCnt="4" custScaleX="121206">
        <dgm:presLayoutVars>
          <dgm:chMax val="1"/>
          <dgm:bulletEnabled val="1"/>
        </dgm:presLayoutVars>
      </dgm:prSet>
      <dgm:spPr/>
    </dgm:pt>
    <dgm:pt modelId="{36607368-82BA-4696-9187-EE00E348C061}" type="pres">
      <dgm:prSet presAssocID="{82B93524-ECEC-4469-8B9B-1F5BC095F8DB}" presName="descendantText" presStyleLbl="alignAccFollowNode1" presStyleIdx="2" presStyleCnt="4" custScaleX="139593">
        <dgm:presLayoutVars>
          <dgm:bulletEnabled val="1"/>
        </dgm:presLayoutVars>
      </dgm:prSet>
      <dgm:spPr/>
    </dgm:pt>
    <dgm:pt modelId="{5DD3040D-CB7A-42A0-957C-79A4ABFBEDEC}" type="pres">
      <dgm:prSet presAssocID="{4ADD6244-8BB7-4479-8E9E-B2F2F38EA756}" presName="sp" presStyleCnt="0"/>
      <dgm:spPr/>
    </dgm:pt>
    <dgm:pt modelId="{0CDB6A84-5C04-4B9F-AAF5-8A148B69482E}" type="pres">
      <dgm:prSet presAssocID="{D1F65199-4D2A-41A8-9893-4E9DF3A119A8}" presName="linNode" presStyleCnt="0"/>
      <dgm:spPr/>
    </dgm:pt>
    <dgm:pt modelId="{49366DA5-E12E-444E-8BE5-C9E2FCE9F995}" type="pres">
      <dgm:prSet presAssocID="{D1F65199-4D2A-41A8-9893-4E9DF3A119A8}" presName="parentText" presStyleLbl="node1" presStyleIdx="3" presStyleCnt="4" custScaleX="121206">
        <dgm:presLayoutVars>
          <dgm:chMax val="1"/>
          <dgm:bulletEnabled val="1"/>
        </dgm:presLayoutVars>
      </dgm:prSet>
      <dgm:spPr/>
    </dgm:pt>
    <dgm:pt modelId="{FEE04E1B-CF97-476C-B9A7-4E0438787A28}" type="pres">
      <dgm:prSet presAssocID="{D1F65199-4D2A-41A8-9893-4E9DF3A119A8}" presName="descendantText" presStyleLbl="alignAccFollowNode1" presStyleIdx="3" presStyleCnt="4" custScaleX="139593">
        <dgm:presLayoutVars>
          <dgm:bulletEnabled val="1"/>
        </dgm:presLayoutVars>
      </dgm:prSet>
      <dgm:spPr/>
    </dgm:pt>
  </dgm:ptLst>
  <dgm:cxnLst>
    <dgm:cxn modelId="{6BC61310-8923-4D43-8555-C9296C978C07}" type="presOf" srcId="{BF442EE0-2922-42A3-BDA9-CB1FEC58159F}" destId="{8946D59C-6E83-4BDD-8258-CB9972800547}" srcOrd="0" destOrd="0" presId="urn:microsoft.com/office/officeart/2005/8/layout/vList5"/>
    <dgm:cxn modelId="{191B2E20-F27D-47C4-819B-F3D3FFDB73F5}" type="presOf" srcId="{D1D35E53-061E-4996-8C88-F5012DDD733A}" destId="{6F4BAEF6-762E-4FBB-AB4B-2C023090D640}" srcOrd="0" destOrd="0" presId="urn:microsoft.com/office/officeart/2005/8/layout/vList5"/>
    <dgm:cxn modelId="{AFDF9633-C120-4FB2-95E1-83E361D93473}" srcId="{F1BB910C-BEED-49EA-BBE5-8046B169AF55}" destId="{8CE531B8-1DA3-419D-980D-5336A0570094}" srcOrd="0" destOrd="0" parTransId="{B610DBE1-B16E-4A15-98AC-28C2150D5449}" sibTransId="{8E467509-E9FE-4FF1-A893-8236F9D15184}"/>
    <dgm:cxn modelId="{7A39163B-86C4-4133-9B37-C25DDE3A0C17}" srcId="{8CE531B8-1DA3-419D-980D-5336A0570094}" destId="{BF442EE0-2922-42A3-BDA9-CB1FEC58159F}" srcOrd="0" destOrd="0" parTransId="{93489072-0A82-4501-9ECF-F3AACACDD031}" sibTransId="{374B722A-B723-40D2-B870-26660566B55B}"/>
    <dgm:cxn modelId="{767C7C61-9C5E-4D11-A5D9-156B67D42A14}" type="presOf" srcId="{9863B7E4-6835-4EB7-944E-393F7B3648D9}" destId="{FEE04E1B-CF97-476C-B9A7-4E0438787A28}" srcOrd="0" destOrd="0" presId="urn:microsoft.com/office/officeart/2005/8/layout/vList5"/>
    <dgm:cxn modelId="{4D665A69-9ECD-45F1-A342-60E870F5397B}" srcId="{F1BB910C-BEED-49EA-BBE5-8046B169AF55}" destId="{82B93524-ECEC-4469-8B9B-1F5BC095F8DB}" srcOrd="2" destOrd="0" parTransId="{2C73B27B-F1D5-4947-996B-55AAFE431E59}" sibTransId="{4ADD6244-8BB7-4479-8E9E-B2F2F38EA756}"/>
    <dgm:cxn modelId="{FD79D169-34D4-40D1-8358-501B917422C0}" srcId="{F1BB910C-BEED-49EA-BBE5-8046B169AF55}" destId="{16F2F060-FD94-470C-8A98-1E36FB9CD47F}" srcOrd="1" destOrd="0" parTransId="{6A0388B9-76B5-4CE0-8684-EBEFEB561F0A}" sibTransId="{F2E07338-BDCD-4EF6-8A86-AD2C61AB543A}"/>
    <dgm:cxn modelId="{055E566C-6F29-432C-BBF8-3EF0864D0B1B}" type="presOf" srcId="{82B93524-ECEC-4469-8B9B-1F5BC095F8DB}" destId="{D5404B3B-B872-4AD6-9220-19590E4E4205}" srcOrd="0" destOrd="0" presId="urn:microsoft.com/office/officeart/2005/8/layout/vList5"/>
    <dgm:cxn modelId="{4314C585-E11F-485D-8C56-C3A8CFA9601F}" srcId="{F1BB910C-BEED-49EA-BBE5-8046B169AF55}" destId="{D1F65199-4D2A-41A8-9893-4E9DF3A119A8}" srcOrd="3" destOrd="0" parTransId="{2BC45755-40BB-4BE4-9BE2-C007FB09404C}" sibTransId="{7141BA7B-8522-40E2-B820-B7CF723D0BFC}"/>
    <dgm:cxn modelId="{5C1E549F-7F20-4FF6-9DD4-C367E22F9275}" type="presOf" srcId="{F1BB910C-BEED-49EA-BBE5-8046B169AF55}" destId="{29A81A47-6828-4110-9969-442A2CDE619F}" srcOrd="0" destOrd="0" presId="urn:microsoft.com/office/officeart/2005/8/layout/vList5"/>
    <dgm:cxn modelId="{94DF89AB-1BE7-4443-83B3-3325C97329AA}" srcId="{D1F65199-4D2A-41A8-9893-4E9DF3A119A8}" destId="{9863B7E4-6835-4EB7-944E-393F7B3648D9}" srcOrd="0" destOrd="0" parTransId="{AB3BE617-0A8E-447B-8BFE-8D1229D5F0BF}" sibTransId="{8F88DB2A-9E8A-44DB-99D8-587A6AFB671D}"/>
    <dgm:cxn modelId="{2CF4F0CF-1813-44EA-9627-4B0300A0328A}" srcId="{82B93524-ECEC-4469-8B9B-1F5BC095F8DB}" destId="{19B132B1-8940-4A0C-BFF5-98804C9B0DB5}" srcOrd="0" destOrd="0" parTransId="{AF797CA4-7EE3-4649-8F2A-B4B8AD3D4587}" sibTransId="{8F84A6B7-7F36-49CA-9A85-D485AD99AEB6}"/>
    <dgm:cxn modelId="{B2A510D7-2B71-45D7-B460-99EC7210CC70}" srcId="{16F2F060-FD94-470C-8A98-1E36FB9CD47F}" destId="{D1D35E53-061E-4996-8C88-F5012DDD733A}" srcOrd="0" destOrd="0" parTransId="{C1AF7E48-24BE-4FC0-B4D4-BA8C885FC25B}" sibTransId="{A2EB37D2-B696-41AA-802B-AA2FC81CD599}"/>
    <dgm:cxn modelId="{930FFFDC-73A1-4CCA-B576-54D18D441257}" type="presOf" srcId="{16F2F060-FD94-470C-8A98-1E36FB9CD47F}" destId="{73A9ECE2-CD45-43B4-BDF8-5408EC5FBC5B}" srcOrd="0" destOrd="0" presId="urn:microsoft.com/office/officeart/2005/8/layout/vList5"/>
    <dgm:cxn modelId="{1900A4ED-0450-49E3-9F70-E694F386F5A6}" type="presOf" srcId="{8CE531B8-1DA3-419D-980D-5336A0570094}" destId="{4C4899E3-96DA-4836-862F-4E262DC651D9}" srcOrd="0" destOrd="0" presId="urn:microsoft.com/office/officeart/2005/8/layout/vList5"/>
    <dgm:cxn modelId="{197624EF-6165-40CB-92CC-E84FD486107B}" type="presOf" srcId="{19B132B1-8940-4A0C-BFF5-98804C9B0DB5}" destId="{36607368-82BA-4696-9187-EE00E348C061}" srcOrd="0" destOrd="0" presId="urn:microsoft.com/office/officeart/2005/8/layout/vList5"/>
    <dgm:cxn modelId="{DEDBD0F0-FBAD-4D28-8C00-BD6DB9D13AFB}" type="presOf" srcId="{D1F65199-4D2A-41A8-9893-4E9DF3A119A8}" destId="{49366DA5-E12E-444E-8BE5-C9E2FCE9F995}" srcOrd="0" destOrd="0" presId="urn:microsoft.com/office/officeart/2005/8/layout/vList5"/>
    <dgm:cxn modelId="{BA84B0A3-AC3D-4DFC-909F-7B4A617BAA57}" type="presParOf" srcId="{29A81A47-6828-4110-9969-442A2CDE619F}" destId="{3C500399-558B-421F-8DB1-75B635CEBA68}" srcOrd="0" destOrd="0" presId="urn:microsoft.com/office/officeart/2005/8/layout/vList5"/>
    <dgm:cxn modelId="{9C820FC7-F2CC-4BE2-A2A9-9675BC4A1A0A}" type="presParOf" srcId="{3C500399-558B-421F-8DB1-75B635CEBA68}" destId="{4C4899E3-96DA-4836-862F-4E262DC651D9}" srcOrd="0" destOrd="0" presId="urn:microsoft.com/office/officeart/2005/8/layout/vList5"/>
    <dgm:cxn modelId="{091C2FAD-F49E-4F25-A5AB-0EFD6E02DC69}" type="presParOf" srcId="{3C500399-558B-421F-8DB1-75B635CEBA68}" destId="{8946D59C-6E83-4BDD-8258-CB9972800547}" srcOrd="1" destOrd="0" presId="urn:microsoft.com/office/officeart/2005/8/layout/vList5"/>
    <dgm:cxn modelId="{A2ECDB9E-F923-429A-B8D6-D77DBFD8478F}" type="presParOf" srcId="{29A81A47-6828-4110-9969-442A2CDE619F}" destId="{BFDC74EE-114A-4363-8DE9-DFB40CBEC0A2}" srcOrd="1" destOrd="0" presId="urn:microsoft.com/office/officeart/2005/8/layout/vList5"/>
    <dgm:cxn modelId="{B9FFCB7A-516E-40B3-8FE9-F1A7D47A2C9C}" type="presParOf" srcId="{29A81A47-6828-4110-9969-442A2CDE619F}" destId="{E14BADD7-3FFC-44C4-9257-F2775B4F8021}" srcOrd="2" destOrd="0" presId="urn:microsoft.com/office/officeart/2005/8/layout/vList5"/>
    <dgm:cxn modelId="{8B756389-E230-44EB-8E92-4F0B32BAE548}" type="presParOf" srcId="{E14BADD7-3FFC-44C4-9257-F2775B4F8021}" destId="{73A9ECE2-CD45-43B4-BDF8-5408EC5FBC5B}" srcOrd="0" destOrd="0" presId="urn:microsoft.com/office/officeart/2005/8/layout/vList5"/>
    <dgm:cxn modelId="{D3AED89E-B6A0-48A6-8ED8-7E1FA98CF4B1}" type="presParOf" srcId="{E14BADD7-3FFC-44C4-9257-F2775B4F8021}" destId="{6F4BAEF6-762E-4FBB-AB4B-2C023090D640}" srcOrd="1" destOrd="0" presId="urn:microsoft.com/office/officeart/2005/8/layout/vList5"/>
    <dgm:cxn modelId="{A956D6C7-EEB6-4104-9997-CB75A24D0722}" type="presParOf" srcId="{29A81A47-6828-4110-9969-442A2CDE619F}" destId="{ECB8C762-A4E6-4837-8C52-B5EC959B2478}" srcOrd="3" destOrd="0" presId="urn:microsoft.com/office/officeart/2005/8/layout/vList5"/>
    <dgm:cxn modelId="{17B7C07B-E34F-404F-9627-D303FDB3B2CE}" type="presParOf" srcId="{29A81A47-6828-4110-9969-442A2CDE619F}" destId="{FA396A1F-6FD1-4E57-8043-67990AA14303}" srcOrd="4" destOrd="0" presId="urn:microsoft.com/office/officeart/2005/8/layout/vList5"/>
    <dgm:cxn modelId="{235C1833-97AF-4E36-B958-9D2F9BC5583A}" type="presParOf" srcId="{FA396A1F-6FD1-4E57-8043-67990AA14303}" destId="{D5404B3B-B872-4AD6-9220-19590E4E4205}" srcOrd="0" destOrd="0" presId="urn:microsoft.com/office/officeart/2005/8/layout/vList5"/>
    <dgm:cxn modelId="{C3FD60BB-CAF5-4B62-AEDB-4B546D8BB7CF}" type="presParOf" srcId="{FA396A1F-6FD1-4E57-8043-67990AA14303}" destId="{36607368-82BA-4696-9187-EE00E348C061}" srcOrd="1" destOrd="0" presId="urn:microsoft.com/office/officeart/2005/8/layout/vList5"/>
    <dgm:cxn modelId="{5F84AD76-3ABF-41B3-A339-251A2C075CC5}" type="presParOf" srcId="{29A81A47-6828-4110-9969-442A2CDE619F}" destId="{5DD3040D-CB7A-42A0-957C-79A4ABFBEDEC}" srcOrd="5" destOrd="0" presId="urn:microsoft.com/office/officeart/2005/8/layout/vList5"/>
    <dgm:cxn modelId="{B198B966-AB07-42A1-9CDF-CFFE7DE350AF}" type="presParOf" srcId="{29A81A47-6828-4110-9969-442A2CDE619F}" destId="{0CDB6A84-5C04-4B9F-AAF5-8A148B69482E}" srcOrd="6" destOrd="0" presId="urn:microsoft.com/office/officeart/2005/8/layout/vList5"/>
    <dgm:cxn modelId="{829BD57B-025F-484E-81DC-77F46D2393B9}" type="presParOf" srcId="{0CDB6A84-5C04-4B9F-AAF5-8A148B69482E}" destId="{49366DA5-E12E-444E-8BE5-C9E2FCE9F995}" srcOrd="0" destOrd="0" presId="urn:microsoft.com/office/officeart/2005/8/layout/vList5"/>
    <dgm:cxn modelId="{00BDA86B-42F6-4BE4-8811-A513F65A4B23}" type="presParOf" srcId="{0CDB6A84-5C04-4B9F-AAF5-8A148B69482E}" destId="{FEE04E1B-CF97-476C-B9A7-4E0438787A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D59C-6E83-4BDD-8258-CB9972800547}">
      <dsp:nvSpPr>
        <dsp:cNvPr id="0" name=""/>
        <dsp:cNvSpPr/>
      </dsp:nvSpPr>
      <dsp:spPr>
        <a:xfrm rot="5400000">
          <a:off x="3745729" y="-1559100"/>
          <a:ext cx="895646" cy="4242413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l" sz="1800" b="1" kern="1200" dirty="0">
              <a:latin typeface="Gayathri" panose="00000503000000000000" pitchFamily="2" charset="0"/>
              <a:cs typeface="Gayathri" panose="00000503000000000000" pitchFamily="2" charset="0"/>
            </a:rPr>
            <a:t>വിജയം നേടുന്നതിനുള്ള ആദ്യപടി ദൈവത്തിൽ ആശ്രയിക്കുക എന്നതാണ്.</a:t>
          </a:r>
        </a:p>
      </dsp:txBody>
      <dsp:txXfrm rot="-5400000">
        <a:off x="2072346" y="158005"/>
        <a:ext cx="4198691" cy="808202"/>
      </dsp:txXfrm>
    </dsp:sp>
    <dsp:sp modelId="{4C4899E3-96DA-4836-862F-4E262DC651D9}">
      <dsp:nvSpPr>
        <dsp:cNvPr id="0" name=""/>
        <dsp:cNvSpPr/>
      </dsp:nvSpPr>
      <dsp:spPr>
        <a:xfrm>
          <a:off x="316" y="2327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rPr>
            <a:t>"ഭയപ്പെടേണ്ടതില്ല"</a:t>
          </a:r>
        </a:p>
      </dsp:txBody>
      <dsp:txXfrm>
        <a:off x="54968" y="56979"/>
        <a:ext cx="1962725" cy="1010253"/>
      </dsp:txXfrm>
    </dsp:sp>
    <dsp:sp modelId="{6F4BAEF6-762E-4FBB-AB4B-2C023090D640}">
      <dsp:nvSpPr>
        <dsp:cNvPr id="0" name=""/>
        <dsp:cNvSpPr/>
      </dsp:nvSpPr>
      <dsp:spPr>
        <a:xfrm rot="5400000">
          <a:off x="3745729" y="-383564"/>
          <a:ext cx="895646" cy="4242413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4691979"/>
              <a:satOff val="-11013"/>
              <a:lumOff val="-133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l" sz="1800" b="1" kern="1200" dirty="0">
              <a:latin typeface="Gayathri" panose="00000503000000000000" pitchFamily="2" charset="0"/>
              <a:cs typeface="Gayathri" panose="00000503000000000000" pitchFamily="2" charset="0"/>
            </a:rPr>
            <a:t>പിറുപിറുക്കാതെ, നമ്മുടെ സ്ഥാനത്ത് ക്ഷമയോടെ തുടരണം.</a:t>
          </a:r>
        </a:p>
      </dsp:txBody>
      <dsp:txXfrm rot="-5400000">
        <a:off x="2072346" y="1333541"/>
        <a:ext cx="4198691" cy="808202"/>
      </dsp:txXfrm>
    </dsp:sp>
    <dsp:sp modelId="{73A9ECE2-CD45-43B4-BDF8-5408EC5FBC5B}">
      <dsp:nvSpPr>
        <dsp:cNvPr id="0" name=""/>
        <dsp:cNvSpPr/>
      </dsp:nvSpPr>
      <dsp:spPr>
        <a:xfrm>
          <a:off x="316" y="1177863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5010"/>
                <a:satOff val="0"/>
                <a:lumOff val="-49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rPr>
            <a:t>"ഉറച്ചു നിൽക്കുക"</a:t>
          </a:r>
        </a:p>
      </dsp:txBody>
      <dsp:txXfrm>
        <a:off x="54968" y="1232515"/>
        <a:ext cx="1962725" cy="1010253"/>
      </dsp:txXfrm>
    </dsp:sp>
    <dsp:sp modelId="{36607368-82BA-4696-9187-EE00E348C061}">
      <dsp:nvSpPr>
        <dsp:cNvPr id="0" name=""/>
        <dsp:cNvSpPr/>
      </dsp:nvSpPr>
      <dsp:spPr>
        <a:xfrm rot="5400000">
          <a:off x="3745729" y="791970"/>
          <a:ext cx="895646" cy="4242413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9383958"/>
              <a:satOff val="-22025"/>
              <a:lumOff val="-26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l" sz="1800" b="1" kern="1200" dirty="0">
              <a:latin typeface="Gayathri" panose="00000503000000000000" pitchFamily="2" charset="0"/>
              <a:cs typeface="Gayathri" panose="00000503000000000000" pitchFamily="2" charset="0"/>
            </a:rPr>
            <a:t>ദൈവം നമ്മെ നയിക്കാൻ അനുവദിച്ചാൽ വിജയം സുനിശ്ചിതമാണ്.</a:t>
          </a:r>
        </a:p>
      </dsp:txBody>
      <dsp:txXfrm rot="-5400000">
        <a:off x="2072346" y="2509075"/>
        <a:ext cx="4198691" cy="808202"/>
      </dsp:txXfrm>
    </dsp:sp>
    <dsp:sp modelId="{D5404B3B-B872-4AD6-9220-19590E4E4205}">
      <dsp:nvSpPr>
        <dsp:cNvPr id="0" name=""/>
        <dsp:cNvSpPr/>
      </dsp:nvSpPr>
      <dsp:spPr>
        <a:xfrm>
          <a:off x="316" y="2353398"/>
          <a:ext cx="2072029" cy="1119557"/>
        </a:xfrm>
        <a:prstGeom prst="roundRect">
          <a:avLst/>
        </a:prstGeom>
        <a:solidFill>
          <a:srgbClr val="C441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rPr>
            <a:t>"രക്ഷ കാണുക"</a:t>
          </a:r>
        </a:p>
      </dsp:txBody>
      <dsp:txXfrm>
        <a:off x="54968" y="2408050"/>
        <a:ext cx="1962725" cy="1010253"/>
      </dsp:txXfrm>
    </dsp:sp>
    <dsp:sp modelId="{FEE04E1B-CF97-476C-B9A7-4E0438787A28}">
      <dsp:nvSpPr>
        <dsp:cNvPr id="0" name=""/>
        <dsp:cNvSpPr/>
      </dsp:nvSpPr>
      <dsp:spPr>
        <a:xfrm rot="5400000">
          <a:off x="3745729" y="1967505"/>
          <a:ext cx="895646" cy="4242413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14075937"/>
              <a:satOff val="-33038"/>
              <a:lumOff val="-39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l" sz="1600" b="1" kern="1200" dirty="0">
              <a:latin typeface="Gayathri" panose="00000503000000000000" pitchFamily="2" charset="0"/>
              <a:cs typeface="Gayathri" panose="00000503000000000000" pitchFamily="2" charset="0"/>
            </a:rPr>
            <a:t>ദൈവം നമുക്കുവേണ്ടി സാത്താനും പാപത്തിനും എതിരെ പോരാടുന്നു. കാൽവരി ഇതിന് ഏറ്റവും വലിയ തെളിവാണ്.</a:t>
          </a:r>
        </a:p>
      </dsp:txBody>
      <dsp:txXfrm rot="-5400000">
        <a:off x="2072346" y="3684610"/>
        <a:ext cx="4198691" cy="808202"/>
      </dsp:txXfrm>
    </dsp:sp>
    <dsp:sp modelId="{49366DA5-E12E-444E-8BE5-C9E2FCE9F995}">
      <dsp:nvSpPr>
        <dsp:cNvPr id="0" name=""/>
        <dsp:cNvSpPr/>
      </dsp:nvSpPr>
      <dsp:spPr>
        <a:xfrm>
          <a:off x="316" y="3528933"/>
          <a:ext cx="2072029" cy="1119557"/>
        </a:xfrm>
        <a:prstGeom prst="roundRect">
          <a:avLst/>
        </a:prstGeom>
        <a:solidFill>
          <a:srgbClr val="7400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rPr>
            <a:t>“യഹോവ നിങ്ങൾക്കുവേണ്ടി യുദ്ധം ചെയ്യും”</a:t>
          </a:r>
        </a:p>
      </dsp:txBody>
      <dsp:txXfrm>
        <a:off x="54968" y="3583585"/>
        <a:ext cx="1962725" cy="101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BBA7C-D798-4A24-95DE-74AF7B49900C}" type="datetimeFigureOut">
              <a:rPr lang="en-IN" smtClean="0"/>
              <a:t>01-08-2025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9337A-E02D-4BEB-8264-12B9D7C0C0C6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4741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9337A-E02D-4BEB-8264-12B9D7C0C0C6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496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330B3-E9CC-91EA-9EF8-59FC6A0A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089792-0E79-EFAE-B00A-61C9599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B2B11-FC38-1FAD-3C13-A2E42AC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B6291-89AE-1981-6729-57AACC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60ED2-3253-D564-5661-04ABDBB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1C89B-75A4-7697-61AC-56CAB83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B05D6-B428-DC7E-73CA-AADEC8D2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2E456-EC5A-B1A8-FD2A-F0644196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88340-3D93-7C03-7083-013A2D4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0928B-2909-D210-F29E-E6F7A0E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12619-040B-4367-81F3-5A6F14A2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31CA83-0989-5FB5-72CC-5BD9C461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D22E74-8A4D-5797-9E6F-122DFEF0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5F6F-7878-A54A-6319-3EF5049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77B42-BCB3-6ABA-507B-4E7464F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5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0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0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0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7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8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3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C7C61-C0FF-5EB8-398A-55DB181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6AC9D-FDD8-2799-1B3F-8138683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4B598-2100-9C07-8EDA-60CF8CE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6BD84-CF11-7CCD-2490-4606780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668FD-E646-714F-2255-87A93DB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8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6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5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96C99-0C5C-4D14-70F0-B9495A9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5AEA6-21DC-4EBD-B035-8C1ED79F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DCA05-4858-560B-C440-F1CBF5D6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B317-9786-F889-C5F1-181F09E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F4ABA-4ED7-0A30-D5DD-DB9332F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0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599F-8320-D823-7F80-E6AD9B3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A2264-AE8E-9499-DEB8-7891814E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6E345C-E776-5984-F188-A9B6F4F8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77140D-C4C1-ED0B-C7EC-EC99981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FDF4C-4CF4-0367-2A09-8F9B1A5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9E01DF-0B13-A0ED-22BD-C4A4C1E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5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77D0-688F-2035-DF37-4ADB41D1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8B67E-FC38-A7DB-A93B-306615D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1764E-A123-3DBC-8599-4EFB5693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A31AB8-0B95-F198-56AB-B33A99FE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55AB47-00D2-0526-37FD-FB1EA8C0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ABF8F2-E90B-9879-430C-0D55215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BDAD4A-C37C-DDBB-E93B-A42FEC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985DC8-DC7D-8489-BE2A-90A851F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8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352FF-F46C-3056-7C5F-06F4E2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92AF89-D231-C155-C630-155E2B8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328861-C24B-3C7A-740E-475F4A99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209266-19A7-5002-FDD0-E7BA6DC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0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B8450-441F-6BE2-17AA-D363A48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512A63-6082-5F65-3086-0F4784F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CB106F-22B8-0F46-3910-F322B8A8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6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50FD2-8BE5-474E-C723-6620594B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CE1AB-9422-FA49-BBDF-FA0B92CF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ADB7C-B87C-87D2-CBCE-2BC83B5C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C581B-0831-99FD-8AE1-F146F255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2F574-F980-95FF-1B29-AFCE16D2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6E1D05-8A45-56EE-65C3-8E7A8B7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6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39486-09FA-D6BA-018F-0A335448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3F9BE-B7B2-2D07-9EAD-1C0E275D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C5CB63-10E7-1034-0BF4-C39E8718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76D6D-7AD1-1C90-ABDA-DA5A13D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9056F-8548-0D8D-0B63-D81778E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8DDC1-BD5A-77C6-0ECD-A405AD86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94D042-4463-272A-4F7C-43AD8899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3F19E-6103-3F2D-BA33-D22C4BCB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5F7EE-CF6E-D7D2-F1D9-1DA2D48C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6A129-50C7-46AB-A64D-F9AA9498585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C65D7-CB2F-32F4-A65C-F4990AC8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3AEF8-6F7D-20C8-CF1C-C5191B54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6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23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microsoft.com/office/2007/relationships/hdphoto" Target="../media/hdphoto1.wdp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BEBC97-1C47-0FCA-41B5-A1ABF2057245}"/>
              </a:ext>
            </a:extLst>
          </p:cNvPr>
          <p:cNvSpPr txBox="1"/>
          <p:nvPr/>
        </p:nvSpPr>
        <p:spPr>
          <a:xfrm>
            <a:off x="561506" y="642252"/>
            <a:ext cx="629656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>
                <a:rot lat="0" lon="0" rev="0"/>
              </a:lightRig>
            </a:scene3d>
            <a:sp3d extrusionH="57150" contourW="25400" prstMaterial="matte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ml" sz="8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ചെങ്കടലിലൂടെ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46C4C6-5E43-0F0C-613E-70480B5A360D}"/>
              </a:ext>
            </a:extLst>
          </p:cNvPr>
          <p:cNvSpPr txBox="1"/>
          <p:nvPr/>
        </p:nvSpPr>
        <p:spPr>
          <a:xfrm>
            <a:off x="7340141" y="6488668"/>
            <a:ext cx="485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l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2025 ഓഗസ്റ്റ്</a:t>
            </a:r>
            <a:r>
              <a:rPr lang="en-I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 0</a:t>
            </a:r>
            <a:r>
              <a:rPr lang="ml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9-നുള്ള പാഠം </a:t>
            </a:r>
            <a:r>
              <a:rPr lang="en-I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0</a:t>
            </a:r>
            <a:r>
              <a:rPr lang="ml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041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BFFE9-D54D-29AF-E21F-F0B63FEF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05C09A4-4202-674A-BF71-56C7B51C06B5}"/>
              </a:ext>
            </a:extLst>
          </p:cNvPr>
          <p:cNvSpPr/>
          <p:nvPr/>
        </p:nvSpPr>
        <p:spPr>
          <a:xfrm>
            <a:off x="290265" y="5998843"/>
            <a:ext cx="2169712" cy="485705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E497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ml-IN" sz="1600" b="1" dirty="0">
                <a:latin typeface="Gayathri" panose="00000503000000000000" pitchFamily="2" charset="0"/>
                <a:cs typeface="Gayathri" panose="00000503000000000000" pitchFamily="2" charset="0"/>
              </a:rPr>
              <a:t>മിസ്രയീമ്യ</a:t>
            </a:r>
            <a:r>
              <a:rPr lang="ml" sz="1600" b="1" dirty="0">
                <a:latin typeface="Gayathri" panose="00000503000000000000" pitchFamily="2" charset="0"/>
                <a:cs typeface="Gayathri" panose="00000503000000000000" pitchFamily="2" charset="0"/>
              </a:rPr>
              <a:t>രും കടലിൽ പ്രവേശിച്ചു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86A1C64C-851A-CC98-F770-AFC4ABA2F1A7}"/>
              </a:ext>
            </a:extLst>
          </p:cNvPr>
          <p:cNvSpPr/>
          <p:nvPr/>
        </p:nvSpPr>
        <p:spPr>
          <a:xfrm>
            <a:off x="2567793" y="5998843"/>
            <a:ext cx="2169712" cy="70730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9B9B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ml" sz="1600" b="1" kern="1200" dirty="0">
                <a:latin typeface="Gayathri" panose="00000503000000000000" pitchFamily="2" charset="0"/>
                <a:cs typeface="Gayathri" panose="00000503000000000000" pitchFamily="2" charset="0"/>
              </a:rPr>
              <a:t>പ്രഭാതത്തിൽ ദൈവം </a:t>
            </a:r>
            <a:r>
              <a:rPr lang="ml-IN" sz="1600" b="1" dirty="0">
                <a:latin typeface="Gayathri" panose="00000503000000000000" pitchFamily="2" charset="0"/>
                <a:cs typeface="Gayathri" panose="00000503000000000000" pitchFamily="2" charset="0"/>
              </a:rPr>
              <a:t>മിസ്രയീമ്യ</a:t>
            </a:r>
            <a:r>
              <a:rPr lang="ml" sz="1600" b="1" kern="1200" dirty="0">
                <a:latin typeface="Gayathri" panose="00000503000000000000" pitchFamily="2" charset="0"/>
                <a:cs typeface="Gayathri" panose="00000503000000000000" pitchFamily="2" charset="0"/>
              </a:rPr>
              <a:t>രെ അസ്വസ്ഥരാക്കി</a:t>
            </a:r>
            <a:endParaRPr lang="es-ES" sz="1600" kern="1200" dirty="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D8D313-705A-9628-E490-91D1DA52DA51}"/>
              </a:ext>
            </a:extLst>
          </p:cNvPr>
          <p:cNvSpPr/>
          <p:nvPr/>
        </p:nvSpPr>
        <p:spPr>
          <a:xfrm>
            <a:off x="4845321" y="6009117"/>
            <a:ext cx="3619363" cy="70730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ml" sz="1600" b="1" kern="1200" dirty="0">
                <a:latin typeface="Gayathri" panose="00000503000000000000" pitchFamily="2" charset="0"/>
                <a:cs typeface="Gayathri" panose="00000503000000000000" pitchFamily="2" charset="0"/>
              </a:rPr>
              <a:t>അവർ പിൻവാങ്ങാൻ ശ്രമിച്ചപ്പോൾ, കടൽ അതിന്റെ ഗതിയിലേക്ക് മടങ്ങി, മുഴുവൻ സൈന്യത്തെയും നശിപ്പിച്ചു.</a:t>
            </a:r>
            <a:endParaRPr lang="es-ES" sz="1600" kern="1200" dirty="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B9CD0753-5783-D41F-DC24-54439B0E7581}"/>
              </a:ext>
            </a:extLst>
          </p:cNvPr>
          <p:cNvSpPr/>
          <p:nvPr/>
        </p:nvSpPr>
        <p:spPr>
          <a:xfrm>
            <a:off x="8572500" y="6019391"/>
            <a:ext cx="3503006" cy="70730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ml" sz="1600" b="1" kern="1200" dirty="0">
                <a:latin typeface="Gayathri" panose="00000503000000000000" pitchFamily="2" charset="0"/>
                <a:cs typeface="Gayathri" panose="00000503000000000000" pitchFamily="2" charset="0"/>
              </a:rPr>
              <a:t>കടൽത്തീരത്ത് നിന്ന് </a:t>
            </a:r>
            <a:r>
              <a:rPr lang="ml-IN" sz="1600" b="1" dirty="0">
                <a:latin typeface="Gayathri" panose="00000503000000000000" pitchFamily="2" charset="0"/>
                <a:cs typeface="Gayathri" panose="00000503000000000000" pitchFamily="2" charset="0"/>
              </a:rPr>
              <a:t>യി</a:t>
            </a:r>
            <a:r>
              <a:rPr lang="ml" sz="1600" b="1" kern="1200" dirty="0">
                <a:latin typeface="Gayathri" panose="00000503000000000000" pitchFamily="2" charset="0"/>
                <a:cs typeface="Gayathri" panose="00000503000000000000" pitchFamily="2" charset="0"/>
              </a:rPr>
              <a:t>സ്രായേൽ വിജയം കണ്ടു, അവർ ദൈവത്തിലും മോശയിലും വിശ്വസിച്ചു.</a:t>
            </a:r>
            <a:endParaRPr lang="es-ES" sz="1600" kern="1200" dirty="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D64BEBA-FED0-C9D1-629E-83232913A7D0}"/>
              </a:ext>
            </a:extLst>
          </p:cNvPr>
          <p:cNvSpPr/>
          <p:nvPr/>
        </p:nvSpPr>
        <p:spPr>
          <a:xfrm>
            <a:off x="124708" y="3203270"/>
            <a:ext cx="3323341" cy="92890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ml" sz="1600" b="1" kern="1200" dirty="0">
                <a:latin typeface="Gayathri" panose="00000503000000000000" pitchFamily="2" charset="0"/>
                <a:cs typeface="Gayathri" panose="00000503000000000000" pitchFamily="2" charset="0"/>
              </a:rPr>
              <a:t>ദൈവദൂതനും മേഘസ്തംഭവും യിസ്രായേല്യരുടെ സൈന്യത്തിനും </a:t>
            </a:r>
            <a:r>
              <a:rPr lang="ml-IN" sz="1600" b="1" dirty="0">
                <a:latin typeface="Gayathri" panose="00000503000000000000" pitchFamily="2" charset="0"/>
                <a:cs typeface="Gayathri" panose="00000503000000000000" pitchFamily="2" charset="0"/>
              </a:rPr>
              <a:t>മിസ്രയീമ്യ</a:t>
            </a:r>
            <a:r>
              <a:rPr lang="ml" sz="1600" b="1" kern="1200" dirty="0">
                <a:latin typeface="Gayathri" panose="00000503000000000000" pitchFamily="2" charset="0"/>
                <a:cs typeface="Gayathri" panose="00000503000000000000" pitchFamily="2" charset="0"/>
              </a:rPr>
              <a:t>രുടെ സൈന്യത്തിനും ഇടയിൽ നിന്നു.</a:t>
            </a:r>
            <a:endParaRPr lang="es-ES" sz="1600" kern="1200" dirty="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9C19B04-8B12-FD93-873C-BEF4B389DA16}"/>
              </a:ext>
            </a:extLst>
          </p:cNvPr>
          <p:cNvSpPr/>
          <p:nvPr/>
        </p:nvSpPr>
        <p:spPr>
          <a:xfrm>
            <a:off x="3586268" y="3203270"/>
            <a:ext cx="2965350" cy="92890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772">
                <a:schemeClr val="bg1"/>
              </a:gs>
              <a:gs pos="43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ml" sz="1600" b="1" kern="1200" dirty="0">
                <a:latin typeface="Gayathri" panose="00000503000000000000" pitchFamily="2" charset="0"/>
                <a:cs typeface="Gayathri" panose="00000503000000000000" pitchFamily="2" charset="0"/>
              </a:rPr>
              <a:t>രാത്രിയിൽ, ആ സ്തംഭം </a:t>
            </a:r>
            <a:r>
              <a:rPr lang="ml-IN" sz="1600" b="1" dirty="0">
                <a:latin typeface="Gayathri" panose="00000503000000000000" pitchFamily="2" charset="0"/>
                <a:cs typeface="Gayathri" panose="00000503000000000000" pitchFamily="2" charset="0"/>
              </a:rPr>
              <a:t>മിസ്രയീമ്യ</a:t>
            </a:r>
            <a:r>
              <a:rPr lang="ml" sz="1600" b="1" kern="1200" dirty="0">
                <a:latin typeface="Gayathri" panose="00000503000000000000" pitchFamily="2" charset="0"/>
                <a:cs typeface="Gayathri" panose="00000503000000000000" pitchFamily="2" charset="0"/>
              </a:rPr>
              <a:t>ർക്ക് ഇരുട്ടും </a:t>
            </a:r>
            <a:r>
              <a:rPr lang="ml-IN" sz="1600" b="1" dirty="0">
                <a:latin typeface="Gayathri" panose="00000503000000000000" pitchFamily="2" charset="0"/>
                <a:cs typeface="Gayathri" panose="00000503000000000000" pitchFamily="2" charset="0"/>
              </a:rPr>
              <a:t>യി</a:t>
            </a:r>
            <a:r>
              <a:rPr lang="ml" sz="1600" b="1" kern="1200" dirty="0">
                <a:latin typeface="Gayathri" panose="00000503000000000000" pitchFamily="2" charset="0"/>
                <a:cs typeface="Gayathri" panose="00000503000000000000" pitchFamily="2" charset="0"/>
              </a:rPr>
              <a:t>സ്രായേല്യർക്ക് വെളിച്ചവുമായിരുന്നു.</a:t>
            </a:r>
            <a:endParaRPr lang="es-ES" sz="1600" kern="1200" dirty="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C6EEB99-616C-64BF-6E80-1EED6266F4BE}"/>
              </a:ext>
            </a:extLst>
          </p:cNvPr>
          <p:cNvSpPr/>
          <p:nvPr/>
        </p:nvSpPr>
        <p:spPr>
          <a:xfrm>
            <a:off x="6689837" y="3203270"/>
            <a:ext cx="2581985" cy="1080868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ml" sz="1500" b="1" kern="1200" dirty="0">
                <a:latin typeface="Gayathri" panose="00000503000000000000" pitchFamily="2" charset="0"/>
                <a:cs typeface="Gayathri" panose="00000503000000000000" pitchFamily="2" charset="0"/>
              </a:rPr>
              <a:t>മോശെ തന്റെ വടി ഉയർത്തി, കടൽ രണ്ടായി പിളർന്നു, അങ്ങനെ യിസ്രായേലിന് ഉണങ്ങിയ നിലത്തുകൂടി കടന്നുപോകാൻ കഴിഞ്ഞു.</a:t>
            </a:r>
            <a:endParaRPr lang="es-ES" sz="1500" kern="1200" dirty="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906E1E2-4E59-03E0-1FDE-74F0F92BAAFE}"/>
              </a:ext>
            </a:extLst>
          </p:cNvPr>
          <p:cNvSpPr/>
          <p:nvPr/>
        </p:nvSpPr>
        <p:spPr>
          <a:xfrm>
            <a:off x="9410041" y="3192996"/>
            <a:ext cx="2581985" cy="1150503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3E7ED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ml-IN" sz="1600" b="1" dirty="0">
                <a:latin typeface="Gayathri" panose="00000503000000000000" pitchFamily="2" charset="0"/>
                <a:cs typeface="Gayathri" panose="00000503000000000000" pitchFamily="2" charset="0"/>
              </a:rPr>
              <a:t>യി</a:t>
            </a:r>
            <a:r>
              <a:rPr lang="ml" sz="1600" b="1" kern="1200" dirty="0">
                <a:latin typeface="Gayathri" panose="00000503000000000000" pitchFamily="2" charset="0"/>
                <a:cs typeface="Gayathri" panose="00000503000000000000" pitchFamily="2" charset="0"/>
              </a:rPr>
              <a:t>സ്രായേൽ കടലിൽ പ്രവേശിച്ചു, അവരുടെ വലത്തും ഇടത്തും വെള്ളം മതിലുകളായി ഉണ്ടായിരുന്നു.</a:t>
            </a:r>
            <a:endParaRPr lang="es-ES" sz="1600" kern="1200" dirty="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DF3B-E045-3D40-D0AA-C13370C658C8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l-IN" sz="5400" dirty="0">
                <a:latin typeface="Gayathri" panose="00000503000000000000" pitchFamily="2" charset="0"/>
                <a:cs typeface="Gayathri" panose="00000503000000000000" pitchFamily="2" charset="0"/>
              </a:rPr>
              <a:t>കടലിലൂടെ</a:t>
            </a:r>
            <a:r>
              <a:rPr lang="ml" sz="5400" dirty="0">
                <a:latin typeface="Gayathri" panose="00000503000000000000" pitchFamily="2" charset="0"/>
                <a:cs typeface="Gayathri" panose="00000503000000000000" pitchFamily="2" charset="0"/>
              </a:rPr>
              <a:t> ഒരു പാത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689E65-3D16-A83D-C5DC-724D27BF9B9D}"/>
              </a:ext>
            </a:extLst>
          </p:cNvPr>
          <p:cNvSpPr txBox="1"/>
          <p:nvPr/>
        </p:nvSpPr>
        <p:spPr>
          <a:xfrm>
            <a:off x="1141156" y="887247"/>
            <a:ext cx="99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ml" sz="1800" dirty="0">
                <a:latin typeface="Gayathri" panose="00000503000000000000" pitchFamily="2" charset="0"/>
                <a:cs typeface="Gayathri" panose="00000503000000000000" pitchFamily="2" charset="0"/>
              </a:rPr>
              <a:t>ദൈവം ജനങ്ങൾക്ക് ഒരേയൊരു കൽപ്പന മാത്രമേ നൽകി</a:t>
            </a:r>
            <a:r>
              <a:rPr lang="ml-IN" sz="1800" dirty="0">
                <a:latin typeface="Gayathri" panose="00000503000000000000" pitchFamily="2" charset="0"/>
                <a:cs typeface="Gayathri" panose="00000503000000000000" pitchFamily="2" charset="0"/>
              </a:rPr>
              <a:t>യു</a:t>
            </a:r>
            <a:r>
              <a:rPr lang="ml" sz="1800" dirty="0">
                <a:latin typeface="Gayathri" panose="00000503000000000000" pitchFamily="2" charset="0"/>
                <a:cs typeface="Gayathri" panose="00000503000000000000" pitchFamily="2" charset="0"/>
              </a:rPr>
              <a:t>ള്ളൂ: “</a:t>
            </a:r>
            <a:r>
              <a:rPr lang="ml" sz="1800" noProof="0" dirty="0">
                <a:latin typeface="Gayathri" panose="00000503000000000000" pitchFamily="2" charset="0"/>
                <a:cs typeface="Gayathri" panose="00000503000000000000" pitchFamily="2" charset="0"/>
              </a:rPr>
              <a:t>മുന്നോട്ട് പോകുക</a:t>
            </a:r>
            <a:r>
              <a:rPr lang="ml" sz="1800" dirty="0">
                <a:latin typeface="Gayathri" panose="00000503000000000000" pitchFamily="2" charset="0"/>
                <a:cs typeface="Gayathri" panose="00000503000000000000" pitchFamily="2" charset="0"/>
              </a:rPr>
              <a:t>” (പുറപ്പാട് 14:15). ഈ നിമിഷം മുതൽ, അപ്രതീക്ഷിതമായത് ആരംഭിച്ചു (പുറപ്പാട് 14:19-31):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BC246A8-4011-5222-0396-094A11031B2D}"/>
              </a:ext>
            </a:extLst>
          </p:cNvPr>
          <p:cNvSpPr/>
          <p:nvPr/>
        </p:nvSpPr>
        <p:spPr>
          <a:xfrm>
            <a:off x="110151" y="4395996"/>
            <a:ext cx="3234812" cy="1561751"/>
          </a:xfrm>
          <a:prstGeom prst="round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29" b="-129"/>
            </a:stretch>
          </a:blipFill>
          <a:ln w="412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sz="1600" dirty="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6D33A98-B618-3A24-01A0-5E2113C16B67}"/>
              </a:ext>
            </a:extLst>
          </p:cNvPr>
          <p:cNvSpPr/>
          <p:nvPr/>
        </p:nvSpPr>
        <p:spPr>
          <a:xfrm>
            <a:off x="3022447" y="4409002"/>
            <a:ext cx="3234812" cy="1561751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23"/>
            </a:stretch>
          </a:blipFill>
          <a:ln w="412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sz="160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FD0EF6C-EF04-BBF1-4E40-F1D533F195F2}"/>
              </a:ext>
            </a:extLst>
          </p:cNvPr>
          <p:cNvSpPr/>
          <p:nvPr/>
        </p:nvSpPr>
        <p:spPr>
          <a:xfrm>
            <a:off x="5934743" y="4409002"/>
            <a:ext cx="3234812" cy="1561751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5DAEFF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sz="160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AEDE93-EE13-6358-07E3-265635E92858}"/>
              </a:ext>
            </a:extLst>
          </p:cNvPr>
          <p:cNvSpPr/>
          <p:nvPr/>
        </p:nvSpPr>
        <p:spPr>
          <a:xfrm>
            <a:off x="8847038" y="4395996"/>
            <a:ext cx="3234812" cy="1561751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sz="160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69FC57-9C70-7BD2-7B47-FC2150E851E6}"/>
              </a:ext>
            </a:extLst>
          </p:cNvPr>
          <p:cNvSpPr/>
          <p:nvPr/>
        </p:nvSpPr>
        <p:spPr>
          <a:xfrm>
            <a:off x="110151" y="1600059"/>
            <a:ext cx="3234812" cy="1561751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66"/>
            </a:stretch>
          </a:blipFill>
          <a:ln w="412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sz="160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7D05B97-AD04-D340-E421-308CB35BD045}"/>
              </a:ext>
            </a:extLst>
          </p:cNvPr>
          <p:cNvSpPr/>
          <p:nvPr/>
        </p:nvSpPr>
        <p:spPr>
          <a:xfrm>
            <a:off x="3022447" y="1613065"/>
            <a:ext cx="3234812" cy="1561751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sz="160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D6147F4-D0F8-5D3F-7D96-C2D5EEF4E95C}"/>
              </a:ext>
            </a:extLst>
          </p:cNvPr>
          <p:cNvSpPr/>
          <p:nvPr/>
        </p:nvSpPr>
        <p:spPr>
          <a:xfrm>
            <a:off x="5934743" y="1613065"/>
            <a:ext cx="3234812" cy="1561751"/>
          </a:xfrm>
          <a:prstGeom prst="round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sz="160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57DB5FE-B340-675F-97C6-85B13E329118}"/>
              </a:ext>
            </a:extLst>
          </p:cNvPr>
          <p:cNvSpPr/>
          <p:nvPr/>
        </p:nvSpPr>
        <p:spPr>
          <a:xfrm>
            <a:off x="8847038" y="1600059"/>
            <a:ext cx="3234812" cy="1561751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29CEDB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sz="160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8" grpId="0" animBg="1"/>
      <p:bldP spid="10" grpId="0" animBg="1"/>
      <p:bldP spid="12" grpId="0" animBg="1"/>
      <p:bldP spid="14" grpId="0" animBg="1"/>
      <p:bldP spid="6" grpId="0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E1FF"/>
            </a:gs>
            <a:gs pos="74000">
              <a:srgbClr val="0192FF"/>
            </a:gs>
            <a:gs pos="83000">
              <a:srgbClr val="008AF2"/>
            </a:gs>
            <a:gs pos="100000">
              <a:srgbClr val="0070C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DED623ED-FD85-547D-DFC8-3AA0F58AB7C0}"/>
              </a:ext>
            </a:extLst>
          </p:cNvPr>
          <p:cNvGrpSpPr/>
          <p:nvPr/>
        </p:nvGrpSpPr>
        <p:grpSpPr>
          <a:xfrm>
            <a:off x="438148" y="171450"/>
            <a:ext cx="11401427" cy="6572250"/>
            <a:chOff x="438148" y="171450"/>
            <a:chExt cx="11401427" cy="6572250"/>
          </a:xfrm>
          <a:blipFill dpi="0" rotWithShape="1">
            <a:blip r:embed="rId2"/>
            <a:srcRect/>
            <a:stretch>
              <a:fillRect r="-6000" b="-6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nda 1">
              <a:extLst>
                <a:ext uri="{FF2B5EF4-FFF2-40B4-BE49-F238E27FC236}">
                  <a16:creationId xmlns:a16="http://schemas.microsoft.com/office/drawing/2014/main" id="{C1378ED3-A80D-7663-85A5-525FAC61E87C}"/>
                </a:ext>
              </a:extLst>
            </p:cNvPr>
            <p:cNvSpPr/>
            <p:nvPr/>
          </p:nvSpPr>
          <p:spPr>
            <a:xfrm>
              <a:off x="9753600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3" name="Onda 2">
              <a:extLst>
                <a:ext uri="{FF2B5EF4-FFF2-40B4-BE49-F238E27FC236}">
                  <a16:creationId xmlns:a16="http://schemas.microsoft.com/office/drawing/2014/main" id="{69CB3B93-84A0-B099-7381-E0DC8D23316A}"/>
                </a:ext>
              </a:extLst>
            </p:cNvPr>
            <p:cNvSpPr/>
            <p:nvPr/>
          </p:nvSpPr>
          <p:spPr>
            <a:xfrm>
              <a:off x="9753600" y="17621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4" name="Onda 3">
              <a:extLst>
                <a:ext uri="{FF2B5EF4-FFF2-40B4-BE49-F238E27FC236}">
                  <a16:creationId xmlns:a16="http://schemas.microsoft.com/office/drawing/2014/main" id="{475B9FF8-0BB1-F51F-6C86-CAEB2791E8F5}"/>
                </a:ext>
              </a:extLst>
            </p:cNvPr>
            <p:cNvSpPr/>
            <p:nvPr/>
          </p:nvSpPr>
          <p:spPr>
            <a:xfrm>
              <a:off x="9753600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5" name="Onda 4">
              <a:extLst>
                <a:ext uri="{FF2B5EF4-FFF2-40B4-BE49-F238E27FC236}">
                  <a16:creationId xmlns:a16="http://schemas.microsoft.com/office/drawing/2014/main" id="{540321B2-89D4-770D-FD53-102A752AAFA6}"/>
                </a:ext>
              </a:extLst>
            </p:cNvPr>
            <p:cNvSpPr/>
            <p:nvPr/>
          </p:nvSpPr>
          <p:spPr>
            <a:xfrm>
              <a:off x="9753600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6" name="Onda 5">
              <a:extLst>
                <a:ext uri="{FF2B5EF4-FFF2-40B4-BE49-F238E27FC236}">
                  <a16:creationId xmlns:a16="http://schemas.microsoft.com/office/drawing/2014/main" id="{636DF1D6-1ED0-745D-2F91-DE9FAB2C13B4}"/>
                </a:ext>
              </a:extLst>
            </p:cNvPr>
            <p:cNvSpPr/>
            <p:nvPr/>
          </p:nvSpPr>
          <p:spPr>
            <a:xfrm>
              <a:off x="7424737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7" name="Onda 6">
              <a:extLst>
                <a:ext uri="{FF2B5EF4-FFF2-40B4-BE49-F238E27FC236}">
                  <a16:creationId xmlns:a16="http://schemas.microsoft.com/office/drawing/2014/main" id="{86702E72-9984-BB65-88D7-C45EC87AE4D0}"/>
                </a:ext>
              </a:extLst>
            </p:cNvPr>
            <p:cNvSpPr/>
            <p:nvPr/>
          </p:nvSpPr>
          <p:spPr>
            <a:xfrm>
              <a:off x="7424737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8" name="Onda 7">
              <a:extLst>
                <a:ext uri="{FF2B5EF4-FFF2-40B4-BE49-F238E27FC236}">
                  <a16:creationId xmlns:a16="http://schemas.microsoft.com/office/drawing/2014/main" id="{B6D6520E-7C7D-2D47-D7C6-EDB9E65BB459}"/>
                </a:ext>
              </a:extLst>
            </p:cNvPr>
            <p:cNvSpPr/>
            <p:nvPr/>
          </p:nvSpPr>
          <p:spPr>
            <a:xfrm>
              <a:off x="7424737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9" name="Onda 8">
              <a:extLst>
                <a:ext uri="{FF2B5EF4-FFF2-40B4-BE49-F238E27FC236}">
                  <a16:creationId xmlns:a16="http://schemas.microsoft.com/office/drawing/2014/main" id="{414C2621-939D-44E9-6430-6A859D909F4C}"/>
                </a:ext>
              </a:extLst>
            </p:cNvPr>
            <p:cNvSpPr/>
            <p:nvPr/>
          </p:nvSpPr>
          <p:spPr>
            <a:xfrm>
              <a:off x="7424737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18" name="Onda 17">
              <a:extLst>
                <a:ext uri="{FF2B5EF4-FFF2-40B4-BE49-F238E27FC236}">
                  <a16:creationId xmlns:a16="http://schemas.microsoft.com/office/drawing/2014/main" id="{959E96CA-542D-2F14-2C2B-67212C43F44B}"/>
                </a:ext>
              </a:extLst>
            </p:cNvPr>
            <p:cNvSpPr/>
            <p:nvPr/>
          </p:nvSpPr>
          <p:spPr>
            <a:xfrm>
              <a:off x="5095874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19" name="Onda 18">
              <a:extLst>
                <a:ext uri="{FF2B5EF4-FFF2-40B4-BE49-F238E27FC236}">
                  <a16:creationId xmlns:a16="http://schemas.microsoft.com/office/drawing/2014/main" id="{75A76CDF-6138-ADEA-9398-4AB796765707}"/>
                </a:ext>
              </a:extLst>
            </p:cNvPr>
            <p:cNvSpPr/>
            <p:nvPr/>
          </p:nvSpPr>
          <p:spPr>
            <a:xfrm>
              <a:off x="5095874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20" name="Onda 19">
              <a:extLst>
                <a:ext uri="{FF2B5EF4-FFF2-40B4-BE49-F238E27FC236}">
                  <a16:creationId xmlns:a16="http://schemas.microsoft.com/office/drawing/2014/main" id="{B13C26BC-71A0-DC9E-6D3F-58C0C224E106}"/>
                </a:ext>
              </a:extLst>
            </p:cNvPr>
            <p:cNvSpPr/>
            <p:nvPr/>
          </p:nvSpPr>
          <p:spPr>
            <a:xfrm>
              <a:off x="5095874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21" name="Onda 20">
              <a:extLst>
                <a:ext uri="{FF2B5EF4-FFF2-40B4-BE49-F238E27FC236}">
                  <a16:creationId xmlns:a16="http://schemas.microsoft.com/office/drawing/2014/main" id="{381C9F81-875B-E9DF-FF48-9EBCC61EB105}"/>
                </a:ext>
              </a:extLst>
            </p:cNvPr>
            <p:cNvSpPr/>
            <p:nvPr/>
          </p:nvSpPr>
          <p:spPr>
            <a:xfrm>
              <a:off x="5095874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22" name="Onda 21">
              <a:extLst>
                <a:ext uri="{FF2B5EF4-FFF2-40B4-BE49-F238E27FC236}">
                  <a16:creationId xmlns:a16="http://schemas.microsoft.com/office/drawing/2014/main" id="{3214E82A-E782-CFEC-96CE-E2F688433334}"/>
                </a:ext>
              </a:extLst>
            </p:cNvPr>
            <p:cNvSpPr/>
            <p:nvPr/>
          </p:nvSpPr>
          <p:spPr>
            <a:xfrm>
              <a:off x="2767011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23" name="Onda 22">
              <a:extLst>
                <a:ext uri="{FF2B5EF4-FFF2-40B4-BE49-F238E27FC236}">
                  <a16:creationId xmlns:a16="http://schemas.microsoft.com/office/drawing/2014/main" id="{9E32DE0D-FC61-681D-832F-A7C4FE04A873}"/>
                </a:ext>
              </a:extLst>
            </p:cNvPr>
            <p:cNvSpPr/>
            <p:nvPr/>
          </p:nvSpPr>
          <p:spPr>
            <a:xfrm>
              <a:off x="2767011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24" name="Onda 23">
              <a:extLst>
                <a:ext uri="{FF2B5EF4-FFF2-40B4-BE49-F238E27FC236}">
                  <a16:creationId xmlns:a16="http://schemas.microsoft.com/office/drawing/2014/main" id="{3B4F5DEB-497D-1F6A-2FF8-8CDD04626D91}"/>
                </a:ext>
              </a:extLst>
            </p:cNvPr>
            <p:cNvSpPr/>
            <p:nvPr/>
          </p:nvSpPr>
          <p:spPr>
            <a:xfrm>
              <a:off x="438148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25" name="Onda 24">
              <a:extLst>
                <a:ext uri="{FF2B5EF4-FFF2-40B4-BE49-F238E27FC236}">
                  <a16:creationId xmlns:a16="http://schemas.microsoft.com/office/drawing/2014/main" id="{69B66E6F-B3DA-018F-A7BF-0016610B6112}"/>
                </a:ext>
              </a:extLst>
            </p:cNvPr>
            <p:cNvSpPr/>
            <p:nvPr/>
          </p:nvSpPr>
          <p:spPr>
            <a:xfrm>
              <a:off x="438148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821EE0-E6D8-ACC3-1FFD-A13CBCD3086F}"/>
              </a:ext>
            </a:extLst>
          </p:cNvPr>
          <p:cNvSpPr txBox="1"/>
          <p:nvPr/>
        </p:nvSpPr>
        <p:spPr>
          <a:xfrm>
            <a:off x="142548" y="3505700"/>
            <a:ext cx="4831882" cy="3139321"/>
          </a:xfrm>
          <a:prstGeom prst="rect">
            <a:avLst/>
          </a:prstGeom>
          <a:noFill/>
        </p:spPr>
        <p:txBody>
          <a:bodyPr wrap="square">
            <a:prstTxWarp prst="textWave1">
              <a:avLst>
                <a:gd name="adj1" fmla="val 19045"/>
                <a:gd name="adj2" fmla="val 0"/>
              </a:avLst>
            </a:prstTxWarp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l" sz="4800" dirty="0">
                <a:solidFill>
                  <a:srgbClr val="BB4935"/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ആഘോഷം</a:t>
            </a:r>
          </a:p>
        </p:txBody>
      </p:sp>
    </p:spTree>
    <p:extLst>
      <p:ext uri="{BB962C8B-B14F-4D97-AF65-F5344CB8AC3E}">
        <p14:creationId xmlns:p14="http://schemas.microsoft.com/office/powerpoint/2010/main" val="35133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26CD3D1-6BA8-4BB4-EDFC-5DF1E7A25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665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97731E-EC01-884C-BE6A-175ADC503619}"/>
              </a:ext>
            </a:extLst>
          </p:cNvPr>
          <p:cNvSpPr txBox="1"/>
          <p:nvPr/>
        </p:nvSpPr>
        <p:spPr>
          <a:xfrm>
            <a:off x="1" y="41132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l" sz="48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മോശയുടെ ഗീതം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9E1462-E09D-6924-EAFF-4857966B5BCE}"/>
              </a:ext>
            </a:extLst>
          </p:cNvPr>
          <p:cNvSpPr txBox="1"/>
          <p:nvPr/>
        </p:nvSpPr>
        <p:spPr>
          <a:xfrm>
            <a:off x="1356852" y="716771"/>
            <a:ext cx="947829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l" sz="1600" b="1" dirty="0">
                <a:solidFill>
                  <a:schemeClr val="accent6">
                    <a:lumMod val="75000"/>
                  </a:schemeClr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"</a:t>
            </a:r>
            <a:r>
              <a:rPr lang="ml-IN" sz="1600" b="1" dirty="0">
                <a:solidFill>
                  <a:schemeClr val="accent6">
                    <a:lumMod val="75000"/>
                  </a:schemeClr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അവർ ദൈവത്തിന്റെ ദാസനായ മോശെയുടെ പാട്ടും കുഞ്ഞാടിന്റെ പാട്ടും പാടി ചൊല്ലിയതു: സർവ്വശക്തിയുള്ള ദൈവമായ കർത്താവേ, നിന്റെ പ്രവൃത്തികൾ വലുതും അത്ഭുതവുമായവ; സർവ്വജാതികളുടെയും രാജാവേ, നിന്റെ വഴികൾ നീതിയും സത്യവുമുള്ളവ:</a:t>
            </a:r>
            <a:r>
              <a:rPr lang="ml" sz="1600" b="1" dirty="0">
                <a:solidFill>
                  <a:schemeClr val="accent6">
                    <a:lumMod val="75000"/>
                  </a:schemeClr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" </a:t>
            </a:r>
            <a:r>
              <a:rPr lang="ml" sz="1200" b="1" dirty="0">
                <a:solidFill>
                  <a:schemeClr val="accent6">
                    <a:lumMod val="75000"/>
                  </a:schemeClr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(വെളിപ്പാട്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132989-0E19-6160-D82E-73BFD8D1F53F}"/>
              </a:ext>
            </a:extLst>
          </p:cNvPr>
          <p:cNvSpPr txBox="1"/>
          <p:nvPr/>
        </p:nvSpPr>
        <p:spPr>
          <a:xfrm>
            <a:off x="276225" y="1715917"/>
            <a:ext cx="5610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എന്താണ് സംഭവിച്ചതെന്ന് കണ്ടപ്പോൾ, മോശെ 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യി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സ്രായേലിനെ സ്തുതിഗീതത്തിൽ നയിക്കുന്നു, 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മിർയ്യാം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 സ്ത്രീകളോടൊപ്പം ഒരു ഗായകസംഘത്തോടെ പ്രതികരിക്കുന്നു (പുറ. 15:1, 20-21).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AAB814-2649-C882-1298-B337193918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7092" y="1710813"/>
            <a:ext cx="5861957" cy="3078897"/>
          </a:xfrm>
          <a:prstGeom prst="rect">
            <a:avLst/>
          </a:prstGeom>
          <a:effectLst>
            <a:innerShdw blurRad="114300">
              <a:schemeClr val="accent3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DCD460-CD46-91A7-59A4-B9096B09C778}"/>
              </a:ext>
            </a:extLst>
          </p:cNvPr>
          <p:cNvSpPr txBox="1"/>
          <p:nvPr/>
        </p:nvSpPr>
        <p:spPr>
          <a:xfrm>
            <a:off x="3923072" y="4943870"/>
            <a:ext cx="8268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കൂടാതെ, ദൈവം ഇനിയും ചെയ്യാൻ പോകുന്ന കാര്യം പ്രഖ്യാപിക്കുന്നു: "നീ അവരെ കൊണ്ടുവന്ന് നിന്റെ അവകാശപർവ്വതത്തിൽ നടും" (പുറ. 15:17).</a:t>
            </a:r>
          </a:p>
        </p:txBody>
      </p:sp>
      <p:pic>
        <p:nvPicPr>
          <p:cNvPr id="9" name="Imagen 8" descr="Imagen que contiene interior, tabla, ventana, edificio&#10;&#10;El contenido generado por IA puede ser incorrecto.">
            <a:extLst>
              <a:ext uri="{FF2B5EF4-FFF2-40B4-BE49-F238E27FC236}">
                <a16:creationId xmlns:a16="http://schemas.microsoft.com/office/drawing/2014/main" id="{953DAB46-B56E-8B7B-0253-48E7726E42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1" y="4842064"/>
            <a:ext cx="3646846" cy="1912697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FB3A006-36A9-2351-2661-5B93E8E6D0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85" y="121701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26CC097-3C96-3A8E-9607-765E2DBB1E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5145" y="121700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1FA766-A74B-9296-386C-52B3BD33187F}"/>
              </a:ext>
            </a:extLst>
          </p:cNvPr>
          <p:cNvSpPr txBox="1"/>
          <p:nvPr/>
        </p:nvSpPr>
        <p:spPr>
          <a:xfrm>
            <a:off x="276225" y="2962362"/>
            <a:ext cx="56108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ഈ പാട്ടിൽ, 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യി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സ്രായേൽ ചെയ്ത കാര്യങ്ങളെക്കുറിച്ച് പരാമർശമില്ല. ശത്രുവിനെ നശിപ്പിച്ചതിന് ദൈവത്തെ സ്തുതിക്കുക മാത്രമല്ല (പുറ. 15:6), 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അവന്റെ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 പ്രവൃത്തികൾക്കും അത് പ്രശംസിക്കപ്പെടുന്നു (പുറ. 15:11). 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എന്താണ് സംഭവിച്ചതെന്ന്</a:t>
            </a:r>
            <a:r>
              <a:rPr lang="en-IN" b="1" dirty="0">
                <a:latin typeface="Gayathri" panose="00000503000000000000" pitchFamily="2" charset="0"/>
                <a:cs typeface="Gayathri" panose="00000503000000000000" pitchFamily="2" charset="0"/>
              </a:rPr>
              <a:t>,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 കേൾക്കുന്നവരുടെ പ്രതികരണം 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പ്രഖ്യാപിക്കപ്പെടുന്നു (പുറ. 15:14).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5FEE78-3177-0B47-98C9-DC9844335134}"/>
              </a:ext>
            </a:extLst>
          </p:cNvPr>
          <p:cNvSpPr txBox="1"/>
          <p:nvPr/>
        </p:nvSpPr>
        <p:spPr>
          <a:xfrm>
            <a:off x="3923071" y="5651678"/>
            <a:ext cx="8268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ദൈവത്തിന്റെ ന്യായവിധികൾ പ്രകടമാകുകയും തിന്മയും അടിച്ചമർത്തലും ഇല്ലാതാക്കപ്പെടുകയും ചെയ്യുമ്പോൾ, ജാതികളിൽ നിന്ന് വീണ്ടെടുക്കപ്പെട്ടവർ മോശയുടെയും കുഞ്ഞാടിന്റെയും പാട്ട് പാടിക്കൊണ്ട് ആ നീതിയുള്ള ന്യായവിധികൾക്കായി അവനെ സ്തുതിക്കും (വെളി. 15:3).</a:t>
            </a:r>
          </a:p>
        </p:txBody>
      </p:sp>
    </p:spTree>
    <p:extLst>
      <p:ext uri="{BB962C8B-B14F-4D97-AF65-F5344CB8AC3E}">
        <p14:creationId xmlns:p14="http://schemas.microsoft.com/office/powerpoint/2010/main" val="2285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1EAF9E-162E-3B2C-A4FA-CFB0EE54B6D8}"/>
              </a:ext>
            </a:extLst>
          </p:cNvPr>
          <p:cNvSpPr txBox="1"/>
          <p:nvPr/>
        </p:nvSpPr>
        <p:spPr>
          <a:xfrm>
            <a:off x="784398" y="1236045"/>
            <a:ext cx="1062320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ml" sz="2400" b="1" dirty="0">
                <a:latin typeface="Gayathri" panose="00000503000000000000" pitchFamily="2" charset="0"/>
                <a:cs typeface="Gayathri" panose="00000503000000000000" pitchFamily="2" charset="0"/>
              </a:rPr>
              <a:t>“പാപത്തിന്റെ അടിമത്തത്തിൽ നിന്ന് നമ്മുടെ ആത്മാക്കളെ മോചിപ്പിച്ചതിലൂടെ, എബ്രായർ</a:t>
            </a:r>
            <a:r>
              <a:rPr lang="ml-IN" sz="2400" b="1" dirty="0">
                <a:latin typeface="Gayathri" panose="00000503000000000000" pitchFamily="2" charset="0"/>
                <a:cs typeface="Gayathri" panose="00000503000000000000" pitchFamily="2" charset="0"/>
              </a:rPr>
              <a:t>ക്കു</a:t>
            </a:r>
            <a:r>
              <a:rPr lang="ml" sz="2400" b="1" dirty="0">
                <a:latin typeface="Gayathri" panose="00000503000000000000" pitchFamily="2" charset="0"/>
                <a:cs typeface="Gayathri" panose="00000503000000000000" pitchFamily="2" charset="0"/>
              </a:rPr>
              <a:t> ചെങ്കടലിൽ ചെയ്തതിനേക്കാൾ വലിയ ഒരു വിടുതൽ ദൈവം നമുക്കായി ഒരുക്കിയിരിക്കുന്നു. </a:t>
            </a:r>
            <a:r>
              <a:rPr lang="ml-IN" sz="2400" b="1" dirty="0">
                <a:latin typeface="Gayathri" panose="00000503000000000000" pitchFamily="2" charset="0"/>
                <a:cs typeface="Gayathri" panose="00000503000000000000" pitchFamily="2" charset="0"/>
              </a:rPr>
              <a:t>എബ്രായ ആതിഥേയരെപ്പോലെ, നാം കർത്താവിനെ ഹൃദയത്തോടും ആത്മാവോടും ശബ്ദത്തോടും കൂടി സ്തുതിക്കണം</a:t>
            </a:r>
            <a:r>
              <a:rPr lang="en-IN" sz="2400" b="1" dirty="0">
                <a:latin typeface="Gayathri" panose="00000503000000000000" pitchFamily="2" charset="0"/>
                <a:cs typeface="Gayathri" panose="00000503000000000000" pitchFamily="2" charset="0"/>
              </a:rPr>
              <a:t>,</a:t>
            </a:r>
            <a:r>
              <a:rPr lang="ml-IN" sz="2400" b="1" dirty="0">
                <a:latin typeface="Gayathri" panose="00000503000000000000" pitchFamily="2" charset="0"/>
                <a:cs typeface="Gayathri" panose="00000503000000000000" pitchFamily="2" charset="0"/>
              </a:rPr>
              <a:t> അവന്റെ “മനുഷ്യമക്കൾക്ക് വേണ്ടിയുള്ള അത്ഭുതപ്രവൃത്തികൾ” നിമിത്തം</a:t>
            </a:r>
            <a:r>
              <a:rPr lang="ml" sz="2400" b="1" dirty="0">
                <a:latin typeface="Gayathri" panose="00000503000000000000" pitchFamily="2" charset="0"/>
                <a:cs typeface="Gayathri" panose="00000503000000000000" pitchFamily="2" charset="0"/>
              </a:rPr>
              <a:t>. </a:t>
            </a:r>
            <a:r>
              <a:rPr lang="ml-IN" sz="2400" b="1" dirty="0">
                <a:latin typeface="Gayathri" panose="00000503000000000000" pitchFamily="2" charset="0"/>
                <a:cs typeface="Gayathri" panose="00000503000000000000" pitchFamily="2" charset="0"/>
              </a:rPr>
              <a:t>ദൈവത്തിന്റെ മഹാകരുണകളിൽ വസിക്കുന്നവരും, അവന്റെ ചെറിയ ദാനങ്ങളെ അവഗണിക്കാത്തവരും, സന്തോഷത്തിന്റെ അരക്കച്ച ധരിച്ച് ഹൃദയത്തിൽ കർത്താവിനു കീർത്തനം ചെയ്യും.</a:t>
            </a:r>
            <a:r>
              <a:rPr lang="ml" sz="2400" b="1" dirty="0">
                <a:latin typeface="Gayathri" panose="00000503000000000000" pitchFamily="2" charset="0"/>
                <a:cs typeface="Gayathri" panose="00000503000000000000" pitchFamily="2" charset="0"/>
              </a:rPr>
              <a:t> ദൈവത്തിന്റെ കൈയിൽ നിന്ന് നമുക്ക് ലഭിക്കുന്ന ദൈനംദിന അനുഗ്രഹങ്ങളും, </a:t>
            </a:r>
            <a:r>
              <a:rPr lang="ml-IN" sz="2400" b="1" dirty="0">
                <a:latin typeface="Gayathri" panose="00000503000000000000" pitchFamily="2" charset="0"/>
                <a:cs typeface="Gayathri" panose="00000503000000000000" pitchFamily="2" charset="0"/>
              </a:rPr>
              <a:t>എല്ലാറ്റിനുമുപരി, സന്തോഷവും സ്വർഗ്ഗവും നമ്മുടെ കൈയെത്തും ദൂരത്ത് എത്തിക്കാനുള്ള യേശുവിന്റെ മരണം, നിരന്തരമായ നന്ദിയുടെ ഒരു പ്രമേയമായിരിക്കണം</a:t>
            </a:r>
            <a:r>
              <a:rPr lang="ml" sz="2400" b="1" dirty="0">
                <a:latin typeface="Gayathri" panose="00000503000000000000" pitchFamily="2" charset="0"/>
                <a:cs typeface="Gayathri" panose="00000503000000000000" pitchFamily="2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93CBD3-B429-FE2C-6536-6A94EC990C19}"/>
              </a:ext>
            </a:extLst>
          </p:cNvPr>
          <p:cNvSpPr txBox="1"/>
          <p:nvPr/>
        </p:nvSpPr>
        <p:spPr>
          <a:xfrm>
            <a:off x="7921009" y="5529565"/>
            <a:ext cx="3400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ml" sz="1400" b="1" dirty="0">
                <a:latin typeface="Gayathri" panose="00000503000000000000" pitchFamily="2" charset="0"/>
                <a:cs typeface="Gayathri" panose="00000503000000000000" pitchFamily="2" charset="0"/>
              </a:rPr>
              <a:t>EGW (</a:t>
            </a:r>
            <a:r>
              <a:rPr lang="en-US" sz="1400" b="1" dirty="0">
                <a:latin typeface="Gayathri" panose="00000503000000000000" pitchFamily="2" charset="0"/>
                <a:cs typeface="Gayathri" panose="00000503000000000000" pitchFamily="2" charset="0"/>
              </a:rPr>
              <a:t>Conflict and Courage, March 28</a:t>
            </a:r>
            <a:r>
              <a:rPr lang="ml" sz="1400" b="1" dirty="0">
                <a:latin typeface="Gayathri" panose="00000503000000000000" pitchFamily="2" charset="0"/>
                <a:cs typeface="Gayathri" panose="00000503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43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6C4B561-53AE-8A86-6C7D-7F931AE261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903ECB-7DE1-FC84-F0F2-D00206D9F053}"/>
              </a:ext>
            </a:extLst>
          </p:cNvPr>
          <p:cNvSpPr txBox="1"/>
          <p:nvPr/>
        </p:nvSpPr>
        <p:spPr>
          <a:xfrm>
            <a:off x="1" y="99017"/>
            <a:ext cx="109131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l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" panose="00000503000000000000" pitchFamily="2" charset="0"/>
                <a:cs typeface="Gayathri" panose="00000503000000000000" pitchFamily="2" charset="0"/>
              </a:rPr>
              <a:t>“</a:t>
            </a:r>
            <a:r>
              <a:rPr kumimoji="0" lang="ml-IN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" panose="00000503000000000000" pitchFamily="2" charset="0"/>
                <a:cs typeface="Gayathri" panose="00000503000000000000" pitchFamily="2" charset="0"/>
              </a:rPr>
              <a:t>അതിന്നു മോശെ ജനത്തോടു: ഭയപ്പെടേണ്ടാ; ഉറച്ചുനില്പിൻ; യഹോവ ഇന്നു നിങ്ങൾക്കു ചെയ്</a:t>
            </a:r>
            <a:r>
              <a:rPr kumimoji="0" lang="ml-IN" sz="1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" panose="00000503000000000000" pitchFamily="2" charset="0"/>
                <a:cs typeface="Gayathri" panose="00000503000000000000" pitchFamily="2" charset="0"/>
              </a:rPr>
              <a:t> </a:t>
            </a:r>
            <a:r>
              <a:rPr kumimoji="0" lang="ml-IN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" panose="00000503000000000000" pitchFamily="2" charset="0"/>
                <a:cs typeface="Gayathri" panose="00000503000000000000" pitchFamily="2" charset="0"/>
              </a:rPr>
              <a:t>വാനിരിക്കുന്ന രക്ഷ കണ്ടുകൊൾവിൻ; നിങ്ങൾ ഇന്നു കണ്ടിട്ടുള്ള മിസ്രയീമ്യരെ ഇനി ഒരുനാളും കാണുകയില്ല.</a:t>
            </a:r>
            <a:r>
              <a:rPr kumimoji="0" lang="en-IN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" panose="00000503000000000000" pitchFamily="2" charset="0"/>
                <a:cs typeface="Gayathri" panose="00000503000000000000" pitchFamily="2" charset="0"/>
              </a:rPr>
              <a:t> </a:t>
            </a:r>
            <a:r>
              <a:rPr kumimoji="0" lang="ml-IN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" panose="00000503000000000000" pitchFamily="2" charset="0"/>
                <a:cs typeface="Gayathri" panose="00000503000000000000" pitchFamily="2" charset="0"/>
              </a:rPr>
              <a:t>യഹോവ നിങ്ങൾക്കുവേണ്ടി യുദ്ധംചെയ്യും; നിങ്ങൾ മിണ്ടാതിരിപ്പിൻ എന്നു പറഞ്ഞു</a:t>
            </a:r>
            <a:r>
              <a:rPr kumimoji="0" lang="ml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" panose="00000503000000000000" pitchFamily="2" charset="0"/>
                <a:cs typeface="Gayathri" panose="00000503000000000000" pitchFamily="2" charset="0"/>
              </a:rPr>
              <a:t>.” </a:t>
            </a:r>
            <a:r>
              <a:rPr kumimoji="0" lang="ml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" panose="00000503000000000000" pitchFamily="2" charset="0"/>
                <a:cs typeface="Gayathri" panose="00000503000000000000" pitchFamily="2" charset="0"/>
              </a:rPr>
              <a:t>പുറപ്പാട് 14:13,14</a:t>
            </a:r>
            <a:endParaRPr kumimoji="0" lang="es-ES" sz="1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9FABE"/>
              </a:solidFill>
              <a:effectLst>
                <a:glow rad="76200">
                  <a:srgbClr val="1C305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6AAC3-4B24-CB58-81FB-79A444E6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EF29AF-08BA-3EF8-DDD1-0985ECE3406C}"/>
              </a:ext>
            </a:extLst>
          </p:cNvPr>
          <p:cNvSpPr txBox="1"/>
          <p:nvPr/>
        </p:nvSpPr>
        <p:spPr>
          <a:xfrm>
            <a:off x="5204027" y="3609975"/>
            <a:ext cx="6981825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ml-IN" sz="2000" b="1" dirty="0">
                <a:solidFill>
                  <a:srgbClr val="913031"/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മിസ്രയീമിൽ</a:t>
            </a:r>
            <a:r>
              <a:rPr lang="ml" sz="2000" b="1" dirty="0">
                <a:solidFill>
                  <a:srgbClr val="913031"/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 നിന്നുള്ള പുറപ്പാട്:</a:t>
            </a:r>
          </a:p>
          <a:p>
            <a:pPr lvl="1">
              <a:spcBef>
                <a:spcPts val="600"/>
              </a:spcBef>
            </a:pPr>
            <a:r>
              <a:rPr lang="ml" sz="2000" b="1" dirty="0">
                <a:latin typeface="Gayathri" panose="00000503000000000000" pitchFamily="2" charset="0"/>
                <a:cs typeface="Gayathri" panose="00000503000000000000" pitchFamily="2" charset="0"/>
              </a:rPr>
              <a:t>ദയവായി പോകൂ! (പുറപ്പാട് 12:31-36)</a:t>
            </a:r>
          </a:p>
          <a:p>
            <a:pPr lvl="1">
              <a:spcBef>
                <a:spcPts val="600"/>
              </a:spcBef>
            </a:pPr>
            <a:r>
              <a:rPr lang="ml" sz="2000" b="1" dirty="0">
                <a:latin typeface="Gayathri" panose="00000503000000000000" pitchFamily="2" charset="0"/>
                <a:cs typeface="Gayathri" panose="00000503000000000000" pitchFamily="2" charset="0"/>
              </a:rPr>
              <a:t>ആദ്യജാതന്റെ പ്രതിഷ്ഠ (പുറപ്പാട് 13:1-16)</a:t>
            </a:r>
          </a:p>
          <a:p>
            <a:pPr>
              <a:spcBef>
                <a:spcPts val="600"/>
              </a:spcBef>
            </a:pPr>
            <a:r>
              <a:rPr lang="ml" sz="2000" b="1" dirty="0">
                <a:solidFill>
                  <a:srgbClr val="6E3290"/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ചെങ്കടൽ കട</a:t>
            </a:r>
            <a:r>
              <a:rPr lang="ml-IN" sz="2000" b="1" dirty="0">
                <a:solidFill>
                  <a:srgbClr val="6E3290"/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ക്കുന്നു</a:t>
            </a:r>
            <a:r>
              <a:rPr lang="ml" sz="2000" b="1" dirty="0">
                <a:solidFill>
                  <a:srgbClr val="6E3290"/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ml" sz="2000" b="1" dirty="0">
                <a:latin typeface="Gayathri" panose="00000503000000000000" pitchFamily="2" charset="0"/>
                <a:cs typeface="Gayathri" panose="00000503000000000000" pitchFamily="2" charset="0"/>
              </a:rPr>
              <a:t>മരുഭൂമിയിൽ കുടുങ്ങി (പുറപ്പാട് 13:17-14:12)</a:t>
            </a:r>
          </a:p>
          <a:p>
            <a:pPr lvl="1">
              <a:spcBef>
                <a:spcPts val="600"/>
              </a:spcBef>
            </a:pPr>
            <a:r>
              <a:rPr lang="ml" sz="2000" b="1" dirty="0">
                <a:latin typeface="Gayathri" panose="00000503000000000000" pitchFamily="2" charset="0"/>
                <a:cs typeface="Gayathri" panose="00000503000000000000" pitchFamily="2" charset="0"/>
              </a:rPr>
              <a:t>കടലിലൂടെ ഒരു പാത (പുറപ്പാട് 14:13-31)</a:t>
            </a:r>
          </a:p>
          <a:p>
            <a:pPr>
              <a:spcBef>
                <a:spcPts val="600"/>
              </a:spcBef>
            </a:pPr>
            <a:r>
              <a:rPr lang="ml" sz="2000" b="1" dirty="0">
                <a:solidFill>
                  <a:srgbClr val="1C6881"/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ആഘോഷം:</a:t>
            </a:r>
          </a:p>
          <a:p>
            <a:pPr lvl="1">
              <a:spcBef>
                <a:spcPts val="600"/>
              </a:spcBef>
            </a:pPr>
            <a:r>
              <a:rPr lang="ml" sz="2000" b="1" dirty="0">
                <a:latin typeface="Gayathri" panose="00000503000000000000" pitchFamily="2" charset="0"/>
                <a:cs typeface="Gayathri" panose="00000503000000000000" pitchFamily="2" charset="0"/>
              </a:rPr>
              <a:t>മോശയുടെ ഗീതം (പുറപ്പാട് 15:1-21)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40ACD-830A-D98F-D86A-90FFCC9DA0FA}"/>
              </a:ext>
            </a:extLst>
          </p:cNvPr>
          <p:cNvSpPr txBox="1"/>
          <p:nvPr/>
        </p:nvSpPr>
        <p:spPr>
          <a:xfrm>
            <a:off x="312980" y="258288"/>
            <a:ext cx="745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മിസ്രയീമി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ൽ നിന്നുള്ള പുറപ്പാടിൽ ഫറവോന്റെ ആദ്യജാതന്റെ മരണം - അല്ലെങ്കിൽ കുറഞ്ഞത് മരണഭീഷണി - ഉൾപ്പെടുമെന്ന് ദൈവം തുടക്കം മുതൽ തന്നെ മുന്നറിയിപ്പ് നൽകിയിരുന്നു (പുറപ്പാട് 4:22-23).</a:t>
            </a:r>
          </a:p>
        </p:txBody>
      </p:sp>
      <p:pic>
        <p:nvPicPr>
          <p:cNvPr id="5" name="Imagen 4" descr="Imagen que contiene tabla, mujer, comida, pequeño&#10;&#10;El contenido generado por IA puede ser incorrecto.">
            <a:extLst>
              <a:ext uri="{FF2B5EF4-FFF2-40B4-BE49-F238E27FC236}">
                <a16:creationId xmlns:a16="http://schemas.microsoft.com/office/drawing/2014/main" id="{EF370BF0-ADC0-04E0-121E-7F7B1D02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5641" y="213863"/>
            <a:ext cx="4028460" cy="3248025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2CBE855-5444-7176-65E4-B45D1833D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405" y="3609975"/>
            <a:ext cx="1924358" cy="2997302"/>
          </a:xfrm>
          <a:prstGeom prst="roundRect">
            <a:avLst>
              <a:gd name="adj" fmla="val 13875"/>
            </a:avLst>
          </a:prstGeom>
          <a:solidFill>
            <a:srgbClr val="FFFFFF"/>
          </a:solidFill>
          <a:ln w="76200" cap="sq">
            <a:solidFill>
              <a:srgbClr val="3E7E7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A6C703-9F6E-BBA8-C7CA-68818C856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077" y="3609975"/>
            <a:ext cx="2143432" cy="2997302"/>
          </a:xfrm>
          <a:prstGeom prst="roundRect">
            <a:avLst>
              <a:gd name="adj" fmla="val 11965"/>
            </a:avLst>
          </a:prstGeom>
          <a:solidFill>
            <a:srgbClr val="FFFFFF"/>
          </a:solidFill>
          <a:ln w="76200" cap="sq">
            <a:solidFill>
              <a:srgbClr val="A55F4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195D3-19F3-B504-C922-6A81E163E4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393448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FE1C79-D685-6A44-2737-0ADAC770D8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6311052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47F4F3-0498-B04A-1962-FCC68A00C6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551855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322FB9A4-02F6-9AC6-CE54-5EAD870256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16530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EB3B67A6-8258-295E-174E-6F51561011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030130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99D2434C-EE10-5145-011E-108A672F02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5922549"/>
            <a:ext cx="399662" cy="428000"/>
          </a:xfrm>
          <a:prstGeom prst="rect">
            <a:avLst/>
          </a:prstGeom>
        </p:spPr>
      </p:pic>
      <p:pic>
        <p:nvPicPr>
          <p:cNvPr id="29" name="Imagen 2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58B5138-DF7D-5A84-9FF2-DD53BE6235B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4782985"/>
            <a:ext cx="399662" cy="428000"/>
          </a:xfrm>
          <a:prstGeom prst="rect">
            <a:avLst/>
          </a:prstGeom>
        </p:spPr>
      </p:pic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id="{6999D684-DEB0-C685-BA3D-324C7910813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3636075"/>
            <a:ext cx="399662" cy="42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AD9F4B-1755-717E-F50B-E3F3D5DA6E02}"/>
              </a:ext>
            </a:extLst>
          </p:cNvPr>
          <p:cNvSpPr txBox="1"/>
          <p:nvPr/>
        </p:nvSpPr>
        <p:spPr>
          <a:xfrm>
            <a:off x="312981" y="2674246"/>
            <a:ext cx="74599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മിസ്രയീമി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ലെ അടിമത്തത്തിൽ നിന്ന് ഒടുവിൽ മോചിതരായി ചെങ്കടൽ കടന്നപ്പോൾ, 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യി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സ്രായേൽ തങ്ങളുടെ വിമോചകനെ സ്തുതിച്ചുകൊണ്ട് ഒരു ഗാനം ആലപിച്ചു.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B8E876-5C2F-06FE-9B5A-61E5EB3F9F83}"/>
              </a:ext>
            </a:extLst>
          </p:cNvPr>
          <p:cNvSpPr txBox="1"/>
          <p:nvPr/>
        </p:nvSpPr>
        <p:spPr>
          <a:xfrm>
            <a:off x="312980" y="1184519"/>
            <a:ext cx="75570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ആദ്യജാതന്മാരുടെ മരണം ഒഴിവാക്കുന്നതിനും അവരെ 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മിസ്രയീമി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ൽ നിന്ന് പുറത്തുകൊണ്ടുവരുന്നതിനും വേണ്ടി, ദൈവം അവരോട് വിശ്വാസത്തിന്റെ ഒരു പ്രവൃത്തി ആവശ്യപ്പെട്ടിരുന്നു: പെസഹാ 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ആചരണം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. ഇപ്പോൾ, അവൻ അവരെ ഒരു അവസാനത്തിലേക്ക് നയിച്ചുകൊണ്ടിരിക്കുമ്പോൾ, വിശ്വാസത്തിന്റെ രണ്ടാമത്തെ പടി സ്വീകരിക്കേണ്ട സമയമായി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രിക്കുന്നു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: മുന്നോട്ട് പോകുക.</a:t>
            </a:r>
          </a:p>
        </p:txBody>
      </p:sp>
    </p:spTree>
    <p:extLst>
      <p:ext uri="{BB962C8B-B14F-4D97-AF65-F5344CB8AC3E}">
        <p14:creationId xmlns:p14="http://schemas.microsoft.com/office/powerpoint/2010/main" val="23373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AD0"/>
            </a:gs>
            <a:gs pos="55000">
              <a:srgbClr val="B08693"/>
            </a:gs>
            <a:gs pos="83000">
              <a:srgbClr val="905E6D"/>
            </a:gs>
            <a:gs pos="100000">
              <a:srgbClr val="905E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4B288758-4087-240F-5CFE-A8C86943966D}"/>
              </a:ext>
            </a:extLst>
          </p:cNvPr>
          <p:cNvSpPr txBox="1"/>
          <p:nvPr/>
        </p:nvSpPr>
        <p:spPr>
          <a:xfrm>
            <a:off x="7777161" y="276319"/>
            <a:ext cx="4400387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algn="ctr"/>
            <a:r>
              <a:rPr lang="ml-IN" sz="6000" b="1" dirty="0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മിസ്രയീമിൽ നിന്നുള്ള പുറപ്പാട്</a:t>
            </a:r>
            <a:endParaRPr lang="en" sz="6000" b="1" dirty="0">
              <a:ln w="22225">
                <a:noFill/>
                <a:prstDash val="solid"/>
              </a:ln>
              <a:solidFill>
                <a:srgbClr val="FDE8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5FBED5C-E5B8-3108-0E13-4F7312754881}"/>
              </a:ext>
            </a:extLst>
          </p:cNvPr>
          <p:cNvGrpSpPr/>
          <p:nvPr/>
        </p:nvGrpSpPr>
        <p:grpSpPr>
          <a:xfrm>
            <a:off x="161925" y="340645"/>
            <a:ext cx="11806963" cy="6315172"/>
            <a:chOff x="161925" y="340645"/>
            <a:chExt cx="11806963" cy="6315172"/>
          </a:xfrm>
          <a:blipFill dpi="0" rotWithShape="1">
            <a:blip r:embed="rId2"/>
            <a:srcRect/>
            <a:stretch>
              <a:fillRect l="-14000" b="-7000"/>
            </a:stretch>
          </a:blip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C325804B-D3C1-AEA1-B701-FC0B127A0617}"/>
                </a:ext>
              </a:extLst>
            </p:cNvPr>
            <p:cNvSpPr/>
            <p:nvPr/>
          </p:nvSpPr>
          <p:spPr>
            <a:xfrm>
              <a:off x="2700337" y="17074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3494CCF2-60BB-2E9B-4594-A102CCBC7EA1}"/>
                </a:ext>
              </a:extLst>
            </p:cNvPr>
            <p:cNvSpPr/>
            <p:nvPr/>
          </p:nvSpPr>
          <p:spPr>
            <a:xfrm>
              <a:off x="5281611" y="29552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D00C06A8-7BE8-8D11-DD64-519632B6B444}"/>
                </a:ext>
              </a:extLst>
            </p:cNvPr>
            <p:cNvSpPr/>
            <p:nvPr/>
          </p:nvSpPr>
          <p:spPr>
            <a:xfrm>
              <a:off x="204787" y="45970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082CF22A-C6E4-0FE3-CCC7-F924E8B9AA95}"/>
                </a:ext>
              </a:extLst>
            </p:cNvPr>
            <p:cNvSpPr/>
            <p:nvPr/>
          </p:nvSpPr>
          <p:spPr>
            <a:xfrm>
              <a:off x="7777161" y="4212554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29168717-D2E1-F177-8204-6C3201821578}"/>
                </a:ext>
              </a:extLst>
            </p:cNvPr>
            <p:cNvSpPr/>
            <p:nvPr/>
          </p:nvSpPr>
          <p:spPr>
            <a:xfrm>
              <a:off x="2700337" y="42125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BBE0AC3D-5582-93DF-E5A8-A72B4C309C2D}"/>
                </a:ext>
              </a:extLst>
            </p:cNvPr>
            <p:cNvSpPr/>
            <p:nvPr/>
          </p:nvSpPr>
          <p:spPr>
            <a:xfrm>
              <a:off x="204787" y="29933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09245A0B-0465-4092-9358-38AF63CCAB01}"/>
                </a:ext>
              </a:extLst>
            </p:cNvPr>
            <p:cNvSpPr/>
            <p:nvPr/>
          </p:nvSpPr>
          <p:spPr>
            <a:xfrm>
              <a:off x="5281612" y="4501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1192FCC6-B294-9E36-E4CC-487B6B16D1A7}"/>
                </a:ext>
              </a:extLst>
            </p:cNvPr>
            <p:cNvSpPr/>
            <p:nvPr/>
          </p:nvSpPr>
          <p:spPr>
            <a:xfrm>
              <a:off x="161925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14" name="Hexágono 11">
              <a:extLst>
                <a:ext uri="{FF2B5EF4-FFF2-40B4-BE49-F238E27FC236}">
                  <a16:creationId xmlns:a16="http://schemas.microsoft.com/office/drawing/2014/main" id="{582D6C85-2EEB-83ED-E6A5-CE09A68DD174}"/>
                </a:ext>
              </a:extLst>
            </p:cNvPr>
            <p:cNvSpPr/>
            <p:nvPr/>
          </p:nvSpPr>
          <p:spPr>
            <a:xfrm>
              <a:off x="5281610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3866FC8D-7092-73ED-5408-0E5845696E23}"/>
                </a:ext>
              </a:extLst>
            </p:cNvPr>
            <p:cNvSpPr/>
            <p:nvPr/>
          </p:nvSpPr>
          <p:spPr>
            <a:xfrm>
              <a:off x="2743200" y="340645"/>
              <a:ext cx="2886075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1">
                  <a:moveTo>
                    <a:pt x="0" y="0"/>
                  </a:moveTo>
                  <a:lnTo>
                    <a:pt x="2886075" y="0"/>
                  </a:lnTo>
                  <a:lnTo>
                    <a:pt x="2312194" y="1147761"/>
                  </a:ln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17" name="Hexágono 11">
              <a:extLst>
                <a:ext uri="{FF2B5EF4-FFF2-40B4-BE49-F238E27FC236}">
                  <a16:creationId xmlns:a16="http://schemas.microsoft.com/office/drawing/2014/main" id="{0B0A9FA4-CF2F-76FB-C5F6-F84B02ECE307}"/>
                </a:ext>
              </a:extLst>
            </p:cNvPr>
            <p:cNvSpPr/>
            <p:nvPr/>
          </p:nvSpPr>
          <p:spPr>
            <a:xfrm>
              <a:off x="10272711" y="5498430"/>
              <a:ext cx="1676926" cy="1157387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1676926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1676926"/>
                <a:gd name="connsiteY0" fmla="*/ 1147762 h 1157387"/>
                <a:gd name="connsiteX1" fmla="*/ 573881 w 1676926"/>
                <a:gd name="connsiteY1" fmla="*/ 0 h 1157387"/>
                <a:gd name="connsiteX2" fmla="*/ 1676926 w 1676926"/>
                <a:gd name="connsiteY2" fmla="*/ 0 h 1157387"/>
                <a:gd name="connsiteX3" fmla="*/ 1663666 w 1676926"/>
                <a:gd name="connsiteY3" fmla="*/ 1157387 h 1157387"/>
                <a:gd name="connsiteX4" fmla="*/ 0 w 1676926"/>
                <a:gd name="connsiteY4" fmla="*/ 1147762 h 11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26" h="1157387">
                  <a:moveTo>
                    <a:pt x="0" y="1147762"/>
                  </a:moveTo>
                  <a:lnTo>
                    <a:pt x="573881" y="0"/>
                  </a:lnTo>
                  <a:lnTo>
                    <a:pt x="1676926" y="0"/>
                  </a:lnTo>
                  <a:lnTo>
                    <a:pt x="1663666" y="1157387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21" name="Hexágono 14">
              <a:extLst>
                <a:ext uri="{FF2B5EF4-FFF2-40B4-BE49-F238E27FC236}">
                  <a16:creationId xmlns:a16="http://schemas.microsoft.com/office/drawing/2014/main" id="{0D7B60D4-4A5D-CF66-C3E4-A5C27A7FEC54}"/>
                </a:ext>
              </a:extLst>
            </p:cNvPr>
            <p:cNvSpPr/>
            <p:nvPr/>
          </p:nvSpPr>
          <p:spPr>
            <a:xfrm>
              <a:off x="10272710" y="4212554"/>
              <a:ext cx="1696178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  <a:gd name="connsiteX0" fmla="*/ 0 w 2312194"/>
                <a:gd name="connsiteY0" fmla="*/ 0 h 1147761"/>
                <a:gd name="connsiteX1" fmla="*/ 1721419 w 2312194"/>
                <a:gd name="connsiteY1" fmla="*/ 0 h 1147761"/>
                <a:gd name="connsiteX2" fmla="*/ 2312194 w 2312194"/>
                <a:gd name="connsiteY2" fmla="*/ 1147761 h 1147761"/>
                <a:gd name="connsiteX3" fmla="*/ 573881 w 2312194"/>
                <a:gd name="connsiteY3" fmla="*/ 1147761 h 1147761"/>
                <a:gd name="connsiteX4" fmla="*/ 0 w 2312194"/>
                <a:gd name="connsiteY4" fmla="*/ 0 h 1147761"/>
                <a:gd name="connsiteX0" fmla="*/ 0 w 1721419"/>
                <a:gd name="connsiteY0" fmla="*/ 0 h 1147761"/>
                <a:gd name="connsiteX1" fmla="*/ 1721419 w 1721419"/>
                <a:gd name="connsiteY1" fmla="*/ 0 h 1147761"/>
                <a:gd name="connsiteX2" fmla="*/ 1696178 w 1721419"/>
                <a:gd name="connsiteY2" fmla="*/ 1147761 h 1147761"/>
                <a:gd name="connsiteX3" fmla="*/ 573881 w 1721419"/>
                <a:gd name="connsiteY3" fmla="*/ 1147761 h 1147761"/>
                <a:gd name="connsiteX4" fmla="*/ 0 w 1721419"/>
                <a:gd name="connsiteY4" fmla="*/ 0 h 1147761"/>
                <a:gd name="connsiteX0" fmla="*/ 0 w 1696178"/>
                <a:gd name="connsiteY0" fmla="*/ 0 h 1147761"/>
                <a:gd name="connsiteX1" fmla="*/ 1692844 w 1696178"/>
                <a:gd name="connsiteY1" fmla="*/ 9525 h 1147761"/>
                <a:gd name="connsiteX2" fmla="*/ 1696178 w 1696178"/>
                <a:gd name="connsiteY2" fmla="*/ 1147761 h 1147761"/>
                <a:gd name="connsiteX3" fmla="*/ 573881 w 1696178"/>
                <a:gd name="connsiteY3" fmla="*/ 1147761 h 1147761"/>
                <a:gd name="connsiteX4" fmla="*/ 0 w 1696178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178" h="1147761">
                  <a:moveTo>
                    <a:pt x="0" y="0"/>
                  </a:moveTo>
                  <a:lnTo>
                    <a:pt x="1692844" y="9525"/>
                  </a:lnTo>
                  <a:cubicBezTo>
                    <a:pt x="1693955" y="388937"/>
                    <a:pt x="1695067" y="768349"/>
                    <a:pt x="1696178" y="1147761"/>
                  </a:cubicBez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F61E5-845B-CC89-CB68-5C30BAF7D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7127" y="0"/>
            <a:ext cx="9144872" cy="13871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5E5CD9-1633-D1FE-DA30-034FEFE6BAFD}"/>
              </a:ext>
            </a:extLst>
          </p:cNvPr>
          <p:cNvSpPr txBox="1"/>
          <p:nvPr/>
        </p:nvSpPr>
        <p:spPr>
          <a:xfrm>
            <a:off x="3047125" y="53435"/>
            <a:ext cx="914487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ml" sz="48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ദയവായി പോകൂ!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FC7E40-AC00-31C8-5225-750834367AA3}"/>
              </a:ext>
            </a:extLst>
          </p:cNvPr>
          <p:cNvSpPr txBox="1"/>
          <p:nvPr/>
        </p:nvSpPr>
        <p:spPr>
          <a:xfrm>
            <a:off x="3290450" y="809112"/>
            <a:ext cx="8658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l" sz="16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“</a:t>
            </a:r>
            <a:r>
              <a:rPr lang="ml-IN" sz="16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മിസ്രയീമ്യർ ജനത്തെ നിർബന്ധിച്ചു വേഗത്തിൽ ദേശത്തുനിന്നു അയച്ചു: ഞങ്ങൾ എല്ലാവരും മരിച്ചു പോകുന്നു എന്നു അവർ പറഞ്ഞു.</a:t>
            </a:r>
            <a:r>
              <a:rPr lang="en-IN" sz="16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”</a:t>
            </a:r>
            <a:r>
              <a:rPr lang="ml" sz="16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 </a:t>
            </a:r>
            <a:r>
              <a:rPr lang="ml" sz="12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(പുറപ്പാട്‌ 12:33).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C234C0-9390-B385-B83E-DA3ADB9A78F1}"/>
              </a:ext>
            </a:extLst>
          </p:cNvPr>
          <p:cNvSpPr txBox="1"/>
          <p:nvPr/>
        </p:nvSpPr>
        <p:spPr>
          <a:xfrm>
            <a:off x="3047125" y="1490060"/>
            <a:ext cx="900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മിസ്രയീം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 മുഴുവനും ശൂന്യമായിരുന്നു, കാരണം "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ഒന്നു മരിക്കാതെ ഒരു വീടും ഉണ്ടായിരുന്നില്ല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" (പുറ. 12:30). യിസ്രായേലിന് പോകാൻ ഫറവോന്റെ അനുമതി വളരെ വൈകിയാണ് ലഭിച്ചത്.</a:t>
            </a:r>
          </a:p>
        </p:txBody>
      </p:sp>
      <p:pic>
        <p:nvPicPr>
          <p:cNvPr id="8" name="Imagen 7" descr="Imagen que contiene parado, hombre, foto, mujer&#10;&#10;El contenido generado por IA puede ser incorrecto.">
            <a:extLst>
              <a:ext uri="{FF2B5EF4-FFF2-40B4-BE49-F238E27FC236}">
                <a16:creationId xmlns:a16="http://schemas.microsoft.com/office/drawing/2014/main" id="{926CD6D3-0D83-07EE-50A5-F24F1EB27F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9" y="176302"/>
            <a:ext cx="2770890" cy="3773127"/>
          </a:xfrm>
          <a:prstGeom prst="rect">
            <a:avLst/>
          </a:prstGeom>
          <a:ln w="117475" cap="sq" cmpd="thickThin">
            <a:solidFill>
              <a:srgbClr val="6513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persona, mujer, foto, hombre&#10;&#10;El contenido generado por IA puede ser incorrecto.">
            <a:extLst>
              <a:ext uri="{FF2B5EF4-FFF2-40B4-BE49-F238E27FC236}">
                <a16:creationId xmlns:a16="http://schemas.microsoft.com/office/drawing/2014/main" id="{37684726-E87C-9794-7B51-14AA9B7E8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226" y="4437794"/>
            <a:ext cx="3478877" cy="224390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arrusel con caballos con personas alrededor&#10;&#10;El contenido generado por IA puede ser incorrecto.">
            <a:extLst>
              <a:ext uri="{FF2B5EF4-FFF2-40B4-BE49-F238E27FC236}">
                <a16:creationId xmlns:a16="http://schemas.microsoft.com/office/drawing/2014/main" id="{6192EBA4-88D6-9EDD-0B6A-6FB63C28F0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038" y="3228774"/>
            <a:ext cx="4483486" cy="350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FB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EA4B6-2B67-D0EC-B5CC-D5FAA258A3C9}"/>
              </a:ext>
            </a:extLst>
          </p:cNvPr>
          <p:cNvSpPr txBox="1"/>
          <p:nvPr/>
        </p:nvSpPr>
        <p:spPr>
          <a:xfrm>
            <a:off x="3588199" y="4292582"/>
            <a:ext cx="40313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യി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സ്രായേൽ അവരുടെ വർഷങ്ങളായുള്ള സേവനത്തിന്റെ പ്രതിഫലം ആവശ്യപ്പെട്ടപ്പോൾ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, 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മിസ്രയീമ്യർ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 “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അവർ ചോദിച്ചതൊക്കെയും അവർ അവർക്കു കൊടുത്തു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” (പുറ. 12:36). ഈ വിധത്തിൽ, തന്റെ ആദ്യജാതർ സുരക്ഷിതമായി 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മിസ്രയീം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 വിടുമെന്ന് ദൈവം ഉറപ്പുവരുത്തി - നിറഞ്ഞ കൈകളോടെ.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29FF3B-205F-DB62-1A7E-223FC667E845}"/>
              </a:ext>
            </a:extLst>
          </p:cNvPr>
          <p:cNvSpPr txBox="1"/>
          <p:nvPr/>
        </p:nvSpPr>
        <p:spPr>
          <a:xfrm>
            <a:off x="3047127" y="3228774"/>
            <a:ext cx="4405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അത് തന്റെ തെറ്റിനുള്ള ആത്മാർത്ഥമായ ഖേദ പ്രകടനമായിരുന്നില്ല, മറിച്ച് നാശം അവസാനിപ്പിക്കാനുള്ള ആഗ്രഹമായിരുന്നു.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A43D39-AB38-04EF-5D19-7D1A5B9E23A7}"/>
              </a:ext>
            </a:extLst>
          </p:cNvPr>
          <p:cNvSpPr txBox="1"/>
          <p:nvPr/>
        </p:nvSpPr>
        <p:spPr>
          <a:xfrm>
            <a:off x="3049077" y="2208132"/>
            <a:ext cx="91429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N" b="1" dirty="0">
                <a:latin typeface="Gayathri" panose="00000503000000000000" pitchFamily="2" charset="0"/>
                <a:cs typeface="Gayathri" panose="00000503000000000000" pitchFamily="2" charset="0"/>
              </a:rPr>
              <a:t>“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എന്നെയും അനുഗ്രഹിപ്പിൻ</a:t>
            </a:r>
            <a:r>
              <a:rPr lang="en-IN" b="1" dirty="0">
                <a:latin typeface="Gayathri" panose="00000503000000000000" pitchFamily="2" charset="0"/>
                <a:cs typeface="Gayathri" panose="00000503000000000000" pitchFamily="2" charset="0"/>
              </a:rPr>
              <a:t>”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 (പുറ. 12:32) എന്ന വാക്യത്തിലൂടെ ഫറവോൻ തന്റെ എല്ലാ ജനങ്ങളുടെയും വികാരങ്ങൾ പ്രകടിപ്പിച്ചു: ദയവായി ഞങ്ങൾക്ക് മറ്റൊന്നും സംഭവിക്കാതിരിക്കട്ടെ!</a:t>
            </a:r>
          </a:p>
        </p:txBody>
      </p:sp>
    </p:spTree>
    <p:extLst>
      <p:ext uri="{BB962C8B-B14F-4D97-AF65-F5344CB8AC3E}">
        <p14:creationId xmlns:p14="http://schemas.microsoft.com/office/powerpoint/2010/main" val="14665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EA3044-B754-6A0B-E5AB-01C16C0DCD7F}"/>
              </a:ext>
            </a:extLst>
          </p:cNvPr>
          <p:cNvSpPr txBox="1"/>
          <p:nvPr/>
        </p:nvSpPr>
        <p:spPr>
          <a:xfrm>
            <a:off x="0" y="1326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l" sz="4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ആദ്യജാതന്റെ പ്രതിഷ്ഠ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DD26D8-41E7-761E-C0CE-EC4F7ABE6F20}"/>
              </a:ext>
            </a:extLst>
          </p:cNvPr>
          <p:cNvSpPr txBox="1"/>
          <p:nvPr/>
        </p:nvSpPr>
        <p:spPr>
          <a:xfrm>
            <a:off x="1157286" y="712319"/>
            <a:ext cx="9877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l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"</a:t>
            </a:r>
            <a:r>
              <a:rPr lang="ml-IN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യിസ്രായേൽമക്കളുടെ ഇടയിൽ മനുഷ്യരിലും മൃഗങ്ങളിലും കടിഞ്ഞൂലായി പിറക്കുന്നതിന്നെ ഒക്കെയും എനിക്കായി ശുദ്ധീകരിക്ക; അതു എനിക്കുള്ളതാകുന്നു എന്നു കല്പിച്ചു;</a:t>
            </a:r>
            <a:r>
              <a:rPr lang="ml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" </a:t>
            </a:r>
            <a:r>
              <a:rPr lang="ml" sz="1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(പുറപ്പാട് 13:2)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A27BBB-F1A1-8C0F-FCFF-EB08C26A2E53}"/>
              </a:ext>
            </a:extLst>
          </p:cNvPr>
          <p:cNvSpPr txBox="1"/>
          <p:nvPr/>
        </p:nvSpPr>
        <p:spPr>
          <a:xfrm>
            <a:off x="71650" y="1277785"/>
            <a:ext cx="702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ആദ്യജാതന്മാരെ എങ്ങനെയാണ് വിശുദ്ധീകരിച്ചത്?</a:t>
            </a:r>
            <a:endParaRPr lang="en" b="1" dirty="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pic>
        <p:nvPicPr>
          <p:cNvPr id="8" name="Imagen 7" descr="Imagen que contiene persona, tabla, hombre, gente&#10;&#10;El contenido generado por IA puede ser incorrecto.">
            <a:extLst>
              <a:ext uri="{FF2B5EF4-FFF2-40B4-BE49-F238E27FC236}">
                <a16:creationId xmlns:a16="http://schemas.microsoft.com/office/drawing/2014/main" id="{C7F792B4-C776-E0D4-AB97-3ABC6983C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03" y="1482052"/>
            <a:ext cx="4788306" cy="359122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rtina, interior, persona, vestido&#10;&#10;El contenido generado por IA puede ser incorrecto.">
            <a:extLst>
              <a:ext uri="{FF2B5EF4-FFF2-40B4-BE49-F238E27FC236}">
                <a16:creationId xmlns:a16="http://schemas.microsoft.com/office/drawing/2014/main" id="{AE42C8F2-19B9-3548-25D6-D85E5726F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91" y="3893573"/>
            <a:ext cx="3811499" cy="284643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66DCDB5-FB5E-4804-3AB4-270B7BE06C25}"/>
              </a:ext>
            </a:extLst>
          </p:cNvPr>
          <p:cNvSpPr txBox="1"/>
          <p:nvPr/>
        </p:nvSpPr>
        <p:spPr>
          <a:xfrm>
            <a:off x="4070557" y="5301296"/>
            <a:ext cx="81214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"ദൈവത്തിന്റെ കുഞ്ഞാടായ" യേശു (യോഹ. 1:29) മരിച്ചത്, തന്റെ രക്തം ഹൃദയവാതിൽക്കൽ പുരട്ടുന്ന ഏതൊരാളും മരിക്കാതെ നിത്യജീവൻ പ്രാപിക്കുന്നതിനുവേണ്ടിയാണ്.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2B2132-25DE-A4DE-BF8C-144B07E63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352" y="3914459"/>
            <a:ext cx="3136489" cy="12221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69B62-C9D8-79F5-B868-C77F5083D026}"/>
              </a:ext>
            </a:extLst>
          </p:cNvPr>
          <p:cNvSpPr txBox="1"/>
          <p:nvPr/>
        </p:nvSpPr>
        <p:spPr>
          <a:xfrm>
            <a:off x="4070557" y="6184699"/>
            <a:ext cx="8121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ദൈവം തന്റെ 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ഭാഗം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 നിറവേറ്റിയിട്ടുണ്ട്. അവന്റെ വീണ്ടെടുപ്പു രക്തത്താൽ മൂടപ്പെടാൻ നമ്മെത്തന്നെ അനുവദിക്കേണ്ടത് നമ്മുടെ ഉത്തരവാദിത്തമാണ്.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86D1CC-F8E7-FEE4-4292-762A14A157B9}"/>
              </a:ext>
            </a:extLst>
          </p:cNvPr>
          <p:cNvSpPr txBox="1"/>
          <p:nvPr/>
        </p:nvSpPr>
        <p:spPr>
          <a:xfrm>
            <a:off x="71650" y="2697278"/>
            <a:ext cx="68428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ബന്ധം ശ്രദ്ധിക്കുക: യിസ്രായേൽ ദൈവത്തിന്റെ ആദ്യജാതനാണ് (പുറ. 4:22); ഇന്നത്തെ സഭ ആത്മീയ യിസ്രായേൽ ആണ് (ഗലാ. 6:16); അതിനാൽ, ദൈവത്തിന് സമർപ്പിക്കപ്പെടാൻ നാമെല്ലാവരും മരിക്കണം; എന്നാൽ നമ്മുടെ സ്ഥാനത്ത് മരിച്ച ഒരു വ്യക്തിയുണ്ട്.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8B0216-D94C-5876-4782-812DE6D8B754}"/>
              </a:ext>
            </a:extLst>
          </p:cNvPr>
          <p:cNvSpPr txBox="1"/>
          <p:nvPr/>
        </p:nvSpPr>
        <p:spPr>
          <a:xfrm>
            <a:off x="71650" y="1580289"/>
            <a:ext cx="66784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മരണത്താൽ അവർ വിശുദ്ധീകരിക്കപ്പെട്ടു. ആദ്യജാതനായ ഓരോ പുത്രനും മരിക്കണമായിരുന്നു. എന്നാൽ ആദ്യജാതനെ മാറ്റിസ്ഥാപിക്കാനുള്ള വ്യവസ്ഥ ഉണ്ടായിരുന്നു, അങ്ങനെ മറ്റൊരു ജീവി അവന്റെ സ്ഥാനത്ത് മരിക്കും.</a:t>
            </a:r>
          </a:p>
        </p:txBody>
      </p:sp>
    </p:spTree>
    <p:extLst>
      <p:ext uri="{BB962C8B-B14F-4D97-AF65-F5344CB8AC3E}">
        <p14:creationId xmlns:p14="http://schemas.microsoft.com/office/powerpoint/2010/main" val="810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5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53DC264C-87C2-5C68-09F1-1DEC81C2B218}"/>
              </a:ext>
            </a:extLst>
          </p:cNvPr>
          <p:cNvGrpSpPr/>
          <p:nvPr/>
        </p:nvGrpSpPr>
        <p:grpSpPr>
          <a:xfrm>
            <a:off x="266698" y="1469858"/>
            <a:ext cx="11690588" cy="5094571"/>
            <a:chOff x="266698" y="1469858"/>
            <a:chExt cx="11690588" cy="5094571"/>
          </a:xfrm>
          <a:blipFill dpi="0" rotWithShape="1">
            <a:blip r:embed="rId2"/>
            <a:srcRect/>
            <a:stretch>
              <a:fillRect l="-3000" t="-6000" b="-25000"/>
            </a:stretch>
          </a:blipFill>
        </p:grpSpPr>
        <p:sp>
          <p:nvSpPr>
            <p:cNvPr id="2" name="Placa 1">
              <a:extLst>
                <a:ext uri="{FF2B5EF4-FFF2-40B4-BE49-F238E27FC236}">
                  <a16:creationId xmlns:a16="http://schemas.microsoft.com/office/drawing/2014/main" id="{FF8B0CA2-2671-CCA3-B369-813F5F294D7E}"/>
                </a:ext>
              </a:extLst>
            </p:cNvPr>
            <p:cNvSpPr/>
            <p:nvPr/>
          </p:nvSpPr>
          <p:spPr>
            <a:xfrm>
              <a:off x="26670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3" name="Placa 2">
              <a:extLst>
                <a:ext uri="{FF2B5EF4-FFF2-40B4-BE49-F238E27FC236}">
                  <a16:creationId xmlns:a16="http://schemas.microsoft.com/office/drawing/2014/main" id="{CF9CA33D-A55C-F861-3CE6-0297B99BA35C}"/>
                </a:ext>
              </a:extLst>
            </p:cNvPr>
            <p:cNvSpPr/>
            <p:nvPr/>
          </p:nvSpPr>
          <p:spPr>
            <a:xfrm>
              <a:off x="619125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4" name="Placa 3">
              <a:extLst>
                <a:ext uri="{FF2B5EF4-FFF2-40B4-BE49-F238E27FC236}">
                  <a16:creationId xmlns:a16="http://schemas.microsoft.com/office/drawing/2014/main" id="{CE504C4F-B274-CBC4-2AAA-C091396364B7}"/>
                </a:ext>
              </a:extLst>
            </p:cNvPr>
            <p:cNvSpPr/>
            <p:nvPr/>
          </p:nvSpPr>
          <p:spPr>
            <a:xfrm>
              <a:off x="322897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5" name="Placa 4">
              <a:extLst>
                <a:ext uri="{FF2B5EF4-FFF2-40B4-BE49-F238E27FC236}">
                  <a16:creationId xmlns:a16="http://schemas.microsoft.com/office/drawing/2014/main" id="{C536E3AA-F35D-362B-D146-C8AA2E9B42B9}"/>
                </a:ext>
              </a:extLst>
            </p:cNvPr>
            <p:cNvSpPr/>
            <p:nvPr/>
          </p:nvSpPr>
          <p:spPr>
            <a:xfrm>
              <a:off x="322897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6" name="Placa 5">
              <a:extLst>
                <a:ext uri="{FF2B5EF4-FFF2-40B4-BE49-F238E27FC236}">
                  <a16:creationId xmlns:a16="http://schemas.microsoft.com/office/drawing/2014/main" id="{DE02391E-E332-2AAC-75DC-B2C1BBA12DCE}"/>
                </a:ext>
              </a:extLst>
            </p:cNvPr>
            <p:cNvSpPr/>
            <p:nvPr/>
          </p:nvSpPr>
          <p:spPr>
            <a:xfrm>
              <a:off x="6191250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7" name="Placa 6">
              <a:extLst>
                <a:ext uri="{FF2B5EF4-FFF2-40B4-BE49-F238E27FC236}">
                  <a16:creationId xmlns:a16="http://schemas.microsoft.com/office/drawing/2014/main" id="{AA25FBD5-2803-6018-0FC5-92F3723033FD}"/>
                </a:ext>
              </a:extLst>
            </p:cNvPr>
            <p:cNvSpPr/>
            <p:nvPr/>
          </p:nvSpPr>
          <p:spPr>
            <a:xfrm>
              <a:off x="266698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8" name="Placa 7">
              <a:extLst>
                <a:ext uri="{FF2B5EF4-FFF2-40B4-BE49-F238E27FC236}">
                  <a16:creationId xmlns:a16="http://schemas.microsoft.com/office/drawing/2014/main" id="{E544A3DC-AF4D-B14E-BB3B-AC1A9ADEDE26}"/>
                </a:ext>
              </a:extLst>
            </p:cNvPr>
            <p:cNvSpPr/>
            <p:nvPr/>
          </p:nvSpPr>
          <p:spPr>
            <a:xfrm>
              <a:off x="915352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  <p:sp>
          <p:nvSpPr>
            <p:cNvPr id="9" name="Placa 8">
              <a:extLst>
                <a:ext uri="{FF2B5EF4-FFF2-40B4-BE49-F238E27FC236}">
                  <a16:creationId xmlns:a16="http://schemas.microsoft.com/office/drawing/2014/main" id="{71708014-58BD-04F2-6E98-16E971B95937}"/>
                </a:ext>
              </a:extLst>
            </p:cNvPr>
            <p:cNvSpPr/>
            <p:nvPr/>
          </p:nvSpPr>
          <p:spPr>
            <a:xfrm>
              <a:off x="915352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Gayathri" panose="00000503000000000000" pitchFamily="2" charset="0"/>
                <a:cs typeface="Gayathri" panose="00000503000000000000" pitchFamily="2" charset="0"/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C8DE79-E72E-97A6-0F6B-8D5382DB6C90}"/>
              </a:ext>
            </a:extLst>
          </p:cNvPr>
          <p:cNvSpPr txBox="1"/>
          <p:nvPr/>
        </p:nvSpPr>
        <p:spPr>
          <a:xfrm>
            <a:off x="0" y="206344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3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l-IN" spc="3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ചെങ്കടൽ കടക്കുന്നു</a:t>
            </a:r>
            <a:endParaRPr lang="ml" spc="300" dirty="0">
              <a:solidFill>
                <a:schemeClr val="accent6">
                  <a:lumMod val="60000"/>
                  <a:lumOff val="40000"/>
                </a:schemeClr>
              </a:solidFill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F510AD-254E-88BE-64F9-ABA253299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01472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4B0DB7-0B4E-657C-392C-F7417148AC26}"/>
              </a:ext>
            </a:extLst>
          </p:cNvPr>
          <p:cNvSpPr txBox="1"/>
          <p:nvPr/>
        </p:nvSpPr>
        <p:spPr>
          <a:xfrm>
            <a:off x="0" y="107876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l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മരുഭൂമിയിൽ കുടുങ്ങി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3AEA69-1BEF-C80A-12FD-E0C37293420E}"/>
              </a:ext>
            </a:extLst>
          </p:cNvPr>
          <p:cNvSpPr txBox="1"/>
          <p:nvPr/>
        </p:nvSpPr>
        <p:spPr>
          <a:xfrm>
            <a:off x="-1" y="886539"/>
            <a:ext cx="12191999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l" sz="1600" b="1" dirty="0">
                <a:solidFill>
                  <a:schemeClr val="accent5"/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"</a:t>
            </a:r>
            <a:r>
              <a:rPr lang="ml-IN" sz="1600" b="1" dirty="0">
                <a:solidFill>
                  <a:schemeClr val="accent5"/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എന്നാൽ അവർ ദേശത്തു ഉഴലുന്നു; മരുഭൂമിയിൽ കുടുങ്ങിയിരിക്കുന്നു എന്നു ഫറവോൻ യിസ്രായേൽമക്കളെക്കുറിച്ചു പറയും</a:t>
            </a:r>
            <a:r>
              <a:rPr lang="ml" sz="1600" b="1" dirty="0">
                <a:solidFill>
                  <a:schemeClr val="accent5"/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." </a:t>
            </a:r>
            <a:r>
              <a:rPr lang="ml" sz="1200" b="1" dirty="0">
                <a:solidFill>
                  <a:schemeClr val="accent5"/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(പുറപ്പാട് 14:3)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EB596E-51EF-CB46-0439-EF557B417E12}"/>
              </a:ext>
            </a:extLst>
          </p:cNvPr>
          <p:cNvSpPr txBox="1"/>
          <p:nvPr/>
        </p:nvSpPr>
        <p:spPr>
          <a:xfrm>
            <a:off x="164571" y="1392985"/>
            <a:ext cx="7362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ഫറവോന്റെ അനുവാദത്തോടെ യിസ്രായേൽ “</a:t>
            </a:r>
            <a:r>
              <a:rPr lang="ml" b="1" noProof="0" dirty="0">
                <a:latin typeface="Gayathri" panose="00000503000000000000" pitchFamily="2" charset="0"/>
                <a:cs typeface="Gayathri" panose="00000503000000000000" pitchFamily="2" charset="0"/>
              </a:rPr>
              <a:t>യുദ്ധത്തിന് തയ്യാറായി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” പുറപ്പെട്ടു (പുറ. 13:18</a:t>
            </a:r>
            <a:r>
              <a:rPr lang="ml" sz="1400" b="1" dirty="0">
                <a:latin typeface="Gayathri" panose="00000503000000000000" pitchFamily="2" charset="0"/>
                <a:cs typeface="Gayathri" panose="00000503000000000000" pitchFamily="2" charset="0"/>
              </a:rPr>
              <a:t>) 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. എന്നാൽ ദൈവം അവരെ യുദ്ധം നേരിടാൻ ആഗ്രഹിച്ചില്ല, അതിനാൽ അവൻ അവരെ ചുറ്റിനടത്തി (പുറ. 13:17).</a:t>
            </a:r>
          </a:p>
        </p:txBody>
      </p:sp>
      <p:pic>
        <p:nvPicPr>
          <p:cNvPr id="4" name="Imagen 3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270AA7F6-603F-76A3-0D26-581B5F8C15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917" y="1421470"/>
            <a:ext cx="4454262" cy="2004418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Carrusel con caballos con unas personas en una playa&#10;&#10;El contenido generado por IA puede ser incorrecto.">
            <a:extLst>
              <a:ext uri="{FF2B5EF4-FFF2-40B4-BE49-F238E27FC236}">
                <a16:creationId xmlns:a16="http://schemas.microsoft.com/office/drawing/2014/main" id="{3BDC55B7-64D1-723E-D0E4-47C7410703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1" y="3317408"/>
            <a:ext cx="4684573" cy="2637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B2D07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a caricatura de un caballo&#10;&#10;El contenido generado por IA puede ser incorrecto.">
            <a:extLst>
              <a:ext uri="{FF2B5EF4-FFF2-40B4-BE49-F238E27FC236}">
                <a16:creationId xmlns:a16="http://schemas.microsoft.com/office/drawing/2014/main" id="{15A0B8C8-48E0-D64C-F7D8-99EDBE2C2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147" y="3578612"/>
            <a:ext cx="2269032" cy="1316216"/>
          </a:xfrm>
          <a:prstGeom prst="ellipse">
            <a:avLst/>
          </a:prstGeom>
          <a:ln w="63500" cap="rnd">
            <a:solidFill>
              <a:srgbClr val="DF7D7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F279C082-EBB0-DDF5-488D-F79D57FD1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535" y="5047552"/>
            <a:ext cx="2277644" cy="1708233"/>
          </a:xfrm>
          <a:prstGeom prst="roundRect">
            <a:avLst>
              <a:gd name="adj" fmla="val 13952"/>
            </a:avLst>
          </a:prstGeom>
          <a:solidFill>
            <a:srgbClr val="FFFFFF"/>
          </a:solidFill>
          <a:ln w="38100" cap="sq">
            <a:solidFill>
              <a:srgbClr val="7B2D0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D2FCCD1-AD45-EC4C-E7D5-C092DAD5AF7A}"/>
              </a:ext>
            </a:extLst>
          </p:cNvPr>
          <p:cNvSpPr txBox="1"/>
          <p:nvPr/>
        </p:nvSpPr>
        <p:spPr>
          <a:xfrm>
            <a:off x="4939015" y="3718430"/>
            <a:ext cx="47457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വിശ്വാസത്തിന്റെ ഒരു പ്രവൃത്തി എന്ന നിലയിൽ, അവർ 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യോസേഫിന്റെ അസ്ഥികളും</a:t>
            </a:r>
            <a:r>
              <a:rPr lang="en-IN" b="1" dirty="0">
                <a:latin typeface="Gayathri" panose="00000503000000000000" pitchFamily="2" charset="0"/>
                <a:cs typeface="Gayathri" panose="00000503000000000000" pitchFamily="2" charset="0"/>
              </a:rPr>
              <a:t> 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കൂടെ കൊണ്ടുപോയി (പുറ. 13:19). മാത്രമല്ല, ദൈവം അവരെ അത്ഭുതകരമായി നയിക്കുകയായിരുന്നു (പുറ. 13:21).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F69FA-5AB2-C30F-41FC-B23E73BCA5C4}"/>
              </a:ext>
            </a:extLst>
          </p:cNvPr>
          <p:cNvSpPr txBox="1"/>
          <p:nvPr/>
        </p:nvSpPr>
        <p:spPr>
          <a:xfrm>
            <a:off x="4939015" y="5213101"/>
            <a:ext cx="46845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എന്നിരുന്നാലും, ഫറവോന്റെ സൈന്യത്തെ കണ്ടപ്പോൾ അവരുടെ വിശ്വാസം പൂർണ്ണമായും തകർന്നു (പുറ. 14:10-12). അവർ അനുഭവിച്ച അത്ഭുതങ്ങൾ എത്ര പെട്ടെന്ന് അവർ മറന്നു! ഇതു നമുക്കും സംഭവിക്കുമോ?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FF8116-A7F2-35C3-3B8F-85DD2D4721DF}"/>
              </a:ext>
            </a:extLst>
          </p:cNvPr>
          <p:cNvSpPr txBox="1"/>
          <p:nvPr/>
        </p:nvSpPr>
        <p:spPr>
          <a:xfrm>
            <a:off x="164571" y="2321729"/>
            <a:ext cx="73622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അതേസമയം, 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പശ്ചാത്തപിച്ചതിൽ ഫറവോൻ ഖേദിച്ചു</a:t>
            </a:r>
            <a:r>
              <a:rPr lang="en-IN" b="1" dirty="0">
                <a:latin typeface="Gayathri" panose="00000503000000000000" pitchFamily="2" charset="0"/>
                <a:cs typeface="Gayathri" panose="00000503000000000000" pitchFamily="2" charset="0"/>
              </a:rPr>
              <a:t>, 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യി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സ്രായേലിനെ പിന്തുടർന്നു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 (പുറ. 14:5). യിസ്രായേൽ ഇപ്പോൾ മരുഭൂമിയിൽ കുടുങ്ങി, രക്ഷപ്പെടാൻ ഒരു വഴിയുമില്ലായിരുന്നു (പുറ. 14:2-3, 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EB6230-57E3-FE41-F5F1-DCCB9E757A6D}"/>
              </a:ext>
            </a:extLst>
          </p:cNvPr>
          <p:cNvSpPr txBox="1"/>
          <p:nvPr/>
        </p:nvSpPr>
        <p:spPr>
          <a:xfrm>
            <a:off x="230184" y="6050812"/>
            <a:ext cx="4553347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m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“അവൻ ചെയ്ത അത്ഭുതങ്ങളെ ഓർത്തുകൊൾവിൻ” (1 ദിന. 16:1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3</a:t>
            </a:r>
            <a:r>
              <a:rPr lang="m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3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6295EC-3056-DBCB-DBE9-61B4FE207132}"/>
              </a:ext>
            </a:extLst>
          </p:cNvPr>
          <p:cNvSpPr txBox="1"/>
          <p:nvPr/>
        </p:nvSpPr>
        <p:spPr>
          <a:xfrm>
            <a:off x="1887794" y="-10274"/>
            <a:ext cx="996991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ml-IN" sz="48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കടലിലൂടെ</a:t>
            </a:r>
            <a:r>
              <a:rPr lang="ml" sz="48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 ഒരു പാത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7CA67F-261E-D539-73C1-C6349517D40C}"/>
              </a:ext>
            </a:extLst>
          </p:cNvPr>
          <p:cNvSpPr txBox="1"/>
          <p:nvPr/>
        </p:nvSpPr>
        <p:spPr>
          <a:xfrm>
            <a:off x="2218095" y="736192"/>
            <a:ext cx="9969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l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"</a:t>
            </a:r>
            <a:r>
              <a:rPr lang="ml-IN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അതിന്നു മോശെ ജനത്തോടു: ഭയപ്പെടേണ്ടാ; ഉറച്ചുനില്പിൻ; യഹോവ ഇന്നു നിങ്ങൾക്കു ചെയ്‍വാനിരിക്കുന്ന രക്ഷ കണ്ടുകൊൾവിൻ; നിങ്ങൾ ഇന്നു കണ്ടിട്ടുള്ള മിസ്രയീമ്യരെ ഇനി ഒരുനാളും കാണുകയില്ല.</a:t>
            </a:r>
            <a:r>
              <a:rPr lang="en-IN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 </a:t>
            </a:r>
            <a:r>
              <a:rPr lang="ml-IN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യഹോവ നിങ്ങൾക്കുവേണ്ടി യുദ്ധംചെയ്യും; നിങ്ങൾ മിണ്ടാതിരിപ്പിൻ എന്നു പറഞ്ഞു.</a:t>
            </a:r>
            <a:r>
              <a:rPr lang="ml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" </a:t>
            </a:r>
            <a:r>
              <a:rPr lang="ml" sz="12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(പുറപ്പാട് 14:13-14)</a:t>
            </a:r>
            <a:endParaRPr lang="es-ES" sz="1600" b="1" dirty="0">
              <a:solidFill>
                <a:srgbClr val="B7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F2779C-BE19-ED64-7477-634307D04780}"/>
              </a:ext>
            </a:extLst>
          </p:cNvPr>
          <p:cNvSpPr txBox="1"/>
          <p:nvPr/>
        </p:nvSpPr>
        <p:spPr>
          <a:xfrm>
            <a:off x="71919" y="1634122"/>
            <a:ext cx="1233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ജനങ്ങളുടെ വിശ്വാസക്കുറവിന്റെ പശ്ചാത്തലത്തിൽ, ദൈവത്തിൽ ആശ്രയിക്കാൻ മോശ അവരെ പ്രോത്സാഹിപ്പിച്ചു </a:t>
            </a:r>
            <a:r>
              <a:rPr lang="ml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(പുറ. 14:13-14):</a:t>
            </a:r>
            <a:endParaRPr lang="m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2783BD4-E330-3E5B-11D7-9F3F86948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2986250"/>
              </p:ext>
            </p:extLst>
          </p:nvPr>
        </p:nvGraphicFramePr>
        <p:xfrm>
          <a:off x="266699" y="2005012"/>
          <a:ext cx="6315076" cy="465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5BE5748-9EA0-6780-B600-205504E1E9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2749" y="2005012"/>
            <a:ext cx="5052552" cy="4650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5AC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599889AA-F48D-4667-F915-6074C8887F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" y="17205"/>
            <a:ext cx="2365579" cy="162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8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1004</Words>
  <Application>Microsoft Office PowerPoint</Application>
  <PresentationFormat>Panorámica</PresentationFormat>
  <Paragraphs>67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Aptos Display</vt:lpstr>
      <vt:lpstr>Calibri</vt:lpstr>
      <vt:lpstr>Aptos</vt:lpstr>
      <vt:lpstr>Gayathri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135</cp:revision>
  <dcterms:created xsi:type="dcterms:W3CDTF">2025-07-14T06:55:27Z</dcterms:created>
  <dcterms:modified xsi:type="dcterms:W3CDTF">2025-08-01T14:25:33Z</dcterms:modified>
</cp:coreProperties>
</file>