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Gayathri" panose="020B0604020202020204" charset="0"/>
      <p:regular r:id="rId15"/>
      <p:bold r:id="rId16"/>
    </p:embeddedFont>
    <p:embeddedFont>
      <p:font typeface="Gayathri Thin" panose="020B0604020202020204" charset="0"/>
      <p:bold r:id="rId1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66" y="14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4124325" y="111794"/>
            <a:ext cx="8067675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yathri Thin" panose="00000403000000000000" charset="0"/>
                <a:cs typeface="Gayathri Thin" panose="00000403000000000000" charset="0"/>
              </a:rPr>
              <a:t>വിശ്വാസ</a:t>
            </a:r>
            <a:r>
              <a:rPr lang="en-US" sz="66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  <a:latin typeface="Gayathri Thin" panose="00000403000000000000" charset="0"/>
                <a:cs typeface="Gayathri Thin" panose="00000403000000000000" charset="0"/>
              </a:rPr>
              <a:t>ത്യാഗവും </a:t>
            </a:r>
            <a:r>
              <a:rPr lang="en-US" sz="66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yathri Thin" panose="00000403000000000000" charset="0"/>
                <a:cs typeface="Gayathri Thin" panose="00000403000000000000" charset="0"/>
              </a:rPr>
              <a:t>മധ്യസ്ഥതയും</a:t>
            </a:r>
            <a:endParaRPr lang="en-GB" sz="66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28337" y="6519446"/>
            <a:ext cx="511081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8703C"/>
                </a:solidFill>
                <a:latin typeface="Gayathri Thin" panose="00000403000000000000" charset="0"/>
                <a:cs typeface="Gayathri Thin" panose="00000403000000000000" charset="0"/>
              </a:rPr>
              <a:t>പാഠം</a:t>
            </a:r>
            <a:r>
              <a:rPr lang="en-GB" sz="1600" b="1" dirty="0">
                <a:solidFill>
                  <a:srgbClr val="88703C"/>
                </a:solidFill>
                <a:latin typeface="Gayathri Thin" panose="00000403000000000000" charset="0"/>
                <a:cs typeface="Gayathri Thin" panose="00000403000000000000" charset="0"/>
              </a:rPr>
              <a:t> 11 </a:t>
            </a:r>
            <a:r>
              <a:rPr lang="en-US" sz="1600" b="1" dirty="0">
                <a:solidFill>
                  <a:srgbClr val="88703C"/>
                </a:solidFill>
                <a:latin typeface="Gayathri Thin" panose="00000403000000000000" charset="0"/>
                <a:cs typeface="Gayathri Thin" panose="00000403000000000000" charset="0"/>
              </a:rPr>
              <a:t>സെപ്റ്റംബർ</a:t>
            </a:r>
            <a:r>
              <a:rPr lang="en-US" sz="1600" b="1" dirty="0">
                <a:solidFill>
                  <a:srgbClr val="88703C"/>
                </a:solidFill>
                <a:latin typeface="Gayathri" pitchFamily="2" charset="0"/>
                <a:cs typeface="Gayathri" pitchFamily="2" charset="0"/>
              </a:rPr>
              <a:t> </a:t>
            </a:r>
            <a:r>
              <a:rPr lang="en-GB" sz="1600" b="1" dirty="0">
                <a:solidFill>
                  <a:srgbClr val="88703C"/>
                </a:solidFill>
                <a:latin typeface="Gayathri" pitchFamily="2" charset="0"/>
                <a:cs typeface="Gayathri" pitchFamily="2" charset="0"/>
              </a:rPr>
              <a:t>13, 2025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85175"/>
            <a:ext cx="12192000" cy="56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1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നീ എഴുതിയ നിന്റെ പുസ്തകത്തിൽനിന്നു എന്റെ പേർ മായിച്ചുകളയേണമേ</a:t>
            </a:r>
            <a:r>
              <a:rPr lang="en-GB" sz="31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!”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79829" y="710181"/>
            <a:ext cx="96323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എങ്കിലും നീ അവരുടെ പാപം ക്ഷമിക്കേണമേ; അല്ലെങ്കിൽ നീ എഴുതിയ നിന്റെ പുസ്തകത്തിൽനിന്നു എന്റെ പേർ മായിച്ചുകളയേണമേ.</a:t>
            </a:r>
            <a:r>
              <a:rPr lang="en-GB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” </a:t>
            </a:r>
            <a:r>
              <a:rPr lang="en-GB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(</a:t>
            </a:r>
            <a:r>
              <a:rPr lang="en-U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പുറപ്പാട്</a:t>
            </a:r>
            <a:r>
              <a:rPr lang="en-GB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 32:32)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784571" y="1477553"/>
            <a:ext cx="530810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തന്റെ ആദ്യ മധ്യസ്ഥതയിലൂടെ മോശെ ജനങ്ങളുടെ നാശം തടഞ്ഞു. എന്നാൽ ഈ പാപത്തിനുശേഷം ദൈവത്തിന് അവരെ ഇനി അനുഗ്രഹിക്കാൻ കഴിയില്ലെന്ന് വ്യക്തമായിരുന്നു. അതിനാൽ, രണ്ടാമതൊരു മധ്യസ്ഥത നടത്താൻ അവൻ തീരുമാനിച്ചു (പുറ. 32:30).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302477" y="5186440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375949" y="5195497"/>
            <a:ext cx="551357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ഇതിനർത്ഥം ദൈവം പാപം സ്വയം ഏറ്റെടുത്ത് അതിന്റെ വിലയായ മരണം വഹിക്കുമെന്നാണ് (യെശയ്യാവ് 53:6; റോമർ 6:23). യേശു ക്രൂശിൽ ചെയ്തത് ഇതാണ്. നാം അർഹിക്കുന്ന മരണം വരിക്കാൻ അവൻ നമ്മുടെ പാപങ്ങൾ സ്വയം ഏറ്റെടുത്തു (1 പത്രോ. 2:24).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84571" y="3169774"/>
            <a:ext cx="5308109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ജനങ്ങളോട് ക്ഷമിച്ചില്ലെങ്കിൽ സ്വന്തം രക്ഷ നഷ്ടപ്പെടുത്താൻ വരെ</a:t>
            </a:r>
            <a:r>
              <a:rPr lang="en-IN" b="1" dirty="0">
                <a:latin typeface="Gayathri Thin" panose="00000403000000000000" charset="0"/>
                <a:cs typeface="Gayathri Thin" panose="00000403000000000000" charset="0"/>
              </a:rPr>
              <a:t>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മോശ തയ്യാറായിരുന്നു </a:t>
            </a:r>
            <a:r>
              <a:rPr lang="en-IN" b="1" dirty="0">
                <a:latin typeface="Gayathri Thin" panose="00000403000000000000" charset="0"/>
                <a:cs typeface="Gayathri Thin" panose="00000403000000000000" charset="0"/>
              </a:rPr>
              <a:t>      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(പുറ. 32:31-32). എന്നിരുന്നാലും, സാധാരണ ചോദിക്കുന്ന ക്ഷമയല്ല മോശെ ചോദിച്ചത്, കാരണം "ക്ഷമിക്കുക" എന്നതിന് സാധാരണ ഉപയോഗിക്കുന്ന എബ്രായ പദം അവൻ ഉപയോഗിച്ചില്ല.</a:t>
            </a:r>
            <a:r>
              <a:rPr lang="en-IN" b="1" dirty="0">
                <a:latin typeface="Gayathri Thin" panose="00000403000000000000" charset="0"/>
                <a:cs typeface="Gayathri Thin" panose="00000403000000000000" charset="0"/>
              </a:rPr>
              <a:t>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ജനങ്ങളുടെ പാപം ദൈവം "വഹിക്കണമെന്ന്" അവൻ അപേക്ഷിച്ചു.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91345" y="1235770"/>
            <a:ext cx="8600655" cy="535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200" b="1" dirty="0"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sz="2200" b="1" dirty="0">
                <a:latin typeface="Gayathri Thin" panose="00000403000000000000" charset="0"/>
                <a:cs typeface="Gayathri Thin" panose="00000403000000000000" charset="0"/>
              </a:rPr>
              <a:t>ഈ കാത്തിരിപ്പിന്റെ കാലയളവിൽ, അവർ കേട്ട ദൈവത്തിന്റെ നിയമത്തെക്കുറിച്ച് ധ്യാനിക്കാനും, അവൻ അവർക്ക് നൽകിയേക്കാവുന്ന കൂടുതൽ വെളിപ്പെടുത്തലുകൾ സ്വീകരിക്കാൻ അവരുടെ ഹൃദയങ്ങളെ ഒരുക്കാനും അവർക്ക് സമയമുണ്ടായിരുന്നു. ഈ വേലയ്ക്ക് അവർക്ക് അധികമൊന്നും സമയമില്ലായിരുന്നു; അങ്ങനെ അവർ ദൈവത്തിന്റെ ആവശ്യകതകളെക്കുറിച്ച് വ്യക്തമായ ഒരു ഗ്രാഹ്യം തേടുകയും അവന്റെ മുമ്പാകെ അവരുടെ ഹൃദയങ്ങളെ താഴ്ത്തുകയും ചെയ്തിരുന്നെങ്കിൽ, അവർ പ്രലോഭനത്തിൽ നിന്ന് സംരക്ഷിക്കപ്പെടുമായിരുന്നു. എന്നാൽ അവർ അങ്ങനെ ചെയ്തില്ല, അവർ താമസിയാതെ അശ്രദ്ധരും, നിയമവിരുദ്ധരുമായിത്തീർന്നു. […]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latin typeface="Gayathri Thin" panose="00000403000000000000" charset="0"/>
                <a:cs typeface="Gayathri Thin" panose="00000403000000000000" charset="0"/>
              </a:rPr>
              <a:t>തങ്ങളുടെ നേതാവിന്റെ അഭാവത്തിൽ അവരുടെ നിസ്സഹായത അനുഭവിച്ച അവർ പഴയ അന്ധവിശ്വാസങ്ങളിലേക്ക് മടങ്ങി. […] ദൈവത്തെ പ്രതിനിധീകരിക്കുന്നതിനും മോശയുടെ സ്ഥാനത്ത് അവരുടെ മുമ്പിൽ പോകുന്നതിനും ആളുകൾ ഏതെങ്കിലും പ്രതിച്ഛായ ആഗ്രഹിച്ചു.”</a:t>
            </a:r>
          </a:p>
          <a:p>
            <a:pPr>
              <a:spcBef>
                <a:spcPts val="600"/>
              </a:spcBef>
            </a:pPr>
            <a:endParaRPr lang="en-GB" sz="2400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72731" y="267910"/>
            <a:ext cx="44513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>
                <a:latin typeface="Gayathri Thin" panose="00000403000000000000" charset="0"/>
                <a:cs typeface="Gayathri Thin" panose="00000403000000000000" charset="0"/>
              </a:rPr>
              <a:t>EGW (</a:t>
            </a:r>
            <a:r>
              <a:rPr lang="en-US" sz="1600" b="1" dirty="0">
                <a:latin typeface="Gayathri Thin" panose="00000403000000000000" charset="0"/>
                <a:cs typeface="Gayathri Thin" panose="00000403000000000000" charset="0"/>
              </a:rPr>
              <a:t>ഗോത്രപിതാക്കന്മാരും പ്രവാചകന്മാരും</a:t>
            </a:r>
            <a:r>
              <a:rPr lang="en-GB" sz="1600" b="1" dirty="0">
                <a:latin typeface="Gayathri Thin" panose="00000403000000000000" charset="0"/>
                <a:cs typeface="Gayathri Thin" panose="00000403000000000000" charset="0"/>
              </a:rPr>
              <a:t>, p. 315</a:t>
            </a:r>
            <a:r>
              <a:rPr lang="en-GB" sz="1600" b="1" dirty="0">
                <a:latin typeface="Gayathri" pitchFamily="2" charset="0"/>
                <a:cs typeface="Gayathri" pitchFamily="2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-1" fmla="*/ 6549656 w 6549656"/>
              <a:gd name="connsiteY0-2" fmla="*/ 0 h 3774559"/>
              <a:gd name="connsiteX1-3" fmla="*/ 1701210 w 6549656"/>
              <a:gd name="connsiteY1-4" fmla="*/ 0 h 3774559"/>
              <a:gd name="connsiteX2-5" fmla="*/ 0 w 6549656"/>
              <a:gd name="connsiteY2-6" fmla="*/ 3774559 h 3774559"/>
              <a:gd name="connsiteX3-7" fmla="*/ 6549500 w 6549656"/>
              <a:gd name="connsiteY3-8" fmla="*/ 3771069 h 3774559"/>
              <a:gd name="connsiteX4-9" fmla="*/ 6549656 w 6549656"/>
              <a:gd name="connsiteY4-10" fmla="*/ 0 h 37745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itchFamily="2" charset="0"/>
              <a:cs typeface="Gayathri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58000" y="143454"/>
            <a:ext cx="5090160" cy="36009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2300" b="1" i="0" u="none" strike="noStrike" kern="1200" cap="none" spc="0" normalizeH="0" baseline="0" noProof="0" dirty="0">
                <a:solidFill>
                  <a:srgbClr val="196B24"/>
                </a:solidFill>
                <a:effectLst/>
                <a:uLnTx/>
                <a:uFillTx/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kumimoji="0" lang="en-US" sz="2300" b="1" i="0" u="none" strike="noStrike" kern="1200" cap="none" spc="0" normalizeH="0" baseline="0" noProof="0" dirty="0">
                <a:solidFill>
                  <a:srgbClr val="196B24"/>
                </a:solidFill>
                <a:effectLst/>
                <a:uLnTx/>
                <a:uFillTx/>
                <a:latin typeface="Gayathri Thin" panose="00000403000000000000" charset="0"/>
                <a:cs typeface="Gayathri Thin" panose="00000403000000000000" charset="0"/>
              </a:rPr>
              <a:t>അങ്ങനെ മോശെ യഹോവയുടെ അടുക്കൽ മടങ്ങിച്ചെന്നു പറഞ്ഞതു എന്തെന്നാൽ: അയ്യോ, ഈ ജനം മഹാപാതകം ചെയ്തു പൊന്നുകൊണ്ടു തങ്ങൾക്കു ഒരു ദൈവത്തെ ഉണ്ടാക്കിയിരിക്കുന്നു. എങ്കിലും നീ അവരുടെ പാപം ക്ഷമിക്കേണമേ; അല്ലെങ്കിൽ നീ എഴുതിയ നിന്റെ പുസ്തകത്തിൽനിന്നു എന്റെ പേർ മായിച്ചുകളയേണമേ.</a:t>
            </a:r>
            <a:r>
              <a:rPr kumimoji="0" lang="es-ES" sz="2300" b="1" i="0" u="none" strike="noStrike" kern="1200" cap="none" spc="0" normalizeH="0" baseline="0" noProof="0" dirty="0">
                <a:solidFill>
                  <a:srgbClr val="196B24"/>
                </a:solidFill>
                <a:effectLst/>
                <a:uLnTx/>
                <a:uFillTx/>
                <a:latin typeface="Gayathri Thin" panose="00000403000000000000" charset="0"/>
                <a:cs typeface="Gayathri Thin" panose="00000403000000000000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500" b="1" i="0" u="none" strike="noStrike" kern="1200" cap="none" spc="0" normalizeH="0" baseline="0" noProof="0" dirty="0">
              <a:solidFill>
                <a:srgbClr val="196B24"/>
              </a:solidFill>
              <a:effectLst/>
              <a:uLnTx/>
              <a:uFillTx/>
              <a:latin typeface="Gayathri Thin" panose="00000403000000000000" charset="0"/>
              <a:cs typeface="Gayathri Thin" panose="00000403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solidFill>
                  <a:srgbClr val="196B24"/>
                </a:solidFill>
                <a:effectLst/>
                <a:uLnTx/>
                <a:uFillTx/>
                <a:latin typeface="Gayathri Thin" panose="00000403000000000000" charset="0"/>
                <a:cs typeface="Gayathri Thin" panose="00000403000000000000" charset="0"/>
              </a:rPr>
              <a:t>പുറപ്പാട്</a:t>
            </a:r>
            <a:r>
              <a:rPr kumimoji="0" lang="es-ES" sz="1600" b="1" i="0" u="none" strike="noStrike" kern="1200" cap="none" spc="0" normalizeH="0" baseline="0" noProof="0" dirty="0">
                <a:solidFill>
                  <a:srgbClr val="196B24"/>
                </a:solidFill>
                <a:effectLst/>
                <a:uLnTx/>
                <a:uFillTx/>
                <a:latin typeface="Gayathri Thin" panose="00000403000000000000" charset="0"/>
                <a:cs typeface="Gayathri Thin" panose="00000403000000000000" charset="0"/>
              </a:rPr>
              <a:t> 32:31,32</a:t>
            </a:r>
            <a:endParaRPr kumimoji="0" lang="es-ES" sz="1400" b="1" i="0" u="none" strike="noStrike" kern="1200" cap="none" spc="0" normalizeH="0" baseline="0" noProof="0" dirty="0">
              <a:solidFill>
                <a:srgbClr val="196B24"/>
              </a:solidFill>
              <a:effectLst/>
              <a:uLnTx/>
              <a:uFillTx/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305640" y="3566160"/>
            <a:ext cx="6305121" cy="32918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1043CE"/>
                </a:solidFill>
                <a:latin typeface="Gayathri Thin" panose="00000403000000000000" charset="0"/>
                <a:cs typeface="Gayathri Thin" panose="00000403000000000000" charset="0"/>
              </a:rPr>
              <a:t>വിശ്വാസത്യാഗം:</a:t>
            </a:r>
            <a:endParaRPr lang="en-GB" sz="2400" b="1" dirty="0">
              <a:solidFill>
                <a:srgbClr val="1043CE"/>
              </a:solidFill>
              <a:latin typeface="Gayathri Thin" panose="00000403000000000000" charset="0"/>
              <a:cs typeface="Gayathri Thin" panose="00000403000000000000" charset="0"/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Gayathri Thin" panose="00000403000000000000" charset="0"/>
                <a:cs typeface="Gayathri Thin" panose="00000403000000000000" charset="0"/>
              </a:rPr>
              <a:t>അഹരോന്റെ ബലഹീനത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(പുറപ്പാട് 32:1-5)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Gayathri Thin" panose="00000403000000000000" charset="0"/>
                <a:cs typeface="Gayathri Thin" panose="00000403000000000000" charset="0"/>
              </a:rPr>
              <a:t>കാളക്കുട്ടിയുടെ പെരുനാൾ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(പുറപ്പാട് 32:6)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Gayathri Thin" panose="00000403000000000000" charset="0"/>
                <a:cs typeface="Gayathri Thin" panose="00000403000000000000" charset="0"/>
              </a:rPr>
              <a:t>വിഗ്രഹാരാധനയുടെ വഷളത്വം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(പുറപ്പാട് 32:7-8)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3DA60E"/>
                </a:solidFill>
                <a:latin typeface="Gayathri Thin" panose="00000403000000000000" charset="0"/>
                <a:cs typeface="Gayathri Thin" panose="00000403000000000000" charset="0"/>
              </a:rPr>
              <a:t>മധ്യസ്ഥത:</a:t>
            </a:r>
            <a:endParaRPr lang="en-GB" sz="2400" b="1" dirty="0">
              <a:solidFill>
                <a:srgbClr val="3DA60E"/>
              </a:solidFill>
              <a:latin typeface="Gayathri Thin" panose="00000403000000000000" charset="0"/>
              <a:cs typeface="Gayathri Thin" panose="00000403000000000000" charset="0"/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Gayathri Thin" panose="00000403000000000000" charset="0"/>
                <a:cs typeface="Gayathri Thin" panose="00000403000000000000" charset="0"/>
              </a:rPr>
              <a:t>“നിന്റെ ഉഗ്രകോപം വിട്ടുതിരിയൂ!”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(പുറപ്പാട് 32:9-29)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Gayathri Thin" panose="00000403000000000000" charset="0"/>
                <a:cs typeface="Gayathri Thin" panose="00000403000000000000" charset="0"/>
              </a:rPr>
              <a:t>“നീ എഴുതിയ നിന്റെ പുസ്തകത്തിൽനിന്നു എന്റെ പേർ മായിച്ചുകളയേണമേ!” 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(പുറപ്പാട് 32:30-32)</a:t>
            </a:r>
            <a:endParaRPr lang="en-GB" sz="2000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5274" y="191242"/>
            <a:ext cx="713422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ഞാൻ അവരോടു കല്പിച്ച വഴി അവർ വേഗത്തിൽ വിട്ടുമാറി” (പുറ. 32:8).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5" name="Imagen 4" descr="Imagen que contiene naturaleza, parado, hombre, grupo&#10;&#10;El contenido generado por IA puede ser incorrecto.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/>
          <p:cNvPicPr>
            <a:picLocks noChangeAspect="1"/>
          </p:cNvPicPr>
          <p:nvPr/>
        </p:nvPicPr>
        <p:blipFill rotWithShape="1">
          <a:blip r:embed="rId4" cstate="email"/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362897" y="4416997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5362897" y="6156769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5362897" y="4806847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5362897" y="5767527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5362897" y="4031797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838874" y="3566848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4838965" y="5310362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295274" y="1742809"/>
            <a:ext cx="6639781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ഈ വിശ്വാസത്യാഗത്തിന്റെ പശ്ചാത്തലത്തിൽ, യിസ്രായേലിനെ നശിപ്പിച്ച് അതിനെ ഒരു പുതിയ ജനതയാക്കാൻ ദൈവം മോശയോട് അനുവാദം ചോദിച്ചു (പുറ. 32:10). ജനങ്ങളുടെ വിശ്വാസത്യാഗം വകവയ്ക്കാതെ, അവർ അർഹിക്കാത്ത ക്ഷമയ്ക്കായി മോശ രണ്ടുതവണ ദൈവമുമ്പാകെ മധ്യസ്ഥം വഹിച്ചു.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95275" y="718499"/>
            <a:ext cx="6639782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പത്തു കല്പനകൾ ലഭിച്ചതിനു ശേഷം, വിഗ്രഹങ്ങൾ ഉണ്ടാക്കരുതെന്ന് വീണ്ടും പറയപ്പെട്ടതിനു ശേഷവും (പുറ. 20:23), യിസ്രായേൽ ആരാധിക്കാൻ ഒരു സ്വർണ്ണ കാളക്കുട്ടിയെ ഉണ്ടാക്കി.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-1" fmla="*/ 0 w 12192000"/>
              <a:gd name="connsiteY0-2" fmla="*/ 0 h 2379406"/>
              <a:gd name="connsiteX1-3" fmla="*/ 12192000 w 12192000"/>
              <a:gd name="connsiteY1-4" fmla="*/ 0 h 2379406"/>
              <a:gd name="connsiteX2-5" fmla="*/ 12192000 w 12192000"/>
              <a:gd name="connsiteY2-6" fmla="*/ 2379406 h 2379406"/>
              <a:gd name="connsiteX3-7" fmla="*/ 0 w 12192000"/>
              <a:gd name="connsiteY3-8" fmla="*/ 1396180 h 2379406"/>
              <a:gd name="connsiteX4-9" fmla="*/ 0 w 12192000"/>
              <a:gd name="connsiteY4-10" fmla="*/ 0 h 2379406"/>
              <a:gd name="connsiteX0-11" fmla="*/ 0 w 12192000"/>
              <a:gd name="connsiteY0-12" fmla="*/ 0 h 2379406"/>
              <a:gd name="connsiteX1-13" fmla="*/ 12192000 w 12192000"/>
              <a:gd name="connsiteY1-14" fmla="*/ 0 h 2379406"/>
              <a:gd name="connsiteX2-15" fmla="*/ 12192000 w 12192000"/>
              <a:gd name="connsiteY2-16" fmla="*/ 2379406 h 2379406"/>
              <a:gd name="connsiteX3-17" fmla="*/ 19664 w 12192000"/>
              <a:gd name="connsiteY3-18" fmla="*/ 1012722 h 2379406"/>
              <a:gd name="connsiteX4-19" fmla="*/ 0 w 12192000"/>
              <a:gd name="connsiteY4-20" fmla="*/ 0 h 2379406"/>
              <a:gd name="connsiteX0-21" fmla="*/ 0 w 12192000"/>
              <a:gd name="connsiteY0-22" fmla="*/ 0 h 2379406"/>
              <a:gd name="connsiteX1-23" fmla="*/ 12192000 w 12192000"/>
              <a:gd name="connsiteY1-24" fmla="*/ 0 h 2379406"/>
              <a:gd name="connsiteX2-25" fmla="*/ 12192000 w 12192000"/>
              <a:gd name="connsiteY2-26" fmla="*/ 2379406 h 2379406"/>
              <a:gd name="connsiteX3-27" fmla="*/ 9831 w 12192000"/>
              <a:gd name="connsiteY3-28" fmla="*/ 757084 h 2379406"/>
              <a:gd name="connsiteX4-29" fmla="*/ 0 w 12192000"/>
              <a:gd name="connsiteY4-30" fmla="*/ 0 h 2379406"/>
              <a:gd name="connsiteX0-31" fmla="*/ 1 w 12192001"/>
              <a:gd name="connsiteY0-32" fmla="*/ 0 h 2379406"/>
              <a:gd name="connsiteX1-33" fmla="*/ 12192001 w 12192001"/>
              <a:gd name="connsiteY1-34" fmla="*/ 0 h 2379406"/>
              <a:gd name="connsiteX2-35" fmla="*/ 12192001 w 12192001"/>
              <a:gd name="connsiteY2-36" fmla="*/ 2379406 h 2379406"/>
              <a:gd name="connsiteX3-37" fmla="*/ 0 w 12192001"/>
              <a:gd name="connsiteY3-38" fmla="*/ 648930 h 2379406"/>
              <a:gd name="connsiteX4-39" fmla="*/ 1 w 12192001"/>
              <a:gd name="connsiteY4-40" fmla="*/ 0 h 2379406"/>
              <a:gd name="connsiteX0-41" fmla="*/ 0 w 12192000"/>
              <a:gd name="connsiteY0-42" fmla="*/ 0 h 2379406"/>
              <a:gd name="connsiteX1-43" fmla="*/ 12192000 w 12192000"/>
              <a:gd name="connsiteY1-44" fmla="*/ 0 h 2379406"/>
              <a:gd name="connsiteX2-45" fmla="*/ 12192000 w 12192000"/>
              <a:gd name="connsiteY2-46" fmla="*/ 2379406 h 2379406"/>
              <a:gd name="connsiteX3-47" fmla="*/ 9831 w 12192000"/>
              <a:gd name="connsiteY3-48" fmla="*/ 550607 h 2379406"/>
              <a:gd name="connsiteX4-49" fmla="*/ 0 w 12192000"/>
              <a:gd name="connsiteY4-50" fmla="*/ 0 h 2379406"/>
              <a:gd name="connsiteX0-51" fmla="*/ 0 w 12192000"/>
              <a:gd name="connsiteY0-52" fmla="*/ 0 h 2379406"/>
              <a:gd name="connsiteX1-53" fmla="*/ 12192000 w 12192000"/>
              <a:gd name="connsiteY1-54" fmla="*/ 0 h 2379406"/>
              <a:gd name="connsiteX2-55" fmla="*/ 12192000 w 12192000"/>
              <a:gd name="connsiteY2-56" fmla="*/ 2379406 h 2379406"/>
              <a:gd name="connsiteX3-57" fmla="*/ 19663 w 12192000"/>
              <a:gd name="connsiteY3-58" fmla="*/ 580104 h 2379406"/>
              <a:gd name="connsiteX4-59" fmla="*/ 0 w 12192000"/>
              <a:gd name="connsiteY4-60" fmla="*/ 0 h 2379406"/>
              <a:gd name="connsiteX0-61" fmla="*/ 0 w 12192000"/>
              <a:gd name="connsiteY0-62" fmla="*/ 0 h 2379406"/>
              <a:gd name="connsiteX1-63" fmla="*/ 12192000 w 12192000"/>
              <a:gd name="connsiteY1-64" fmla="*/ 0 h 2379406"/>
              <a:gd name="connsiteX2-65" fmla="*/ 12192000 w 12192000"/>
              <a:gd name="connsiteY2-66" fmla="*/ 2379406 h 2379406"/>
              <a:gd name="connsiteX3-67" fmla="*/ 19663 w 12192000"/>
              <a:gd name="connsiteY3-68" fmla="*/ 580104 h 2379406"/>
              <a:gd name="connsiteX4-69" fmla="*/ 0 w 12192000"/>
              <a:gd name="connsiteY4-70" fmla="*/ 0 h 2379406"/>
              <a:gd name="connsiteX0-71" fmla="*/ 0 w 12192000"/>
              <a:gd name="connsiteY0-72" fmla="*/ 0 h 2379406"/>
              <a:gd name="connsiteX1-73" fmla="*/ 12192000 w 12192000"/>
              <a:gd name="connsiteY1-74" fmla="*/ 0 h 2379406"/>
              <a:gd name="connsiteX2-75" fmla="*/ 12192000 w 12192000"/>
              <a:gd name="connsiteY2-76" fmla="*/ 2379406 h 2379406"/>
              <a:gd name="connsiteX3-77" fmla="*/ 3785419 w 12192000"/>
              <a:gd name="connsiteY3-78" fmla="*/ 1120877 h 2379406"/>
              <a:gd name="connsiteX4-79" fmla="*/ 19663 w 12192000"/>
              <a:gd name="connsiteY4-80" fmla="*/ 580104 h 2379406"/>
              <a:gd name="connsiteX5" fmla="*/ 0 w 12192000"/>
              <a:gd name="connsiteY5" fmla="*/ 0 h 2379406"/>
              <a:gd name="connsiteX0-81" fmla="*/ 0 w 12192000"/>
              <a:gd name="connsiteY0-82" fmla="*/ 0 h 3362631"/>
              <a:gd name="connsiteX1-83" fmla="*/ 12192000 w 12192000"/>
              <a:gd name="connsiteY1-84" fmla="*/ 0 h 3362631"/>
              <a:gd name="connsiteX2-85" fmla="*/ 12192000 w 12192000"/>
              <a:gd name="connsiteY2-86" fmla="*/ 2379406 h 3362631"/>
              <a:gd name="connsiteX3-87" fmla="*/ 5565058 w 12192000"/>
              <a:gd name="connsiteY3-88" fmla="*/ 3362631 h 3362631"/>
              <a:gd name="connsiteX4-89" fmla="*/ 19663 w 12192000"/>
              <a:gd name="connsiteY4-90" fmla="*/ 580104 h 3362631"/>
              <a:gd name="connsiteX5-91" fmla="*/ 0 w 12192000"/>
              <a:gd name="connsiteY5-92" fmla="*/ 0 h 3362631"/>
              <a:gd name="connsiteX0-93" fmla="*/ 0 w 12192000"/>
              <a:gd name="connsiteY0-94" fmla="*/ 0 h 3362631"/>
              <a:gd name="connsiteX1-95" fmla="*/ 12192000 w 12192000"/>
              <a:gd name="connsiteY1-96" fmla="*/ 0 h 3362631"/>
              <a:gd name="connsiteX2-97" fmla="*/ 12192000 w 12192000"/>
              <a:gd name="connsiteY2-98" fmla="*/ 2379406 h 3362631"/>
              <a:gd name="connsiteX3-99" fmla="*/ 5565058 w 12192000"/>
              <a:gd name="connsiteY3-100" fmla="*/ 3362631 h 3362631"/>
              <a:gd name="connsiteX4-101" fmla="*/ 19663 w 12192000"/>
              <a:gd name="connsiteY4-102" fmla="*/ 580104 h 3362631"/>
              <a:gd name="connsiteX5-103" fmla="*/ 0 w 12192000"/>
              <a:gd name="connsiteY5-104" fmla="*/ 0 h 3362631"/>
              <a:gd name="connsiteX0-105" fmla="*/ 0 w 12192000"/>
              <a:gd name="connsiteY0-106" fmla="*/ 0 h 3362631"/>
              <a:gd name="connsiteX1-107" fmla="*/ 12192000 w 12192000"/>
              <a:gd name="connsiteY1-108" fmla="*/ 0 h 3362631"/>
              <a:gd name="connsiteX2-109" fmla="*/ 12192000 w 12192000"/>
              <a:gd name="connsiteY2-110" fmla="*/ 2379406 h 3362631"/>
              <a:gd name="connsiteX3-111" fmla="*/ 5565058 w 12192000"/>
              <a:gd name="connsiteY3-112" fmla="*/ 3362631 h 3362631"/>
              <a:gd name="connsiteX4-113" fmla="*/ 19663 w 12192000"/>
              <a:gd name="connsiteY4-114" fmla="*/ 580104 h 3362631"/>
              <a:gd name="connsiteX5-115" fmla="*/ 0 w 12192000"/>
              <a:gd name="connsiteY5-116" fmla="*/ 0 h 3362631"/>
              <a:gd name="connsiteX0-117" fmla="*/ 0 w 12192000"/>
              <a:gd name="connsiteY0-118" fmla="*/ 0 h 3362631"/>
              <a:gd name="connsiteX1-119" fmla="*/ 12192000 w 12192000"/>
              <a:gd name="connsiteY1-120" fmla="*/ 0 h 3362631"/>
              <a:gd name="connsiteX2-121" fmla="*/ 12192000 w 12192000"/>
              <a:gd name="connsiteY2-122" fmla="*/ 2379406 h 3362631"/>
              <a:gd name="connsiteX3-123" fmla="*/ 5565058 w 12192000"/>
              <a:gd name="connsiteY3-124" fmla="*/ 3362631 h 3362631"/>
              <a:gd name="connsiteX4-125" fmla="*/ 19663 w 12192000"/>
              <a:gd name="connsiteY4-126" fmla="*/ 580104 h 3362631"/>
              <a:gd name="connsiteX5-127" fmla="*/ 0 w 12192000"/>
              <a:gd name="connsiteY5-128" fmla="*/ 0 h 3362631"/>
              <a:gd name="connsiteX0-129" fmla="*/ 0 w 12192000"/>
              <a:gd name="connsiteY0-130" fmla="*/ 0 h 3362631"/>
              <a:gd name="connsiteX1-131" fmla="*/ 12192000 w 12192000"/>
              <a:gd name="connsiteY1-132" fmla="*/ 0 h 3362631"/>
              <a:gd name="connsiteX2-133" fmla="*/ 12192000 w 12192000"/>
              <a:gd name="connsiteY2-134" fmla="*/ 2379406 h 3362631"/>
              <a:gd name="connsiteX3-135" fmla="*/ 5565058 w 12192000"/>
              <a:gd name="connsiteY3-136" fmla="*/ 3362631 h 3362631"/>
              <a:gd name="connsiteX4-137" fmla="*/ 19663 w 12192000"/>
              <a:gd name="connsiteY4-138" fmla="*/ 580104 h 3362631"/>
              <a:gd name="connsiteX5-139" fmla="*/ 0 w 12192000"/>
              <a:gd name="connsiteY5-140" fmla="*/ 0 h 3362631"/>
              <a:gd name="connsiteX0-141" fmla="*/ 0 w 12192000"/>
              <a:gd name="connsiteY0-142" fmla="*/ 0 h 3362631"/>
              <a:gd name="connsiteX1-143" fmla="*/ 12192000 w 12192000"/>
              <a:gd name="connsiteY1-144" fmla="*/ 0 h 3362631"/>
              <a:gd name="connsiteX2-145" fmla="*/ 12192000 w 12192000"/>
              <a:gd name="connsiteY2-146" fmla="*/ 2379406 h 3362631"/>
              <a:gd name="connsiteX3-147" fmla="*/ 5565058 w 12192000"/>
              <a:gd name="connsiteY3-148" fmla="*/ 3362631 h 3362631"/>
              <a:gd name="connsiteX4-149" fmla="*/ 19663 w 12192000"/>
              <a:gd name="connsiteY4-150" fmla="*/ 580104 h 3362631"/>
              <a:gd name="connsiteX5-151" fmla="*/ 0 w 12192000"/>
              <a:gd name="connsiteY5-152" fmla="*/ 0 h 3362631"/>
              <a:gd name="connsiteX0-153" fmla="*/ 0 w 12192000"/>
              <a:gd name="connsiteY0-154" fmla="*/ 0 h 3362631"/>
              <a:gd name="connsiteX1-155" fmla="*/ 12192000 w 12192000"/>
              <a:gd name="connsiteY1-156" fmla="*/ 0 h 3362631"/>
              <a:gd name="connsiteX2-157" fmla="*/ 12192000 w 12192000"/>
              <a:gd name="connsiteY2-158" fmla="*/ 2379406 h 3362631"/>
              <a:gd name="connsiteX3-159" fmla="*/ 5565058 w 12192000"/>
              <a:gd name="connsiteY3-160" fmla="*/ 3362631 h 3362631"/>
              <a:gd name="connsiteX4-161" fmla="*/ 19663 w 12192000"/>
              <a:gd name="connsiteY4-162" fmla="*/ 609601 h 3362631"/>
              <a:gd name="connsiteX5-163" fmla="*/ 0 w 12192000"/>
              <a:gd name="connsiteY5-164" fmla="*/ 0 h 3362631"/>
              <a:gd name="connsiteX0-165" fmla="*/ 0 w 12192000"/>
              <a:gd name="connsiteY0-166" fmla="*/ 0 h 3362631"/>
              <a:gd name="connsiteX1-167" fmla="*/ 12192000 w 12192000"/>
              <a:gd name="connsiteY1-168" fmla="*/ 0 h 3362631"/>
              <a:gd name="connsiteX2-169" fmla="*/ 12192000 w 12192000"/>
              <a:gd name="connsiteY2-170" fmla="*/ 2379406 h 3362631"/>
              <a:gd name="connsiteX3-171" fmla="*/ 5565058 w 12192000"/>
              <a:gd name="connsiteY3-172" fmla="*/ 3362631 h 3362631"/>
              <a:gd name="connsiteX4-173" fmla="*/ 19663 w 12192000"/>
              <a:gd name="connsiteY4-174" fmla="*/ 609601 h 3362631"/>
              <a:gd name="connsiteX5-175" fmla="*/ 0 w 12192000"/>
              <a:gd name="connsiteY5-176" fmla="*/ 0 h 3362631"/>
              <a:gd name="connsiteX0-177" fmla="*/ 0 w 12192000"/>
              <a:gd name="connsiteY0-178" fmla="*/ 0 h 3362631"/>
              <a:gd name="connsiteX1-179" fmla="*/ 12192000 w 12192000"/>
              <a:gd name="connsiteY1-180" fmla="*/ 0 h 3362631"/>
              <a:gd name="connsiteX2-181" fmla="*/ 12192000 w 12192000"/>
              <a:gd name="connsiteY2-182" fmla="*/ 2379406 h 3362631"/>
              <a:gd name="connsiteX3-183" fmla="*/ 8691716 w 12192000"/>
              <a:gd name="connsiteY3-184" fmla="*/ 2871019 h 3362631"/>
              <a:gd name="connsiteX4-185" fmla="*/ 5565058 w 12192000"/>
              <a:gd name="connsiteY4-186" fmla="*/ 3362631 h 3362631"/>
              <a:gd name="connsiteX5-187" fmla="*/ 19663 w 12192000"/>
              <a:gd name="connsiteY5-188" fmla="*/ 609601 h 3362631"/>
              <a:gd name="connsiteX6" fmla="*/ 0 w 12192000"/>
              <a:gd name="connsiteY6" fmla="*/ 0 h 3362631"/>
              <a:gd name="connsiteX0-189" fmla="*/ 0 w 12192000"/>
              <a:gd name="connsiteY0-190" fmla="*/ 0 h 3362631"/>
              <a:gd name="connsiteX1-191" fmla="*/ 12192000 w 12192000"/>
              <a:gd name="connsiteY1-192" fmla="*/ 0 h 3362631"/>
              <a:gd name="connsiteX2-193" fmla="*/ 12192000 w 12192000"/>
              <a:gd name="connsiteY2-194" fmla="*/ 2379406 h 3362631"/>
              <a:gd name="connsiteX3-195" fmla="*/ 8701548 w 12192000"/>
              <a:gd name="connsiteY3-196" fmla="*/ 2408903 h 3362631"/>
              <a:gd name="connsiteX4-197" fmla="*/ 5565058 w 12192000"/>
              <a:gd name="connsiteY4-198" fmla="*/ 3362631 h 3362631"/>
              <a:gd name="connsiteX5-199" fmla="*/ 19663 w 12192000"/>
              <a:gd name="connsiteY5-200" fmla="*/ 609601 h 3362631"/>
              <a:gd name="connsiteX6-201" fmla="*/ 0 w 12192000"/>
              <a:gd name="connsiteY6-202" fmla="*/ 0 h 3362631"/>
              <a:gd name="connsiteX0-203" fmla="*/ 0 w 12192000"/>
              <a:gd name="connsiteY0-204" fmla="*/ 0 h 3362631"/>
              <a:gd name="connsiteX1-205" fmla="*/ 12192000 w 12192000"/>
              <a:gd name="connsiteY1-206" fmla="*/ 0 h 3362631"/>
              <a:gd name="connsiteX2-207" fmla="*/ 12192000 w 12192000"/>
              <a:gd name="connsiteY2-208" fmla="*/ 2379406 h 3362631"/>
              <a:gd name="connsiteX3-209" fmla="*/ 8701548 w 12192000"/>
              <a:gd name="connsiteY3-210" fmla="*/ 2595716 h 3362631"/>
              <a:gd name="connsiteX4-211" fmla="*/ 5565058 w 12192000"/>
              <a:gd name="connsiteY4-212" fmla="*/ 3362631 h 3362631"/>
              <a:gd name="connsiteX5-213" fmla="*/ 19663 w 12192000"/>
              <a:gd name="connsiteY5-214" fmla="*/ 609601 h 3362631"/>
              <a:gd name="connsiteX6-215" fmla="*/ 0 w 12192000"/>
              <a:gd name="connsiteY6-216" fmla="*/ 0 h 3362631"/>
              <a:gd name="connsiteX0-217" fmla="*/ 0 w 12192000"/>
              <a:gd name="connsiteY0-218" fmla="*/ 0 h 3362631"/>
              <a:gd name="connsiteX1-219" fmla="*/ 12192000 w 12192000"/>
              <a:gd name="connsiteY1-220" fmla="*/ 0 h 3362631"/>
              <a:gd name="connsiteX2-221" fmla="*/ 12192000 w 12192000"/>
              <a:gd name="connsiteY2-222" fmla="*/ 2379406 h 3362631"/>
              <a:gd name="connsiteX3-223" fmla="*/ 8701548 w 12192000"/>
              <a:gd name="connsiteY3-224" fmla="*/ 2595716 h 3362631"/>
              <a:gd name="connsiteX4-225" fmla="*/ 5565058 w 12192000"/>
              <a:gd name="connsiteY4-226" fmla="*/ 3362631 h 3362631"/>
              <a:gd name="connsiteX5-227" fmla="*/ 19663 w 12192000"/>
              <a:gd name="connsiteY5-228" fmla="*/ 609601 h 3362631"/>
              <a:gd name="connsiteX6-229" fmla="*/ 0 w 12192000"/>
              <a:gd name="connsiteY6-230" fmla="*/ 0 h 3362631"/>
              <a:gd name="connsiteX0-231" fmla="*/ 0 w 12192000"/>
              <a:gd name="connsiteY0-232" fmla="*/ 0 h 3362631"/>
              <a:gd name="connsiteX1-233" fmla="*/ 12192000 w 12192000"/>
              <a:gd name="connsiteY1-234" fmla="*/ 0 h 3362631"/>
              <a:gd name="connsiteX2-235" fmla="*/ 12192000 w 12192000"/>
              <a:gd name="connsiteY2-236" fmla="*/ 2379406 h 3362631"/>
              <a:gd name="connsiteX3-237" fmla="*/ 8701548 w 12192000"/>
              <a:gd name="connsiteY3-238" fmla="*/ 2595716 h 3362631"/>
              <a:gd name="connsiteX4-239" fmla="*/ 5565058 w 12192000"/>
              <a:gd name="connsiteY4-240" fmla="*/ 3362631 h 3362631"/>
              <a:gd name="connsiteX5-241" fmla="*/ 19663 w 12192000"/>
              <a:gd name="connsiteY5-242" fmla="*/ 609601 h 3362631"/>
              <a:gd name="connsiteX6-243" fmla="*/ 0 w 12192000"/>
              <a:gd name="connsiteY6-244" fmla="*/ 0 h 3362631"/>
              <a:gd name="connsiteX0-245" fmla="*/ 0 w 12192000"/>
              <a:gd name="connsiteY0-246" fmla="*/ 0 h 3362631"/>
              <a:gd name="connsiteX1-247" fmla="*/ 12192000 w 12192000"/>
              <a:gd name="connsiteY1-248" fmla="*/ 0 h 3362631"/>
              <a:gd name="connsiteX2-249" fmla="*/ 12192000 w 12192000"/>
              <a:gd name="connsiteY2-250" fmla="*/ 2379406 h 3362631"/>
              <a:gd name="connsiteX3-251" fmla="*/ 8701548 w 12192000"/>
              <a:gd name="connsiteY3-252" fmla="*/ 2595716 h 3362631"/>
              <a:gd name="connsiteX4-253" fmla="*/ 5565058 w 12192000"/>
              <a:gd name="connsiteY4-254" fmla="*/ 3362631 h 3362631"/>
              <a:gd name="connsiteX5-255" fmla="*/ 19663 w 12192000"/>
              <a:gd name="connsiteY5-256" fmla="*/ 609601 h 3362631"/>
              <a:gd name="connsiteX6-257" fmla="*/ 0 w 12192000"/>
              <a:gd name="connsiteY6-258" fmla="*/ 0 h 3362631"/>
              <a:gd name="connsiteX0-259" fmla="*/ 0 w 12192000"/>
              <a:gd name="connsiteY0-260" fmla="*/ 0 h 3362631"/>
              <a:gd name="connsiteX1-261" fmla="*/ 12192000 w 12192000"/>
              <a:gd name="connsiteY1-262" fmla="*/ 0 h 3362631"/>
              <a:gd name="connsiteX2-263" fmla="*/ 12192000 w 12192000"/>
              <a:gd name="connsiteY2-264" fmla="*/ 2428567 h 3362631"/>
              <a:gd name="connsiteX3-265" fmla="*/ 8701548 w 12192000"/>
              <a:gd name="connsiteY3-266" fmla="*/ 2595716 h 3362631"/>
              <a:gd name="connsiteX4-267" fmla="*/ 5565058 w 12192000"/>
              <a:gd name="connsiteY4-268" fmla="*/ 3362631 h 3362631"/>
              <a:gd name="connsiteX5-269" fmla="*/ 19663 w 12192000"/>
              <a:gd name="connsiteY5-270" fmla="*/ 609601 h 3362631"/>
              <a:gd name="connsiteX6-271" fmla="*/ 0 w 12192000"/>
              <a:gd name="connsiteY6-272" fmla="*/ 0 h 3362631"/>
              <a:gd name="connsiteX0-273" fmla="*/ 0 w 12192000"/>
              <a:gd name="connsiteY0-274" fmla="*/ 0 h 3362631"/>
              <a:gd name="connsiteX1-275" fmla="*/ 12192000 w 12192000"/>
              <a:gd name="connsiteY1-276" fmla="*/ 0 h 3362631"/>
              <a:gd name="connsiteX2-277" fmla="*/ 12192000 w 12192000"/>
              <a:gd name="connsiteY2-278" fmla="*/ 2428567 h 3362631"/>
              <a:gd name="connsiteX3-279" fmla="*/ 8701548 w 12192000"/>
              <a:gd name="connsiteY3-280" fmla="*/ 2595716 h 3362631"/>
              <a:gd name="connsiteX4-281" fmla="*/ 5565058 w 12192000"/>
              <a:gd name="connsiteY4-282" fmla="*/ 3362631 h 3362631"/>
              <a:gd name="connsiteX5-283" fmla="*/ 19663 w 12192000"/>
              <a:gd name="connsiteY5-284" fmla="*/ 609601 h 3362631"/>
              <a:gd name="connsiteX6-285" fmla="*/ 0 w 12192000"/>
              <a:gd name="connsiteY6-286" fmla="*/ 0 h 3362631"/>
              <a:gd name="connsiteX0-287" fmla="*/ 0 w 12192000"/>
              <a:gd name="connsiteY0-288" fmla="*/ 0 h 3362631"/>
              <a:gd name="connsiteX1-289" fmla="*/ 12192000 w 12192000"/>
              <a:gd name="connsiteY1-290" fmla="*/ 0 h 3362631"/>
              <a:gd name="connsiteX2-291" fmla="*/ 12192000 w 12192000"/>
              <a:gd name="connsiteY2-292" fmla="*/ 2428567 h 3362631"/>
              <a:gd name="connsiteX3-293" fmla="*/ 8701548 w 12192000"/>
              <a:gd name="connsiteY3-294" fmla="*/ 2595716 h 3362631"/>
              <a:gd name="connsiteX4-295" fmla="*/ 5565058 w 12192000"/>
              <a:gd name="connsiteY4-296" fmla="*/ 3362631 h 3362631"/>
              <a:gd name="connsiteX5-297" fmla="*/ 19663 w 12192000"/>
              <a:gd name="connsiteY5-298" fmla="*/ 609601 h 3362631"/>
              <a:gd name="connsiteX6-299" fmla="*/ 0 w 12192000"/>
              <a:gd name="connsiteY6-300" fmla="*/ 0 h 3362631"/>
              <a:gd name="connsiteX0-301" fmla="*/ 0 w 12192000"/>
              <a:gd name="connsiteY0-302" fmla="*/ 0 h 3362631"/>
              <a:gd name="connsiteX1-303" fmla="*/ 12192000 w 12192000"/>
              <a:gd name="connsiteY1-304" fmla="*/ 0 h 3362631"/>
              <a:gd name="connsiteX2-305" fmla="*/ 12192000 w 12192000"/>
              <a:gd name="connsiteY2-306" fmla="*/ 2428567 h 3362631"/>
              <a:gd name="connsiteX3-307" fmla="*/ 8701548 w 12192000"/>
              <a:gd name="connsiteY3-308" fmla="*/ 2595716 h 3362631"/>
              <a:gd name="connsiteX4-309" fmla="*/ 5565058 w 12192000"/>
              <a:gd name="connsiteY4-310" fmla="*/ 3362631 h 3362631"/>
              <a:gd name="connsiteX5-311" fmla="*/ 19663 w 12192000"/>
              <a:gd name="connsiteY5-312" fmla="*/ 609601 h 3362631"/>
              <a:gd name="connsiteX6-313" fmla="*/ 0 w 12192000"/>
              <a:gd name="connsiteY6-314" fmla="*/ 0 h 3362631"/>
              <a:gd name="connsiteX0-315" fmla="*/ 0 w 12192000"/>
              <a:gd name="connsiteY0-316" fmla="*/ 0 h 3362631"/>
              <a:gd name="connsiteX1-317" fmla="*/ 12192000 w 12192000"/>
              <a:gd name="connsiteY1-318" fmla="*/ 0 h 3362631"/>
              <a:gd name="connsiteX2-319" fmla="*/ 12192000 w 12192000"/>
              <a:gd name="connsiteY2-320" fmla="*/ 2428567 h 3362631"/>
              <a:gd name="connsiteX3-321" fmla="*/ 8701548 w 12192000"/>
              <a:gd name="connsiteY3-322" fmla="*/ 2595716 h 3362631"/>
              <a:gd name="connsiteX4-323" fmla="*/ 5565058 w 12192000"/>
              <a:gd name="connsiteY4-324" fmla="*/ 3362631 h 3362631"/>
              <a:gd name="connsiteX5-325" fmla="*/ 19663 w 12192000"/>
              <a:gd name="connsiteY5-326" fmla="*/ 609601 h 3362631"/>
              <a:gd name="connsiteX6-327" fmla="*/ 0 w 12192000"/>
              <a:gd name="connsiteY6-328" fmla="*/ 0 h 3362631"/>
              <a:gd name="connsiteX0-329" fmla="*/ 0 w 12192000"/>
              <a:gd name="connsiteY0-330" fmla="*/ 0 h 3362631"/>
              <a:gd name="connsiteX1-331" fmla="*/ 12192000 w 12192000"/>
              <a:gd name="connsiteY1-332" fmla="*/ 0 h 3362631"/>
              <a:gd name="connsiteX2-333" fmla="*/ 12192000 w 12192000"/>
              <a:gd name="connsiteY2-334" fmla="*/ 2428567 h 3362631"/>
              <a:gd name="connsiteX3-335" fmla="*/ 8701548 w 12192000"/>
              <a:gd name="connsiteY3-336" fmla="*/ 2595716 h 3362631"/>
              <a:gd name="connsiteX4-337" fmla="*/ 5594554 w 12192000"/>
              <a:gd name="connsiteY4-338" fmla="*/ 3362631 h 3362631"/>
              <a:gd name="connsiteX5-339" fmla="*/ 19663 w 12192000"/>
              <a:gd name="connsiteY5-340" fmla="*/ 609601 h 3362631"/>
              <a:gd name="connsiteX6-341" fmla="*/ 0 w 12192000"/>
              <a:gd name="connsiteY6-342" fmla="*/ 0 h 3362631"/>
              <a:gd name="connsiteX0-343" fmla="*/ 0 w 12192000"/>
              <a:gd name="connsiteY0-344" fmla="*/ 0 h 3382295"/>
              <a:gd name="connsiteX1-345" fmla="*/ 12192000 w 12192000"/>
              <a:gd name="connsiteY1-346" fmla="*/ 0 h 3382295"/>
              <a:gd name="connsiteX2-347" fmla="*/ 12192000 w 12192000"/>
              <a:gd name="connsiteY2-348" fmla="*/ 2428567 h 3382295"/>
              <a:gd name="connsiteX3-349" fmla="*/ 8701548 w 12192000"/>
              <a:gd name="connsiteY3-350" fmla="*/ 2595716 h 3382295"/>
              <a:gd name="connsiteX4-351" fmla="*/ 5574890 w 12192000"/>
              <a:gd name="connsiteY4-352" fmla="*/ 3382295 h 3382295"/>
              <a:gd name="connsiteX5-353" fmla="*/ 19663 w 12192000"/>
              <a:gd name="connsiteY5-354" fmla="*/ 609601 h 3382295"/>
              <a:gd name="connsiteX6-355" fmla="*/ 0 w 12192000"/>
              <a:gd name="connsiteY6-356" fmla="*/ 0 h 3382295"/>
              <a:gd name="connsiteX0-357" fmla="*/ 0 w 12192000"/>
              <a:gd name="connsiteY0-358" fmla="*/ 0 h 3382295"/>
              <a:gd name="connsiteX1-359" fmla="*/ 12192000 w 12192000"/>
              <a:gd name="connsiteY1-360" fmla="*/ 0 h 3382295"/>
              <a:gd name="connsiteX2-361" fmla="*/ 12192000 w 12192000"/>
              <a:gd name="connsiteY2-362" fmla="*/ 2428567 h 3382295"/>
              <a:gd name="connsiteX3-363" fmla="*/ 8701548 w 12192000"/>
              <a:gd name="connsiteY3-364" fmla="*/ 2595716 h 3382295"/>
              <a:gd name="connsiteX4-365" fmla="*/ 5574890 w 12192000"/>
              <a:gd name="connsiteY4-366" fmla="*/ 3382295 h 3382295"/>
              <a:gd name="connsiteX5-367" fmla="*/ 19663 w 12192000"/>
              <a:gd name="connsiteY5-368" fmla="*/ 609601 h 3382295"/>
              <a:gd name="connsiteX6-369" fmla="*/ 0 w 12192000"/>
              <a:gd name="connsiteY6-370" fmla="*/ 0 h 3382295"/>
              <a:gd name="connsiteX0-371" fmla="*/ 0 w 12192000"/>
              <a:gd name="connsiteY0-372" fmla="*/ 0 h 3382295"/>
              <a:gd name="connsiteX1-373" fmla="*/ 12192000 w 12192000"/>
              <a:gd name="connsiteY1-374" fmla="*/ 0 h 3382295"/>
              <a:gd name="connsiteX2-375" fmla="*/ 12192000 w 12192000"/>
              <a:gd name="connsiteY2-376" fmla="*/ 2428567 h 3382295"/>
              <a:gd name="connsiteX3-377" fmla="*/ 8701548 w 12192000"/>
              <a:gd name="connsiteY3-378" fmla="*/ 2595716 h 3382295"/>
              <a:gd name="connsiteX4-379" fmla="*/ 5574890 w 12192000"/>
              <a:gd name="connsiteY4-380" fmla="*/ 3382295 h 3382295"/>
              <a:gd name="connsiteX5-381" fmla="*/ 19663 w 12192000"/>
              <a:gd name="connsiteY5-382" fmla="*/ 609601 h 3382295"/>
              <a:gd name="connsiteX6-383" fmla="*/ 0 w 12192000"/>
              <a:gd name="connsiteY6-384" fmla="*/ 0 h 3382295"/>
              <a:gd name="connsiteX0-385" fmla="*/ 0 w 12192000"/>
              <a:gd name="connsiteY0-386" fmla="*/ 0 h 3382295"/>
              <a:gd name="connsiteX1-387" fmla="*/ 12192000 w 12192000"/>
              <a:gd name="connsiteY1-388" fmla="*/ 0 h 3382295"/>
              <a:gd name="connsiteX2-389" fmla="*/ 12192000 w 12192000"/>
              <a:gd name="connsiteY2-390" fmla="*/ 2428567 h 3382295"/>
              <a:gd name="connsiteX3-391" fmla="*/ 8701548 w 12192000"/>
              <a:gd name="connsiteY3-392" fmla="*/ 2595716 h 3382295"/>
              <a:gd name="connsiteX4-393" fmla="*/ 5574890 w 12192000"/>
              <a:gd name="connsiteY4-394" fmla="*/ 3382295 h 3382295"/>
              <a:gd name="connsiteX5-395" fmla="*/ 19663 w 12192000"/>
              <a:gd name="connsiteY5-396" fmla="*/ 609601 h 3382295"/>
              <a:gd name="connsiteX6-397" fmla="*/ 0 w 12192000"/>
              <a:gd name="connsiteY6-398" fmla="*/ 0 h 3382295"/>
              <a:gd name="connsiteX0-399" fmla="*/ 0 w 12192000"/>
              <a:gd name="connsiteY0-400" fmla="*/ 0 h 3382295"/>
              <a:gd name="connsiteX1-401" fmla="*/ 12192000 w 12192000"/>
              <a:gd name="connsiteY1-402" fmla="*/ 0 h 3382295"/>
              <a:gd name="connsiteX2-403" fmla="*/ 12192000 w 12192000"/>
              <a:gd name="connsiteY2-404" fmla="*/ 2428567 h 3382295"/>
              <a:gd name="connsiteX3-405" fmla="*/ 8701548 w 12192000"/>
              <a:gd name="connsiteY3-406" fmla="*/ 2566220 h 3382295"/>
              <a:gd name="connsiteX4-407" fmla="*/ 5574890 w 12192000"/>
              <a:gd name="connsiteY4-408" fmla="*/ 3382295 h 3382295"/>
              <a:gd name="connsiteX5-409" fmla="*/ 19663 w 12192000"/>
              <a:gd name="connsiteY5-410" fmla="*/ 609601 h 3382295"/>
              <a:gd name="connsiteX6-411" fmla="*/ 0 w 12192000"/>
              <a:gd name="connsiteY6-412" fmla="*/ 0 h 3382295"/>
              <a:gd name="connsiteX0-413" fmla="*/ 0 w 12192000"/>
              <a:gd name="connsiteY0-414" fmla="*/ 0 h 3382295"/>
              <a:gd name="connsiteX1-415" fmla="*/ 12192000 w 12192000"/>
              <a:gd name="connsiteY1-416" fmla="*/ 0 h 3382295"/>
              <a:gd name="connsiteX2-417" fmla="*/ 12192000 w 12192000"/>
              <a:gd name="connsiteY2-418" fmla="*/ 2428567 h 3382295"/>
              <a:gd name="connsiteX3-419" fmla="*/ 8701548 w 12192000"/>
              <a:gd name="connsiteY3-420" fmla="*/ 2566220 h 3382295"/>
              <a:gd name="connsiteX4-421" fmla="*/ 5574890 w 12192000"/>
              <a:gd name="connsiteY4-422" fmla="*/ 3382295 h 3382295"/>
              <a:gd name="connsiteX5-423" fmla="*/ 19663 w 12192000"/>
              <a:gd name="connsiteY5-424" fmla="*/ 609601 h 3382295"/>
              <a:gd name="connsiteX6-425" fmla="*/ 0 w 12192000"/>
              <a:gd name="connsiteY6-426" fmla="*/ 0 h 3382295"/>
              <a:gd name="connsiteX0-427" fmla="*/ 0 w 12192000"/>
              <a:gd name="connsiteY0-428" fmla="*/ 0 h 3382295"/>
              <a:gd name="connsiteX1-429" fmla="*/ 12192000 w 12192000"/>
              <a:gd name="connsiteY1-430" fmla="*/ 0 h 3382295"/>
              <a:gd name="connsiteX2-431" fmla="*/ 12192000 w 12192000"/>
              <a:gd name="connsiteY2-432" fmla="*/ 2428567 h 3382295"/>
              <a:gd name="connsiteX3-433" fmla="*/ 8701548 w 12192000"/>
              <a:gd name="connsiteY3-434" fmla="*/ 2566220 h 3382295"/>
              <a:gd name="connsiteX4-435" fmla="*/ 5574890 w 12192000"/>
              <a:gd name="connsiteY4-436" fmla="*/ 3382295 h 3382295"/>
              <a:gd name="connsiteX5-437" fmla="*/ 19663 w 12192000"/>
              <a:gd name="connsiteY5-438" fmla="*/ 609601 h 3382295"/>
              <a:gd name="connsiteX6-439" fmla="*/ 0 w 12192000"/>
              <a:gd name="connsiteY6-440" fmla="*/ 0 h 33822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  <a:cxn ang="0">
                <a:pos x="connsiteX6-201" y="connsiteY6-202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15818" y="5289550"/>
            <a:ext cx="8379294" cy="1568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വിശ്വാസത്യാഗം</a:t>
            </a:r>
            <a:endParaRPr lang="en-GB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pic>
        <p:nvPicPr>
          <p:cNvPr id="20" name="Imagen 19" descr="Imagen que contiene cebra, tabla, pantalla, parado&#10;&#10;El contenido generado por IA puede ser incorrecto.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224717" cy="8299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Gayathri Thin" panose="00000403000000000000" charset="0"/>
                <a:cs typeface="Gayathri Thin" panose="00000403000000000000" charset="0"/>
              </a:rPr>
              <a:t>അഹരോന്റെ ബലഹീനത</a:t>
            </a:r>
            <a:endParaRPr lang="en-GB" sz="4800" b="1" dirty="0">
              <a:solidFill>
                <a:schemeClr val="accent3"/>
              </a:solidFill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5405" y="701572"/>
            <a:ext cx="8393908" cy="6451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ayathri Thin" panose="00000403000000000000" charset="0"/>
                <a:cs typeface="Gayathri Thin" panose="00000403000000000000" charset="0"/>
              </a:rPr>
              <a:t>അഹരോൻ അതു കണ്ടാറെ അതിന്നു മുമ്പാകെ ഒരു യാഗപീഠം പണിതു: നാളെ യഹോവെക്കു ഒരു ഉത്സവം എന്നു വിളിച്ചു പറഞ്ഞു.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Gayathri Thin" panose="00000403000000000000" charset="0"/>
                <a:cs typeface="Gayathri Thin" panose="00000403000000000000" charset="0"/>
              </a:rPr>
              <a:t>” </a:t>
            </a: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Gayathri Thin" panose="00000403000000000000" charset="0"/>
                <a:cs typeface="Gayathri Thin" panose="00000403000000000000" charset="0"/>
              </a:rPr>
              <a:t>(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Gayathri Thin" panose="00000403000000000000" charset="0"/>
                <a:cs typeface="Gayathri Thin" panose="00000403000000000000" charset="0"/>
              </a:rPr>
              <a:t>പുറപ്പാട്</a:t>
            </a: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Gayathri Thin" panose="00000403000000000000" charset="0"/>
                <a:cs typeface="Gayathri Thin" panose="00000403000000000000" charset="0"/>
              </a:rPr>
              <a:t> 32:5)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57450" y="1367309"/>
            <a:ext cx="6657242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എബ്രായ പദമായ </a:t>
            </a:r>
            <a:r>
              <a:rPr lang="en-US" b="1" i="1" dirty="0">
                <a:latin typeface="Gayathri Thin" panose="00000403000000000000" charset="0"/>
                <a:cs typeface="Gayathri Thin" panose="00000403000000000000" charset="0"/>
              </a:rPr>
              <a:t>എലോഹിം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 “ദൈവം” എന്നതിന്റെ ബഹുവചനമാണെങ്കിലും, അത് സാധാരണയായി ഏക ദൈവത്തെ പരാമർശിക്കാൻ ഉപയോഗിക്കുന്നു: “ഞാൻ നിങ്ങളെ മിസ്രയീം ദേശത്തുനിന്നു കൊണ്ടുവന്ന നിങ്ങളുടെ ദൈവമായ [</a:t>
            </a:r>
            <a:r>
              <a:rPr lang="en-US" b="1" i="1" dirty="0">
                <a:latin typeface="Gayathri Thin" panose="00000403000000000000" charset="0"/>
                <a:cs typeface="Gayathri Thin" panose="00000403000000000000" charset="0"/>
              </a:rPr>
              <a:t>എലോഹിം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] യഹോവ ആകുന്നു” (പുറ. 20:2).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10" name="Imagen 9" descr="Imagen que contiene montaña, exterior, hombre, mujer&#10;&#10;El contenido generado por IA puede ser incorrecto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3390248" y="3960530"/>
            <a:ext cx="541906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ജനങ്ങളുമായി ചർച്ച നടത്താൻ ശ്രമിക്കുന്നതിൽ അഹരോന് ആദ്യം തോന്നിയ മടി (പുറ. 32:2) വിശ്വാസത്യാഗത്തെ തുടച്ചുനീക്കുന്നതിനുപകരം അതിനെ നയിക്കാൻ അവനെ പ്രേരിപ്പിച്ചു.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352801" y="5132134"/>
            <a:ext cx="5456512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വിഗ്രഹങ്ങൾ ഉണ്ടാക്കുന്നതിനെതിരെയുള്ള വിലക്കിനെക്കുറിച്ച് അവരെ ഓർമ്മിപ്പിക്കുന്നതിനുപകരം, അഹരോൻ അവർക്കായി ഒരു സ്വർണ്ണ കാളക്കുട്ടിയെ ഉണ്ടാക്കി, “യിസ്രായേലേ, മിസ്രയീംദേശത്തുനിന്നു നിന്നെ കൊണ്ടുവന്ന നിന്റെ ദൈവം [എലോഹിം] ഇതാണ്!” (പുറ. 32:4) എന്ന് പ്രഖ്യാപിച്ചു.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57449" y="2799199"/>
            <a:ext cx="665724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മോശയുടെ അഭാവത്തിൽ, തങ്ങൾക്ക് ആരാധിക്കാൻ കഴിയുന്ന ഒരു ദൃശ്യ ദൈവത്തെ ഉണ്ടാക്കാൻ ജനം അഹരോനോട് ആവശ്യപ്പെട്ടു. (പുറ. 32:1). തങ്ങൾക്ക് ലഭിച്ച കല്പനകളും അവ അനുസരിക്കാനുള്ള പ്രതിബദ്ധതയും അവർ പെട്ടെന്ന് മറന്നുപോയി (പുറ. 24:7).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1" y="-27835"/>
            <a:ext cx="1219199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കാളക്കുട്ടിയുടെ പെരുനാൾ</a:t>
            </a:r>
            <a:endParaRPr lang="en-GB" sz="48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96247" y="625968"/>
            <a:ext cx="6227531" cy="8299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1600" b="1" dirty="0">
                <a:solidFill>
                  <a:schemeClr val="accent5"/>
                </a:solidFill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sz="1600" b="1" dirty="0">
                <a:solidFill>
                  <a:schemeClr val="accent5"/>
                </a:solidFill>
                <a:latin typeface="Gayathri Thin" panose="00000403000000000000" charset="0"/>
                <a:cs typeface="Gayathri Thin" panose="00000403000000000000" charset="0"/>
              </a:rPr>
              <a:t>പിറ്റെന്നാൾ അവർ അതികാലത്തു എഴുന്നേറ്റു ഹോമയാഗങ്ങൾ കഴിച്ചു സമാധാനയാഗങ്ങളും അർപ്പിച്ചു; ജനം ഭക്ഷിപ്പാനും കുടിപ്പാനും ഇരുന്നു കളിപ്പാൻ എഴുന്നേറ്റു.</a:t>
            </a:r>
            <a:r>
              <a:rPr lang="en-GB" sz="1600" b="1" dirty="0">
                <a:solidFill>
                  <a:schemeClr val="accent5"/>
                </a:solidFill>
                <a:latin typeface="Gayathri Thin" panose="00000403000000000000" charset="0"/>
                <a:cs typeface="Gayathri Thin" panose="00000403000000000000" charset="0"/>
              </a:rPr>
              <a:t>” </a:t>
            </a:r>
            <a:r>
              <a:rPr lang="en-GB" sz="1200" b="1" dirty="0">
                <a:solidFill>
                  <a:schemeClr val="accent5"/>
                </a:solidFill>
                <a:latin typeface="Gayathri Thin" panose="00000403000000000000" charset="0"/>
                <a:cs typeface="Gayathri Thin" panose="00000403000000000000" charset="0"/>
              </a:rPr>
              <a:t>(</a:t>
            </a:r>
            <a:r>
              <a:rPr lang="en-US" sz="1200" b="1" dirty="0">
                <a:solidFill>
                  <a:schemeClr val="accent5"/>
                </a:solidFill>
                <a:latin typeface="Gayathri Thin" panose="00000403000000000000" charset="0"/>
                <a:cs typeface="Gayathri Thin" panose="00000403000000000000" charset="0"/>
              </a:rPr>
              <a:t>പുറപ്പാട്</a:t>
            </a:r>
            <a:r>
              <a:rPr lang="en-GB" sz="1200" b="1" dirty="0">
                <a:solidFill>
                  <a:schemeClr val="accent5"/>
                </a:solidFill>
                <a:latin typeface="Gayathri Thin" panose="00000403000000000000" charset="0"/>
                <a:cs typeface="Gayathri Thin" panose="00000403000000000000" charset="0"/>
              </a:rPr>
              <a:t> 32:6)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6559" y="1567307"/>
            <a:ext cx="746821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ഒരു കാളക്കുട്ടിയുടെ രൂപത്തിൽ ഒരു വിഗ്രഹം ഉണ്ടാക്കി, യിസ്രായേല്യർ സർവ്വശക്തനായ ദൈവത്തെ ഒരു മൃഗത്തിന്റെ പ്രതിച്ഛായയിലേക്ക് താഴ്ത്തി, സ്രഷ്ടാവിനു പകരം സൃഷ്ടിയെ ആരാധിച്ചു (റോമ. 1:23).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4" name="Imagen 3" descr="Imagen que contiene exterior, montaña, grupo, gente&#10;&#10;El contenido generado por IA puede ser incorrecto.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7820025" y="642619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6560" y="3573373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790380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4791909" y="3556242"/>
            <a:ext cx="7302503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വാസ്തവത്തിൽ, അവർ ദൈവത്തെ ആരാധിക്കുന്നതിൽ നിന്ന് പിശാചുക്കളെ ആരാധിക്കുന്നതിലേക്ക് തിരിഞ്ഞു (ആവ. 32:17). അവർ ദൈവത്തെ ആരാധിച്ചുകൊണ്ടിരുന്നപ്പോൾ, അവർ ധാർമ്മികമായി വളർന്നു, കാരണം അവർ ദൈവത്തെപ്പോലെയായി.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38684" y="5995297"/>
            <a:ext cx="861060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നമ്മുടെ ഹൃദയങ്ങൾ സ്രഷ്ടാവിന് സമർപ്പിക്കാതെ, പകരം മറ്റേതെങ്കിലും വിഗ്രഹത്തെ (ധാരാളം ഉണ്ട്) സേവിക്കുമ്പോൾ, എത്രയും വേഗം അല്ലെങ്കിൽ പിന്നീട് അത് നമ്മെ ധാർമ്മിക അധഃപതനത്തിലേക്ക് നയിക്കും.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0415" y="4766845"/>
            <a:ext cx="398996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അസുരന്മാരെ ആരാധിച്ചുകൊണ്ട് അവർ സ്വയം അധഃപതിക്കാൻ തുടങ്ങി, കാരണം അവർ ആരാധിച്ചിരുന്ന അസുരന്മാരെപ്പോലെയായിരുന്നു.</a:t>
            </a:r>
            <a:endParaRPr lang="es-ES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6559" y="2512374"/>
            <a:ext cx="746821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ഒരു കൊത്തിയെടുത്ത പ്രതിമയ്ക്ക് തങ്ങളെ നയിക്കാൻ കഴിയുമെന്ന് അവർ യുക്തിരഹിതമായി കരുതി. </a:t>
            </a:r>
            <a:r>
              <a:rPr lang="en-US" b="1" i="1" dirty="0">
                <a:latin typeface="Gayathri Thin" panose="00000403000000000000" charset="0"/>
                <a:cs typeface="Gayathri Thin" panose="00000403000000000000" charset="0"/>
              </a:rPr>
              <a:t>എലോഹിം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 തന്നെ ഒരു കാളക്കുട്ടിയായി മാറിയെന്ന് പോലും അവർ കരുതിയിരിക്കാം! (പുറ. 32:24)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18395"/>
            <a:ext cx="1219199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yathri Thin" panose="00000403000000000000" charset="0"/>
                <a:cs typeface="Gayathri Thin" panose="00000403000000000000" charset="0"/>
              </a:rPr>
              <a:t>വിഗ്രഹാരാധനയുടെ വഷളത്വം</a:t>
            </a:r>
            <a:endParaRPr lang="en-GB" sz="48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70759" y="739497"/>
            <a:ext cx="885047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sz="1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അപ്പോൾ യഹോവ മോശെയോടു: നീ ഇറങ്ങിച്ചെല്ലുക; നീ മിസ്രയീംദേശത്തുനിന്നു കൊണ്ടുവന്ന നിന്റെ ജനം തങ്ങളെ തന്നേ വഷളാക്കിയിരിക്കുന്നു.</a:t>
            </a:r>
            <a:r>
              <a:rPr lang="en-GB" sz="1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” </a:t>
            </a:r>
            <a:r>
              <a:rPr lang="en-GB" sz="1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(</a:t>
            </a: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പുറപ്പാട്</a:t>
            </a:r>
            <a:r>
              <a:rPr lang="en-GB" sz="1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 32:7)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62730" y="1350520"/>
            <a:ext cx="7609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ഒരു പ്രതിമയുടെ മുമ്പിൽ കുമ്പിടുക (അത് ദൈവത്തെയോ, ക്രിസ്തുവിനെയോ, അവന്റെ വിശുദ്ധന്മാരെയോ പ്രതിനിധീകരിക്കുന്നുണ്ടെങ്കിൽ പോലും) എന്നാൽ ദൈവത്തിന്റെ നിയമം (പുറ. 20:3-6) അനുസരിക്കാതിരിക്കുക എന്നതാണ്, അതിനാൽ, പാപത്തിലേക്കും ദുഷ്ടതയിലേക്കും പ്രവേശിക്കുക എന്നതാണ്.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4" name="Imagen 3" descr="Pintura de una persona&#10;&#10;El contenido generado por IA puede ser incorrecto.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/>
          <p:cNvSpPr txBox="1"/>
          <p:nvPr/>
        </p:nvSpPr>
        <p:spPr>
          <a:xfrm>
            <a:off x="159225" y="3720356"/>
            <a:ext cx="571769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നമ്മൾ ഏതൊക്കെ വിഗ്രഹങ്ങളെയാണ് ആരാധിക്കുന്നത്? നിങ്ങൾക്ക് സ്വന്തമായി ഒരു ലിസ്റ്റ് ഉണ്ടാക്കാം. ചില നിർദ്ദേശങ്ങൾ: അഭിമാനം, പണം, അധികാരം, ലൈംഗികത, ഭക്ഷണം, ജോലി, സോഷ്യൽ മീഡിയ...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562730" y="2550849"/>
            <a:ext cx="760984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21-</a:t>
            </a:r>
            <a:r>
              <a:rPr lang="en-IN" b="1" dirty="0">
                <a:latin typeface="Gayathri Thin" panose="00000403000000000000" charset="0"/>
                <a:cs typeface="Gayathri Thin" panose="00000403000000000000" charset="0"/>
              </a:rPr>
              <a:t>Þ¢</a:t>
            </a: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 നൂറ്റാണ്ടിലെ വിഗ്രഹാരാധന എന്താണ്? ദൈവത്തിന് പകരമായി വരുന്ന ഒന്നിനെ ആരാധിക്കുന്നതാണ് വിഗ്രഹാരാധന. ദൈവത്തേക്കാൾ നമ്മുടെ ഭാവന, സ്നേഹം, സമയം, മനസ്സ് എന്നിവയെ പിടിച്ചെടുക്കുന്നതും നമ്മുടെ ചിന്തയെ അടിമപ്പെടുത്തുന്നതുമായ എന്തും വിഗ്രഹമാണ്.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9224" y="4867771"/>
            <a:ext cx="571770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Gayathri Thin" panose="00000403000000000000" charset="0"/>
                <a:cs typeface="Gayathri Thin" panose="00000403000000000000" charset="0"/>
              </a:rPr>
              <a:t>ഈ വിഗ്രഹങ്ങളെ ആരാധിക്കുന്നതിലൂടെ എന്താണ് അർത്ഥമാക്കുന്നത്? നമ്മുടെ വ്യക്തിത്വം, ചിന്താരീതി, വികാരങ്ങൾ, നമ്മുടെ സാമൂഹിക ജീവിതം പോലും രൂപാന്തരപ്പെടുന്നു. ദൈവവുമായുള്ള യഥാർത്ഥ ബന്ധങ്ങളെ നാം നമ്മെ രക്ഷിക്കാൻ കഴിയാത്ത പൊള്ളയായതും അർത്ഥശൂന്യവുമായ ഇടപെടലുകൾക്കായി മാറ്റുന്നു.</a:t>
            </a:r>
            <a:endParaRPr lang="en-GB" b="1" dirty="0"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11" name="Imagen 10" descr="Un dibujo de una mujer sentada en una silla&#10;&#10;El contenido generado por IA puede ser incorrecto.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-1" fmla="*/ 0 w 12192000"/>
              <a:gd name="connsiteY0-2" fmla="*/ 0 h 2379406"/>
              <a:gd name="connsiteX1-3" fmla="*/ 12192000 w 12192000"/>
              <a:gd name="connsiteY1-4" fmla="*/ 0 h 2379406"/>
              <a:gd name="connsiteX2-5" fmla="*/ 12192000 w 12192000"/>
              <a:gd name="connsiteY2-6" fmla="*/ 2379406 h 2379406"/>
              <a:gd name="connsiteX3-7" fmla="*/ 0 w 12192000"/>
              <a:gd name="connsiteY3-8" fmla="*/ 1396180 h 2379406"/>
              <a:gd name="connsiteX4-9" fmla="*/ 0 w 12192000"/>
              <a:gd name="connsiteY4-10" fmla="*/ 0 h 2379406"/>
              <a:gd name="connsiteX0-11" fmla="*/ 0 w 12192000"/>
              <a:gd name="connsiteY0-12" fmla="*/ 0 h 2379406"/>
              <a:gd name="connsiteX1-13" fmla="*/ 12192000 w 12192000"/>
              <a:gd name="connsiteY1-14" fmla="*/ 0 h 2379406"/>
              <a:gd name="connsiteX2-15" fmla="*/ 12192000 w 12192000"/>
              <a:gd name="connsiteY2-16" fmla="*/ 2379406 h 2379406"/>
              <a:gd name="connsiteX3-17" fmla="*/ 19664 w 12192000"/>
              <a:gd name="connsiteY3-18" fmla="*/ 1012722 h 2379406"/>
              <a:gd name="connsiteX4-19" fmla="*/ 0 w 12192000"/>
              <a:gd name="connsiteY4-20" fmla="*/ 0 h 2379406"/>
              <a:gd name="connsiteX0-21" fmla="*/ 0 w 12192000"/>
              <a:gd name="connsiteY0-22" fmla="*/ 0 h 2379406"/>
              <a:gd name="connsiteX1-23" fmla="*/ 12192000 w 12192000"/>
              <a:gd name="connsiteY1-24" fmla="*/ 0 h 2379406"/>
              <a:gd name="connsiteX2-25" fmla="*/ 12192000 w 12192000"/>
              <a:gd name="connsiteY2-26" fmla="*/ 2379406 h 2379406"/>
              <a:gd name="connsiteX3-27" fmla="*/ 9831 w 12192000"/>
              <a:gd name="connsiteY3-28" fmla="*/ 757084 h 2379406"/>
              <a:gd name="connsiteX4-29" fmla="*/ 0 w 12192000"/>
              <a:gd name="connsiteY4-30" fmla="*/ 0 h 2379406"/>
              <a:gd name="connsiteX0-31" fmla="*/ 1 w 12192001"/>
              <a:gd name="connsiteY0-32" fmla="*/ 0 h 2379406"/>
              <a:gd name="connsiteX1-33" fmla="*/ 12192001 w 12192001"/>
              <a:gd name="connsiteY1-34" fmla="*/ 0 h 2379406"/>
              <a:gd name="connsiteX2-35" fmla="*/ 12192001 w 12192001"/>
              <a:gd name="connsiteY2-36" fmla="*/ 2379406 h 2379406"/>
              <a:gd name="connsiteX3-37" fmla="*/ 0 w 12192001"/>
              <a:gd name="connsiteY3-38" fmla="*/ 648930 h 2379406"/>
              <a:gd name="connsiteX4-39" fmla="*/ 1 w 12192001"/>
              <a:gd name="connsiteY4-40" fmla="*/ 0 h 2379406"/>
              <a:gd name="connsiteX0-41" fmla="*/ 0 w 12192000"/>
              <a:gd name="connsiteY0-42" fmla="*/ 0 h 2379406"/>
              <a:gd name="connsiteX1-43" fmla="*/ 12192000 w 12192000"/>
              <a:gd name="connsiteY1-44" fmla="*/ 0 h 2379406"/>
              <a:gd name="connsiteX2-45" fmla="*/ 12192000 w 12192000"/>
              <a:gd name="connsiteY2-46" fmla="*/ 2379406 h 2379406"/>
              <a:gd name="connsiteX3-47" fmla="*/ 9831 w 12192000"/>
              <a:gd name="connsiteY3-48" fmla="*/ 550607 h 2379406"/>
              <a:gd name="connsiteX4-49" fmla="*/ 0 w 12192000"/>
              <a:gd name="connsiteY4-50" fmla="*/ 0 h 2379406"/>
              <a:gd name="connsiteX0-51" fmla="*/ 0 w 12192000"/>
              <a:gd name="connsiteY0-52" fmla="*/ 0 h 2379406"/>
              <a:gd name="connsiteX1-53" fmla="*/ 12192000 w 12192000"/>
              <a:gd name="connsiteY1-54" fmla="*/ 0 h 2379406"/>
              <a:gd name="connsiteX2-55" fmla="*/ 12192000 w 12192000"/>
              <a:gd name="connsiteY2-56" fmla="*/ 2379406 h 2379406"/>
              <a:gd name="connsiteX3-57" fmla="*/ 19663 w 12192000"/>
              <a:gd name="connsiteY3-58" fmla="*/ 580104 h 2379406"/>
              <a:gd name="connsiteX4-59" fmla="*/ 0 w 12192000"/>
              <a:gd name="connsiteY4-60" fmla="*/ 0 h 2379406"/>
              <a:gd name="connsiteX0-61" fmla="*/ 0 w 12192000"/>
              <a:gd name="connsiteY0-62" fmla="*/ 0 h 2379406"/>
              <a:gd name="connsiteX1-63" fmla="*/ 12192000 w 12192000"/>
              <a:gd name="connsiteY1-64" fmla="*/ 0 h 2379406"/>
              <a:gd name="connsiteX2-65" fmla="*/ 12192000 w 12192000"/>
              <a:gd name="connsiteY2-66" fmla="*/ 2379406 h 2379406"/>
              <a:gd name="connsiteX3-67" fmla="*/ 19663 w 12192000"/>
              <a:gd name="connsiteY3-68" fmla="*/ 580104 h 2379406"/>
              <a:gd name="connsiteX4-69" fmla="*/ 0 w 12192000"/>
              <a:gd name="connsiteY4-70" fmla="*/ 0 h 2379406"/>
              <a:gd name="connsiteX0-71" fmla="*/ 0 w 12192000"/>
              <a:gd name="connsiteY0-72" fmla="*/ 0 h 2379406"/>
              <a:gd name="connsiteX1-73" fmla="*/ 12192000 w 12192000"/>
              <a:gd name="connsiteY1-74" fmla="*/ 0 h 2379406"/>
              <a:gd name="connsiteX2-75" fmla="*/ 12192000 w 12192000"/>
              <a:gd name="connsiteY2-76" fmla="*/ 2379406 h 2379406"/>
              <a:gd name="connsiteX3-77" fmla="*/ 3785419 w 12192000"/>
              <a:gd name="connsiteY3-78" fmla="*/ 1120877 h 2379406"/>
              <a:gd name="connsiteX4-79" fmla="*/ 19663 w 12192000"/>
              <a:gd name="connsiteY4-80" fmla="*/ 580104 h 2379406"/>
              <a:gd name="connsiteX5" fmla="*/ 0 w 12192000"/>
              <a:gd name="connsiteY5" fmla="*/ 0 h 2379406"/>
              <a:gd name="connsiteX0-81" fmla="*/ 0 w 12192000"/>
              <a:gd name="connsiteY0-82" fmla="*/ 0 h 3362631"/>
              <a:gd name="connsiteX1-83" fmla="*/ 12192000 w 12192000"/>
              <a:gd name="connsiteY1-84" fmla="*/ 0 h 3362631"/>
              <a:gd name="connsiteX2-85" fmla="*/ 12192000 w 12192000"/>
              <a:gd name="connsiteY2-86" fmla="*/ 2379406 h 3362631"/>
              <a:gd name="connsiteX3-87" fmla="*/ 5565058 w 12192000"/>
              <a:gd name="connsiteY3-88" fmla="*/ 3362631 h 3362631"/>
              <a:gd name="connsiteX4-89" fmla="*/ 19663 w 12192000"/>
              <a:gd name="connsiteY4-90" fmla="*/ 580104 h 3362631"/>
              <a:gd name="connsiteX5-91" fmla="*/ 0 w 12192000"/>
              <a:gd name="connsiteY5-92" fmla="*/ 0 h 3362631"/>
              <a:gd name="connsiteX0-93" fmla="*/ 0 w 12192000"/>
              <a:gd name="connsiteY0-94" fmla="*/ 0 h 3362631"/>
              <a:gd name="connsiteX1-95" fmla="*/ 12192000 w 12192000"/>
              <a:gd name="connsiteY1-96" fmla="*/ 0 h 3362631"/>
              <a:gd name="connsiteX2-97" fmla="*/ 12192000 w 12192000"/>
              <a:gd name="connsiteY2-98" fmla="*/ 2379406 h 3362631"/>
              <a:gd name="connsiteX3-99" fmla="*/ 5565058 w 12192000"/>
              <a:gd name="connsiteY3-100" fmla="*/ 3362631 h 3362631"/>
              <a:gd name="connsiteX4-101" fmla="*/ 19663 w 12192000"/>
              <a:gd name="connsiteY4-102" fmla="*/ 580104 h 3362631"/>
              <a:gd name="connsiteX5-103" fmla="*/ 0 w 12192000"/>
              <a:gd name="connsiteY5-104" fmla="*/ 0 h 3362631"/>
              <a:gd name="connsiteX0-105" fmla="*/ 0 w 12192000"/>
              <a:gd name="connsiteY0-106" fmla="*/ 0 h 3362631"/>
              <a:gd name="connsiteX1-107" fmla="*/ 12192000 w 12192000"/>
              <a:gd name="connsiteY1-108" fmla="*/ 0 h 3362631"/>
              <a:gd name="connsiteX2-109" fmla="*/ 12192000 w 12192000"/>
              <a:gd name="connsiteY2-110" fmla="*/ 2379406 h 3362631"/>
              <a:gd name="connsiteX3-111" fmla="*/ 5565058 w 12192000"/>
              <a:gd name="connsiteY3-112" fmla="*/ 3362631 h 3362631"/>
              <a:gd name="connsiteX4-113" fmla="*/ 19663 w 12192000"/>
              <a:gd name="connsiteY4-114" fmla="*/ 580104 h 3362631"/>
              <a:gd name="connsiteX5-115" fmla="*/ 0 w 12192000"/>
              <a:gd name="connsiteY5-116" fmla="*/ 0 h 3362631"/>
              <a:gd name="connsiteX0-117" fmla="*/ 0 w 12192000"/>
              <a:gd name="connsiteY0-118" fmla="*/ 0 h 3362631"/>
              <a:gd name="connsiteX1-119" fmla="*/ 12192000 w 12192000"/>
              <a:gd name="connsiteY1-120" fmla="*/ 0 h 3362631"/>
              <a:gd name="connsiteX2-121" fmla="*/ 12192000 w 12192000"/>
              <a:gd name="connsiteY2-122" fmla="*/ 2379406 h 3362631"/>
              <a:gd name="connsiteX3-123" fmla="*/ 5565058 w 12192000"/>
              <a:gd name="connsiteY3-124" fmla="*/ 3362631 h 3362631"/>
              <a:gd name="connsiteX4-125" fmla="*/ 19663 w 12192000"/>
              <a:gd name="connsiteY4-126" fmla="*/ 580104 h 3362631"/>
              <a:gd name="connsiteX5-127" fmla="*/ 0 w 12192000"/>
              <a:gd name="connsiteY5-128" fmla="*/ 0 h 3362631"/>
              <a:gd name="connsiteX0-129" fmla="*/ 0 w 12192000"/>
              <a:gd name="connsiteY0-130" fmla="*/ 0 h 3362631"/>
              <a:gd name="connsiteX1-131" fmla="*/ 12192000 w 12192000"/>
              <a:gd name="connsiteY1-132" fmla="*/ 0 h 3362631"/>
              <a:gd name="connsiteX2-133" fmla="*/ 12192000 w 12192000"/>
              <a:gd name="connsiteY2-134" fmla="*/ 2379406 h 3362631"/>
              <a:gd name="connsiteX3-135" fmla="*/ 5565058 w 12192000"/>
              <a:gd name="connsiteY3-136" fmla="*/ 3362631 h 3362631"/>
              <a:gd name="connsiteX4-137" fmla="*/ 19663 w 12192000"/>
              <a:gd name="connsiteY4-138" fmla="*/ 580104 h 3362631"/>
              <a:gd name="connsiteX5-139" fmla="*/ 0 w 12192000"/>
              <a:gd name="connsiteY5-140" fmla="*/ 0 h 3362631"/>
              <a:gd name="connsiteX0-141" fmla="*/ 0 w 12192000"/>
              <a:gd name="connsiteY0-142" fmla="*/ 0 h 3362631"/>
              <a:gd name="connsiteX1-143" fmla="*/ 12192000 w 12192000"/>
              <a:gd name="connsiteY1-144" fmla="*/ 0 h 3362631"/>
              <a:gd name="connsiteX2-145" fmla="*/ 12192000 w 12192000"/>
              <a:gd name="connsiteY2-146" fmla="*/ 2379406 h 3362631"/>
              <a:gd name="connsiteX3-147" fmla="*/ 5565058 w 12192000"/>
              <a:gd name="connsiteY3-148" fmla="*/ 3362631 h 3362631"/>
              <a:gd name="connsiteX4-149" fmla="*/ 19663 w 12192000"/>
              <a:gd name="connsiteY4-150" fmla="*/ 580104 h 3362631"/>
              <a:gd name="connsiteX5-151" fmla="*/ 0 w 12192000"/>
              <a:gd name="connsiteY5-152" fmla="*/ 0 h 3362631"/>
              <a:gd name="connsiteX0-153" fmla="*/ 0 w 12192000"/>
              <a:gd name="connsiteY0-154" fmla="*/ 0 h 3362631"/>
              <a:gd name="connsiteX1-155" fmla="*/ 12192000 w 12192000"/>
              <a:gd name="connsiteY1-156" fmla="*/ 0 h 3362631"/>
              <a:gd name="connsiteX2-157" fmla="*/ 12192000 w 12192000"/>
              <a:gd name="connsiteY2-158" fmla="*/ 2379406 h 3362631"/>
              <a:gd name="connsiteX3-159" fmla="*/ 5565058 w 12192000"/>
              <a:gd name="connsiteY3-160" fmla="*/ 3362631 h 3362631"/>
              <a:gd name="connsiteX4-161" fmla="*/ 19663 w 12192000"/>
              <a:gd name="connsiteY4-162" fmla="*/ 609601 h 3362631"/>
              <a:gd name="connsiteX5-163" fmla="*/ 0 w 12192000"/>
              <a:gd name="connsiteY5-164" fmla="*/ 0 h 3362631"/>
              <a:gd name="connsiteX0-165" fmla="*/ 0 w 12192000"/>
              <a:gd name="connsiteY0-166" fmla="*/ 0 h 3362631"/>
              <a:gd name="connsiteX1-167" fmla="*/ 12192000 w 12192000"/>
              <a:gd name="connsiteY1-168" fmla="*/ 0 h 3362631"/>
              <a:gd name="connsiteX2-169" fmla="*/ 12192000 w 12192000"/>
              <a:gd name="connsiteY2-170" fmla="*/ 2379406 h 3362631"/>
              <a:gd name="connsiteX3-171" fmla="*/ 5565058 w 12192000"/>
              <a:gd name="connsiteY3-172" fmla="*/ 3362631 h 3362631"/>
              <a:gd name="connsiteX4-173" fmla="*/ 19663 w 12192000"/>
              <a:gd name="connsiteY4-174" fmla="*/ 609601 h 3362631"/>
              <a:gd name="connsiteX5-175" fmla="*/ 0 w 12192000"/>
              <a:gd name="connsiteY5-176" fmla="*/ 0 h 3362631"/>
              <a:gd name="connsiteX0-177" fmla="*/ 0 w 12192000"/>
              <a:gd name="connsiteY0-178" fmla="*/ 0 h 3362631"/>
              <a:gd name="connsiteX1-179" fmla="*/ 12192000 w 12192000"/>
              <a:gd name="connsiteY1-180" fmla="*/ 0 h 3362631"/>
              <a:gd name="connsiteX2-181" fmla="*/ 12192000 w 12192000"/>
              <a:gd name="connsiteY2-182" fmla="*/ 2379406 h 3362631"/>
              <a:gd name="connsiteX3-183" fmla="*/ 8691716 w 12192000"/>
              <a:gd name="connsiteY3-184" fmla="*/ 2871019 h 3362631"/>
              <a:gd name="connsiteX4-185" fmla="*/ 5565058 w 12192000"/>
              <a:gd name="connsiteY4-186" fmla="*/ 3362631 h 3362631"/>
              <a:gd name="connsiteX5-187" fmla="*/ 19663 w 12192000"/>
              <a:gd name="connsiteY5-188" fmla="*/ 609601 h 3362631"/>
              <a:gd name="connsiteX6" fmla="*/ 0 w 12192000"/>
              <a:gd name="connsiteY6" fmla="*/ 0 h 3362631"/>
              <a:gd name="connsiteX0-189" fmla="*/ 0 w 12192000"/>
              <a:gd name="connsiteY0-190" fmla="*/ 0 h 3362631"/>
              <a:gd name="connsiteX1-191" fmla="*/ 12192000 w 12192000"/>
              <a:gd name="connsiteY1-192" fmla="*/ 0 h 3362631"/>
              <a:gd name="connsiteX2-193" fmla="*/ 12192000 w 12192000"/>
              <a:gd name="connsiteY2-194" fmla="*/ 2379406 h 3362631"/>
              <a:gd name="connsiteX3-195" fmla="*/ 8701548 w 12192000"/>
              <a:gd name="connsiteY3-196" fmla="*/ 2408903 h 3362631"/>
              <a:gd name="connsiteX4-197" fmla="*/ 5565058 w 12192000"/>
              <a:gd name="connsiteY4-198" fmla="*/ 3362631 h 3362631"/>
              <a:gd name="connsiteX5-199" fmla="*/ 19663 w 12192000"/>
              <a:gd name="connsiteY5-200" fmla="*/ 609601 h 3362631"/>
              <a:gd name="connsiteX6-201" fmla="*/ 0 w 12192000"/>
              <a:gd name="connsiteY6-202" fmla="*/ 0 h 3362631"/>
              <a:gd name="connsiteX0-203" fmla="*/ 0 w 12192000"/>
              <a:gd name="connsiteY0-204" fmla="*/ 0 h 3362631"/>
              <a:gd name="connsiteX1-205" fmla="*/ 12192000 w 12192000"/>
              <a:gd name="connsiteY1-206" fmla="*/ 0 h 3362631"/>
              <a:gd name="connsiteX2-207" fmla="*/ 12192000 w 12192000"/>
              <a:gd name="connsiteY2-208" fmla="*/ 2379406 h 3362631"/>
              <a:gd name="connsiteX3-209" fmla="*/ 8701548 w 12192000"/>
              <a:gd name="connsiteY3-210" fmla="*/ 2595716 h 3362631"/>
              <a:gd name="connsiteX4-211" fmla="*/ 5565058 w 12192000"/>
              <a:gd name="connsiteY4-212" fmla="*/ 3362631 h 3362631"/>
              <a:gd name="connsiteX5-213" fmla="*/ 19663 w 12192000"/>
              <a:gd name="connsiteY5-214" fmla="*/ 609601 h 3362631"/>
              <a:gd name="connsiteX6-215" fmla="*/ 0 w 12192000"/>
              <a:gd name="connsiteY6-216" fmla="*/ 0 h 3362631"/>
              <a:gd name="connsiteX0-217" fmla="*/ 0 w 12192000"/>
              <a:gd name="connsiteY0-218" fmla="*/ 0 h 3362631"/>
              <a:gd name="connsiteX1-219" fmla="*/ 12192000 w 12192000"/>
              <a:gd name="connsiteY1-220" fmla="*/ 0 h 3362631"/>
              <a:gd name="connsiteX2-221" fmla="*/ 12192000 w 12192000"/>
              <a:gd name="connsiteY2-222" fmla="*/ 2379406 h 3362631"/>
              <a:gd name="connsiteX3-223" fmla="*/ 8701548 w 12192000"/>
              <a:gd name="connsiteY3-224" fmla="*/ 2595716 h 3362631"/>
              <a:gd name="connsiteX4-225" fmla="*/ 5565058 w 12192000"/>
              <a:gd name="connsiteY4-226" fmla="*/ 3362631 h 3362631"/>
              <a:gd name="connsiteX5-227" fmla="*/ 19663 w 12192000"/>
              <a:gd name="connsiteY5-228" fmla="*/ 609601 h 3362631"/>
              <a:gd name="connsiteX6-229" fmla="*/ 0 w 12192000"/>
              <a:gd name="connsiteY6-230" fmla="*/ 0 h 3362631"/>
              <a:gd name="connsiteX0-231" fmla="*/ 0 w 12192000"/>
              <a:gd name="connsiteY0-232" fmla="*/ 0 h 3362631"/>
              <a:gd name="connsiteX1-233" fmla="*/ 12192000 w 12192000"/>
              <a:gd name="connsiteY1-234" fmla="*/ 0 h 3362631"/>
              <a:gd name="connsiteX2-235" fmla="*/ 12192000 w 12192000"/>
              <a:gd name="connsiteY2-236" fmla="*/ 2379406 h 3362631"/>
              <a:gd name="connsiteX3-237" fmla="*/ 8701548 w 12192000"/>
              <a:gd name="connsiteY3-238" fmla="*/ 2595716 h 3362631"/>
              <a:gd name="connsiteX4-239" fmla="*/ 5565058 w 12192000"/>
              <a:gd name="connsiteY4-240" fmla="*/ 3362631 h 3362631"/>
              <a:gd name="connsiteX5-241" fmla="*/ 19663 w 12192000"/>
              <a:gd name="connsiteY5-242" fmla="*/ 609601 h 3362631"/>
              <a:gd name="connsiteX6-243" fmla="*/ 0 w 12192000"/>
              <a:gd name="connsiteY6-244" fmla="*/ 0 h 3362631"/>
              <a:gd name="connsiteX0-245" fmla="*/ 0 w 12192000"/>
              <a:gd name="connsiteY0-246" fmla="*/ 0 h 3362631"/>
              <a:gd name="connsiteX1-247" fmla="*/ 12192000 w 12192000"/>
              <a:gd name="connsiteY1-248" fmla="*/ 0 h 3362631"/>
              <a:gd name="connsiteX2-249" fmla="*/ 12192000 w 12192000"/>
              <a:gd name="connsiteY2-250" fmla="*/ 2379406 h 3362631"/>
              <a:gd name="connsiteX3-251" fmla="*/ 8701548 w 12192000"/>
              <a:gd name="connsiteY3-252" fmla="*/ 2595716 h 3362631"/>
              <a:gd name="connsiteX4-253" fmla="*/ 5565058 w 12192000"/>
              <a:gd name="connsiteY4-254" fmla="*/ 3362631 h 3362631"/>
              <a:gd name="connsiteX5-255" fmla="*/ 19663 w 12192000"/>
              <a:gd name="connsiteY5-256" fmla="*/ 609601 h 3362631"/>
              <a:gd name="connsiteX6-257" fmla="*/ 0 w 12192000"/>
              <a:gd name="connsiteY6-258" fmla="*/ 0 h 3362631"/>
              <a:gd name="connsiteX0-259" fmla="*/ 0 w 12192000"/>
              <a:gd name="connsiteY0-260" fmla="*/ 0 h 3362631"/>
              <a:gd name="connsiteX1-261" fmla="*/ 12192000 w 12192000"/>
              <a:gd name="connsiteY1-262" fmla="*/ 0 h 3362631"/>
              <a:gd name="connsiteX2-263" fmla="*/ 12192000 w 12192000"/>
              <a:gd name="connsiteY2-264" fmla="*/ 2428567 h 3362631"/>
              <a:gd name="connsiteX3-265" fmla="*/ 8701548 w 12192000"/>
              <a:gd name="connsiteY3-266" fmla="*/ 2595716 h 3362631"/>
              <a:gd name="connsiteX4-267" fmla="*/ 5565058 w 12192000"/>
              <a:gd name="connsiteY4-268" fmla="*/ 3362631 h 3362631"/>
              <a:gd name="connsiteX5-269" fmla="*/ 19663 w 12192000"/>
              <a:gd name="connsiteY5-270" fmla="*/ 609601 h 3362631"/>
              <a:gd name="connsiteX6-271" fmla="*/ 0 w 12192000"/>
              <a:gd name="connsiteY6-272" fmla="*/ 0 h 3362631"/>
              <a:gd name="connsiteX0-273" fmla="*/ 0 w 12192000"/>
              <a:gd name="connsiteY0-274" fmla="*/ 0 h 3362631"/>
              <a:gd name="connsiteX1-275" fmla="*/ 12192000 w 12192000"/>
              <a:gd name="connsiteY1-276" fmla="*/ 0 h 3362631"/>
              <a:gd name="connsiteX2-277" fmla="*/ 12192000 w 12192000"/>
              <a:gd name="connsiteY2-278" fmla="*/ 2428567 h 3362631"/>
              <a:gd name="connsiteX3-279" fmla="*/ 8701548 w 12192000"/>
              <a:gd name="connsiteY3-280" fmla="*/ 2595716 h 3362631"/>
              <a:gd name="connsiteX4-281" fmla="*/ 5565058 w 12192000"/>
              <a:gd name="connsiteY4-282" fmla="*/ 3362631 h 3362631"/>
              <a:gd name="connsiteX5-283" fmla="*/ 19663 w 12192000"/>
              <a:gd name="connsiteY5-284" fmla="*/ 609601 h 3362631"/>
              <a:gd name="connsiteX6-285" fmla="*/ 0 w 12192000"/>
              <a:gd name="connsiteY6-286" fmla="*/ 0 h 3362631"/>
              <a:gd name="connsiteX0-287" fmla="*/ 0 w 12192000"/>
              <a:gd name="connsiteY0-288" fmla="*/ 0 h 3362631"/>
              <a:gd name="connsiteX1-289" fmla="*/ 12192000 w 12192000"/>
              <a:gd name="connsiteY1-290" fmla="*/ 0 h 3362631"/>
              <a:gd name="connsiteX2-291" fmla="*/ 12192000 w 12192000"/>
              <a:gd name="connsiteY2-292" fmla="*/ 2428567 h 3362631"/>
              <a:gd name="connsiteX3-293" fmla="*/ 8701548 w 12192000"/>
              <a:gd name="connsiteY3-294" fmla="*/ 2595716 h 3362631"/>
              <a:gd name="connsiteX4-295" fmla="*/ 5565058 w 12192000"/>
              <a:gd name="connsiteY4-296" fmla="*/ 3362631 h 3362631"/>
              <a:gd name="connsiteX5-297" fmla="*/ 19663 w 12192000"/>
              <a:gd name="connsiteY5-298" fmla="*/ 609601 h 3362631"/>
              <a:gd name="connsiteX6-299" fmla="*/ 0 w 12192000"/>
              <a:gd name="connsiteY6-300" fmla="*/ 0 h 3362631"/>
              <a:gd name="connsiteX0-301" fmla="*/ 0 w 12192000"/>
              <a:gd name="connsiteY0-302" fmla="*/ 0 h 3362631"/>
              <a:gd name="connsiteX1-303" fmla="*/ 12192000 w 12192000"/>
              <a:gd name="connsiteY1-304" fmla="*/ 0 h 3362631"/>
              <a:gd name="connsiteX2-305" fmla="*/ 12192000 w 12192000"/>
              <a:gd name="connsiteY2-306" fmla="*/ 2428567 h 3362631"/>
              <a:gd name="connsiteX3-307" fmla="*/ 8701548 w 12192000"/>
              <a:gd name="connsiteY3-308" fmla="*/ 2595716 h 3362631"/>
              <a:gd name="connsiteX4-309" fmla="*/ 5565058 w 12192000"/>
              <a:gd name="connsiteY4-310" fmla="*/ 3362631 h 3362631"/>
              <a:gd name="connsiteX5-311" fmla="*/ 19663 w 12192000"/>
              <a:gd name="connsiteY5-312" fmla="*/ 609601 h 3362631"/>
              <a:gd name="connsiteX6-313" fmla="*/ 0 w 12192000"/>
              <a:gd name="connsiteY6-314" fmla="*/ 0 h 3362631"/>
              <a:gd name="connsiteX0-315" fmla="*/ 0 w 12192000"/>
              <a:gd name="connsiteY0-316" fmla="*/ 0 h 3362631"/>
              <a:gd name="connsiteX1-317" fmla="*/ 12192000 w 12192000"/>
              <a:gd name="connsiteY1-318" fmla="*/ 0 h 3362631"/>
              <a:gd name="connsiteX2-319" fmla="*/ 12192000 w 12192000"/>
              <a:gd name="connsiteY2-320" fmla="*/ 2428567 h 3362631"/>
              <a:gd name="connsiteX3-321" fmla="*/ 8701548 w 12192000"/>
              <a:gd name="connsiteY3-322" fmla="*/ 2595716 h 3362631"/>
              <a:gd name="connsiteX4-323" fmla="*/ 5565058 w 12192000"/>
              <a:gd name="connsiteY4-324" fmla="*/ 3362631 h 3362631"/>
              <a:gd name="connsiteX5-325" fmla="*/ 19663 w 12192000"/>
              <a:gd name="connsiteY5-326" fmla="*/ 609601 h 3362631"/>
              <a:gd name="connsiteX6-327" fmla="*/ 0 w 12192000"/>
              <a:gd name="connsiteY6-328" fmla="*/ 0 h 3362631"/>
              <a:gd name="connsiteX0-329" fmla="*/ 0 w 12192000"/>
              <a:gd name="connsiteY0-330" fmla="*/ 0 h 3362631"/>
              <a:gd name="connsiteX1-331" fmla="*/ 12192000 w 12192000"/>
              <a:gd name="connsiteY1-332" fmla="*/ 0 h 3362631"/>
              <a:gd name="connsiteX2-333" fmla="*/ 12192000 w 12192000"/>
              <a:gd name="connsiteY2-334" fmla="*/ 2428567 h 3362631"/>
              <a:gd name="connsiteX3-335" fmla="*/ 8701548 w 12192000"/>
              <a:gd name="connsiteY3-336" fmla="*/ 2595716 h 3362631"/>
              <a:gd name="connsiteX4-337" fmla="*/ 5594554 w 12192000"/>
              <a:gd name="connsiteY4-338" fmla="*/ 3362631 h 3362631"/>
              <a:gd name="connsiteX5-339" fmla="*/ 19663 w 12192000"/>
              <a:gd name="connsiteY5-340" fmla="*/ 609601 h 3362631"/>
              <a:gd name="connsiteX6-341" fmla="*/ 0 w 12192000"/>
              <a:gd name="connsiteY6-342" fmla="*/ 0 h 3362631"/>
              <a:gd name="connsiteX0-343" fmla="*/ 0 w 12192000"/>
              <a:gd name="connsiteY0-344" fmla="*/ 0 h 3382295"/>
              <a:gd name="connsiteX1-345" fmla="*/ 12192000 w 12192000"/>
              <a:gd name="connsiteY1-346" fmla="*/ 0 h 3382295"/>
              <a:gd name="connsiteX2-347" fmla="*/ 12192000 w 12192000"/>
              <a:gd name="connsiteY2-348" fmla="*/ 2428567 h 3382295"/>
              <a:gd name="connsiteX3-349" fmla="*/ 8701548 w 12192000"/>
              <a:gd name="connsiteY3-350" fmla="*/ 2595716 h 3382295"/>
              <a:gd name="connsiteX4-351" fmla="*/ 5574890 w 12192000"/>
              <a:gd name="connsiteY4-352" fmla="*/ 3382295 h 3382295"/>
              <a:gd name="connsiteX5-353" fmla="*/ 19663 w 12192000"/>
              <a:gd name="connsiteY5-354" fmla="*/ 609601 h 3382295"/>
              <a:gd name="connsiteX6-355" fmla="*/ 0 w 12192000"/>
              <a:gd name="connsiteY6-356" fmla="*/ 0 h 3382295"/>
              <a:gd name="connsiteX0-357" fmla="*/ 0 w 12192000"/>
              <a:gd name="connsiteY0-358" fmla="*/ 0 h 3382295"/>
              <a:gd name="connsiteX1-359" fmla="*/ 12192000 w 12192000"/>
              <a:gd name="connsiteY1-360" fmla="*/ 0 h 3382295"/>
              <a:gd name="connsiteX2-361" fmla="*/ 12192000 w 12192000"/>
              <a:gd name="connsiteY2-362" fmla="*/ 2428567 h 3382295"/>
              <a:gd name="connsiteX3-363" fmla="*/ 8701548 w 12192000"/>
              <a:gd name="connsiteY3-364" fmla="*/ 2595716 h 3382295"/>
              <a:gd name="connsiteX4-365" fmla="*/ 5574890 w 12192000"/>
              <a:gd name="connsiteY4-366" fmla="*/ 3382295 h 3382295"/>
              <a:gd name="connsiteX5-367" fmla="*/ 19663 w 12192000"/>
              <a:gd name="connsiteY5-368" fmla="*/ 609601 h 3382295"/>
              <a:gd name="connsiteX6-369" fmla="*/ 0 w 12192000"/>
              <a:gd name="connsiteY6-370" fmla="*/ 0 h 3382295"/>
              <a:gd name="connsiteX0-371" fmla="*/ 0 w 12192000"/>
              <a:gd name="connsiteY0-372" fmla="*/ 0 h 3382295"/>
              <a:gd name="connsiteX1-373" fmla="*/ 12192000 w 12192000"/>
              <a:gd name="connsiteY1-374" fmla="*/ 0 h 3382295"/>
              <a:gd name="connsiteX2-375" fmla="*/ 12192000 w 12192000"/>
              <a:gd name="connsiteY2-376" fmla="*/ 2428567 h 3382295"/>
              <a:gd name="connsiteX3-377" fmla="*/ 8701548 w 12192000"/>
              <a:gd name="connsiteY3-378" fmla="*/ 2595716 h 3382295"/>
              <a:gd name="connsiteX4-379" fmla="*/ 5574890 w 12192000"/>
              <a:gd name="connsiteY4-380" fmla="*/ 3382295 h 3382295"/>
              <a:gd name="connsiteX5-381" fmla="*/ 19663 w 12192000"/>
              <a:gd name="connsiteY5-382" fmla="*/ 609601 h 3382295"/>
              <a:gd name="connsiteX6-383" fmla="*/ 0 w 12192000"/>
              <a:gd name="connsiteY6-384" fmla="*/ 0 h 3382295"/>
              <a:gd name="connsiteX0-385" fmla="*/ 0 w 12192000"/>
              <a:gd name="connsiteY0-386" fmla="*/ 0 h 3382295"/>
              <a:gd name="connsiteX1-387" fmla="*/ 12192000 w 12192000"/>
              <a:gd name="connsiteY1-388" fmla="*/ 0 h 3382295"/>
              <a:gd name="connsiteX2-389" fmla="*/ 12192000 w 12192000"/>
              <a:gd name="connsiteY2-390" fmla="*/ 2428567 h 3382295"/>
              <a:gd name="connsiteX3-391" fmla="*/ 8701548 w 12192000"/>
              <a:gd name="connsiteY3-392" fmla="*/ 2595716 h 3382295"/>
              <a:gd name="connsiteX4-393" fmla="*/ 5574890 w 12192000"/>
              <a:gd name="connsiteY4-394" fmla="*/ 3382295 h 3382295"/>
              <a:gd name="connsiteX5-395" fmla="*/ 19663 w 12192000"/>
              <a:gd name="connsiteY5-396" fmla="*/ 609601 h 3382295"/>
              <a:gd name="connsiteX6-397" fmla="*/ 0 w 12192000"/>
              <a:gd name="connsiteY6-398" fmla="*/ 0 h 3382295"/>
              <a:gd name="connsiteX0-399" fmla="*/ 0 w 12192000"/>
              <a:gd name="connsiteY0-400" fmla="*/ 0 h 3382295"/>
              <a:gd name="connsiteX1-401" fmla="*/ 12192000 w 12192000"/>
              <a:gd name="connsiteY1-402" fmla="*/ 0 h 3382295"/>
              <a:gd name="connsiteX2-403" fmla="*/ 12192000 w 12192000"/>
              <a:gd name="connsiteY2-404" fmla="*/ 2428567 h 3382295"/>
              <a:gd name="connsiteX3-405" fmla="*/ 8701548 w 12192000"/>
              <a:gd name="connsiteY3-406" fmla="*/ 2566220 h 3382295"/>
              <a:gd name="connsiteX4-407" fmla="*/ 5574890 w 12192000"/>
              <a:gd name="connsiteY4-408" fmla="*/ 3382295 h 3382295"/>
              <a:gd name="connsiteX5-409" fmla="*/ 19663 w 12192000"/>
              <a:gd name="connsiteY5-410" fmla="*/ 609601 h 3382295"/>
              <a:gd name="connsiteX6-411" fmla="*/ 0 w 12192000"/>
              <a:gd name="connsiteY6-412" fmla="*/ 0 h 3382295"/>
              <a:gd name="connsiteX0-413" fmla="*/ 0 w 12192000"/>
              <a:gd name="connsiteY0-414" fmla="*/ 0 h 3382295"/>
              <a:gd name="connsiteX1-415" fmla="*/ 12192000 w 12192000"/>
              <a:gd name="connsiteY1-416" fmla="*/ 0 h 3382295"/>
              <a:gd name="connsiteX2-417" fmla="*/ 12192000 w 12192000"/>
              <a:gd name="connsiteY2-418" fmla="*/ 2428567 h 3382295"/>
              <a:gd name="connsiteX3-419" fmla="*/ 8701548 w 12192000"/>
              <a:gd name="connsiteY3-420" fmla="*/ 2566220 h 3382295"/>
              <a:gd name="connsiteX4-421" fmla="*/ 5574890 w 12192000"/>
              <a:gd name="connsiteY4-422" fmla="*/ 3382295 h 3382295"/>
              <a:gd name="connsiteX5-423" fmla="*/ 19663 w 12192000"/>
              <a:gd name="connsiteY5-424" fmla="*/ 609601 h 3382295"/>
              <a:gd name="connsiteX6-425" fmla="*/ 0 w 12192000"/>
              <a:gd name="connsiteY6-426" fmla="*/ 0 h 3382295"/>
              <a:gd name="connsiteX0-427" fmla="*/ 0 w 12192000"/>
              <a:gd name="connsiteY0-428" fmla="*/ 0 h 3382295"/>
              <a:gd name="connsiteX1-429" fmla="*/ 12192000 w 12192000"/>
              <a:gd name="connsiteY1-430" fmla="*/ 0 h 3382295"/>
              <a:gd name="connsiteX2-431" fmla="*/ 12192000 w 12192000"/>
              <a:gd name="connsiteY2-432" fmla="*/ 2428567 h 3382295"/>
              <a:gd name="connsiteX3-433" fmla="*/ 8701548 w 12192000"/>
              <a:gd name="connsiteY3-434" fmla="*/ 2566220 h 3382295"/>
              <a:gd name="connsiteX4-435" fmla="*/ 5574890 w 12192000"/>
              <a:gd name="connsiteY4-436" fmla="*/ 3382295 h 3382295"/>
              <a:gd name="connsiteX5-437" fmla="*/ 19663 w 12192000"/>
              <a:gd name="connsiteY5-438" fmla="*/ 609601 h 3382295"/>
              <a:gd name="connsiteX6-439" fmla="*/ 0 w 12192000"/>
              <a:gd name="connsiteY6-440" fmla="*/ 0 h 33822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  <a:cxn ang="0">
                <a:pos x="connsiteX6-201" y="connsiteY6-202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Gayathri" pitchFamily="2" charset="0"/>
              <a:cs typeface="Gayathri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46672" y="4744890"/>
            <a:ext cx="6405147" cy="1861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115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മധ്യസ്ഥത</a:t>
            </a:r>
            <a:endParaRPr lang="en-GB" sz="115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53156"/>
            <a:ext cx="121920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“നിന്റെ ഉഗ്രകോപം വിട്ടുതിരിയൂ!”</a:t>
            </a:r>
            <a:endParaRPr lang="en-GB" sz="48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23936" y="817291"/>
            <a:ext cx="1014412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“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മലകളിൽവെച്ചു കൊന്നുകളവാനും ഭൂതലത്തിൽനിന്നു നശിപ്പിപ്പാനും അവരെ ദോഷത്തിന്നായി അവൻ കൊണ്ടുപോയി എന്നു മിസ്രയീമ്യരെക്കൊണ്ടു പറയിക്കുന്നതു എന്തിന്നു? നിന്റെ ഉഗ്രകോപം വിട്ടുതിരിഞ്ഞു നിന്റെ ജനത്തിന്നു വരുവാനുള്ള ഈ അനർത്ഥത്തെക്കുറിച്ചു അനുതപിക്കേണമേ.</a:t>
            </a:r>
            <a:r>
              <a:rPr lang="en-GB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” </a:t>
            </a:r>
            <a:r>
              <a:rPr lang="en-GB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(</a:t>
            </a:r>
            <a:r>
              <a: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പുറപ്പാട്</a:t>
            </a:r>
            <a:r>
              <a:rPr lang="en-GB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 32:12)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936465" y="1730024"/>
            <a:ext cx="591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ദൈവം മോശയോട് പറഞ്ഞു, “നീ മിസ്രയീംദേശത്തുനിന്നു കൊണ്ടുവന്ന നിന്റെ ജനം തങ്ങളെ തന്നേ വഷളാക്കിയിരിക്കുന്നു” (പുറ. 32:7). </a:t>
            </a:r>
            <a:endParaRPr lang="en-GB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pic>
        <p:nvPicPr>
          <p:cNvPr id="4" name="Imagen 3" descr="Imagen que contiene hombre, grupo, colgando, viejo&#10;&#10;El contenido generado por IA puede ser incorrecto."/>
          <p:cNvPicPr>
            <a:picLocks noChangeAspect="1"/>
          </p:cNvPicPr>
          <p:nvPr/>
        </p:nvPicPr>
        <p:blipFill rotWithShape="1">
          <a:blip r:embed="rId3" cstate="email"/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1989183" y="4332549"/>
            <a:ext cx="7643106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ദൈവത്തിന്റെ കോപം നീതിയുള്ളതായിരുന്നു, എന്നാൽ "കരുണ ന്യായവിധിയെ ജയിക്കുന്നു" എന്ന് മോശയ്ക്ക് അറിയാമായിരുന്നു (യാക്കോബ് 2:13). യിസ്രായേലിനുവേണ്ടി മധ്യസ്ഥം വഹിച്ചതിനുശേഷം, ദൈവം തന്റെ കോപം ശമിപ്പിച്ചുവെന്ന് ഉറപ്പിച്ചുകൊണ്ട്, അവൻ (കോപത്തോടെ) മലയിൽ നിന്ന് ഇറങ്ങി (പുറ. 32:12-15). വിശ്വാസത്യാഗം കണ്ട്, അവൻ ഉടമ്പടിയുടെ ചിഹ്നമായ കൽപ്പലകകൾ (പുറ. 32:19) തകർത്തു.</a:t>
            </a:r>
            <a:endParaRPr lang="en-GB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36465" y="2720643"/>
            <a:ext cx="5915640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മോശെ ഉചിതമായി പ്രതികരിച്ചു: “അവർ എന്റെ ജനമല്ല, നിന്റേതാണ്; അവരെ പുറപ്പെടുവിച്ചത് ഞാനല്ല, നീയാണ്” (പുറ. 32:11). യിസ്രായേലിനെ നശിപ്പിക്കാൻ ദൈവം അവനോട് ആവശ്യപ്പെടുകയായിരുന്നു (പുറ. 32:10), എന്നാൽ മോശെ അത്തരമൊരു അനുമതി നൽകാൻ വിസമ്മതിച്ചു.</a:t>
            </a:r>
            <a:endParaRPr lang="en-GB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56362" y="6103520"/>
            <a:ext cx="757746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charset="0"/>
                <a:cs typeface="Gayathri Thin" panose="00000403000000000000" charset="0"/>
              </a:rPr>
              <a:t>സഹോദരന്റെ ദുർബലമായ ഒഴികഴിവുകൾ കേട്ടതിനുശേഷം, ആ കോപാകുലത അവസാനിപ്പിക്കാൻ മോശെ നിർണ്ണായകമായി പ്രവർത്തിച്ചു (പുറ. 32:20-28).</a:t>
            </a:r>
            <a:endParaRPr lang="en-GB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charset="0"/>
              <a:cs typeface="Gayathri Thin" panose="00000403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984</Words>
  <Application>Microsoft Office PowerPoint</Application>
  <PresentationFormat>Panorámica</PresentationFormat>
  <Paragraphs>51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Gayathri</vt:lpstr>
      <vt:lpstr>Aptos Display</vt:lpstr>
      <vt:lpstr>Arial</vt:lpstr>
      <vt:lpstr>Aptos</vt:lpstr>
      <vt:lpstr>Gayathri Thin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140</cp:revision>
  <dcterms:created xsi:type="dcterms:W3CDTF">2025-08-02T14:02:00Z</dcterms:created>
  <dcterms:modified xsi:type="dcterms:W3CDTF">2025-09-14T17:48:08Z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12AA19DEAA3943EDBE68E77816113A0D_13</vt:lpwstr>
  </property>
  <property fmtid="{D5CDD505-2E9C-101B-9397-08002B2CF9AE}" pid="3" name="KSOProductBuildVer">
    <vt:lpwstr>1033-12.2.0.22549</vt:lpwstr>
  </property>
</Properties>
</file>