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9" r:id="rId4"/>
    <p:sldId id="257" r:id="rId5"/>
    <p:sldId id="258" r:id="rId6"/>
    <p:sldId id="306" r:id="rId7"/>
    <p:sldId id="307" r:id="rId8"/>
    <p:sldId id="304" r:id="rId9"/>
    <p:sldId id="300" r:id="rId10"/>
    <p:sldId id="308" r:id="rId11"/>
    <p:sldId id="264" r:id="rId12"/>
    <p:sldId id="299" r:id="rId13"/>
  </p:sldIdLst>
  <p:sldSz cx="12192000" cy="6858000"/>
  <p:notesSz cx="6858000" cy="9144000"/>
  <p:embeddedFontLst>
    <p:embeddedFont>
      <p:font typeface="Gayathri" panose="020B0604020202020204" charset="0"/>
      <p:regular r:id="rId14"/>
      <p:bold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C4"/>
    <a:srgbClr val="DB0A28"/>
    <a:srgbClr val="DF0B89"/>
    <a:srgbClr val="D711E2"/>
    <a:srgbClr val="7B1AE1"/>
    <a:srgbClr val="2A24DF"/>
    <a:srgbClr val="2E79DF"/>
    <a:srgbClr val="993300"/>
    <a:srgbClr val="FFC1C1"/>
    <a:srgbClr val="FFD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2" d="100"/>
          <a:sy n="32" d="100"/>
        </p:scale>
        <p:origin x="66" y="13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 csCatId="colorful" phldr="1"/>
      <dgm:spPr/>
      <dgm:t>
        <a:bodyPr/>
        <a:lstStyle/>
        <a:p>
          <a:endParaRPr lang="es-ES"/>
        </a:p>
      </dgm:t>
    </dgm:pt>
    <dgm:pt modelId="{9CA37596-29E6-4E05-93CB-45A466806107}">
      <dgm:prSet custT="1"/>
      <dgm:spPr>
        <a:solidFill>
          <a:schemeClr val="tx1">
            <a:lumMod val="85000"/>
            <a:lumOff val="15000"/>
          </a:schemeClr>
        </a:solidFill>
        <a:effectLst>
          <a:outerShdw blurRad="50800" dist="38100" dir="2700000" algn="tl" rotWithShape="0">
            <a:prstClr val="black">
              <a:alpha val="40000"/>
            </a:prstClr>
          </a:outerShdw>
        </a:effectLst>
      </dgm:spPr>
      <dgm:t>
        <a:bodyPr/>
        <a:lstStyle/>
        <a:p>
          <a:endParaRPr lang="en-IN" sz="500" b="1"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a:p>
          <a:r>
            <a:rPr lang="ml-IN" sz="2000" b="1"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ദൈവവും മോശയും തമ്മിലുള്ള ബന്ധം ക്രമേണ ശക്തമായി.</a:t>
          </a:r>
          <a:endParaRPr lang="es-ES" sz="2000"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ml-I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rPr>
            <a:t>കത്തുന്ന മുൾപടർപ്പിൽ നിന്ന് ദൈവം അവനെ വിളിച്ചു</a:t>
          </a:r>
          <a:endParaRPr lang="e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endParaRP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ml-IN" sz="19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rPr>
            <a:t>മിസ്രയീം ദേവന്മാരെ ദൈവം എങ്ങനെ പരാജയപ്പെടുത്തി എന്നത് മോശെ കണ്ടു</a:t>
          </a:r>
          <a:endParaRPr lang="en" sz="19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endParaRP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223C8072-FFD2-405C-8282-06DBD7BAA095}">
      <dgm:prSet custT="1"/>
      <dgm:spPr>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ml-IN" sz="18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rPr>
            <a:t>യിസ്രായേലിനെ മോചിപ്പിക്കാൻ ചെങ്കടൽ വിഭജിക്കപ്പെടുന്നത് അദ്ദേഹം കണ്ടു</a:t>
          </a:r>
          <a:endParaRPr lang="en" sz="18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endParaRPr>
        </a:p>
      </dgm:t>
    </dgm:pt>
    <dgm:pt modelId="{D8380080-DF40-4B19-AAAA-79471190DB6D}" type="par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86688E61-7582-47F6-BC7D-67E2680A975B}" type="sib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C2F3AA0C-8017-4572-9E24-382E692C579B}">
      <dgm:prSet custT="1"/>
      <dgm:spPr>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ml-I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rPr>
            <a:t>ദൈവം യിസ്രായേലിനെ സീനായിലേക്ക് നയിക്കുന്നത് അവൻ കണ്ടു</a:t>
          </a:r>
          <a:endParaRPr lang="e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endParaRPr>
        </a:p>
      </dgm:t>
    </dgm:pt>
    <dgm:pt modelId="{E80DFA19-6351-4C3E-B01F-34D0F13D5921}" type="par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A0C65EDB-B15E-45D0-8E94-B5E778979229}" type="sib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4EAAD48F-4725-4DA1-AF0D-428C4059AA9A}">
      <dgm:prSet custT="1"/>
      <dgm:spPr>
        <a:solidFill>
          <a:srgbClr val="7030A0"/>
        </a:solidFill>
        <a:effectLst>
          <a:outerShdw blurRad="50800" dist="38100" dir="2700000" algn="tl" rotWithShape="0">
            <a:prstClr val="black">
              <a:alpha val="40000"/>
            </a:prstClr>
          </a:outerShdw>
        </a:effectLst>
      </dgm:spPr>
      <dgm:t>
        <a:bodyPr/>
        <a:lstStyle/>
        <a:p>
          <a:r>
            <a:rPr lang="ml-IN" sz="20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40 ദിവസം മുഴുവൻ ഒരുമിച്ചു മലയിൽ ചെലവഴിച്ചു</a:t>
          </a:r>
          <a:endParaRPr lang="es-ES" sz="20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95D56C32-36AE-4864-9426-415BD2553736}" type="par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15C5EE51-966E-4850-AA0D-7BE6C0751705}" type="sib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084B6229-4418-4440-99BF-126A329A8D68}">
      <dgm:prSet custT="1"/>
      <dgm:spPr>
        <a:solidFill>
          <a:schemeClr val="bg2">
            <a:lumMod val="75000"/>
          </a:schemeClr>
        </a:solidFill>
        <a:effectLst>
          <a:outerShdw blurRad="50800" dist="38100" dir="2700000" algn="tl" rotWithShape="0">
            <a:prstClr val="black">
              <a:alpha val="40000"/>
            </a:prstClr>
          </a:outerShdw>
        </a:effectLst>
      </dgm:spPr>
      <dgm:t>
        <a:bodyPr/>
        <a:lstStyle/>
        <a:p>
          <a:r>
            <a:rPr lang="ml-IN" sz="20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അവരുടെ ബന്ധം അനുദിനം വളർന്നുകൊണ്ടിരുന്നു</a:t>
          </a:r>
          <a:endParaRPr lang="es-ES" sz="20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BE6CC036-5C92-4037-A4B4-271EFF60141C}" type="par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C4C40668-3A34-441E-9B59-5894CDE42CC6}" type="sib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ml-I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rPr>
            <a:t>ഇയ്യോബും ഉല്‌പത്തിയും എഴുതാൻ ദൈവം മോശയെ പ്രചോദിപ്പിച്ചു</a:t>
          </a:r>
          <a:endParaRPr lang="e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endParaRP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7" custScaleX="154193" custLinFactX="-100000" custLinFactNeighborX="-151524"/>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7" custScaleX="252887"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7" custScaleX="154193" custLinFactX="-100000" custLinFactNeighborX="-15152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7" custScaleX="252887"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7" custScaleX="154193" custLinFactX="-100000" custLinFactNeighborX="-15152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7" custScaleX="252887" custLinFactNeighborX="35241">
        <dgm:presLayoutVars>
          <dgm:chMax val="0"/>
          <dgm:chPref val="0"/>
          <dgm:bulletEnabled val="1"/>
        </dgm:presLayoutVars>
      </dgm:prSet>
      <dgm:spPr>
        <a:xfrm>
          <a:off x="1185155" y="2484054"/>
          <a:ext cx="4406944" cy="725870"/>
        </a:xfrm>
        <a:prstGeom prst="roundRect">
          <a:avLst>
            <a:gd name="adj" fmla="val 16670"/>
          </a:avLst>
        </a:prstGeom>
      </dgm:spPr>
    </dgm:pt>
    <dgm:pt modelId="{0A7157F0-00DB-4DD9-BC2C-9797E85D95DC}" type="pres">
      <dgm:prSet presAssocID="{223C8072-FFD2-405C-8282-06DBD7BAA095}" presName="childComposite" presStyleCnt="0">
        <dgm:presLayoutVars>
          <dgm:chMax val="0"/>
          <dgm:chPref val="0"/>
        </dgm:presLayoutVars>
      </dgm:prSet>
      <dgm:spPr/>
    </dgm:pt>
    <dgm:pt modelId="{82B01601-4AA1-42DE-8758-3462A5927763}" type="pres">
      <dgm:prSet presAssocID="{223C8072-FFD2-405C-8282-06DBD7BAA095}" presName="Image" presStyleLbl="node1" presStyleIdx="3" presStyleCnt="7" custScaleX="154193" custLinFactX="-100000" custLinFactNeighborX="-15152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CDB6CE65-8A9A-4DA8-A0A1-F1198EA422AC}" type="pres">
      <dgm:prSet presAssocID="{223C8072-FFD2-405C-8282-06DBD7BAA095}" presName="childText" presStyleLbl="lnNode1" presStyleIdx="3" presStyleCnt="7" custScaleX="252887" custLinFactNeighborX="35241">
        <dgm:presLayoutVars>
          <dgm:chMax val="0"/>
          <dgm:chPref val="0"/>
          <dgm:bulletEnabled val="1"/>
        </dgm:presLayoutVars>
      </dgm:prSet>
      <dgm:spPr>
        <a:xfrm>
          <a:off x="1185155" y="3297029"/>
          <a:ext cx="4406944" cy="725870"/>
        </a:xfrm>
        <a:prstGeom prst="roundRect">
          <a:avLst>
            <a:gd name="adj" fmla="val 16670"/>
          </a:avLst>
        </a:prstGeom>
      </dgm:spPr>
    </dgm:pt>
    <dgm:pt modelId="{BC1BEE89-F9EB-476E-966C-D25EAC54C477}" type="pres">
      <dgm:prSet presAssocID="{C2F3AA0C-8017-4572-9E24-382E692C579B}" presName="childComposite" presStyleCnt="0">
        <dgm:presLayoutVars>
          <dgm:chMax val="0"/>
          <dgm:chPref val="0"/>
        </dgm:presLayoutVars>
      </dgm:prSet>
      <dgm:spPr/>
    </dgm:pt>
    <dgm:pt modelId="{8914161E-755C-4B82-8441-A203D5D9E56E}" type="pres">
      <dgm:prSet presAssocID="{C2F3AA0C-8017-4572-9E24-382E692C579B}" presName="Image" presStyleLbl="node1" presStyleIdx="4" presStyleCnt="7" custScaleX="154193" custLinFactX="-100000" custLinFactNeighborX="-151524"/>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B42609F2-9DE4-483B-ACF5-EE1B33D2ABE2}" type="pres">
      <dgm:prSet presAssocID="{C2F3AA0C-8017-4572-9E24-382E692C579B}" presName="childText" presStyleLbl="lnNode1" presStyleIdx="4" presStyleCnt="7" custScaleX="252887" custLinFactNeighborX="35241">
        <dgm:presLayoutVars>
          <dgm:chMax val="0"/>
          <dgm:chPref val="0"/>
          <dgm:bulletEnabled val="1"/>
        </dgm:presLayoutVars>
      </dgm:prSet>
      <dgm:spPr>
        <a:xfrm>
          <a:off x="1185155" y="4110004"/>
          <a:ext cx="4406944" cy="725870"/>
        </a:xfrm>
        <a:prstGeom prst="roundRect">
          <a:avLst>
            <a:gd name="adj" fmla="val 16670"/>
          </a:avLst>
        </a:prstGeom>
      </dgm:spPr>
    </dgm:pt>
    <dgm:pt modelId="{3727AFC7-69A5-4F87-8D5E-09C40084E836}" type="pres">
      <dgm:prSet presAssocID="{4EAAD48F-4725-4DA1-AF0D-428C4059AA9A}" presName="childComposite" presStyleCnt="0">
        <dgm:presLayoutVars>
          <dgm:chMax val="0"/>
          <dgm:chPref val="0"/>
        </dgm:presLayoutVars>
      </dgm:prSet>
      <dgm:spPr/>
    </dgm:pt>
    <dgm:pt modelId="{390C1257-741C-42DD-8884-31D2EFC15F1B}" type="pres">
      <dgm:prSet presAssocID="{4EAAD48F-4725-4DA1-AF0D-428C4059AA9A}" presName="Image" presStyleLbl="node1" presStyleIdx="5" presStyleCnt="7" custScaleX="154193" custLinFactX="-100000" custLinFactNeighborX="-15152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DCAB3E4D-BC79-4138-9FA1-A1B773D5B48F}" type="pres">
      <dgm:prSet presAssocID="{4EAAD48F-4725-4DA1-AF0D-428C4059AA9A}" presName="childText" presStyleLbl="lnNode1" presStyleIdx="5" presStyleCnt="7" custScaleX="252887" custLinFactNeighborX="35241">
        <dgm:presLayoutVars>
          <dgm:chMax val="0"/>
          <dgm:chPref val="0"/>
          <dgm:bulletEnabled val="1"/>
        </dgm:presLayoutVars>
      </dgm:prSet>
      <dgm:spPr/>
    </dgm:pt>
    <dgm:pt modelId="{48136EEA-E0BC-47EA-BF65-E553D78F9C5C}" type="pres">
      <dgm:prSet presAssocID="{084B6229-4418-4440-99BF-126A329A8D68}" presName="childComposite" presStyleCnt="0">
        <dgm:presLayoutVars>
          <dgm:chMax val="0"/>
          <dgm:chPref val="0"/>
        </dgm:presLayoutVars>
      </dgm:prSet>
      <dgm:spPr/>
    </dgm:pt>
    <dgm:pt modelId="{ADA3C015-148E-4C01-990F-6A0E49C6E4BF}" type="pres">
      <dgm:prSet presAssocID="{084B6229-4418-4440-99BF-126A329A8D68}" presName="Image" presStyleLbl="node1" presStyleIdx="6" presStyleCnt="7" custScaleX="154193" custLinFactX="-100000" custLinFactNeighborX="-151524"/>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105D2363-BCF0-4B05-B065-8D7380EE8E18}" type="pres">
      <dgm:prSet presAssocID="{084B6229-4418-4440-99BF-126A329A8D68}" presName="childText" presStyleLbl="lnNode1" presStyleIdx="6" presStyleCnt="7" custScaleX="252887" custLinFactNeighborX="35241">
        <dgm:presLayoutVars>
          <dgm:chMax val="0"/>
          <dgm:chPref val="0"/>
          <dgm:bulletEnabled val="1"/>
        </dgm:presLayoutVars>
      </dgm:prSet>
      <dgm:spPr/>
    </dgm:pt>
  </dgm:ptLst>
  <dgm:cxnLst>
    <dgm:cxn modelId="{20F68A06-C1F3-431C-AB93-0D88074A9878}" type="presOf" srcId="{4EAAD48F-4725-4DA1-AF0D-428C4059AA9A}" destId="{DCAB3E4D-BC79-4138-9FA1-A1B773D5B48F}" srcOrd="0" destOrd="0" presId="urn:microsoft.com/office/officeart/2008/layout/PictureAccentList"/>
    <dgm:cxn modelId="{C7B3250B-15EF-4F70-84A1-9412A9E3FC2E}" srcId="{9CA37596-29E6-4E05-93CB-45A466806107}" destId="{4EAAD48F-4725-4DA1-AF0D-428C4059AA9A}" srcOrd="5" destOrd="0" parTransId="{95D56C32-36AE-4864-9426-415BD2553736}" sibTransId="{15C5EE51-966E-4850-AA0D-7BE6C0751705}"/>
    <dgm:cxn modelId="{DC3FD22A-6566-4597-916B-F16B7A6E63FE}" type="presOf" srcId="{C2F3AA0C-8017-4572-9E24-382E692C579B}" destId="{B42609F2-9DE4-483B-ACF5-EE1B33D2ABE2}" srcOrd="0" destOrd="0" presId="urn:microsoft.com/office/officeart/2008/layout/PictureAccentList"/>
    <dgm:cxn modelId="{43F8BF38-4B83-466F-99D8-C9D3EA190480}" srcId="{9CA37596-29E6-4E05-93CB-45A466806107}" destId="{223C8072-FFD2-405C-8282-06DBD7BAA095}" srcOrd="3" destOrd="0" parTransId="{D8380080-DF40-4B19-AAAA-79471190DB6D}" sibTransId="{86688E61-7582-47F6-BC7D-67E2680A975B}"/>
    <dgm:cxn modelId="{62AF373D-7BA5-4908-AA76-49C66E83BEC1}" srcId="{9CA37596-29E6-4E05-93CB-45A466806107}" destId="{C2F3AA0C-8017-4572-9E24-382E692C579B}" srcOrd="4" destOrd="0" parTransId="{E80DFA19-6351-4C3E-B01F-34D0F13D5921}" sibTransId="{A0C65EDB-B15E-45D0-8E94-B5E778979229}"/>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5FCBB955-69A0-40C3-9E2C-07193EB3EA05}" type="presOf" srcId="{084B6229-4418-4440-99BF-126A329A8D68}" destId="{105D2363-BCF0-4B05-B065-8D7380EE8E18}"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AD4CBD92-D6A7-4E57-AEF0-AF46231A72CD}" type="presOf" srcId="{223C8072-FFD2-405C-8282-06DBD7BAA095}" destId="{CDB6CE65-8A9A-4DA8-A0A1-F1198EA422AC}" srcOrd="0" destOrd="0" presId="urn:microsoft.com/office/officeart/2008/layout/PictureAccentList"/>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AD7CABF1-6AD5-4D04-8DAE-762D4DA115EA}" srcId="{9CA37596-29E6-4E05-93CB-45A466806107}" destId="{084B6229-4418-4440-99BF-126A329A8D68}" srcOrd="6" destOrd="0" parTransId="{BE6CC036-5C92-4037-A4B4-271EFF60141C}" sibTransId="{C4C40668-3A34-441E-9B59-5894CDE42CC6}"/>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 modelId="{BE161C95-564A-407F-A284-00A511C96B3F}" type="presParOf" srcId="{93355B50-5F06-4965-946F-5FF7AF6F6A60}" destId="{0A7157F0-00DB-4DD9-BC2C-9797E85D95DC}" srcOrd="3" destOrd="0" presId="urn:microsoft.com/office/officeart/2008/layout/PictureAccentList"/>
    <dgm:cxn modelId="{94003B8C-A0E6-49ED-8837-E6B693B77C72}" type="presParOf" srcId="{0A7157F0-00DB-4DD9-BC2C-9797E85D95DC}" destId="{82B01601-4AA1-42DE-8758-3462A5927763}" srcOrd="0" destOrd="0" presId="urn:microsoft.com/office/officeart/2008/layout/PictureAccentList"/>
    <dgm:cxn modelId="{DDA263F8-CFC8-4BCD-B4CD-C4A940EBEC3B}" type="presParOf" srcId="{0A7157F0-00DB-4DD9-BC2C-9797E85D95DC}" destId="{CDB6CE65-8A9A-4DA8-A0A1-F1198EA422AC}" srcOrd="1" destOrd="0" presId="urn:microsoft.com/office/officeart/2008/layout/PictureAccentList"/>
    <dgm:cxn modelId="{8ED13C52-C9AE-40D3-9465-CDD0ED99417A}" type="presParOf" srcId="{93355B50-5F06-4965-946F-5FF7AF6F6A60}" destId="{BC1BEE89-F9EB-476E-966C-D25EAC54C477}" srcOrd="4" destOrd="0" presId="urn:microsoft.com/office/officeart/2008/layout/PictureAccentList"/>
    <dgm:cxn modelId="{29ED8144-F836-4DB3-8B68-1262A8622022}" type="presParOf" srcId="{BC1BEE89-F9EB-476E-966C-D25EAC54C477}" destId="{8914161E-755C-4B82-8441-A203D5D9E56E}" srcOrd="0" destOrd="0" presId="urn:microsoft.com/office/officeart/2008/layout/PictureAccentList"/>
    <dgm:cxn modelId="{1EEDDB5D-4B03-4147-AED3-41C269A9DC62}" type="presParOf" srcId="{BC1BEE89-F9EB-476E-966C-D25EAC54C477}" destId="{B42609F2-9DE4-483B-ACF5-EE1B33D2ABE2}" srcOrd="1" destOrd="0" presId="urn:microsoft.com/office/officeart/2008/layout/PictureAccentList"/>
    <dgm:cxn modelId="{3B960CBF-5A4D-4AA7-B5A8-7335544B06A8}" type="presParOf" srcId="{93355B50-5F06-4965-946F-5FF7AF6F6A60}" destId="{3727AFC7-69A5-4F87-8D5E-09C40084E836}" srcOrd="5" destOrd="0" presId="urn:microsoft.com/office/officeart/2008/layout/PictureAccentList"/>
    <dgm:cxn modelId="{2023A734-DC9A-4297-91D1-9AA9825A9181}" type="presParOf" srcId="{3727AFC7-69A5-4F87-8D5E-09C40084E836}" destId="{390C1257-741C-42DD-8884-31D2EFC15F1B}" srcOrd="0" destOrd="0" presId="urn:microsoft.com/office/officeart/2008/layout/PictureAccentList"/>
    <dgm:cxn modelId="{08F5A018-40C4-4287-9FB3-E1A978E0E66B}" type="presParOf" srcId="{3727AFC7-69A5-4F87-8D5E-09C40084E836}" destId="{DCAB3E4D-BC79-4138-9FA1-A1B773D5B48F}" srcOrd="1" destOrd="0" presId="urn:microsoft.com/office/officeart/2008/layout/PictureAccentList"/>
    <dgm:cxn modelId="{889F36FF-AC52-49EA-A2E6-2E02805953A2}" type="presParOf" srcId="{93355B50-5F06-4965-946F-5FF7AF6F6A60}" destId="{48136EEA-E0BC-47EA-BF65-E553D78F9C5C}" srcOrd="6" destOrd="0" presId="urn:microsoft.com/office/officeart/2008/layout/PictureAccentList"/>
    <dgm:cxn modelId="{7BF5FFF6-FE44-4B7F-971F-F8438DF6260F}" type="presParOf" srcId="{48136EEA-E0BC-47EA-BF65-E553D78F9C5C}" destId="{ADA3C015-148E-4C01-990F-6A0E49C6E4BF}" srcOrd="0" destOrd="0" presId="urn:microsoft.com/office/officeart/2008/layout/PictureAccentList"/>
    <dgm:cxn modelId="{1BFF3B1E-801E-4A4D-8D19-CC823B419845}" type="presParOf" srcId="{48136EEA-E0BC-47EA-BF65-E553D78F9C5C}" destId="{105D2363-BCF0-4B05-B065-8D7380EE8E1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2A83-AE7C-4B2A-A3D5-7865D4A87427}" type="doc">
      <dgm:prSet loTypeId="urn:microsoft.com/office/officeart/2005/8/layout/lProcess3" loCatId="process" qsTypeId="urn:microsoft.com/office/officeart/2005/8/quickstyle/simple5" qsCatId="simple" csTypeId="urn:microsoft.com/office/officeart/2005/8/colors/accent6_2" csCatId="accent6" phldr="1"/>
      <dgm:spPr/>
      <dgm:t>
        <a:bodyPr/>
        <a:lstStyle/>
        <a:p>
          <a:endParaRPr lang="es-ES"/>
        </a:p>
      </dgm:t>
    </dgm:pt>
    <dgm:pt modelId="{5FD3377F-4B24-40CD-8189-9CBC8C5FB8C7}">
      <dgm:prSet custT="1"/>
      <dgm:spPr/>
      <dgm:t>
        <a:bodyPr/>
        <a:lstStyle/>
        <a:p>
          <a:r>
            <a:rPr lang="ml-IN" sz="2000" b="1" dirty="0">
              <a:latin typeface="Gayathri" panose="00000503000000000000" pitchFamily="2" charset="0"/>
              <a:cs typeface="Gayathri" panose="00000503000000000000" pitchFamily="2" charset="0"/>
            </a:rPr>
            <a:t>ദൈവം</a:t>
          </a:r>
          <a:endParaRPr lang="en" sz="2000" b="1" dirty="0">
            <a:latin typeface="Gayathri" panose="00000503000000000000" pitchFamily="2" charset="0"/>
            <a:cs typeface="Gayathri" panose="00000503000000000000" pitchFamily="2" charset="0"/>
          </a:endParaRPr>
        </a:p>
      </dgm:t>
    </dgm:pt>
    <dgm:pt modelId="{AE3EB2FB-8AA9-4F24-B8E9-B54956E499B5}" type="parTrans" cxnId="{BF9ECA19-3A20-408E-B767-46F5FD9E6F16}">
      <dgm:prSet/>
      <dgm:spPr/>
      <dgm:t>
        <a:bodyPr/>
        <a:lstStyle/>
        <a:p>
          <a:endParaRPr lang="es-ES" sz="2000" b="1"/>
        </a:p>
      </dgm:t>
    </dgm:pt>
    <dgm:pt modelId="{2DE8A7FF-C706-4534-A196-D2241408B400}" type="sibTrans" cxnId="{BF9ECA19-3A20-408E-B767-46F5FD9E6F16}">
      <dgm:prSet/>
      <dgm:spPr/>
      <dgm:t>
        <a:bodyPr/>
        <a:lstStyle/>
        <a:p>
          <a:endParaRPr lang="es-ES" sz="2000" b="1"/>
        </a:p>
      </dgm:t>
    </dgm:pt>
    <dgm:pt modelId="{41433325-019C-4020-BCDA-F248398C1ED1}">
      <dgm:prSet custT="1"/>
      <dgm:spPr>
        <a:solidFill>
          <a:srgbClr val="993300"/>
        </a:solidFill>
      </dgm:spPr>
      <dgm:t>
        <a:bodyPr/>
        <a:lstStyle/>
        <a:p>
          <a:r>
            <a:rPr lang="ml-IN" sz="2000" b="1" dirty="0">
              <a:latin typeface="Gayathri" panose="00000503000000000000" pitchFamily="2" charset="0"/>
              <a:cs typeface="Gayathri" panose="00000503000000000000" pitchFamily="2" charset="0"/>
            </a:rPr>
            <a:t>മോശ</a:t>
          </a:r>
          <a:endParaRPr lang="en" sz="2000" b="1" dirty="0">
            <a:latin typeface="Gayathri" panose="00000503000000000000" pitchFamily="2" charset="0"/>
            <a:cs typeface="Gayathri" panose="00000503000000000000" pitchFamily="2" charset="0"/>
          </a:endParaRPr>
        </a:p>
      </dgm:t>
    </dgm:pt>
    <dgm:pt modelId="{3840A0B6-4BB8-48B8-AC7E-33B1F6631460}" type="parTrans" cxnId="{EBBF5967-F90F-40D0-88F9-FA1B058590A5}">
      <dgm:prSet/>
      <dgm:spPr/>
      <dgm:t>
        <a:bodyPr/>
        <a:lstStyle/>
        <a:p>
          <a:endParaRPr lang="es-ES" sz="2000" b="1"/>
        </a:p>
      </dgm:t>
    </dgm:pt>
    <dgm:pt modelId="{FDE68135-AF72-4960-A254-799F6887A065}" type="sibTrans" cxnId="{EBBF5967-F90F-40D0-88F9-FA1B058590A5}">
      <dgm:prSet/>
      <dgm:spPr/>
      <dgm:t>
        <a:bodyPr/>
        <a:lstStyle/>
        <a:p>
          <a:endParaRPr lang="es-ES" sz="2000" b="1"/>
        </a:p>
      </dgm:t>
    </dgm:pt>
    <dgm:pt modelId="{5F40FE11-DE67-4DD9-A2D7-4CF029B6D866}">
      <dgm:prSet custT="1"/>
      <dgm:spPr/>
      <dgm:t>
        <a:bodyPr/>
        <a:lstStyle/>
        <a:p>
          <a:r>
            <a:rPr lang="ml-IN" sz="2000" b="1" dirty="0">
              <a:latin typeface="Gayathri" panose="00000503000000000000" pitchFamily="2" charset="0"/>
              <a:cs typeface="Gayathri" panose="00000503000000000000" pitchFamily="2" charset="0"/>
            </a:rPr>
            <a:t>ദൈവം</a:t>
          </a:r>
          <a:endParaRPr lang="en" sz="2000" b="1" dirty="0">
            <a:latin typeface="Gayathri" panose="00000503000000000000" pitchFamily="2" charset="0"/>
            <a:cs typeface="Gayathri" panose="00000503000000000000" pitchFamily="2" charset="0"/>
          </a:endParaRPr>
        </a:p>
      </dgm:t>
    </dgm:pt>
    <dgm:pt modelId="{F8B2B17A-0AEB-4239-AB94-EE3021EE4661}" type="parTrans" cxnId="{AF7586C0-BDE4-4343-808D-D74037105139}">
      <dgm:prSet/>
      <dgm:spPr/>
      <dgm:t>
        <a:bodyPr/>
        <a:lstStyle/>
        <a:p>
          <a:endParaRPr lang="es-ES" sz="2000" b="1"/>
        </a:p>
      </dgm:t>
    </dgm:pt>
    <dgm:pt modelId="{0B0388AC-EC17-4444-8E15-0AC0EB81BF54}" type="sibTrans" cxnId="{AF7586C0-BDE4-4343-808D-D74037105139}">
      <dgm:prSet/>
      <dgm:spPr/>
      <dgm:t>
        <a:bodyPr/>
        <a:lstStyle/>
        <a:p>
          <a:endParaRPr lang="es-ES" sz="2000" b="1"/>
        </a:p>
      </dgm:t>
    </dgm:pt>
    <dgm:pt modelId="{DEEC1CF6-D298-4326-8B1C-392C656DCABE}">
      <dgm:prSet custT="1"/>
      <dgm:spPr>
        <a:solidFill>
          <a:srgbClr val="993300"/>
        </a:solidFill>
      </dgm:spPr>
      <dgm:t>
        <a:bodyPr/>
        <a:lstStyle/>
        <a:p>
          <a:r>
            <a:rPr lang="ml-IN" sz="2000" b="1" dirty="0">
              <a:latin typeface="Gayathri" panose="00000503000000000000" pitchFamily="2" charset="0"/>
              <a:cs typeface="Gayathri" panose="00000503000000000000" pitchFamily="2" charset="0"/>
            </a:rPr>
            <a:t>മോശ</a:t>
          </a:r>
          <a:endParaRPr lang="en" sz="2000" b="1" dirty="0">
            <a:latin typeface="Gayathri" panose="00000503000000000000" pitchFamily="2" charset="0"/>
            <a:cs typeface="Gayathri" panose="00000503000000000000" pitchFamily="2" charset="0"/>
          </a:endParaRPr>
        </a:p>
      </dgm:t>
    </dgm:pt>
    <dgm:pt modelId="{490525A3-32EB-458C-A050-042355C2852D}" type="parTrans" cxnId="{5546F50A-67D2-4FB8-9BE4-FA45FCB63875}">
      <dgm:prSet/>
      <dgm:spPr/>
      <dgm:t>
        <a:bodyPr/>
        <a:lstStyle/>
        <a:p>
          <a:endParaRPr lang="es-ES" sz="2000" b="1"/>
        </a:p>
      </dgm:t>
    </dgm:pt>
    <dgm:pt modelId="{30A74484-CBE1-479F-B078-54DD4AFB363F}" type="sibTrans" cxnId="{5546F50A-67D2-4FB8-9BE4-FA45FCB63875}">
      <dgm:prSet/>
      <dgm:spPr/>
      <dgm:t>
        <a:bodyPr/>
        <a:lstStyle/>
        <a:p>
          <a:endParaRPr lang="es-ES" sz="2000" b="1"/>
        </a:p>
      </dgm:t>
    </dgm:pt>
    <dgm:pt modelId="{15B4EFE7-C6AB-462C-89E6-76145A22CCC5}">
      <dgm:prSet custT="1"/>
      <dgm:spPr>
        <a:solidFill>
          <a:srgbClr val="993300"/>
        </a:solidFill>
      </dgm:spPr>
      <dgm:t>
        <a:bodyPr/>
        <a:lstStyle/>
        <a:p>
          <a:r>
            <a:rPr lang="ml-IN" sz="2000" b="1" dirty="0">
              <a:latin typeface="Gayathri" panose="00000503000000000000" pitchFamily="2" charset="0"/>
              <a:cs typeface="Gayathri" panose="00000503000000000000" pitchFamily="2" charset="0"/>
            </a:rPr>
            <a:t>മോശ</a:t>
          </a:r>
          <a:endParaRPr lang="en" sz="2000" b="1" dirty="0">
            <a:latin typeface="Gayathri" panose="00000503000000000000" pitchFamily="2" charset="0"/>
            <a:cs typeface="Gayathri" panose="00000503000000000000" pitchFamily="2" charset="0"/>
          </a:endParaRPr>
        </a:p>
      </dgm:t>
    </dgm:pt>
    <dgm:pt modelId="{7BA2FB7F-9524-4B13-8804-DFF767A7915F}" type="parTrans" cxnId="{DFDF402D-78BE-4254-AC80-9B28924CA6CE}">
      <dgm:prSet/>
      <dgm:spPr/>
      <dgm:t>
        <a:bodyPr/>
        <a:lstStyle/>
        <a:p>
          <a:endParaRPr lang="es-ES" sz="2000" b="1"/>
        </a:p>
      </dgm:t>
    </dgm:pt>
    <dgm:pt modelId="{174943A8-2C16-4231-9392-689879A825DE}" type="sibTrans" cxnId="{DFDF402D-78BE-4254-AC80-9B28924CA6CE}">
      <dgm:prSet/>
      <dgm:spPr/>
      <dgm:t>
        <a:bodyPr/>
        <a:lstStyle/>
        <a:p>
          <a:endParaRPr lang="es-ES" sz="2000" b="1"/>
        </a:p>
      </dgm:t>
    </dgm:pt>
    <dgm:pt modelId="{8C2D4C09-82FE-4DF3-9E23-0B58A8FC4EF5}">
      <dgm:prSet custT="1"/>
      <dgm:spPr/>
      <dgm:t>
        <a:bodyPr/>
        <a:lstStyle/>
        <a:p>
          <a:r>
            <a:rPr lang="ml-IN" sz="2000" b="1" dirty="0">
              <a:latin typeface="Gayathri" panose="00000503000000000000" pitchFamily="2" charset="0"/>
              <a:cs typeface="Gayathri" panose="00000503000000000000" pitchFamily="2" charset="0"/>
            </a:rPr>
            <a:t>ദൈവം</a:t>
          </a:r>
          <a:endParaRPr lang="en" sz="2000" b="1" dirty="0">
            <a:latin typeface="Gayathri" panose="00000503000000000000" pitchFamily="2" charset="0"/>
            <a:cs typeface="Gayathri" panose="00000503000000000000" pitchFamily="2" charset="0"/>
          </a:endParaRPr>
        </a:p>
      </dgm:t>
    </dgm:pt>
    <dgm:pt modelId="{5CBBE62F-99D5-42B3-8211-257FACF92AA2}" type="parTrans" cxnId="{7D89484F-84B8-4D4D-B687-9638709A7495}">
      <dgm:prSet/>
      <dgm:spPr/>
      <dgm:t>
        <a:bodyPr/>
        <a:lstStyle/>
        <a:p>
          <a:endParaRPr lang="es-ES" sz="2000" b="1"/>
        </a:p>
      </dgm:t>
    </dgm:pt>
    <dgm:pt modelId="{1CFB677E-8F2C-4A54-B680-9D27D304A107}" type="sibTrans" cxnId="{7D89484F-84B8-4D4D-B687-9638709A7495}">
      <dgm:prSet/>
      <dgm:spPr/>
      <dgm:t>
        <a:bodyPr/>
        <a:lstStyle/>
        <a:p>
          <a:endParaRPr lang="es-ES" sz="2000" b="1"/>
        </a:p>
      </dgm:t>
    </dgm:pt>
    <dgm:pt modelId="{52CAB5B2-5A08-4755-9493-59D770C0385D}">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ml-IN" sz="1800" b="1" dirty="0">
              <a:latin typeface="Gayathri" panose="00000503000000000000" pitchFamily="2" charset="0"/>
              <a:cs typeface="Gayathri" panose="00000503000000000000" pitchFamily="2" charset="0"/>
            </a:rPr>
            <a:t>നീ എന്റെ സുഹൃത്താണ്, നിനക്ക് എന്റെ അനുഗ്രഹമുണ്ട്.</a:t>
          </a:r>
          <a:endParaRPr lang="en" sz="1800" b="1" dirty="0">
            <a:latin typeface="Gayathri" panose="00000503000000000000" pitchFamily="2" charset="0"/>
            <a:cs typeface="Gayathri" panose="00000503000000000000" pitchFamily="2" charset="0"/>
          </a:endParaRPr>
        </a:p>
      </dgm:t>
    </dgm:pt>
    <dgm:pt modelId="{9603F8E1-8D6C-4FE0-9BD8-CE18F263451B}" type="parTrans" cxnId="{957969C0-28AA-413B-A8FB-A5DC6B97D2F4}">
      <dgm:prSet/>
      <dgm:spPr/>
      <dgm:t>
        <a:bodyPr/>
        <a:lstStyle/>
        <a:p>
          <a:endParaRPr lang="es-ES" sz="2000" b="1"/>
        </a:p>
      </dgm:t>
    </dgm:pt>
    <dgm:pt modelId="{BABDF33C-04DB-4254-87F4-AA1011FC6291}" type="sibTrans" cxnId="{957969C0-28AA-413B-A8FB-A5DC6B97D2F4}">
      <dgm:prSet/>
      <dgm:spPr/>
      <dgm:t>
        <a:bodyPr/>
        <a:lstStyle/>
        <a:p>
          <a:endParaRPr lang="es-ES" sz="2000" b="1"/>
        </a:p>
      </dgm:t>
    </dgm:pt>
    <dgm:pt modelId="{EB37599F-05F0-4A71-9A7E-BA63165F3DEC}">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ml-IN" sz="1800" b="1" dirty="0">
              <a:latin typeface="Gayathri" panose="00000503000000000000" pitchFamily="2" charset="0"/>
              <a:cs typeface="Gayathri" panose="00000503000000000000" pitchFamily="2" charset="0"/>
            </a:rPr>
            <a:t>അങ്ങനെയാണെങ്കിൽ, നിന്റെ വഴി എന്നെ പഠിപ്പിക്കണമേ, </a:t>
          </a:r>
          <a:r>
            <a:rPr lang="ml-IN" sz="1800" b="1" u="sng" dirty="0">
              <a:latin typeface="Gayathri" panose="00000503000000000000" pitchFamily="2" charset="0"/>
              <a:cs typeface="Gayathri" panose="00000503000000000000" pitchFamily="2" charset="0"/>
            </a:rPr>
            <a:t>അങ്ങനെ ഞാൻ നിന്നെ അറിയട്ടെ</a:t>
          </a:r>
          <a:r>
            <a:rPr lang="ml-IN" sz="1800" b="1" dirty="0">
              <a:latin typeface="Gayathri" panose="00000503000000000000" pitchFamily="2" charset="0"/>
              <a:cs typeface="Gayathri" panose="00000503000000000000" pitchFamily="2" charset="0"/>
            </a:rPr>
            <a:t>.</a:t>
          </a:r>
          <a:endParaRPr lang="es-ES" sz="1800" b="1" dirty="0">
            <a:latin typeface="Gayathri" panose="00000503000000000000" pitchFamily="2" charset="0"/>
            <a:cs typeface="Gayathri" panose="00000503000000000000" pitchFamily="2" charset="0"/>
          </a:endParaRPr>
        </a:p>
      </dgm:t>
    </dgm:pt>
    <dgm:pt modelId="{0AB08701-5EC4-4F10-A340-BECB90DFA021}" type="parTrans" cxnId="{F7E51D50-4375-4A96-A6BE-9175EC157A57}">
      <dgm:prSet/>
      <dgm:spPr/>
      <dgm:t>
        <a:bodyPr/>
        <a:lstStyle/>
        <a:p>
          <a:endParaRPr lang="es-ES" sz="2000" b="1"/>
        </a:p>
      </dgm:t>
    </dgm:pt>
    <dgm:pt modelId="{C208FF51-2222-4792-B551-C372973E22CC}" type="sibTrans" cxnId="{F7E51D50-4375-4A96-A6BE-9175EC157A57}">
      <dgm:prSet/>
      <dgm:spPr/>
      <dgm:t>
        <a:bodyPr/>
        <a:lstStyle/>
        <a:p>
          <a:endParaRPr lang="es-ES" sz="2000" b="1"/>
        </a:p>
      </dgm:t>
    </dgm:pt>
    <dgm:pt modelId="{8CB00362-24D4-4341-B8E6-7AF18F55E924}">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ml-IN" sz="1800" b="1" dirty="0">
              <a:latin typeface="Gayathri" panose="00000503000000000000" pitchFamily="2" charset="0"/>
              <a:cs typeface="Gayathri" panose="00000503000000000000" pitchFamily="2" charset="0"/>
            </a:rPr>
            <a:t>എന്റെ സാന്നിദ്ധ്യം നിങ്ങളോടൊപ്പം ഉണ്ടാകും, ​​ഞാൻ നിങ്ങൾക്ക് വിശ്രമം നൽകും.</a:t>
          </a:r>
          <a:endParaRPr lang="en" sz="2000" b="1" dirty="0">
            <a:latin typeface="Gayathri" panose="00000503000000000000" pitchFamily="2" charset="0"/>
            <a:cs typeface="Gayathri" panose="00000503000000000000" pitchFamily="2" charset="0"/>
          </a:endParaRPr>
        </a:p>
      </dgm:t>
    </dgm:pt>
    <dgm:pt modelId="{B2ABDE81-583C-4FDE-AE98-A23AFB6D98E4}" type="parTrans" cxnId="{6F6F73B8-4E30-4AF3-9254-634BA8975997}">
      <dgm:prSet/>
      <dgm:spPr/>
      <dgm:t>
        <a:bodyPr/>
        <a:lstStyle/>
        <a:p>
          <a:endParaRPr lang="es-ES" sz="2000" b="1"/>
        </a:p>
      </dgm:t>
    </dgm:pt>
    <dgm:pt modelId="{4E140930-AD44-4549-A024-625D4DF0D511}" type="sibTrans" cxnId="{6F6F73B8-4E30-4AF3-9254-634BA8975997}">
      <dgm:prSet/>
      <dgm:spPr/>
      <dgm:t>
        <a:bodyPr/>
        <a:lstStyle/>
        <a:p>
          <a:endParaRPr lang="es-ES" sz="2000" b="1"/>
        </a:p>
      </dgm:t>
    </dgm:pt>
    <dgm:pt modelId="{3D38B800-67A5-492A-8CC8-D65C38F9C32E}">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ml-IN" sz="1800" b="1" dirty="0">
              <a:latin typeface="Gayathri" panose="00000503000000000000" pitchFamily="2" charset="0"/>
              <a:cs typeface="Gayathri" panose="00000503000000000000" pitchFamily="2" charset="0"/>
            </a:rPr>
            <a:t>നിന്റെ സാന്നിധ്യം ഞങ്ങളോടൊപ്പം വരുന്നില്ലെങ്കിൽ, ഞങ്ങളെ ഇവിടെ നിന്ന് അയയ്ക്കരുത്.</a:t>
          </a:r>
          <a:endParaRPr lang="en" sz="1800" b="1" dirty="0">
            <a:latin typeface="Gayathri" panose="00000503000000000000" pitchFamily="2" charset="0"/>
            <a:cs typeface="Gayathri" panose="00000503000000000000" pitchFamily="2" charset="0"/>
          </a:endParaRPr>
        </a:p>
      </dgm:t>
    </dgm:pt>
    <dgm:pt modelId="{BD4E2EA5-3764-4750-B11B-D701FE17B314}" type="parTrans" cxnId="{5AD64539-C512-4933-9BC5-2E85F2227945}">
      <dgm:prSet/>
      <dgm:spPr/>
      <dgm:t>
        <a:bodyPr/>
        <a:lstStyle/>
        <a:p>
          <a:endParaRPr lang="es-ES" sz="2000" b="1"/>
        </a:p>
      </dgm:t>
    </dgm:pt>
    <dgm:pt modelId="{D5F150C1-DB86-4487-A2DB-9A3D159BFF09}" type="sibTrans" cxnId="{5AD64539-C512-4933-9BC5-2E85F2227945}">
      <dgm:prSet/>
      <dgm:spPr/>
      <dgm:t>
        <a:bodyPr/>
        <a:lstStyle/>
        <a:p>
          <a:endParaRPr lang="es-ES" sz="2000" b="1"/>
        </a:p>
      </dgm:t>
    </dgm:pt>
    <dgm:pt modelId="{91655E1B-760E-4C98-B416-FF532CC9BD7F}">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ml-IN" sz="1800" b="1" dirty="0">
              <a:latin typeface="Gayathri" panose="00000503000000000000" pitchFamily="2" charset="0"/>
              <a:cs typeface="Gayathri" panose="00000503000000000000" pitchFamily="2" charset="0"/>
            </a:rPr>
            <a:t>നീ ഞങ്ങളോടൊപ്പം വന്നില്ലെങ്കിൽ, നീ എന്നിൽ സംതൃപ്തനാണെന്ന് എങ്ങനെ അറിയും?</a:t>
          </a:r>
          <a:endParaRPr lang="en" sz="1800" b="1" dirty="0">
            <a:latin typeface="Gayathri" panose="00000503000000000000" pitchFamily="2" charset="0"/>
            <a:cs typeface="Gayathri" panose="00000503000000000000" pitchFamily="2" charset="0"/>
          </a:endParaRPr>
        </a:p>
      </dgm:t>
    </dgm:pt>
    <dgm:pt modelId="{B7D3C9C8-A36F-4703-8222-7940B6E31B59}" type="parTrans" cxnId="{78D3582B-ADC5-420A-8BEF-A8F4D2893941}">
      <dgm:prSet/>
      <dgm:spPr/>
      <dgm:t>
        <a:bodyPr/>
        <a:lstStyle/>
        <a:p>
          <a:endParaRPr lang="es-ES" sz="2000" b="1"/>
        </a:p>
      </dgm:t>
    </dgm:pt>
    <dgm:pt modelId="{27C38000-14F5-4D58-B04D-216B57E0C548}" type="sibTrans" cxnId="{78D3582B-ADC5-420A-8BEF-A8F4D2893941}">
      <dgm:prSet/>
      <dgm:spPr/>
      <dgm:t>
        <a:bodyPr/>
        <a:lstStyle/>
        <a:p>
          <a:endParaRPr lang="es-ES" sz="2000" b="1"/>
        </a:p>
      </dgm:t>
    </dgm:pt>
    <dgm:pt modelId="{5C4733AB-0A5C-47E3-A07E-5916686ECB30}">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ml-IN" sz="1400" b="1" dirty="0">
              <a:latin typeface="Gayathri" panose="00000503000000000000" pitchFamily="2" charset="0"/>
              <a:cs typeface="Gayathri" panose="00000503000000000000" pitchFamily="2" charset="0"/>
            </a:rPr>
            <a:t>ശരി, നീ ആവശ്യപ്പെടുന്നത് ഞാൻ ചെയ്യാം, കാരണം എന്റെ അനുഗ്രഹം നിനക്കുണ്ട്, ഞാൻ നിന്നെ എന്റെ സുഹൃത്തായി കണക്കാക്കുന്നു.</a:t>
          </a:r>
          <a:endParaRPr lang="en" sz="1400" b="1" dirty="0">
            <a:latin typeface="Gayathri" panose="00000503000000000000" pitchFamily="2" charset="0"/>
            <a:cs typeface="Gayathri" panose="00000503000000000000" pitchFamily="2" charset="0"/>
          </a:endParaRPr>
        </a:p>
      </dgm:t>
    </dgm:pt>
    <dgm:pt modelId="{1C05362D-A0A2-4A7E-93E4-3A2A58AB5748}" type="parTrans" cxnId="{91E7B408-A6B4-47E7-8D3D-241F58E8A062}">
      <dgm:prSet/>
      <dgm:spPr/>
      <dgm:t>
        <a:bodyPr/>
        <a:lstStyle/>
        <a:p>
          <a:endParaRPr lang="es-ES" sz="2000" b="1"/>
        </a:p>
      </dgm:t>
    </dgm:pt>
    <dgm:pt modelId="{B629A1E1-8493-4C03-9CC5-C643E8F799F4}" type="sibTrans" cxnId="{91E7B408-A6B4-47E7-8D3D-241F58E8A062}">
      <dgm:prSet/>
      <dgm:spPr/>
      <dgm:t>
        <a:bodyPr/>
        <a:lstStyle/>
        <a:p>
          <a:endParaRPr lang="es-ES" sz="2000" b="1"/>
        </a:p>
      </dgm:t>
    </dgm:pt>
    <dgm:pt modelId="{BF6B9449-5798-4B60-A101-8B09EA061CDE}" type="pres">
      <dgm:prSet presAssocID="{C4042A83-AE7C-4B2A-A3D5-7865D4A87427}" presName="Name0" presStyleCnt="0">
        <dgm:presLayoutVars>
          <dgm:chPref val="3"/>
          <dgm:dir/>
          <dgm:animLvl val="lvl"/>
          <dgm:resizeHandles/>
        </dgm:presLayoutVars>
      </dgm:prSet>
      <dgm:spPr/>
    </dgm:pt>
    <dgm:pt modelId="{929DCFA8-5320-47D9-8468-E317B9FEDF9E}" type="pres">
      <dgm:prSet presAssocID="{5FD3377F-4B24-40CD-8189-9CBC8C5FB8C7}" presName="horFlow" presStyleCnt="0"/>
      <dgm:spPr/>
    </dgm:pt>
    <dgm:pt modelId="{40537F05-D27C-4E6E-9098-0FDC35BA0553}" type="pres">
      <dgm:prSet presAssocID="{5FD3377F-4B24-40CD-8189-9CBC8C5FB8C7}" presName="bigChev" presStyleLbl="node1" presStyleIdx="0" presStyleCnt="6" custScaleX="251795" custScaleY="149276" custLinFactX="-112673" custLinFactNeighborX="-200000"/>
      <dgm:spPr/>
    </dgm:pt>
    <dgm:pt modelId="{AD8D0CC1-14BC-48BE-AB46-1FB680616C56}" type="pres">
      <dgm:prSet presAssocID="{9603F8E1-8D6C-4FE0-9BD8-CE18F263451B}" presName="parTrans" presStyleCnt="0"/>
      <dgm:spPr/>
    </dgm:pt>
    <dgm:pt modelId="{25F833DF-28BA-42CF-A931-BDB9A44A64F1}" type="pres">
      <dgm:prSet presAssocID="{52CAB5B2-5A08-4755-9493-59D770C0385D}" presName="node" presStyleLbl="alignAccFollowNode1" presStyleIdx="0" presStyleCnt="6" custScaleX="2000000" custScaleY="149276" custLinFactNeighborX="-71556">
        <dgm:presLayoutVars>
          <dgm:bulletEnabled val="1"/>
        </dgm:presLayoutVars>
      </dgm:prSet>
      <dgm:spPr/>
    </dgm:pt>
    <dgm:pt modelId="{6AA65F95-B49F-47F6-9C70-2586C7F9F45A}" type="pres">
      <dgm:prSet presAssocID="{5FD3377F-4B24-40CD-8189-9CBC8C5FB8C7}" presName="vSp" presStyleCnt="0"/>
      <dgm:spPr/>
    </dgm:pt>
    <dgm:pt modelId="{27927B09-8816-4AF5-90DB-215DDCD27F29}" type="pres">
      <dgm:prSet presAssocID="{41433325-019C-4020-BCDA-F248398C1ED1}" presName="horFlow" presStyleCnt="0"/>
      <dgm:spPr/>
    </dgm:pt>
    <dgm:pt modelId="{B5EBE645-BE01-4D84-8853-7101AB868E4A}" type="pres">
      <dgm:prSet presAssocID="{41433325-019C-4020-BCDA-F248398C1ED1}" presName="bigChev" presStyleLbl="node1" presStyleIdx="1" presStyleCnt="6" custScaleX="251795" custScaleY="149276" custLinFactX="-112673" custLinFactNeighborX="-200000"/>
      <dgm:spPr/>
    </dgm:pt>
    <dgm:pt modelId="{82AD3813-AFA1-4C5B-9E2F-35BD30C126DA}" type="pres">
      <dgm:prSet presAssocID="{0AB08701-5EC4-4F10-A340-BECB90DFA021}" presName="parTrans" presStyleCnt="0"/>
      <dgm:spPr/>
    </dgm:pt>
    <dgm:pt modelId="{2AB17DE2-53E2-41B8-9531-47DA2787D025}" type="pres">
      <dgm:prSet presAssocID="{EB37599F-05F0-4A71-9A7E-BA63165F3DEC}" presName="node" presStyleLbl="alignAccFollowNode1" presStyleIdx="1" presStyleCnt="6" custScaleX="2000000" custScaleY="149276" custLinFactNeighborX="-71556">
        <dgm:presLayoutVars>
          <dgm:bulletEnabled val="1"/>
        </dgm:presLayoutVars>
      </dgm:prSet>
      <dgm:spPr/>
    </dgm:pt>
    <dgm:pt modelId="{1E4BBED0-EFEB-4CA4-87CE-F9EF253DBBE3}" type="pres">
      <dgm:prSet presAssocID="{41433325-019C-4020-BCDA-F248398C1ED1}" presName="vSp" presStyleCnt="0"/>
      <dgm:spPr/>
    </dgm:pt>
    <dgm:pt modelId="{04A9C47D-E08E-4F7D-94BA-6BB0BCF05B97}" type="pres">
      <dgm:prSet presAssocID="{5F40FE11-DE67-4DD9-A2D7-4CF029B6D866}" presName="horFlow" presStyleCnt="0"/>
      <dgm:spPr/>
    </dgm:pt>
    <dgm:pt modelId="{C3780064-2A7E-4808-A98D-B77DDECF9F90}" type="pres">
      <dgm:prSet presAssocID="{5F40FE11-DE67-4DD9-A2D7-4CF029B6D866}" presName="bigChev" presStyleLbl="node1" presStyleIdx="2" presStyleCnt="6" custScaleX="251795" custScaleY="149276" custLinFactX="-112673" custLinFactNeighborX="-200000"/>
      <dgm:spPr/>
    </dgm:pt>
    <dgm:pt modelId="{1A858715-E191-485D-9124-67F7D5C15602}" type="pres">
      <dgm:prSet presAssocID="{B2ABDE81-583C-4FDE-AE98-A23AFB6D98E4}" presName="parTrans" presStyleCnt="0"/>
      <dgm:spPr/>
    </dgm:pt>
    <dgm:pt modelId="{206531FC-4648-41ED-A3FA-7AEC9CB10B9F}" type="pres">
      <dgm:prSet presAssocID="{8CB00362-24D4-4341-B8E6-7AF18F55E924}" presName="node" presStyleLbl="alignAccFollowNode1" presStyleIdx="2" presStyleCnt="6" custScaleX="2000000" custScaleY="149276" custLinFactNeighborX="-71556">
        <dgm:presLayoutVars>
          <dgm:bulletEnabled val="1"/>
        </dgm:presLayoutVars>
      </dgm:prSet>
      <dgm:spPr/>
    </dgm:pt>
    <dgm:pt modelId="{54D937DD-BFFE-4F17-BF82-2C6E2AF98AAA}" type="pres">
      <dgm:prSet presAssocID="{5F40FE11-DE67-4DD9-A2D7-4CF029B6D866}" presName="vSp" presStyleCnt="0"/>
      <dgm:spPr/>
    </dgm:pt>
    <dgm:pt modelId="{3B7859EA-1A45-45B4-BED5-DE4906218BAC}" type="pres">
      <dgm:prSet presAssocID="{DEEC1CF6-D298-4326-8B1C-392C656DCABE}" presName="horFlow" presStyleCnt="0"/>
      <dgm:spPr/>
    </dgm:pt>
    <dgm:pt modelId="{9574BCF2-1AC1-4FBC-A1DD-D3D32ED54ABE}" type="pres">
      <dgm:prSet presAssocID="{DEEC1CF6-D298-4326-8B1C-392C656DCABE}" presName="bigChev" presStyleLbl="node1" presStyleIdx="3" presStyleCnt="6" custScaleX="251795" custScaleY="149276" custLinFactX="-112673" custLinFactNeighborX="-200000"/>
      <dgm:spPr/>
    </dgm:pt>
    <dgm:pt modelId="{B83A65C8-1276-43AB-A6AC-3CCC534C5FF9}" type="pres">
      <dgm:prSet presAssocID="{BD4E2EA5-3764-4750-B11B-D701FE17B314}" presName="parTrans" presStyleCnt="0"/>
      <dgm:spPr/>
    </dgm:pt>
    <dgm:pt modelId="{B0D216FA-5046-4260-95EB-94A4FF4DB0F3}" type="pres">
      <dgm:prSet presAssocID="{3D38B800-67A5-492A-8CC8-D65C38F9C32E}" presName="node" presStyleLbl="alignAccFollowNode1" presStyleIdx="3" presStyleCnt="6" custScaleX="2000000" custScaleY="149276" custLinFactNeighborX="-71556">
        <dgm:presLayoutVars>
          <dgm:bulletEnabled val="1"/>
        </dgm:presLayoutVars>
      </dgm:prSet>
      <dgm:spPr/>
    </dgm:pt>
    <dgm:pt modelId="{E22A1CA9-4095-4A6D-AC4C-52935C009ACD}" type="pres">
      <dgm:prSet presAssocID="{DEEC1CF6-D298-4326-8B1C-392C656DCABE}" presName="vSp" presStyleCnt="0"/>
      <dgm:spPr/>
    </dgm:pt>
    <dgm:pt modelId="{604E9D7B-5C89-4535-A28C-67FBB5AFDFB9}" type="pres">
      <dgm:prSet presAssocID="{15B4EFE7-C6AB-462C-89E6-76145A22CCC5}" presName="horFlow" presStyleCnt="0"/>
      <dgm:spPr/>
    </dgm:pt>
    <dgm:pt modelId="{1E89D0E7-58A7-4FB4-A7BE-4ED5531FA080}" type="pres">
      <dgm:prSet presAssocID="{15B4EFE7-C6AB-462C-89E6-76145A22CCC5}" presName="bigChev" presStyleLbl="node1" presStyleIdx="4" presStyleCnt="6" custScaleX="251795" custScaleY="149276" custLinFactX="-112673" custLinFactNeighborX="-200000"/>
      <dgm:spPr/>
    </dgm:pt>
    <dgm:pt modelId="{44E2976B-B818-4B95-91E2-987B0FB53625}" type="pres">
      <dgm:prSet presAssocID="{B7D3C9C8-A36F-4703-8222-7940B6E31B59}" presName="parTrans" presStyleCnt="0"/>
      <dgm:spPr/>
    </dgm:pt>
    <dgm:pt modelId="{69151F6D-E5DE-4493-8D01-2AD02DAA2097}" type="pres">
      <dgm:prSet presAssocID="{91655E1B-760E-4C98-B416-FF532CC9BD7F}" presName="node" presStyleLbl="alignAccFollowNode1" presStyleIdx="4" presStyleCnt="6" custScaleX="2000000" custScaleY="149276" custLinFactNeighborX="-71556">
        <dgm:presLayoutVars>
          <dgm:bulletEnabled val="1"/>
        </dgm:presLayoutVars>
      </dgm:prSet>
      <dgm:spPr/>
    </dgm:pt>
    <dgm:pt modelId="{A1FB6FE8-F88F-43C5-BF99-9ED9452E1F38}" type="pres">
      <dgm:prSet presAssocID="{15B4EFE7-C6AB-462C-89E6-76145A22CCC5}" presName="vSp" presStyleCnt="0"/>
      <dgm:spPr/>
    </dgm:pt>
    <dgm:pt modelId="{769EFCAD-047F-478D-B155-6649780FDDEE}" type="pres">
      <dgm:prSet presAssocID="{8C2D4C09-82FE-4DF3-9E23-0B58A8FC4EF5}" presName="horFlow" presStyleCnt="0"/>
      <dgm:spPr/>
    </dgm:pt>
    <dgm:pt modelId="{EA59EA09-5FDE-4FE2-85EF-A1CE291BCE08}" type="pres">
      <dgm:prSet presAssocID="{8C2D4C09-82FE-4DF3-9E23-0B58A8FC4EF5}" presName="bigChev" presStyleLbl="node1" presStyleIdx="5" presStyleCnt="6" custScaleX="251795" custScaleY="149276" custLinFactX="-112673" custLinFactNeighborX="-200000"/>
      <dgm:spPr/>
    </dgm:pt>
    <dgm:pt modelId="{4467604C-0605-41EC-8316-11E3FCA55F26}" type="pres">
      <dgm:prSet presAssocID="{1C05362D-A0A2-4A7E-93E4-3A2A58AB5748}" presName="parTrans" presStyleCnt="0"/>
      <dgm:spPr/>
    </dgm:pt>
    <dgm:pt modelId="{5CC16E85-82E9-43A0-B210-EF107143F654}" type="pres">
      <dgm:prSet presAssocID="{5C4733AB-0A5C-47E3-A07E-5916686ECB30}" presName="node" presStyleLbl="alignAccFollowNode1" presStyleIdx="5" presStyleCnt="6" custScaleX="2000000" custScaleY="149276" custLinFactNeighborX="-71556">
        <dgm:presLayoutVars>
          <dgm:bulletEnabled val="1"/>
        </dgm:presLayoutVars>
      </dgm:prSet>
      <dgm:spPr/>
    </dgm:pt>
  </dgm:ptLst>
  <dgm:cxnLst>
    <dgm:cxn modelId="{91E7B408-A6B4-47E7-8D3D-241F58E8A062}" srcId="{8C2D4C09-82FE-4DF3-9E23-0B58A8FC4EF5}" destId="{5C4733AB-0A5C-47E3-A07E-5916686ECB30}" srcOrd="0" destOrd="0" parTransId="{1C05362D-A0A2-4A7E-93E4-3A2A58AB5748}" sibTransId="{B629A1E1-8493-4C03-9CC5-C643E8F799F4}"/>
    <dgm:cxn modelId="{5546F50A-67D2-4FB8-9BE4-FA45FCB63875}" srcId="{C4042A83-AE7C-4B2A-A3D5-7865D4A87427}" destId="{DEEC1CF6-D298-4326-8B1C-392C656DCABE}" srcOrd="3" destOrd="0" parTransId="{490525A3-32EB-458C-A050-042355C2852D}" sibTransId="{30A74484-CBE1-479F-B078-54DD4AFB363F}"/>
    <dgm:cxn modelId="{BF9ECA19-3A20-408E-B767-46F5FD9E6F16}" srcId="{C4042A83-AE7C-4B2A-A3D5-7865D4A87427}" destId="{5FD3377F-4B24-40CD-8189-9CBC8C5FB8C7}" srcOrd="0" destOrd="0" parTransId="{AE3EB2FB-8AA9-4F24-B8E9-B54956E499B5}" sibTransId="{2DE8A7FF-C706-4534-A196-D2241408B400}"/>
    <dgm:cxn modelId="{84D6CF1E-DF94-409C-BC08-0EC6B41F15D0}" type="presOf" srcId="{91655E1B-760E-4C98-B416-FF532CC9BD7F}" destId="{69151F6D-E5DE-4493-8D01-2AD02DAA2097}" srcOrd="0" destOrd="0" presId="urn:microsoft.com/office/officeart/2005/8/layout/lProcess3"/>
    <dgm:cxn modelId="{78D3582B-ADC5-420A-8BEF-A8F4D2893941}" srcId="{15B4EFE7-C6AB-462C-89E6-76145A22CCC5}" destId="{91655E1B-760E-4C98-B416-FF532CC9BD7F}" srcOrd="0" destOrd="0" parTransId="{B7D3C9C8-A36F-4703-8222-7940B6E31B59}" sibTransId="{27C38000-14F5-4D58-B04D-216B57E0C548}"/>
    <dgm:cxn modelId="{DFDF402D-78BE-4254-AC80-9B28924CA6CE}" srcId="{C4042A83-AE7C-4B2A-A3D5-7865D4A87427}" destId="{15B4EFE7-C6AB-462C-89E6-76145A22CCC5}" srcOrd="4" destOrd="0" parTransId="{7BA2FB7F-9524-4B13-8804-DFF767A7915F}" sibTransId="{174943A8-2C16-4231-9392-689879A825DE}"/>
    <dgm:cxn modelId="{E42C3936-0212-47D2-A0FC-F7D4181BF7B5}" type="presOf" srcId="{8C2D4C09-82FE-4DF3-9E23-0B58A8FC4EF5}" destId="{EA59EA09-5FDE-4FE2-85EF-A1CE291BCE08}" srcOrd="0" destOrd="0" presId="urn:microsoft.com/office/officeart/2005/8/layout/lProcess3"/>
    <dgm:cxn modelId="{5AD64539-C512-4933-9BC5-2E85F2227945}" srcId="{DEEC1CF6-D298-4326-8B1C-392C656DCABE}" destId="{3D38B800-67A5-492A-8CC8-D65C38F9C32E}" srcOrd="0" destOrd="0" parTransId="{BD4E2EA5-3764-4750-B11B-D701FE17B314}" sibTransId="{D5F150C1-DB86-4487-A2DB-9A3D159BFF09}"/>
    <dgm:cxn modelId="{1B9F205E-70D7-4296-B65F-BEDBD9C82619}" type="presOf" srcId="{C4042A83-AE7C-4B2A-A3D5-7865D4A87427}" destId="{BF6B9449-5798-4B60-A101-8B09EA061CDE}" srcOrd="0" destOrd="0" presId="urn:microsoft.com/office/officeart/2005/8/layout/lProcess3"/>
    <dgm:cxn modelId="{FB01DE61-EA05-4ECF-8531-5886DD6C5042}" type="presOf" srcId="{41433325-019C-4020-BCDA-F248398C1ED1}" destId="{B5EBE645-BE01-4D84-8853-7101AB868E4A}" srcOrd="0" destOrd="0" presId="urn:microsoft.com/office/officeart/2005/8/layout/lProcess3"/>
    <dgm:cxn modelId="{A4A05A65-B5B6-4A28-BAD5-83FF5927A082}" type="presOf" srcId="{DEEC1CF6-D298-4326-8B1C-392C656DCABE}" destId="{9574BCF2-1AC1-4FBC-A1DD-D3D32ED54ABE}" srcOrd="0" destOrd="0" presId="urn:microsoft.com/office/officeart/2005/8/layout/lProcess3"/>
    <dgm:cxn modelId="{1B703146-BC2E-4C3B-B226-E436D2156C44}" type="presOf" srcId="{3D38B800-67A5-492A-8CC8-D65C38F9C32E}" destId="{B0D216FA-5046-4260-95EB-94A4FF4DB0F3}" srcOrd="0" destOrd="0" presId="urn:microsoft.com/office/officeart/2005/8/layout/lProcess3"/>
    <dgm:cxn modelId="{EBBF5967-F90F-40D0-88F9-FA1B058590A5}" srcId="{C4042A83-AE7C-4B2A-A3D5-7865D4A87427}" destId="{41433325-019C-4020-BCDA-F248398C1ED1}" srcOrd="1" destOrd="0" parTransId="{3840A0B6-4BB8-48B8-AC7E-33B1F6631460}" sibTransId="{FDE68135-AF72-4960-A254-799F6887A065}"/>
    <dgm:cxn modelId="{7670926B-FE60-45A9-B3C1-FD9EE4AED0C0}" type="presOf" srcId="{5F40FE11-DE67-4DD9-A2D7-4CF029B6D866}" destId="{C3780064-2A7E-4808-A98D-B77DDECF9F90}" srcOrd="0" destOrd="0" presId="urn:microsoft.com/office/officeart/2005/8/layout/lProcess3"/>
    <dgm:cxn modelId="{7D89484F-84B8-4D4D-B687-9638709A7495}" srcId="{C4042A83-AE7C-4B2A-A3D5-7865D4A87427}" destId="{8C2D4C09-82FE-4DF3-9E23-0B58A8FC4EF5}" srcOrd="5" destOrd="0" parTransId="{5CBBE62F-99D5-42B3-8211-257FACF92AA2}" sibTransId="{1CFB677E-8F2C-4A54-B680-9D27D304A107}"/>
    <dgm:cxn modelId="{50DF6B6F-9F7C-4485-91F8-F667962C6580}" type="presOf" srcId="{15B4EFE7-C6AB-462C-89E6-76145A22CCC5}" destId="{1E89D0E7-58A7-4FB4-A7BE-4ED5531FA080}" srcOrd="0" destOrd="0" presId="urn:microsoft.com/office/officeart/2005/8/layout/lProcess3"/>
    <dgm:cxn modelId="{F7E51D50-4375-4A96-A6BE-9175EC157A57}" srcId="{41433325-019C-4020-BCDA-F248398C1ED1}" destId="{EB37599F-05F0-4A71-9A7E-BA63165F3DEC}" srcOrd="0" destOrd="0" parTransId="{0AB08701-5EC4-4F10-A340-BECB90DFA021}" sibTransId="{C208FF51-2222-4792-B551-C372973E22CC}"/>
    <dgm:cxn modelId="{2BE36E86-290E-456B-88DD-EB84183EB260}" type="presOf" srcId="{5C4733AB-0A5C-47E3-A07E-5916686ECB30}" destId="{5CC16E85-82E9-43A0-B210-EF107143F654}" srcOrd="0" destOrd="0" presId="urn:microsoft.com/office/officeart/2005/8/layout/lProcess3"/>
    <dgm:cxn modelId="{6F6F73B8-4E30-4AF3-9254-634BA8975997}" srcId="{5F40FE11-DE67-4DD9-A2D7-4CF029B6D866}" destId="{8CB00362-24D4-4341-B8E6-7AF18F55E924}" srcOrd="0" destOrd="0" parTransId="{B2ABDE81-583C-4FDE-AE98-A23AFB6D98E4}" sibTransId="{4E140930-AD44-4549-A024-625D4DF0D511}"/>
    <dgm:cxn modelId="{957969C0-28AA-413B-A8FB-A5DC6B97D2F4}" srcId="{5FD3377F-4B24-40CD-8189-9CBC8C5FB8C7}" destId="{52CAB5B2-5A08-4755-9493-59D770C0385D}" srcOrd="0" destOrd="0" parTransId="{9603F8E1-8D6C-4FE0-9BD8-CE18F263451B}" sibTransId="{BABDF33C-04DB-4254-87F4-AA1011FC6291}"/>
    <dgm:cxn modelId="{AF7586C0-BDE4-4343-808D-D74037105139}" srcId="{C4042A83-AE7C-4B2A-A3D5-7865D4A87427}" destId="{5F40FE11-DE67-4DD9-A2D7-4CF029B6D866}" srcOrd="2" destOrd="0" parTransId="{F8B2B17A-0AEB-4239-AB94-EE3021EE4661}" sibTransId="{0B0388AC-EC17-4444-8E15-0AC0EB81BF54}"/>
    <dgm:cxn modelId="{B78BBEC6-E972-435A-B4C8-64143C3A4B67}" type="presOf" srcId="{52CAB5B2-5A08-4755-9493-59D770C0385D}" destId="{25F833DF-28BA-42CF-A931-BDB9A44A64F1}" srcOrd="0" destOrd="0" presId="urn:microsoft.com/office/officeart/2005/8/layout/lProcess3"/>
    <dgm:cxn modelId="{8B0B14DB-67E1-4F03-94B5-F03C4B208AC7}" type="presOf" srcId="{EB37599F-05F0-4A71-9A7E-BA63165F3DEC}" destId="{2AB17DE2-53E2-41B8-9531-47DA2787D025}" srcOrd="0" destOrd="0" presId="urn:microsoft.com/office/officeart/2005/8/layout/lProcess3"/>
    <dgm:cxn modelId="{0F1A45DB-9808-474B-BEB5-118BD9B77086}" type="presOf" srcId="{5FD3377F-4B24-40CD-8189-9CBC8C5FB8C7}" destId="{40537F05-D27C-4E6E-9098-0FDC35BA0553}" srcOrd="0" destOrd="0" presId="urn:microsoft.com/office/officeart/2005/8/layout/lProcess3"/>
    <dgm:cxn modelId="{1DD6C5E4-D991-42F4-9104-4A514EB62243}" type="presOf" srcId="{8CB00362-24D4-4341-B8E6-7AF18F55E924}" destId="{206531FC-4648-41ED-A3FA-7AEC9CB10B9F}" srcOrd="0" destOrd="0" presId="urn:microsoft.com/office/officeart/2005/8/layout/lProcess3"/>
    <dgm:cxn modelId="{5CEE2182-A5E7-4A13-B4FD-B9C2D0DFEF16}" type="presParOf" srcId="{BF6B9449-5798-4B60-A101-8B09EA061CDE}" destId="{929DCFA8-5320-47D9-8468-E317B9FEDF9E}" srcOrd="0" destOrd="0" presId="urn:microsoft.com/office/officeart/2005/8/layout/lProcess3"/>
    <dgm:cxn modelId="{9DCAA67F-4269-4F09-8597-A0B566C0CCAA}" type="presParOf" srcId="{929DCFA8-5320-47D9-8468-E317B9FEDF9E}" destId="{40537F05-D27C-4E6E-9098-0FDC35BA0553}" srcOrd="0" destOrd="0" presId="urn:microsoft.com/office/officeart/2005/8/layout/lProcess3"/>
    <dgm:cxn modelId="{6EF13D6A-C800-40CF-8856-315DB804C1B2}" type="presParOf" srcId="{929DCFA8-5320-47D9-8468-E317B9FEDF9E}" destId="{AD8D0CC1-14BC-48BE-AB46-1FB680616C56}" srcOrd="1" destOrd="0" presId="urn:microsoft.com/office/officeart/2005/8/layout/lProcess3"/>
    <dgm:cxn modelId="{5D199F32-7CB9-4BE2-B60B-E66BC700DE41}" type="presParOf" srcId="{929DCFA8-5320-47D9-8468-E317B9FEDF9E}" destId="{25F833DF-28BA-42CF-A931-BDB9A44A64F1}" srcOrd="2" destOrd="0" presId="urn:microsoft.com/office/officeart/2005/8/layout/lProcess3"/>
    <dgm:cxn modelId="{0C0EEB0D-698F-49BA-8E02-B6073BF5ABB1}" type="presParOf" srcId="{BF6B9449-5798-4B60-A101-8B09EA061CDE}" destId="{6AA65F95-B49F-47F6-9C70-2586C7F9F45A}" srcOrd="1" destOrd="0" presId="urn:microsoft.com/office/officeart/2005/8/layout/lProcess3"/>
    <dgm:cxn modelId="{92767A72-EAA2-4E78-B772-6E6F636B3269}" type="presParOf" srcId="{BF6B9449-5798-4B60-A101-8B09EA061CDE}" destId="{27927B09-8816-4AF5-90DB-215DDCD27F29}" srcOrd="2" destOrd="0" presId="urn:microsoft.com/office/officeart/2005/8/layout/lProcess3"/>
    <dgm:cxn modelId="{B10821EA-DDD0-4A05-BBDF-9C6EFF58B92D}" type="presParOf" srcId="{27927B09-8816-4AF5-90DB-215DDCD27F29}" destId="{B5EBE645-BE01-4D84-8853-7101AB868E4A}" srcOrd="0" destOrd="0" presId="urn:microsoft.com/office/officeart/2005/8/layout/lProcess3"/>
    <dgm:cxn modelId="{5CC9D62A-21A2-4D06-8A82-C2774AAD3E39}" type="presParOf" srcId="{27927B09-8816-4AF5-90DB-215DDCD27F29}" destId="{82AD3813-AFA1-4C5B-9E2F-35BD30C126DA}" srcOrd="1" destOrd="0" presId="urn:microsoft.com/office/officeart/2005/8/layout/lProcess3"/>
    <dgm:cxn modelId="{7262B325-F5E5-47C8-8B64-5E01711FC680}" type="presParOf" srcId="{27927B09-8816-4AF5-90DB-215DDCD27F29}" destId="{2AB17DE2-53E2-41B8-9531-47DA2787D025}" srcOrd="2" destOrd="0" presId="urn:microsoft.com/office/officeart/2005/8/layout/lProcess3"/>
    <dgm:cxn modelId="{884B2221-7064-459C-BCBE-BA8387576948}" type="presParOf" srcId="{BF6B9449-5798-4B60-A101-8B09EA061CDE}" destId="{1E4BBED0-EFEB-4CA4-87CE-F9EF253DBBE3}" srcOrd="3" destOrd="0" presId="urn:microsoft.com/office/officeart/2005/8/layout/lProcess3"/>
    <dgm:cxn modelId="{0AB8DB73-BF14-4805-844D-0AA35BEE1CE2}" type="presParOf" srcId="{BF6B9449-5798-4B60-A101-8B09EA061CDE}" destId="{04A9C47D-E08E-4F7D-94BA-6BB0BCF05B97}" srcOrd="4" destOrd="0" presId="urn:microsoft.com/office/officeart/2005/8/layout/lProcess3"/>
    <dgm:cxn modelId="{A2626B59-346E-4B90-9E05-F5648074F197}" type="presParOf" srcId="{04A9C47D-E08E-4F7D-94BA-6BB0BCF05B97}" destId="{C3780064-2A7E-4808-A98D-B77DDECF9F90}" srcOrd="0" destOrd="0" presId="urn:microsoft.com/office/officeart/2005/8/layout/lProcess3"/>
    <dgm:cxn modelId="{E08CDC60-34BE-465A-BB00-0EE5F855BA8A}" type="presParOf" srcId="{04A9C47D-E08E-4F7D-94BA-6BB0BCF05B97}" destId="{1A858715-E191-485D-9124-67F7D5C15602}" srcOrd="1" destOrd="0" presId="urn:microsoft.com/office/officeart/2005/8/layout/lProcess3"/>
    <dgm:cxn modelId="{3B655DBC-B264-4708-9011-5B067C98AA81}" type="presParOf" srcId="{04A9C47D-E08E-4F7D-94BA-6BB0BCF05B97}" destId="{206531FC-4648-41ED-A3FA-7AEC9CB10B9F}" srcOrd="2" destOrd="0" presId="urn:microsoft.com/office/officeart/2005/8/layout/lProcess3"/>
    <dgm:cxn modelId="{5C642313-D34C-4C55-B48B-12D757CEE336}" type="presParOf" srcId="{BF6B9449-5798-4B60-A101-8B09EA061CDE}" destId="{54D937DD-BFFE-4F17-BF82-2C6E2AF98AAA}" srcOrd="5" destOrd="0" presId="urn:microsoft.com/office/officeart/2005/8/layout/lProcess3"/>
    <dgm:cxn modelId="{C1A1D4C6-4A03-47A2-A265-678B40BC2169}" type="presParOf" srcId="{BF6B9449-5798-4B60-A101-8B09EA061CDE}" destId="{3B7859EA-1A45-45B4-BED5-DE4906218BAC}" srcOrd="6" destOrd="0" presId="urn:microsoft.com/office/officeart/2005/8/layout/lProcess3"/>
    <dgm:cxn modelId="{DB787F24-4B52-4F50-9794-10B5DCC1C4FC}" type="presParOf" srcId="{3B7859EA-1A45-45B4-BED5-DE4906218BAC}" destId="{9574BCF2-1AC1-4FBC-A1DD-D3D32ED54ABE}" srcOrd="0" destOrd="0" presId="urn:microsoft.com/office/officeart/2005/8/layout/lProcess3"/>
    <dgm:cxn modelId="{F845C822-214E-48EC-B381-8820E3C406E3}" type="presParOf" srcId="{3B7859EA-1A45-45B4-BED5-DE4906218BAC}" destId="{B83A65C8-1276-43AB-A6AC-3CCC534C5FF9}" srcOrd="1" destOrd="0" presId="urn:microsoft.com/office/officeart/2005/8/layout/lProcess3"/>
    <dgm:cxn modelId="{EB84F873-EBAE-4728-8BE7-EBA40DEBD5F8}" type="presParOf" srcId="{3B7859EA-1A45-45B4-BED5-DE4906218BAC}" destId="{B0D216FA-5046-4260-95EB-94A4FF4DB0F3}" srcOrd="2" destOrd="0" presId="urn:microsoft.com/office/officeart/2005/8/layout/lProcess3"/>
    <dgm:cxn modelId="{EDC40C01-D8EE-4876-A52F-F49934EC9ECE}" type="presParOf" srcId="{BF6B9449-5798-4B60-A101-8B09EA061CDE}" destId="{E22A1CA9-4095-4A6D-AC4C-52935C009ACD}" srcOrd="7" destOrd="0" presId="urn:microsoft.com/office/officeart/2005/8/layout/lProcess3"/>
    <dgm:cxn modelId="{FE1118A9-BE05-4E02-92C6-91D6C0C95492}" type="presParOf" srcId="{BF6B9449-5798-4B60-A101-8B09EA061CDE}" destId="{604E9D7B-5C89-4535-A28C-67FBB5AFDFB9}" srcOrd="8" destOrd="0" presId="urn:microsoft.com/office/officeart/2005/8/layout/lProcess3"/>
    <dgm:cxn modelId="{41385B43-47BC-4A0F-8762-5210E4A029A9}" type="presParOf" srcId="{604E9D7B-5C89-4535-A28C-67FBB5AFDFB9}" destId="{1E89D0E7-58A7-4FB4-A7BE-4ED5531FA080}" srcOrd="0" destOrd="0" presId="urn:microsoft.com/office/officeart/2005/8/layout/lProcess3"/>
    <dgm:cxn modelId="{0F33C116-7D6B-46E7-AC95-B2FD9E5933C0}" type="presParOf" srcId="{604E9D7B-5C89-4535-A28C-67FBB5AFDFB9}" destId="{44E2976B-B818-4B95-91E2-987B0FB53625}" srcOrd="1" destOrd="0" presId="urn:microsoft.com/office/officeart/2005/8/layout/lProcess3"/>
    <dgm:cxn modelId="{71278216-D5D0-4D9C-B880-5B00EA87F075}" type="presParOf" srcId="{604E9D7B-5C89-4535-A28C-67FBB5AFDFB9}" destId="{69151F6D-E5DE-4493-8D01-2AD02DAA2097}" srcOrd="2" destOrd="0" presId="urn:microsoft.com/office/officeart/2005/8/layout/lProcess3"/>
    <dgm:cxn modelId="{F984C6B0-B622-4AD8-82D6-C06660E67CBF}" type="presParOf" srcId="{BF6B9449-5798-4B60-A101-8B09EA061CDE}" destId="{A1FB6FE8-F88F-43C5-BF99-9ED9452E1F38}" srcOrd="9" destOrd="0" presId="urn:microsoft.com/office/officeart/2005/8/layout/lProcess3"/>
    <dgm:cxn modelId="{B097B244-B8D4-495C-8DFD-75D7F330E17F}" type="presParOf" srcId="{BF6B9449-5798-4B60-A101-8B09EA061CDE}" destId="{769EFCAD-047F-478D-B155-6649780FDDEE}" srcOrd="10" destOrd="0" presId="urn:microsoft.com/office/officeart/2005/8/layout/lProcess3"/>
    <dgm:cxn modelId="{C471DE73-C032-4ED0-A546-10278D52FF9B}" type="presParOf" srcId="{769EFCAD-047F-478D-B155-6649780FDDEE}" destId="{EA59EA09-5FDE-4FE2-85EF-A1CE291BCE08}" srcOrd="0" destOrd="0" presId="urn:microsoft.com/office/officeart/2005/8/layout/lProcess3"/>
    <dgm:cxn modelId="{45C697A7-CAD9-49D7-AFE3-1561B37A717A}" type="presParOf" srcId="{769EFCAD-047F-478D-B155-6649780FDDEE}" destId="{4467604C-0605-41EC-8316-11E3FCA55F26}" srcOrd="1" destOrd="0" presId="urn:microsoft.com/office/officeart/2005/8/layout/lProcess3"/>
    <dgm:cxn modelId="{44FFB6B6-4CE9-4B3B-8F1E-2A13C3B52D75}" type="presParOf" srcId="{769EFCAD-047F-478D-B155-6649780FDDEE}" destId="{5CC16E85-82E9-43A0-B210-EF107143F654}"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 csCatId="colorful" phldr="1"/>
      <dgm:spPr/>
    </dgm:pt>
    <dgm:pt modelId="{540BF3F1-4230-4A26-B991-7EF40EF26638}">
      <dgm:prSet phldrT="[Texto]" custT="1"/>
      <dgm:spPr>
        <a:solidFill>
          <a:schemeClr val="accent1">
            <a:lumMod val="60000"/>
            <a:lumOff val="40000"/>
          </a:schemeClr>
        </a:solidFill>
      </dgm:spPr>
      <dgm:t>
        <a:bodyPr/>
        <a:lstStyle/>
        <a:p>
          <a:endParaRPr lang="en-IN" sz="800" b="1" dirty="0">
            <a:effectLst/>
            <a:latin typeface="Gayathri" panose="00000503000000000000" pitchFamily="2" charset="0"/>
            <a:cs typeface="Gayathri" panose="00000503000000000000" pitchFamily="2" charset="0"/>
          </a:endParaRPr>
        </a:p>
        <a:p>
          <a:r>
            <a:rPr lang="ml-IN" sz="2200" b="1" dirty="0">
              <a:effectLst/>
              <a:latin typeface="Gayathri" panose="00000503000000000000" pitchFamily="2" charset="0"/>
              <a:cs typeface="Gayathri" panose="00000503000000000000" pitchFamily="2" charset="0"/>
            </a:rPr>
            <a:t>മോശെ ചോദിച്ചു: നിന്റെ മഹത്വം എന്നെ കാണിക്കണമേ (പുറ. 33:18).</a:t>
          </a:r>
          <a:endParaRPr lang="en" sz="2200" b="1" dirty="0">
            <a:effectLst/>
            <a:latin typeface="Gayathri" panose="00000503000000000000" pitchFamily="2" charset="0"/>
            <a:cs typeface="Gayathri" panose="00000503000000000000" pitchFamily="2" charset="0"/>
          </a:endParaRP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r>
            <a:rPr lang="ml-IN" sz="2000" b="1" dirty="0">
              <a:effectLst/>
              <a:latin typeface="Gayathri" panose="00000503000000000000" pitchFamily="2" charset="0"/>
              <a:cs typeface="Gayathri" panose="00000503000000000000" pitchFamily="2" charset="0"/>
            </a:rPr>
            <a:t>ദൈവം മറുപടി പറഞ്ഞു: എന്റെ നന്മ ഞാൻ നിനക്ക് കാണിച്ചുതരാം (പുറ. 33:19).</a:t>
          </a:r>
          <a:endParaRPr lang="en" sz="2000" b="1" dirty="0">
            <a:effectLst/>
            <a:latin typeface="Gayathri" panose="00000503000000000000" pitchFamily="2" charset="0"/>
            <a:cs typeface="Gayathri" panose="00000503000000000000" pitchFamily="2" charset="0"/>
          </a:endParaRP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dgm:t>
        <a:bodyPr/>
        <a:lstStyle/>
        <a:p>
          <a:r>
            <a:rPr lang="ml-IN" sz="2400"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ദൈവത്തിന്റെ മഹത്വം അവന്റെ നന്മയാണ്, അതായത്, അവന്റെ സ്വഭാവമാണ്.</a:t>
          </a:r>
          <a:endParaRPr lang="en" sz="2400"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lang="ml-IN" sz="2200" b="1" dirty="0">
              <a:effectLst/>
              <a:latin typeface="Gayathri" panose="00000503000000000000" pitchFamily="2" charset="0"/>
              <a:cs typeface="Gayathri" panose="00000503000000000000" pitchFamily="2" charset="0"/>
            </a:rPr>
            <a:t>ദൈവം അവന് കാണിച്ചുകൊടുത്തത് അവന്റെ സ്വഭാവമാണ് (പുറ. 34:6-7)</a:t>
          </a:r>
          <a:endParaRPr lang="en" sz="2200" b="1" dirty="0">
            <a:effectLst/>
            <a:latin typeface="Gayathri" panose="00000503000000000000" pitchFamily="2" charset="0"/>
            <a:cs typeface="Gayathri" panose="00000503000000000000" pitchFamily="2" charset="0"/>
          </a:endParaRP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20526C0D-09C4-494C-A02D-B6FAD8D8B926}" type="presOf" srcId="{29F5472E-87E2-4CBB-8766-182684F8A4A6}" destId="{67F55905-0D85-4F28-88F1-7777C9838CFD}" srcOrd="0" destOrd="0" presId="urn:microsoft.com/office/officeart/2005/8/layout/equation2"/>
    <dgm:cxn modelId="{E631C714-EC2C-4433-AE62-3DEC395971AB}" type="presOf" srcId="{99D4E7A6-DFDF-4DDF-916D-338772C69505}" destId="{901DACB5-B2CA-44EB-9753-87793F31A902}" srcOrd="0" destOrd="0" presId="urn:microsoft.com/office/officeart/2005/8/layout/equation2"/>
    <dgm:cxn modelId="{ADEC3B5F-BB41-460B-987B-0FCFB8908450}" type="presOf" srcId="{3E4300A6-5340-4E98-A2E7-F5CE19E76D8C}" destId="{270044A2-F123-4FAF-B701-DB1324C4F9D6}"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C82C2E4B-6806-4AB6-B8FB-A87F714578F5}" type="presOf" srcId="{60EF5C6D-E584-48FC-92C6-A9962BB7E8FC}" destId="{E0465194-55FE-440B-BD97-DF64FDA44341}" srcOrd="0" destOrd="0" presId="urn:microsoft.com/office/officeart/2005/8/layout/equation2"/>
    <dgm:cxn modelId="{09F0F44B-8378-4148-BFD0-5687BCF44306}" srcId="{29F5472E-87E2-4CBB-8766-182684F8A4A6}" destId="{540BF3F1-4230-4A26-B991-7EF40EF26638}" srcOrd="0" destOrd="0" parTransId="{DA72C92C-B47C-4C1C-81B1-4204097F99AA}" sibTransId="{03275E9C-82A1-4E4D-95A2-03752D0D9DAE}"/>
    <dgm:cxn modelId="{7E2A6A59-032B-4377-8AE9-C68B9F4CFEFC}" type="presOf" srcId="{E2225566-58A9-42A5-9B57-0E962DF8E105}" destId="{19BC3635-2692-406A-A7C7-A551593D9345}" srcOrd="0" destOrd="0" presId="urn:microsoft.com/office/officeart/2005/8/layout/equation2"/>
    <dgm:cxn modelId="{B822AE7B-B7A0-4992-9795-9CCB082AE5CD}" type="presOf" srcId="{540BF3F1-4230-4A26-B991-7EF40EF26638}" destId="{D60821EE-5AA8-403E-AC28-90587111007F}"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706D51B2-B38A-4903-A3EC-BDE01CD83D9E}" type="presOf" srcId="{03275E9C-82A1-4E4D-95A2-03752D0D9DAE}" destId="{8018E06C-37BA-4BE2-AF8E-D159F5E87AEB}" srcOrd="0" destOrd="0" presId="urn:microsoft.com/office/officeart/2005/8/layout/equation2"/>
    <dgm:cxn modelId="{788F9AB3-F2DB-4165-8BAE-37F191811622}" type="presOf" srcId="{99D4E7A6-DFDF-4DDF-916D-338772C69505}" destId="{8C256D80-3C02-4939-B4F6-ECDED046DF19}" srcOrd="1" destOrd="0" presId="urn:microsoft.com/office/officeart/2005/8/layout/equation2"/>
    <dgm:cxn modelId="{682379DD-FA15-43E4-8759-9A760E5C6130}" type="presOf" srcId="{B1F13C4F-4492-432A-B47A-8EE615AF0AC3}" destId="{E72754C5-A708-4BDA-B205-2A80F46248FA}" srcOrd="0" destOrd="0" presId="urn:microsoft.com/office/officeart/2005/8/layout/equation2"/>
    <dgm:cxn modelId="{B9B8031D-407E-4C24-836C-C6131B15A337}" type="presParOf" srcId="{67F55905-0D85-4F28-88F1-7777C9838CFD}" destId="{46BC75EB-D49F-4711-A119-3421FDC13186}" srcOrd="0" destOrd="0" presId="urn:microsoft.com/office/officeart/2005/8/layout/equation2"/>
    <dgm:cxn modelId="{2D6C16A2-135B-40A2-8577-97714AC454B6}" type="presParOf" srcId="{46BC75EB-D49F-4711-A119-3421FDC13186}" destId="{D60821EE-5AA8-403E-AC28-90587111007F}" srcOrd="0" destOrd="0" presId="urn:microsoft.com/office/officeart/2005/8/layout/equation2"/>
    <dgm:cxn modelId="{DCBB867A-644F-468A-8ADC-87DEFA3F6365}" type="presParOf" srcId="{46BC75EB-D49F-4711-A119-3421FDC13186}" destId="{75C8AFBD-FB73-435C-B7EB-E15292A44E05}" srcOrd="1" destOrd="0" presId="urn:microsoft.com/office/officeart/2005/8/layout/equation2"/>
    <dgm:cxn modelId="{7921997B-DC62-4CAB-A54F-F4EBF483B57A}" type="presParOf" srcId="{46BC75EB-D49F-4711-A119-3421FDC13186}" destId="{8018E06C-37BA-4BE2-AF8E-D159F5E87AEB}" srcOrd="2" destOrd="0" presId="urn:microsoft.com/office/officeart/2005/8/layout/equation2"/>
    <dgm:cxn modelId="{0BA55235-4F3C-4653-AFF0-6C2190725266}" type="presParOf" srcId="{46BC75EB-D49F-4711-A119-3421FDC13186}" destId="{267C89F8-3079-48B6-B0FB-DCBAECF1367A}" srcOrd="3" destOrd="0" presId="urn:microsoft.com/office/officeart/2005/8/layout/equation2"/>
    <dgm:cxn modelId="{3992167B-562F-4769-8EA6-73F337BBD43D}" type="presParOf" srcId="{46BC75EB-D49F-4711-A119-3421FDC13186}" destId="{270044A2-F123-4FAF-B701-DB1324C4F9D6}" srcOrd="4" destOrd="0" presId="urn:microsoft.com/office/officeart/2005/8/layout/equation2"/>
    <dgm:cxn modelId="{DAA0A67D-C2B4-44DE-8935-DDE4AD49F5FE}" type="presParOf" srcId="{46BC75EB-D49F-4711-A119-3421FDC13186}" destId="{2996C93F-DB2B-42FA-8C8D-3218A71F11E7}" srcOrd="5" destOrd="0" presId="urn:microsoft.com/office/officeart/2005/8/layout/equation2"/>
    <dgm:cxn modelId="{278A88FD-B7CC-4DEA-9BFA-CE15558EC77F}" type="presParOf" srcId="{46BC75EB-D49F-4711-A119-3421FDC13186}" destId="{E0465194-55FE-440B-BD97-DF64FDA44341}" srcOrd="6" destOrd="0" presId="urn:microsoft.com/office/officeart/2005/8/layout/equation2"/>
    <dgm:cxn modelId="{FFC7ABF6-3BB0-409C-82F9-47E03007E483}" type="presParOf" srcId="{46BC75EB-D49F-4711-A119-3421FDC13186}" destId="{2F5A021F-0295-4C47-B454-19BB68690E60}" srcOrd="7" destOrd="0" presId="urn:microsoft.com/office/officeart/2005/8/layout/equation2"/>
    <dgm:cxn modelId="{86B3432F-3820-47F1-B940-A534126209C7}" type="presParOf" srcId="{46BC75EB-D49F-4711-A119-3421FDC13186}" destId="{19BC3635-2692-406A-A7C7-A551593D9345}" srcOrd="8" destOrd="0" presId="urn:microsoft.com/office/officeart/2005/8/layout/equation2"/>
    <dgm:cxn modelId="{6CBAA203-15E5-4246-9563-9F7B9EAFA980}" type="presParOf" srcId="{67F55905-0D85-4F28-88F1-7777C9838CFD}" destId="{901DACB5-B2CA-44EB-9753-87793F31A902}" srcOrd="1" destOrd="0" presId="urn:microsoft.com/office/officeart/2005/8/layout/equation2"/>
    <dgm:cxn modelId="{E58F4543-1EE6-4F19-9BC4-AFA2C8E3875D}" type="presParOf" srcId="{901DACB5-B2CA-44EB-9753-87793F31A902}" destId="{8C256D80-3C02-4939-B4F6-ECDED046DF19}" srcOrd="0" destOrd="0" presId="urn:microsoft.com/office/officeart/2005/8/layout/equation2"/>
    <dgm:cxn modelId="{FBC6FC36-3BF2-471B-9DFE-2ADC2F16E552}"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en" sz="2000" b="1" dirty="0">
              <a:latin typeface="Gayathri" panose="00000503000000000000" pitchFamily="2" charset="0"/>
              <a:cs typeface="Gayathri" panose="00000503000000000000" pitchFamily="2" charset="0"/>
            </a:rPr>
            <a:t>1</a:t>
          </a:r>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en" sz="2000" b="1" dirty="0">
              <a:latin typeface="Gayathri" panose="00000503000000000000" pitchFamily="2" charset="0"/>
              <a:cs typeface="Gayathri" panose="00000503000000000000" pitchFamily="2" charset="0"/>
            </a:rPr>
            <a:t>2</a:t>
          </a:r>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en" sz="2000" b="1" dirty="0">
              <a:latin typeface="Gayathri" panose="00000503000000000000" pitchFamily="2" charset="0"/>
              <a:cs typeface="Gayathri" panose="00000503000000000000" pitchFamily="2" charset="0"/>
            </a:rPr>
            <a:t>3</a:t>
          </a:r>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89309E62-CDD7-41B2-BC71-50E6B2B3AC9A}">
      <dgm:prSet custT="1"/>
      <dgm:spPr/>
      <dgm:t>
        <a:bodyPr lIns="0" rIns="0"/>
        <a:lstStyle/>
        <a:p>
          <a:r>
            <a:rPr lang="en" sz="2000" b="1" dirty="0">
              <a:latin typeface="Gayathri" panose="00000503000000000000" pitchFamily="2" charset="0"/>
              <a:cs typeface="Gayathri" panose="00000503000000000000" pitchFamily="2" charset="0"/>
            </a:rPr>
            <a:t>4</a:t>
          </a:r>
        </a:p>
      </dgm:t>
    </dgm:pt>
    <dgm:pt modelId="{440BB256-051D-4CC8-93DB-98D20E3FB8E9}" type="parTrans" cxnId="{497F34E1-F00A-4849-B95B-69235D065020}">
      <dgm:prSet/>
      <dgm:spPr/>
      <dgm:t>
        <a:bodyPr/>
        <a:lstStyle/>
        <a:p>
          <a:endParaRPr lang="es-ES" sz="1800" b="1"/>
        </a:p>
      </dgm:t>
    </dgm:pt>
    <dgm:pt modelId="{18E70B06-5AAB-47C1-8C32-6C6B55880051}" type="sibTrans" cxnId="{497F34E1-F00A-4849-B95B-69235D065020}">
      <dgm:prSet/>
      <dgm:spPr/>
      <dgm:t>
        <a:bodyPr/>
        <a:lstStyle/>
        <a:p>
          <a:endParaRPr lang="es-ES" sz="1800" b="1"/>
        </a:p>
      </dgm:t>
    </dgm:pt>
    <dgm:pt modelId="{C200C701-680C-41A3-BAC9-65DDA5D879F1}">
      <dgm:prSet custT="1"/>
      <dgm:spPr/>
      <dgm:t>
        <a:bodyPr lIns="0" rIns="0"/>
        <a:lstStyle/>
        <a:p>
          <a:r>
            <a:rPr lang="en" sz="2000" b="1" dirty="0">
              <a:latin typeface="Gayathri" panose="00000503000000000000" pitchFamily="2" charset="0"/>
              <a:cs typeface="Gayathri" panose="00000503000000000000" pitchFamily="2" charset="0"/>
            </a:rPr>
            <a:t>5</a:t>
          </a:r>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en" sz="2000" b="1" dirty="0">
              <a:latin typeface="Gayathri" panose="00000503000000000000" pitchFamily="2" charset="0"/>
              <a:cs typeface="Gayathri" panose="00000503000000000000" pitchFamily="2" charset="0"/>
            </a:rPr>
            <a:t>6</a:t>
          </a:r>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en" sz="2000" b="1" dirty="0">
              <a:latin typeface="Gayathri" panose="00000503000000000000" pitchFamily="2" charset="0"/>
              <a:cs typeface="Gayathri" panose="00000503000000000000" pitchFamily="2" charset="0"/>
            </a:rPr>
            <a:t>7</a:t>
          </a:r>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lang="ml-IN" sz="1800" b="1" dirty="0">
              <a:latin typeface="Gayathri" panose="00000503000000000000" pitchFamily="2" charset="0"/>
              <a:cs typeface="Gayathri" panose="00000503000000000000" pitchFamily="2" charset="0"/>
            </a:rPr>
            <a:t>ഉടമ്പടിയുടെ അടിസ്ഥാനങ്ങൾ സ്വീകരിക്കാൻ (പുറ. 19:3-7)</a:t>
          </a:r>
          <a:endParaRPr lang="en" sz="1800" b="1" dirty="0">
            <a:latin typeface="Gayathri" panose="00000503000000000000" pitchFamily="2" charset="0"/>
            <a:cs typeface="Gayathri" panose="00000503000000000000" pitchFamily="2" charset="0"/>
          </a:endParaRPr>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lstStyle/>
        <a:p>
          <a:pPr>
            <a:buNone/>
          </a:pPr>
          <a:r>
            <a:rPr lang="ml-IN" sz="1700" b="1" dirty="0">
              <a:latin typeface="Gayathri" panose="00000503000000000000" pitchFamily="2" charset="0"/>
              <a:cs typeface="Gayathri" panose="00000503000000000000" pitchFamily="2" charset="0"/>
            </a:rPr>
            <a:t>സീനായിലെ ദൈവദർശനത്തെക്കുറിച്ച് ജനങ്ങളുടെ പ്രതികരണം</a:t>
          </a:r>
          <a:r>
            <a:rPr lang="en-IN" sz="1700" b="1" dirty="0">
              <a:latin typeface="Gayathri" panose="00000503000000000000" pitchFamily="2" charset="0"/>
              <a:cs typeface="Gayathri" panose="00000503000000000000" pitchFamily="2" charset="0"/>
            </a:rPr>
            <a:t> </a:t>
          </a:r>
          <a:r>
            <a:rPr lang="ml-IN" sz="1700" b="1" dirty="0">
              <a:latin typeface="Gayathri" panose="00000503000000000000" pitchFamily="2" charset="0"/>
              <a:cs typeface="Gayathri" panose="00000503000000000000" pitchFamily="2" charset="0"/>
            </a:rPr>
            <a:t>അറിയിക്കുന്നതിനും നിർദ്ദേശങ്ങൾ സ്വീകരിക്കുന്നതിനും (പുറ. 19:8-14)</a:t>
          </a:r>
          <a:endParaRPr lang="en" sz="1700" b="1" dirty="0">
            <a:latin typeface="Gayathri" panose="00000503000000000000" pitchFamily="2" charset="0"/>
            <a:cs typeface="Gayathri" panose="00000503000000000000" pitchFamily="2" charset="0"/>
          </a:endParaRPr>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lang="ml-IN" sz="1800" b="1" dirty="0">
              <a:latin typeface="Gayathri" panose="00000503000000000000" pitchFamily="2" charset="0"/>
              <a:cs typeface="Gayathri" panose="00000503000000000000" pitchFamily="2" charset="0"/>
            </a:rPr>
            <a:t>പുതിയ നിർദ്ദേശങ്ങൾ സ്വീകരിക്കാൻ (പുറ. 19:20-25)</a:t>
          </a:r>
          <a:endParaRPr lang="en" sz="1800" b="1" dirty="0">
            <a:latin typeface="Gayathri" panose="00000503000000000000" pitchFamily="2" charset="0"/>
            <a:cs typeface="Gayathri" panose="00000503000000000000" pitchFamily="2" charset="0"/>
          </a:endParaRPr>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lang="ml-IN" sz="1800" b="1" dirty="0">
              <a:latin typeface="Gayathri" panose="00000503000000000000" pitchFamily="2" charset="0"/>
              <a:cs typeface="Gayathri" panose="00000503000000000000" pitchFamily="2" charset="0"/>
            </a:rPr>
            <a:t>പരസ്പരപൂരക നിയമങ്ങൾ സ്വീകരിക്കാൻ (പുറ. 20:21; 24:3)</a:t>
          </a:r>
          <a:endParaRPr lang="en" sz="1800" b="1" dirty="0">
            <a:latin typeface="Gayathri" panose="00000503000000000000" pitchFamily="2" charset="0"/>
            <a:cs typeface="Gayathri" panose="00000503000000000000" pitchFamily="2" charset="0"/>
          </a:endParaRPr>
        </a:p>
      </dgm:t>
    </dgm:pt>
    <dgm:pt modelId="{93F30C90-3551-4A23-B3C9-F94EF57D65E8}" type="parTrans" cxnId="{36BE141B-5B20-46F7-9591-E56FE57F91A5}">
      <dgm:prSet/>
      <dgm:spPr/>
      <dgm:t>
        <a:bodyPr/>
        <a:lstStyle/>
        <a:p>
          <a:endParaRPr lang="es-ES"/>
        </a:p>
      </dgm:t>
    </dgm:pt>
    <dgm:pt modelId="{6B58A568-A29E-4591-A7DF-C8AB427475E2}" type="sibTrans" cxnId="{36BE141B-5B20-46F7-9591-E56FE57F91A5}">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lstStyle/>
        <a:p>
          <a:pPr>
            <a:buNone/>
          </a:pPr>
          <a:r>
            <a:rPr lang="ml-IN" sz="1800" b="1" dirty="0">
              <a:latin typeface="Gayathri" panose="00000503000000000000" pitchFamily="2" charset="0"/>
              <a:cs typeface="Gayathri" panose="00000503000000000000" pitchFamily="2" charset="0"/>
            </a:rPr>
            <a:t>ദൈവത്തിന്റെ വിരൽ കൊണ്ട് എഴുതിയ പത്തു കല്പനകളും വിശുദ്ധമന്ദിരത്തിന്റെ മാതൃകയും സ്വീകരിക്കാൻ (പുറ. 24:12, 18; 32:15)</a:t>
          </a:r>
          <a:endParaRPr lang="en" sz="1800" b="1" dirty="0">
            <a:latin typeface="Gayathri" panose="00000503000000000000" pitchFamily="2" charset="0"/>
            <a:cs typeface="Gayathri" panose="00000503000000000000" pitchFamily="2" charset="0"/>
          </a:endParaRPr>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lang="ml-IN" sz="1700" b="1" dirty="0">
              <a:latin typeface="Gayathri" panose="00000503000000000000" pitchFamily="2" charset="0"/>
              <a:cs typeface="Gayathri" panose="00000503000000000000" pitchFamily="2" charset="0"/>
            </a:rPr>
            <a:t>സ്വർണ്ണ കാളക്കുട്ടിയുടെ പാപത്തിനു വേണ്ടി മധ്യസ്ഥം വഹിക്കാൻ (പുറ. 32:30)</a:t>
          </a:r>
          <a:endParaRPr lang="en" sz="1700" b="1" dirty="0">
            <a:latin typeface="Gayathri" panose="00000503000000000000" pitchFamily="2" charset="0"/>
            <a:cs typeface="Gayathri" panose="00000503000000000000" pitchFamily="2" charset="0"/>
          </a:endParaRPr>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lstStyle/>
        <a:p>
          <a:pPr>
            <a:buNone/>
          </a:pPr>
          <a:r>
            <a:rPr lang="ml-IN" sz="1800" b="1" dirty="0">
              <a:latin typeface="Gayathri" panose="00000503000000000000" pitchFamily="2" charset="0"/>
              <a:cs typeface="Gayathri" panose="00000503000000000000" pitchFamily="2" charset="0"/>
            </a:rPr>
            <a:t>ദൈവം അവന് തന്റെ മഹത്വം കാണിക്കാനും പത്തു കല്പനകളുള്ള പുതിയ പലകകൾ സ്വീകരിക്കാനും വേണ്ടി (പുറ. 34:1-5)</a:t>
          </a:r>
          <a:endParaRPr lang="en" sz="1800" b="1" dirty="0">
            <a:latin typeface="Gayathri" panose="00000503000000000000" pitchFamily="2" charset="0"/>
            <a:cs typeface="Gayathri" panose="00000503000000000000" pitchFamily="2" charset="0"/>
          </a:endParaRPr>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dgm:presLayoutVars>
          <dgm:bulletEnabled val="1"/>
        </dgm:presLayoutVars>
      </dgm:prSet>
      <dgm:spPr/>
    </dgm:pt>
  </dgm:ptLst>
  <dgm:cxnLst>
    <dgm:cxn modelId="{F1CF8A05-2F45-43F7-8F96-9EDBF8C23F8F}" type="presOf" srcId="{179EC93C-4619-4E83-9C37-24364B61945D}" destId="{B35259F7-3DA3-4B94-9D52-4E67297EB8CB}"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52411828-2A06-4CB9-8646-E664997BEFC9}" type="presOf" srcId="{68A9CB1A-A521-481A-8821-A7D8D7578B71}" destId="{172CFDF2-7936-4E9D-BFFA-0C73FCBBBDC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FA9C1A30-389F-42F1-8781-F68F5D973821}" type="presOf" srcId="{5C05E1BD-3799-4E1D-907A-D626C808F696}" destId="{BF751D0E-0018-4556-BBF6-F057C9893D8F}"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7E957663-776D-4468-BF9E-5688BA93C675}" type="presOf" srcId="{89309E62-CDD7-41B2-BC71-50E6B2B3AC9A}" destId="{FA7BBE03-741A-428D-A2E0-6E18B56F1B4B}"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F4A1E569-B93B-4829-97C8-18047784F92E}" type="presOf" srcId="{2EEC3273-5F8A-48C9-850A-69EE6865333D}" destId="{BB4904F8-E866-4201-BC3C-47921BD74100}" srcOrd="0" destOrd="0" presId="urn:microsoft.com/office/officeart/2005/8/layout/vList5"/>
    <dgm:cxn modelId="{DFA8C64E-D992-46A8-98A0-A948A438EEEE}" type="presOf" srcId="{39A07B75-1E6B-4C21-8057-B499F783ADBE}" destId="{76109693-36C5-44EA-BAE6-ABC72EF45D16}" srcOrd="0" destOrd="0" presId="urn:microsoft.com/office/officeart/2005/8/layout/vList5"/>
    <dgm:cxn modelId="{58528D53-126E-4903-8C34-67F00BD7E91E}" type="presOf" srcId="{F8BE586E-593E-482C-A266-613D528BCBD2}" destId="{FB34CA7B-2553-4AAE-A825-623CC38143DA}"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B599537E-567F-4763-A336-5DE6E3341834}" type="presOf" srcId="{589BF8FA-5C3A-40E4-B240-6B101B74E917}" destId="{6CCE813E-5E0B-45F7-96CE-BCF9A901E6CE}" srcOrd="0" destOrd="0" presId="urn:microsoft.com/office/officeart/2005/8/layout/vList5"/>
    <dgm:cxn modelId="{B8032485-1CD7-4AF6-8D48-79694B621A0D}" type="presOf" srcId="{A762F1B7-CC82-4B00-8545-B2561A36ED68}" destId="{25AD595D-1A10-4938-B875-BE023B2B6731}"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4B8D008B-796B-4A76-B32B-63F13791624F}" type="presOf" srcId="{96A60685-E38A-4F6D-B89A-50CCDC66F144}" destId="{55FC4AB1-9306-4E2A-94B7-638B38853F92}" srcOrd="0" destOrd="0" presId="urn:microsoft.com/office/officeart/2005/8/layout/vList5"/>
    <dgm:cxn modelId="{52EBD592-892D-4E61-AE69-28DD2016EAE3}" type="presOf" srcId="{E41AC5FE-3F87-4911-827E-95B18C71597E}" destId="{BC6C4D0C-4B05-4C59-AD15-6A2C1C700397}" srcOrd="0" destOrd="0" presId="urn:microsoft.com/office/officeart/2005/8/layout/vList5"/>
    <dgm:cxn modelId="{6253F398-C195-464A-A314-D2E6C18E3CB5}" type="presOf" srcId="{538FB30C-2DD6-46E4-998A-63CC4A9AEA2B}" destId="{E89644D7-0255-435B-8178-93723A4041E5}"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352B49CC-3A8A-48EB-A026-C5F9D5887BE1}" srcId="{538FB30C-2DD6-46E4-998A-63CC4A9AEA2B}" destId="{96A60685-E38A-4F6D-B89A-50CCDC66F144}" srcOrd="0" destOrd="0" parTransId="{3D828377-643A-439D-BD6A-81BE318F02E4}" sibTransId="{485F644C-6764-4810-98DA-31F12046C641}"/>
    <dgm:cxn modelId="{D23120DC-1907-4890-BE42-2A3007A6353F}" srcId="{2EEC3273-5F8A-48C9-850A-69EE6865333D}" destId="{39A07B75-1E6B-4C21-8057-B499F783ADBE}" srcOrd="0" destOrd="0" parTransId="{4B1BD840-892C-4485-9BC8-C24028A12201}" sibTransId="{26B54357-E311-4F41-B2E9-02F746F4B4EB}"/>
    <dgm:cxn modelId="{E80F6EDD-0198-4FD9-BBB1-B3F949535415}" type="presOf" srcId="{FD504D15-8C07-492A-977F-2F563B1294AC}" destId="{BBF487B5-2C8A-4FE9-8605-EC37C09075FD}" srcOrd="0" destOrd="0" presId="urn:microsoft.com/office/officeart/2005/8/layout/vList5"/>
    <dgm:cxn modelId="{497F34E1-F00A-4849-B95B-69235D065020}" srcId="{8BC50EB3-465B-40B5-9C9C-EB9207DC97C4}" destId="{89309E62-CDD7-41B2-BC71-50E6B2B3AC9A}" srcOrd="3" destOrd="0" parTransId="{440BB256-051D-4CC8-93DB-98D20E3FB8E9}" sibTransId="{18E70B06-5AAB-47C1-8C32-6C6B55880051}"/>
    <dgm:cxn modelId="{E366A9E6-CAA7-4D7F-B40E-37F309C1821C}" type="presOf" srcId="{C200C701-680C-41A3-BAC9-65DDA5D879F1}" destId="{1B825D6B-8BFA-484B-9BE4-89EE5CDDE674}" srcOrd="0" destOrd="0" presId="urn:microsoft.com/office/officeart/2005/8/layout/vList5"/>
    <dgm:cxn modelId="{A03A0BE8-D109-45E5-AF48-95295D6A37BD}" srcId="{8BC50EB3-465B-40B5-9C9C-EB9207DC97C4}" destId="{538FB30C-2DD6-46E4-998A-63CC4A9AEA2B}" srcOrd="5" destOrd="0" parTransId="{387158E4-63D2-4F2D-B594-DFEB6D7CF40F}" sibTransId="{86D5E45C-F53B-4251-907D-AA9214745436}"/>
    <dgm:cxn modelId="{C33635F3-0901-484B-BCE4-F7CE59538684}" type="presOf" srcId="{8BC50EB3-465B-40B5-9C9C-EB9207DC97C4}" destId="{FDF86717-EF20-45CF-989D-553DEAF72B68}" srcOrd="0" destOrd="0" presId="urn:microsoft.com/office/officeart/2005/8/layout/vList5"/>
    <dgm:cxn modelId="{127453FB-D616-481B-8CCA-8112145A9B00}" type="presParOf" srcId="{FDF86717-EF20-45CF-989D-553DEAF72B68}" destId="{17FD45A4-2B46-492E-926A-5096411C900C}" srcOrd="0" destOrd="0" presId="urn:microsoft.com/office/officeart/2005/8/layout/vList5"/>
    <dgm:cxn modelId="{B1DE8635-D226-4A06-8B90-DB5151DA36BE}" type="presParOf" srcId="{17FD45A4-2B46-492E-926A-5096411C900C}" destId="{FB34CA7B-2553-4AAE-A825-623CC38143DA}" srcOrd="0" destOrd="0" presId="urn:microsoft.com/office/officeart/2005/8/layout/vList5"/>
    <dgm:cxn modelId="{D2EDE6D8-2044-4CAD-9F2D-FB963F6D4D33}" type="presParOf" srcId="{17FD45A4-2B46-492E-926A-5096411C900C}" destId="{BBF487B5-2C8A-4FE9-8605-EC37C09075FD}" srcOrd="1" destOrd="0" presId="urn:microsoft.com/office/officeart/2005/8/layout/vList5"/>
    <dgm:cxn modelId="{8C76E65B-6A02-4754-99B8-317DBEC13DC7}" type="presParOf" srcId="{FDF86717-EF20-45CF-989D-553DEAF72B68}" destId="{DA595C26-086A-4D26-9B22-43FB2A49AF36}" srcOrd="1" destOrd="0" presId="urn:microsoft.com/office/officeart/2005/8/layout/vList5"/>
    <dgm:cxn modelId="{E4B83A99-5E0B-4411-90A7-69B2A7305F87}" type="presParOf" srcId="{FDF86717-EF20-45CF-989D-553DEAF72B68}" destId="{93C941BB-738F-42BD-875A-324274C64A1F}" srcOrd="2" destOrd="0" presId="urn:microsoft.com/office/officeart/2005/8/layout/vList5"/>
    <dgm:cxn modelId="{CBFEFFDB-895A-4C04-BA54-69B71350D53E}" type="presParOf" srcId="{93C941BB-738F-42BD-875A-324274C64A1F}" destId="{BB4904F8-E866-4201-BC3C-47921BD74100}" srcOrd="0" destOrd="0" presId="urn:microsoft.com/office/officeart/2005/8/layout/vList5"/>
    <dgm:cxn modelId="{2A622614-CE7B-441D-94DF-C7E5B7BB1370}" type="presParOf" srcId="{93C941BB-738F-42BD-875A-324274C64A1F}" destId="{76109693-36C5-44EA-BAE6-ABC72EF45D16}" srcOrd="1" destOrd="0" presId="urn:microsoft.com/office/officeart/2005/8/layout/vList5"/>
    <dgm:cxn modelId="{57D19944-D565-4506-AC44-24E24E9DB718}" type="presParOf" srcId="{FDF86717-EF20-45CF-989D-553DEAF72B68}" destId="{DE3ABB7F-3E3E-4C32-9BD4-31FFD0B50747}" srcOrd="3" destOrd="0" presId="urn:microsoft.com/office/officeart/2005/8/layout/vList5"/>
    <dgm:cxn modelId="{6996F36A-1F24-4458-8167-1EE666EF89AB}" type="presParOf" srcId="{FDF86717-EF20-45CF-989D-553DEAF72B68}" destId="{02D3369B-9AA3-4123-9063-D536A1C560AE}" srcOrd="4" destOrd="0" presId="urn:microsoft.com/office/officeart/2005/8/layout/vList5"/>
    <dgm:cxn modelId="{66E97C83-AB56-40F8-960C-11B649373CD0}" type="presParOf" srcId="{02D3369B-9AA3-4123-9063-D536A1C560AE}" destId="{6CCE813E-5E0B-45F7-96CE-BCF9A901E6CE}" srcOrd="0" destOrd="0" presId="urn:microsoft.com/office/officeart/2005/8/layout/vList5"/>
    <dgm:cxn modelId="{16BE374E-3E08-46A6-970D-72ED5DF66362}" type="presParOf" srcId="{02D3369B-9AA3-4123-9063-D536A1C560AE}" destId="{25AD595D-1A10-4938-B875-BE023B2B6731}" srcOrd="1" destOrd="0" presId="urn:microsoft.com/office/officeart/2005/8/layout/vList5"/>
    <dgm:cxn modelId="{43961EF9-82E2-4BE4-B456-C3468C979B5F}" type="presParOf" srcId="{FDF86717-EF20-45CF-989D-553DEAF72B68}" destId="{4A7BADD5-84C1-4FA1-8F41-1818FC8EF581}" srcOrd="5" destOrd="0" presId="urn:microsoft.com/office/officeart/2005/8/layout/vList5"/>
    <dgm:cxn modelId="{40D4E15F-B2B7-4FE1-ABA9-9EDC3512FEEB}" type="presParOf" srcId="{FDF86717-EF20-45CF-989D-553DEAF72B68}" destId="{D28915CB-8EAB-471C-B5B8-10525612B7A7}" srcOrd="6" destOrd="0" presId="urn:microsoft.com/office/officeart/2005/8/layout/vList5"/>
    <dgm:cxn modelId="{FA5F0DDD-E2F5-4750-B7C0-D81681B90FE7}" type="presParOf" srcId="{D28915CB-8EAB-471C-B5B8-10525612B7A7}" destId="{FA7BBE03-741A-428D-A2E0-6E18B56F1B4B}" srcOrd="0" destOrd="0" presId="urn:microsoft.com/office/officeart/2005/8/layout/vList5"/>
    <dgm:cxn modelId="{C82317E0-A9E7-4309-B4D9-1D5FD85B1833}" type="presParOf" srcId="{D28915CB-8EAB-471C-B5B8-10525612B7A7}" destId="{BF751D0E-0018-4556-BBF6-F057C9893D8F}" srcOrd="1" destOrd="0" presId="urn:microsoft.com/office/officeart/2005/8/layout/vList5"/>
    <dgm:cxn modelId="{B37A7ACF-322D-4319-BCCE-16BAFBCBA04A}" type="presParOf" srcId="{FDF86717-EF20-45CF-989D-553DEAF72B68}" destId="{4EC67DAC-76C5-40DE-9AD5-A8C04FDDA746}" srcOrd="7" destOrd="0" presId="urn:microsoft.com/office/officeart/2005/8/layout/vList5"/>
    <dgm:cxn modelId="{4C8F2162-1A9C-4703-BD34-62354FD958E2}" type="presParOf" srcId="{FDF86717-EF20-45CF-989D-553DEAF72B68}" destId="{A13E4839-68EF-4DAE-B39C-81AE4008BD8F}" srcOrd="8" destOrd="0" presId="urn:microsoft.com/office/officeart/2005/8/layout/vList5"/>
    <dgm:cxn modelId="{488D46DF-496D-40C1-8AE2-538EC01F46EB}" type="presParOf" srcId="{A13E4839-68EF-4DAE-B39C-81AE4008BD8F}" destId="{1B825D6B-8BFA-484B-9BE4-89EE5CDDE674}" srcOrd="0" destOrd="0" presId="urn:microsoft.com/office/officeart/2005/8/layout/vList5"/>
    <dgm:cxn modelId="{C8D19CE9-A701-4A52-85DF-591BCB53E509}" type="presParOf" srcId="{A13E4839-68EF-4DAE-B39C-81AE4008BD8F}" destId="{172CFDF2-7936-4E9D-BFFA-0C73FCBBBDC7}" srcOrd="1" destOrd="0" presId="urn:microsoft.com/office/officeart/2005/8/layout/vList5"/>
    <dgm:cxn modelId="{C13805F8-9EB7-4DEC-AF48-ECFFE64BEBD3}" type="presParOf" srcId="{FDF86717-EF20-45CF-989D-553DEAF72B68}" destId="{0281CC3D-4098-43F7-826D-3BB1EDB4E33A}" srcOrd="9" destOrd="0" presId="urn:microsoft.com/office/officeart/2005/8/layout/vList5"/>
    <dgm:cxn modelId="{52EE6EB6-6D47-4D23-8158-FA4E58B31E61}" type="presParOf" srcId="{FDF86717-EF20-45CF-989D-553DEAF72B68}" destId="{1CC42359-7D9F-4F11-A284-C365408A369E}" srcOrd="10" destOrd="0" presId="urn:microsoft.com/office/officeart/2005/8/layout/vList5"/>
    <dgm:cxn modelId="{3BB53ECC-8118-4348-8C74-B076EC99BB3E}" type="presParOf" srcId="{1CC42359-7D9F-4F11-A284-C365408A369E}" destId="{E89644D7-0255-435B-8178-93723A4041E5}" srcOrd="0" destOrd="0" presId="urn:microsoft.com/office/officeart/2005/8/layout/vList5"/>
    <dgm:cxn modelId="{3FE06EAC-55CD-44D6-B4AF-32C485B545BE}" type="presParOf" srcId="{1CC42359-7D9F-4F11-A284-C365408A369E}" destId="{55FC4AB1-9306-4E2A-94B7-638B38853F92}" srcOrd="1" destOrd="0" presId="urn:microsoft.com/office/officeart/2005/8/layout/vList5"/>
    <dgm:cxn modelId="{E4FE025D-E7AF-400C-B213-10FCDFC1C60B}" type="presParOf" srcId="{FDF86717-EF20-45CF-989D-553DEAF72B68}" destId="{3842F477-B41D-4C07-BD8E-F845D97B45AF}" srcOrd="11" destOrd="0" presId="urn:microsoft.com/office/officeart/2005/8/layout/vList5"/>
    <dgm:cxn modelId="{1077115E-A70E-4F9D-BD2E-C50619EF40F5}" type="presParOf" srcId="{FDF86717-EF20-45CF-989D-553DEAF72B68}" destId="{020AB92C-7F6A-48D1-B34F-60F74F938A2D}" srcOrd="12" destOrd="0" presId="urn:microsoft.com/office/officeart/2005/8/layout/vList5"/>
    <dgm:cxn modelId="{5CD5AD58-CB8F-4269-95BC-D45C2B3732E5}" type="presParOf" srcId="{020AB92C-7F6A-48D1-B34F-60F74F938A2D}" destId="{BC6C4D0C-4B05-4C59-AD15-6A2C1C700397}" srcOrd="0" destOrd="0" presId="urn:microsoft.com/office/officeart/2005/8/layout/vList5"/>
    <dgm:cxn modelId="{38946DFF-63FE-4887-9B6F-AABDFC590214}"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20796" y="1577"/>
          <a:ext cx="5550507" cy="725870"/>
        </a:xfrm>
        <a:prstGeom prst="roundRect">
          <a:avLst>
            <a:gd name="adj" fmla="val 10000"/>
          </a:avLst>
        </a:prstGeom>
        <a:solidFill>
          <a:schemeClr val="tx1">
            <a:lumMod val="85000"/>
            <a:lumOff val="1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endParaRPr lang="en-IN" sz="500" b="1" kern="1200"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a:p>
          <a:pPr marL="0" lvl="0" indent="0" algn="ctr" defTabSz="222250">
            <a:lnSpc>
              <a:spcPct val="90000"/>
            </a:lnSpc>
            <a:spcBef>
              <a:spcPct val="0"/>
            </a:spcBef>
            <a:spcAft>
              <a:spcPct val="35000"/>
            </a:spcAft>
            <a:buNone/>
          </a:pPr>
          <a:r>
            <a:rPr lang="ml-IN" sz="2000" b="1" kern="1200"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ദൈവവും മോശയും തമ്മിലുള്ള ബന്ധം ക്രമേണ ശക്തമായി.</a:t>
          </a:r>
          <a:endParaRPr lang="es-ES" sz="2000" kern="1200"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42056" y="22837"/>
        <a:ext cx="5507987" cy="683350"/>
      </dsp:txXfrm>
    </dsp:sp>
    <dsp:sp modelId="{0E0B2D9D-C201-461E-A232-32039D6D5202}">
      <dsp:nvSpPr>
        <dsp:cNvPr id="0" name=""/>
        <dsp:cNvSpPr/>
      </dsp:nvSpPr>
      <dsp:spPr>
        <a:xfrm>
          <a:off x="0" y="858105"/>
          <a:ext cx="1119241" cy="725870"/>
        </a:xfrm>
        <a:prstGeom prst="roundRect">
          <a:avLst>
            <a:gd name="adj" fmla="val 1667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1185155" y="858105"/>
          <a:ext cx="4406944" cy="725870"/>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rPr>
            <a:t>ഇയ്യോബും ഉല്‌പത്തിയും എഴുതാൻ ദൈവം മോശയെ പ്രചോദിപ്പിച്ചു</a:t>
          </a:r>
          <a:endParaRPr lang="e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endParaRPr>
        </a:p>
      </dsp:txBody>
      <dsp:txXfrm>
        <a:off x="1220595" y="893545"/>
        <a:ext cx="4336064" cy="654990"/>
      </dsp:txXfrm>
    </dsp:sp>
    <dsp:sp modelId="{D9652166-3E02-432F-B6B1-A04C56B835CD}">
      <dsp:nvSpPr>
        <dsp:cNvPr id="0" name=""/>
        <dsp:cNvSpPr/>
      </dsp:nvSpPr>
      <dsp:spPr>
        <a:xfrm>
          <a:off x="0" y="1671080"/>
          <a:ext cx="1119241" cy="725870"/>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1185155" y="1671080"/>
          <a:ext cx="4406944" cy="725870"/>
        </a:xfrm>
        <a:prstGeom prst="roundRect">
          <a:avLst>
            <a:gd name="adj" fmla="val 16670"/>
          </a:avLst>
        </a:prstGeom>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rPr>
            <a:t>കത്തുന്ന മുൾപടർപ്പിൽ നിന്ന് ദൈവം അവനെ വിളിച്ചു</a:t>
          </a:r>
          <a:endParaRPr lang="e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endParaRPr>
        </a:p>
      </dsp:txBody>
      <dsp:txXfrm>
        <a:off x="1220595" y="1706520"/>
        <a:ext cx="4336064" cy="654990"/>
      </dsp:txXfrm>
    </dsp:sp>
    <dsp:sp modelId="{C133504E-24BE-4FC7-9793-1306EAD3EB1B}">
      <dsp:nvSpPr>
        <dsp:cNvPr id="0" name=""/>
        <dsp:cNvSpPr/>
      </dsp:nvSpPr>
      <dsp:spPr>
        <a:xfrm>
          <a:off x="0" y="2484054"/>
          <a:ext cx="1119241" cy="725870"/>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1185155" y="2484054"/>
          <a:ext cx="4406944" cy="725870"/>
        </a:xfrm>
        <a:prstGeom prst="roundRect">
          <a:avLst>
            <a:gd name="adj" fmla="val 16670"/>
          </a:avLst>
        </a:prstGeom>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19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rPr>
            <a:t>മിസ്രയീം ദേവന്മാരെ ദൈവം എങ്ങനെ പരാജയപ്പെടുത്തി എന്നത് മോശെ കണ്ടു</a:t>
          </a:r>
          <a:endParaRPr lang="en" sz="19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endParaRPr>
        </a:p>
      </dsp:txBody>
      <dsp:txXfrm>
        <a:off x="1220595" y="2519494"/>
        <a:ext cx="4336064" cy="654990"/>
      </dsp:txXfrm>
    </dsp:sp>
    <dsp:sp modelId="{82B01601-4AA1-42DE-8758-3462A5927763}">
      <dsp:nvSpPr>
        <dsp:cNvPr id="0" name=""/>
        <dsp:cNvSpPr/>
      </dsp:nvSpPr>
      <dsp:spPr>
        <a:xfrm>
          <a:off x="0" y="3297029"/>
          <a:ext cx="1119241" cy="725870"/>
        </a:xfrm>
        <a:prstGeom prst="roundRect">
          <a:avLst>
            <a:gd name="adj" fmla="val 166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6CE65-8A9A-4DA8-A0A1-F1198EA422AC}">
      <dsp:nvSpPr>
        <dsp:cNvPr id="0" name=""/>
        <dsp:cNvSpPr/>
      </dsp:nvSpPr>
      <dsp:spPr>
        <a:xfrm>
          <a:off x="1185155" y="3297029"/>
          <a:ext cx="4406944" cy="725870"/>
        </a:xfrm>
        <a:prstGeom prst="roundRect">
          <a:avLst>
            <a:gd name="adj" fmla="val 16670"/>
          </a:avLst>
        </a:pr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18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rPr>
            <a:t>യിസ്രായേലിനെ മോചിപ്പിക്കാൻ ചെങ്കടൽ വിഭജിക്കപ്പെടുന്നത് അദ്ദേഹം കണ്ടു</a:t>
          </a:r>
          <a:endParaRPr lang="en" sz="18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endParaRPr>
        </a:p>
      </dsp:txBody>
      <dsp:txXfrm>
        <a:off x="1220595" y="3332469"/>
        <a:ext cx="4336064" cy="654990"/>
      </dsp:txXfrm>
    </dsp:sp>
    <dsp:sp modelId="{8914161E-755C-4B82-8441-A203D5D9E56E}">
      <dsp:nvSpPr>
        <dsp:cNvPr id="0" name=""/>
        <dsp:cNvSpPr/>
      </dsp:nvSpPr>
      <dsp:spPr>
        <a:xfrm>
          <a:off x="0" y="4110004"/>
          <a:ext cx="1119241" cy="725870"/>
        </a:xfrm>
        <a:prstGeom prst="roundRect">
          <a:avLst>
            <a:gd name="adj" fmla="val 166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2609F2-9DE4-483B-ACF5-EE1B33D2ABE2}">
      <dsp:nvSpPr>
        <dsp:cNvPr id="0" name=""/>
        <dsp:cNvSpPr/>
      </dsp:nvSpPr>
      <dsp:spPr>
        <a:xfrm>
          <a:off x="1185155" y="4110004"/>
          <a:ext cx="4406944" cy="725870"/>
        </a:xfrm>
        <a:prstGeom prst="roundRect">
          <a:avLst>
            <a:gd name="adj" fmla="val 16670"/>
          </a:avLst>
        </a:pr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l-I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rPr>
            <a:t>ദൈവം യിസ്രായേലിനെ സീനായിലേക്ക് നയിക്കുന്നത് അവൻ കണ്ടു</a:t>
          </a:r>
          <a:endParaRPr lang="en" sz="2000" b="1" kern="1200" dirty="0">
            <a:solidFill>
              <a:prstClr val="white"/>
            </a:solidFill>
            <a:effectLst>
              <a:outerShdw blurRad="38100" dist="38100" dir="2700000" algn="tl">
                <a:srgbClr val="000000">
                  <a:alpha val="43137"/>
                </a:srgbClr>
              </a:outerShdw>
            </a:effectLst>
            <a:latin typeface="Gayathri" panose="00000503000000000000" pitchFamily="2" charset="0"/>
            <a:ea typeface="+mn-ea"/>
            <a:cs typeface="Gayathri" panose="00000503000000000000" pitchFamily="2" charset="0"/>
          </a:endParaRPr>
        </a:p>
      </dsp:txBody>
      <dsp:txXfrm>
        <a:off x="1220595" y="4145444"/>
        <a:ext cx="4336064" cy="654990"/>
      </dsp:txXfrm>
    </dsp:sp>
    <dsp:sp modelId="{390C1257-741C-42DD-8884-31D2EFC15F1B}">
      <dsp:nvSpPr>
        <dsp:cNvPr id="0" name=""/>
        <dsp:cNvSpPr/>
      </dsp:nvSpPr>
      <dsp:spPr>
        <a:xfrm>
          <a:off x="0" y="4922979"/>
          <a:ext cx="1119241" cy="725870"/>
        </a:xfrm>
        <a:prstGeom prst="roundRect">
          <a:avLst>
            <a:gd name="adj" fmla="val 166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AB3E4D-BC79-4138-9FA1-A1B773D5B48F}">
      <dsp:nvSpPr>
        <dsp:cNvPr id="0" name=""/>
        <dsp:cNvSpPr/>
      </dsp:nvSpPr>
      <dsp:spPr>
        <a:xfrm>
          <a:off x="1185155" y="4922979"/>
          <a:ext cx="4406944" cy="725870"/>
        </a:xfrm>
        <a:prstGeom prst="roundRect">
          <a:avLst>
            <a:gd name="adj" fmla="val 1667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40 ദിവസം മുഴുവൻ ഒരുമിച്ചു മലയിൽ ചെലവഴിച്ചു</a:t>
          </a:r>
          <a:endParaRPr lang="es-ES" sz="2000"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1220595" y="4958419"/>
        <a:ext cx="4336064" cy="654990"/>
      </dsp:txXfrm>
    </dsp:sp>
    <dsp:sp modelId="{ADA3C015-148E-4C01-990F-6A0E49C6E4BF}">
      <dsp:nvSpPr>
        <dsp:cNvPr id="0" name=""/>
        <dsp:cNvSpPr/>
      </dsp:nvSpPr>
      <dsp:spPr>
        <a:xfrm>
          <a:off x="0" y="5735954"/>
          <a:ext cx="1119241" cy="725870"/>
        </a:xfrm>
        <a:prstGeom prst="roundRect">
          <a:avLst>
            <a:gd name="adj" fmla="val 16670"/>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D2363-BCF0-4B05-B065-8D7380EE8E18}">
      <dsp:nvSpPr>
        <dsp:cNvPr id="0" name=""/>
        <dsp:cNvSpPr/>
      </dsp:nvSpPr>
      <dsp:spPr>
        <a:xfrm>
          <a:off x="1185155" y="5735954"/>
          <a:ext cx="4406944" cy="725870"/>
        </a:xfrm>
        <a:prstGeom prst="roundRect">
          <a:avLst>
            <a:gd name="adj" fmla="val 16670"/>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അവരുടെ ബന്ധം അനുദിനം വളർന്നുകൊണ്ടിരുന്നു</a:t>
          </a:r>
          <a:endParaRPr lang="es-ES" sz="2000"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1220595" y="5771394"/>
        <a:ext cx="4336064" cy="6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7F05-D27C-4E6E-9098-0FDC35BA0553}">
      <dsp:nvSpPr>
        <dsp:cNvPr id="0" name=""/>
        <dsp:cNvSpPr/>
      </dsp:nvSpPr>
      <dsp:spPr>
        <a:xfrm>
          <a:off x="0" y="1326"/>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ml-IN" sz="2000" b="1" kern="1200" dirty="0">
              <a:latin typeface="Gayathri" panose="00000503000000000000" pitchFamily="2" charset="0"/>
              <a:cs typeface="Gayathri" panose="00000503000000000000" pitchFamily="2" charset="0"/>
            </a:rPr>
            <a:t>ദൈവം</a:t>
          </a:r>
          <a:endParaRPr lang="en" sz="2000" b="1" kern="1200" dirty="0">
            <a:latin typeface="Gayathri" panose="00000503000000000000" pitchFamily="2" charset="0"/>
            <a:cs typeface="Gayathri" panose="00000503000000000000" pitchFamily="2" charset="0"/>
          </a:endParaRPr>
        </a:p>
      </dsp:txBody>
      <dsp:txXfrm>
        <a:off x="183421" y="1326"/>
        <a:ext cx="1180109" cy="366842"/>
      </dsp:txXfrm>
    </dsp:sp>
    <dsp:sp modelId="{25F833DF-28BA-42CF-A931-BDB9A44A64F1}">
      <dsp:nvSpPr>
        <dsp:cNvPr id="0" name=""/>
        <dsp:cNvSpPr/>
      </dsp:nvSpPr>
      <dsp:spPr>
        <a:xfrm>
          <a:off x="1463574" y="32508"/>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ml-IN" sz="1800" b="1" kern="1200" dirty="0">
              <a:latin typeface="Gayathri" panose="00000503000000000000" pitchFamily="2" charset="0"/>
              <a:cs typeface="Gayathri" panose="00000503000000000000" pitchFamily="2" charset="0"/>
            </a:rPr>
            <a:t>നീ എന്റെ സുഹൃത്താണ്, നിനക്ക് എന്റെ അനുഗ്രഹമുണ്ട്.</a:t>
          </a:r>
          <a:endParaRPr lang="en" sz="1800" b="1" kern="1200" dirty="0">
            <a:latin typeface="Gayathri" panose="00000503000000000000" pitchFamily="2" charset="0"/>
            <a:cs typeface="Gayathri" panose="00000503000000000000" pitchFamily="2" charset="0"/>
          </a:endParaRPr>
        </a:p>
      </dsp:txBody>
      <dsp:txXfrm>
        <a:off x="1615814" y="32508"/>
        <a:ext cx="9894053" cy="304479"/>
      </dsp:txXfrm>
    </dsp:sp>
    <dsp:sp modelId="{B5EBE645-BE01-4D84-8853-7101AB868E4A}">
      <dsp:nvSpPr>
        <dsp:cNvPr id="0" name=""/>
        <dsp:cNvSpPr/>
      </dsp:nvSpPr>
      <dsp:spPr>
        <a:xfrm>
          <a:off x="0" y="402573"/>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ml-IN" sz="2000" b="1" kern="1200" dirty="0">
              <a:latin typeface="Gayathri" panose="00000503000000000000" pitchFamily="2" charset="0"/>
              <a:cs typeface="Gayathri" panose="00000503000000000000" pitchFamily="2" charset="0"/>
            </a:rPr>
            <a:t>മോശ</a:t>
          </a:r>
          <a:endParaRPr lang="en" sz="2000" b="1" kern="1200" dirty="0">
            <a:latin typeface="Gayathri" panose="00000503000000000000" pitchFamily="2" charset="0"/>
            <a:cs typeface="Gayathri" panose="00000503000000000000" pitchFamily="2" charset="0"/>
          </a:endParaRPr>
        </a:p>
      </dsp:txBody>
      <dsp:txXfrm>
        <a:off x="183421" y="402573"/>
        <a:ext cx="1180109" cy="366842"/>
      </dsp:txXfrm>
    </dsp:sp>
    <dsp:sp modelId="{2AB17DE2-53E2-41B8-9531-47DA2787D025}">
      <dsp:nvSpPr>
        <dsp:cNvPr id="0" name=""/>
        <dsp:cNvSpPr/>
      </dsp:nvSpPr>
      <dsp:spPr>
        <a:xfrm>
          <a:off x="1463574" y="433755"/>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ml-IN" sz="1800" b="1" kern="1200" dirty="0">
              <a:latin typeface="Gayathri" panose="00000503000000000000" pitchFamily="2" charset="0"/>
              <a:cs typeface="Gayathri" panose="00000503000000000000" pitchFamily="2" charset="0"/>
            </a:rPr>
            <a:t>അങ്ങനെയാണെങ്കിൽ, നിന്റെ വഴി എന്നെ പഠിപ്പിക്കണമേ, </a:t>
          </a:r>
          <a:r>
            <a:rPr lang="ml-IN" sz="1800" b="1" u="sng" kern="1200" dirty="0">
              <a:latin typeface="Gayathri" panose="00000503000000000000" pitchFamily="2" charset="0"/>
              <a:cs typeface="Gayathri" panose="00000503000000000000" pitchFamily="2" charset="0"/>
            </a:rPr>
            <a:t>അങ്ങനെ ഞാൻ നിന്നെ അറിയട്ടെ</a:t>
          </a:r>
          <a:r>
            <a:rPr lang="ml-IN" sz="1800" b="1" kern="1200" dirty="0">
              <a:latin typeface="Gayathri" panose="00000503000000000000" pitchFamily="2" charset="0"/>
              <a:cs typeface="Gayathri" panose="00000503000000000000" pitchFamily="2" charset="0"/>
            </a:rPr>
            <a:t>.</a:t>
          </a:r>
          <a:endParaRPr lang="es-ES" sz="1800" b="1" kern="1200" dirty="0">
            <a:latin typeface="Gayathri" panose="00000503000000000000" pitchFamily="2" charset="0"/>
            <a:cs typeface="Gayathri" panose="00000503000000000000" pitchFamily="2" charset="0"/>
          </a:endParaRPr>
        </a:p>
      </dsp:txBody>
      <dsp:txXfrm>
        <a:off x="1615814" y="433755"/>
        <a:ext cx="9894053" cy="304479"/>
      </dsp:txXfrm>
    </dsp:sp>
    <dsp:sp modelId="{C3780064-2A7E-4808-A98D-B77DDECF9F90}">
      <dsp:nvSpPr>
        <dsp:cNvPr id="0" name=""/>
        <dsp:cNvSpPr/>
      </dsp:nvSpPr>
      <dsp:spPr>
        <a:xfrm>
          <a:off x="0" y="803820"/>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ml-IN" sz="2000" b="1" kern="1200" dirty="0">
              <a:latin typeface="Gayathri" panose="00000503000000000000" pitchFamily="2" charset="0"/>
              <a:cs typeface="Gayathri" panose="00000503000000000000" pitchFamily="2" charset="0"/>
            </a:rPr>
            <a:t>ദൈവം</a:t>
          </a:r>
          <a:endParaRPr lang="en" sz="2000" b="1" kern="1200" dirty="0">
            <a:latin typeface="Gayathri" panose="00000503000000000000" pitchFamily="2" charset="0"/>
            <a:cs typeface="Gayathri" panose="00000503000000000000" pitchFamily="2" charset="0"/>
          </a:endParaRPr>
        </a:p>
      </dsp:txBody>
      <dsp:txXfrm>
        <a:off x="183421" y="803820"/>
        <a:ext cx="1180109" cy="366842"/>
      </dsp:txXfrm>
    </dsp:sp>
    <dsp:sp modelId="{206531FC-4648-41ED-A3FA-7AEC9CB10B9F}">
      <dsp:nvSpPr>
        <dsp:cNvPr id="0" name=""/>
        <dsp:cNvSpPr/>
      </dsp:nvSpPr>
      <dsp:spPr>
        <a:xfrm>
          <a:off x="1463574" y="835002"/>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ml-IN" sz="1800" b="1" kern="1200" dirty="0">
              <a:latin typeface="Gayathri" panose="00000503000000000000" pitchFamily="2" charset="0"/>
              <a:cs typeface="Gayathri" panose="00000503000000000000" pitchFamily="2" charset="0"/>
            </a:rPr>
            <a:t>എന്റെ സാന്നിദ്ധ്യം നിങ്ങളോടൊപ്പം ഉണ്ടാകും, ​​ഞാൻ നിങ്ങൾക്ക് വിശ്രമം നൽകും.</a:t>
          </a:r>
          <a:endParaRPr lang="en" sz="2000" b="1" kern="1200" dirty="0">
            <a:latin typeface="Gayathri" panose="00000503000000000000" pitchFamily="2" charset="0"/>
            <a:cs typeface="Gayathri" panose="00000503000000000000" pitchFamily="2" charset="0"/>
          </a:endParaRPr>
        </a:p>
      </dsp:txBody>
      <dsp:txXfrm>
        <a:off x="1615814" y="835002"/>
        <a:ext cx="9894053" cy="304479"/>
      </dsp:txXfrm>
    </dsp:sp>
    <dsp:sp modelId="{9574BCF2-1AC1-4FBC-A1DD-D3D32ED54ABE}">
      <dsp:nvSpPr>
        <dsp:cNvPr id="0" name=""/>
        <dsp:cNvSpPr/>
      </dsp:nvSpPr>
      <dsp:spPr>
        <a:xfrm>
          <a:off x="0" y="1205067"/>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ml-IN" sz="2000" b="1" kern="1200" dirty="0">
              <a:latin typeface="Gayathri" panose="00000503000000000000" pitchFamily="2" charset="0"/>
              <a:cs typeface="Gayathri" panose="00000503000000000000" pitchFamily="2" charset="0"/>
            </a:rPr>
            <a:t>മോശ</a:t>
          </a:r>
          <a:endParaRPr lang="en" sz="2000" b="1" kern="1200" dirty="0">
            <a:latin typeface="Gayathri" panose="00000503000000000000" pitchFamily="2" charset="0"/>
            <a:cs typeface="Gayathri" panose="00000503000000000000" pitchFamily="2" charset="0"/>
          </a:endParaRPr>
        </a:p>
      </dsp:txBody>
      <dsp:txXfrm>
        <a:off x="183421" y="1205067"/>
        <a:ext cx="1180109" cy="366842"/>
      </dsp:txXfrm>
    </dsp:sp>
    <dsp:sp modelId="{B0D216FA-5046-4260-95EB-94A4FF4DB0F3}">
      <dsp:nvSpPr>
        <dsp:cNvPr id="0" name=""/>
        <dsp:cNvSpPr/>
      </dsp:nvSpPr>
      <dsp:spPr>
        <a:xfrm>
          <a:off x="1463574" y="1236249"/>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ml-IN" sz="1800" b="1" kern="1200" dirty="0">
              <a:latin typeface="Gayathri" panose="00000503000000000000" pitchFamily="2" charset="0"/>
              <a:cs typeface="Gayathri" panose="00000503000000000000" pitchFamily="2" charset="0"/>
            </a:rPr>
            <a:t>നിന്റെ സാന്നിധ്യം ഞങ്ങളോടൊപ്പം വരുന്നില്ലെങ്കിൽ, ഞങ്ങളെ ഇവിടെ നിന്ന് അയയ്ക്കരുത്.</a:t>
          </a:r>
          <a:endParaRPr lang="en" sz="1800" b="1" kern="1200" dirty="0">
            <a:latin typeface="Gayathri" panose="00000503000000000000" pitchFamily="2" charset="0"/>
            <a:cs typeface="Gayathri" panose="00000503000000000000" pitchFamily="2" charset="0"/>
          </a:endParaRPr>
        </a:p>
      </dsp:txBody>
      <dsp:txXfrm>
        <a:off x="1615814" y="1236249"/>
        <a:ext cx="9894053" cy="304479"/>
      </dsp:txXfrm>
    </dsp:sp>
    <dsp:sp modelId="{1E89D0E7-58A7-4FB4-A7BE-4ED5531FA080}">
      <dsp:nvSpPr>
        <dsp:cNvPr id="0" name=""/>
        <dsp:cNvSpPr/>
      </dsp:nvSpPr>
      <dsp:spPr>
        <a:xfrm>
          <a:off x="0" y="1606314"/>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ml-IN" sz="2000" b="1" kern="1200" dirty="0">
              <a:latin typeface="Gayathri" panose="00000503000000000000" pitchFamily="2" charset="0"/>
              <a:cs typeface="Gayathri" panose="00000503000000000000" pitchFamily="2" charset="0"/>
            </a:rPr>
            <a:t>മോശ</a:t>
          </a:r>
          <a:endParaRPr lang="en" sz="2000" b="1" kern="1200" dirty="0">
            <a:latin typeface="Gayathri" panose="00000503000000000000" pitchFamily="2" charset="0"/>
            <a:cs typeface="Gayathri" panose="00000503000000000000" pitchFamily="2" charset="0"/>
          </a:endParaRPr>
        </a:p>
      </dsp:txBody>
      <dsp:txXfrm>
        <a:off x="183421" y="1606314"/>
        <a:ext cx="1180109" cy="366842"/>
      </dsp:txXfrm>
    </dsp:sp>
    <dsp:sp modelId="{69151F6D-E5DE-4493-8D01-2AD02DAA2097}">
      <dsp:nvSpPr>
        <dsp:cNvPr id="0" name=""/>
        <dsp:cNvSpPr/>
      </dsp:nvSpPr>
      <dsp:spPr>
        <a:xfrm>
          <a:off x="1463574" y="1637496"/>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ml-IN" sz="1800" b="1" kern="1200" dirty="0">
              <a:latin typeface="Gayathri" panose="00000503000000000000" pitchFamily="2" charset="0"/>
              <a:cs typeface="Gayathri" panose="00000503000000000000" pitchFamily="2" charset="0"/>
            </a:rPr>
            <a:t>നീ ഞങ്ങളോടൊപ്പം വന്നില്ലെങ്കിൽ, നീ എന്നിൽ സംതൃപ്തനാണെന്ന് എങ്ങനെ അറിയും?</a:t>
          </a:r>
          <a:endParaRPr lang="en" sz="1800" b="1" kern="1200" dirty="0">
            <a:latin typeface="Gayathri" panose="00000503000000000000" pitchFamily="2" charset="0"/>
            <a:cs typeface="Gayathri" panose="00000503000000000000" pitchFamily="2" charset="0"/>
          </a:endParaRPr>
        </a:p>
      </dsp:txBody>
      <dsp:txXfrm>
        <a:off x="1615814" y="1637496"/>
        <a:ext cx="9894053" cy="304479"/>
      </dsp:txXfrm>
    </dsp:sp>
    <dsp:sp modelId="{EA59EA09-5FDE-4FE2-85EF-A1CE291BCE08}">
      <dsp:nvSpPr>
        <dsp:cNvPr id="0" name=""/>
        <dsp:cNvSpPr/>
      </dsp:nvSpPr>
      <dsp:spPr>
        <a:xfrm>
          <a:off x="0" y="2007562"/>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ml-IN" sz="2000" b="1" kern="1200" dirty="0">
              <a:latin typeface="Gayathri" panose="00000503000000000000" pitchFamily="2" charset="0"/>
              <a:cs typeface="Gayathri" panose="00000503000000000000" pitchFamily="2" charset="0"/>
            </a:rPr>
            <a:t>ദൈവം</a:t>
          </a:r>
          <a:endParaRPr lang="en" sz="2000" b="1" kern="1200" dirty="0">
            <a:latin typeface="Gayathri" panose="00000503000000000000" pitchFamily="2" charset="0"/>
            <a:cs typeface="Gayathri" panose="00000503000000000000" pitchFamily="2" charset="0"/>
          </a:endParaRPr>
        </a:p>
      </dsp:txBody>
      <dsp:txXfrm>
        <a:off x="183421" y="2007562"/>
        <a:ext cx="1180109" cy="366842"/>
      </dsp:txXfrm>
    </dsp:sp>
    <dsp:sp modelId="{5CC16E85-82E9-43A0-B210-EF107143F654}">
      <dsp:nvSpPr>
        <dsp:cNvPr id="0" name=""/>
        <dsp:cNvSpPr/>
      </dsp:nvSpPr>
      <dsp:spPr>
        <a:xfrm>
          <a:off x="1463574" y="2038743"/>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l" defTabSz="622300">
            <a:lnSpc>
              <a:spcPct val="90000"/>
            </a:lnSpc>
            <a:spcBef>
              <a:spcPct val="0"/>
            </a:spcBef>
            <a:spcAft>
              <a:spcPct val="35000"/>
            </a:spcAft>
            <a:buNone/>
          </a:pPr>
          <a:r>
            <a:rPr lang="ml-IN" sz="1400" b="1" kern="1200" dirty="0">
              <a:latin typeface="Gayathri" panose="00000503000000000000" pitchFamily="2" charset="0"/>
              <a:cs typeface="Gayathri" panose="00000503000000000000" pitchFamily="2" charset="0"/>
            </a:rPr>
            <a:t>ശരി, നീ ആവശ്യപ്പെടുന്നത് ഞാൻ ചെയ്യാം, കാരണം എന്റെ അനുഗ്രഹം നിനക്കുണ്ട്, ഞാൻ നിന്നെ എന്റെ സുഹൃത്തായി കണക്കാക്കുന്നു.</a:t>
          </a:r>
          <a:endParaRPr lang="en" sz="1400" b="1" kern="1200" dirty="0">
            <a:latin typeface="Gayathri" panose="00000503000000000000" pitchFamily="2" charset="0"/>
            <a:cs typeface="Gayathri" panose="00000503000000000000" pitchFamily="2" charset="0"/>
          </a:endParaRPr>
        </a:p>
      </dsp:txBody>
      <dsp:txXfrm>
        <a:off x="1615814" y="2038743"/>
        <a:ext cx="9894053" cy="30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52851" y="1458"/>
          <a:ext cx="5004925" cy="819562"/>
        </a:xfrm>
        <a:prstGeom prst="roundRect">
          <a:avLst/>
        </a:prstGeom>
        <a:solidFill>
          <a:schemeClr val="accent1">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IN" sz="800" b="1" kern="1200" dirty="0">
            <a:effectLst/>
            <a:latin typeface="Gayathri" panose="00000503000000000000" pitchFamily="2" charset="0"/>
            <a:cs typeface="Gayathri" panose="00000503000000000000" pitchFamily="2" charset="0"/>
          </a:endParaRPr>
        </a:p>
        <a:p>
          <a:pPr marL="0" lvl="0" indent="0" algn="ctr" defTabSz="355600">
            <a:lnSpc>
              <a:spcPct val="90000"/>
            </a:lnSpc>
            <a:spcBef>
              <a:spcPct val="0"/>
            </a:spcBef>
            <a:spcAft>
              <a:spcPct val="35000"/>
            </a:spcAft>
            <a:buNone/>
          </a:pPr>
          <a:r>
            <a:rPr lang="ml-IN" sz="2200" b="1" kern="1200" dirty="0">
              <a:effectLst/>
              <a:latin typeface="Gayathri" panose="00000503000000000000" pitchFamily="2" charset="0"/>
              <a:cs typeface="Gayathri" panose="00000503000000000000" pitchFamily="2" charset="0"/>
            </a:rPr>
            <a:t>മോശെ ചോദിച്ചു: നിന്റെ മഹത്വം എന്നെ കാണിക്കണമേ (പുറ. 33:18).</a:t>
          </a:r>
          <a:endParaRPr lang="en" sz="2200" b="1" kern="1200" dirty="0">
            <a:effectLst/>
            <a:latin typeface="Gayathri" panose="00000503000000000000" pitchFamily="2" charset="0"/>
            <a:cs typeface="Gayathri" panose="00000503000000000000" pitchFamily="2" charset="0"/>
          </a:endParaRPr>
        </a:p>
      </dsp:txBody>
      <dsp:txXfrm>
        <a:off x="92859" y="41466"/>
        <a:ext cx="4924909" cy="739546"/>
      </dsp:txXfrm>
    </dsp:sp>
    <dsp:sp modelId="{8018E06C-37BA-4BE2-AF8E-D159F5E87AEB}">
      <dsp:nvSpPr>
        <dsp:cNvPr id="0" name=""/>
        <dsp:cNvSpPr/>
      </dsp:nvSpPr>
      <dsp:spPr>
        <a:xfrm>
          <a:off x="2386007" y="868427"/>
          <a:ext cx="338611" cy="338611"/>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997912"/>
        <a:ext cx="248845" cy="79641"/>
      </dsp:txXfrm>
    </dsp:sp>
    <dsp:sp modelId="{270044A2-F123-4FAF-B701-DB1324C4F9D6}">
      <dsp:nvSpPr>
        <dsp:cNvPr id="0" name=""/>
        <dsp:cNvSpPr/>
      </dsp:nvSpPr>
      <dsp:spPr>
        <a:xfrm>
          <a:off x="52851" y="1254444"/>
          <a:ext cx="5004925" cy="819562"/>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latin typeface="Gayathri" panose="00000503000000000000" pitchFamily="2" charset="0"/>
              <a:cs typeface="Gayathri" panose="00000503000000000000" pitchFamily="2" charset="0"/>
            </a:rPr>
            <a:t>ദൈവം മറുപടി പറഞ്ഞു: എന്റെ നന്മ ഞാൻ നിനക്ക് കാണിച്ചുതരാം (പുറ. 33:19).</a:t>
          </a:r>
          <a:endParaRPr lang="en" sz="2000" b="1" kern="1200" dirty="0">
            <a:effectLst/>
            <a:latin typeface="Gayathri" panose="00000503000000000000" pitchFamily="2" charset="0"/>
            <a:cs typeface="Gayathri" panose="00000503000000000000" pitchFamily="2" charset="0"/>
          </a:endParaRPr>
        </a:p>
      </dsp:txBody>
      <dsp:txXfrm>
        <a:off x="92859" y="1294452"/>
        <a:ext cx="4924909" cy="739546"/>
      </dsp:txXfrm>
    </dsp:sp>
    <dsp:sp modelId="{E0465194-55FE-440B-BD97-DF64FDA44341}">
      <dsp:nvSpPr>
        <dsp:cNvPr id="0" name=""/>
        <dsp:cNvSpPr/>
      </dsp:nvSpPr>
      <dsp:spPr>
        <a:xfrm>
          <a:off x="2386007" y="2121413"/>
          <a:ext cx="338611" cy="338611"/>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2250898"/>
        <a:ext cx="248845" cy="79641"/>
      </dsp:txXfrm>
    </dsp:sp>
    <dsp:sp modelId="{19BC3635-2692-406A-A7C7-A551593D9345}">
      <dsp:nvSpPr>
        <dsp:cNvPr id="0" name=""/>
        <dsp:cNvSpPr/>
      </dsp:nvSpPr>
      <dsp:spPr>
        <a:xfrm>
          <a:off x="52851" y="2507430"/>
          <a:ext cx="5004925" cy="819562"/>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ml-IN" sz="2200" b="1" kern="1200" dirty="0">
              <a:effectLst/>
              <a:latin typeface="Gayathri" panose="00000503000000000000" pitchFamily="2" charset="0"/>
              <a:cs typeface="Gayathri" panose="00000503000000000000" pitchFamily="2" charset="0"/>
            </a:rPr>
            <a:t>ദൈവം അവന് കാണിച്ചുകൊടുത്തത് അവന്റെ സ്വഭാവമാണ് (പുറ. 34:6-7)</a:t>
          </a:r>
          <a:endParaRPr lang="en" sz="2200" b="1" kern="1200" dirty="0">
            <a:effectLst/>
            <a:latin typeface="Gayathri" panose="00000503000000000000" pitchFamily="2" charset="0"/>
            <a:cs typeface="Gayathri" panose="00000503000000000000" pitchFamily="2" charset="0"/>
          </a:endParaRPr>
        </a:p>
      </dsp:txBody>
      <dsp:txXfrm>
        <a:off x="92859" y="2547438"/>
        <a:ext cx="4924909" cy="739546"/>
      </dsp:txXfrm>
    </dsp:sp>
    <dsp:sp modelId="{901DACB5-B2CA-44EB-9753-87793F31A902}">
      <dsp:nvSpPr>
        <dsp:cNvPr id="0" name=""/>
        <dsp:cNvSpPr/>
      </dsp:nvSpPr>
      <dsp:spPr>
        <a:xfrm>
          <a:off x="5145348" y="1555636"/>
          <a:ext cx="185652" cy="217178"/>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45348" y="1599072"/>
        <a:ext cx="129956" cy="130306"/>
      </dsp:txXfrm>
    </dsp:sp>
    <dsp:sp modelId="{E72754C5-A708-4BDA-B205-2A80F46248FA}">
      <dsp:nvSpPr>
        <dsp:cNvPr id="0" name=""/>
        <dsp:cNvSpPr/>
      </dsp:nvSpPr>
      <dsp:spPr>
        <a:xfrm>
          <a:off x="5408064" y="243598"/>
          <a:ext cx="2130509" cy="2841255"/>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ml-IN" sz="2400" b="1" kern="120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ദൈവത്തിന്റെ മഹത്വം അവന്റെ നന്മയാണ്, അതായത്, അവന്റെ സ്വഭാവമാണ്.</a:t>
          </a:r>
          <a:endParaRPr lang="en" sz="2400" b="1" kern="120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5512067" y="347601"/>
        <a:ext cx="1922503" cy="2633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3852159" y="-3369267"/>
          <a:ext cx="379752" cy="7215110"/>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800100">
            <a:lnSpc>
              <a:spcPct val="90000"/>
            </a:lnSpc>
            <a:spcBef>
              <a:spcPct val="0"/>
            </a:spcBef>
            <a:spcAft>
              <a:spcPct val="15000"/>
            </a:spcAft>
            <a:buNone/>
          </a:pPr>
          <a:r>
            <a:rPr lang="ml-IN" sz="1800" b="1" kern="1200" dirty="0">
              <a:latin typeface="Gayathri" panose="00000503000000000000" pitchFamily="2" charset="0"/>
              <a:cs typeface="Gayathri" panose="00000503000000000000" pitchFamily="2" charset="0"/>
            </a:rPr>
            <a:t>ഉടമ്പടിയുടെ അടിസ്ഥാനങ്ങൾ സ്വീകരിക്കാൻ (പുറ. 19:3-7)</a:t>
          </a:r>
          <a:endParaRPr lang="en" sz="1800" b="1" kern="1200" dirty="0">
            <a:latin typeface="Gayathri" panose="00000503000000000000" pitchFamily="2" charset="0"/>
            <a:cs typeface="Gayathri" panose="00000503000000000000" pitchFamily="2" charset="0"/>
          </a:endParaRPr>
        </a:p>
      </dsp:txBody>
      <dsp:txXfrm rot="-5400000">
        <a:off x="434480" y="66950"/>
        <a:ext cx="7196572" cy="342676"/>
      </dsp:txXfrm>
    </dsp:sp>
    <dsp:sp modelId="{FB34CA7B-2553-4AAE-A825-623CC38143DA}">
      <dsp:nvSpPr>
        <dsp:cNvPr id="0" name=""/>
        <dsp:cNvSpPr/>
      </dsp:nvSpPr>
      <dsp:spPr>
        <a:xfrm>
          <a:off x="0" y="943"/>
          <a:ext cx="425056" cy="47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Gayathri" panose="00000503000000000000" pitchFamily="2" charset="0"/>
              <a:cs typeface="Gayathri" panose="00000503000000000000" pitchFamily="2" charset="0"/>
            </a:rPr>
            <a:t>1</a:t>
          </a:r>
        </a:p>
      </dsp:txBody>
      <dsp:txXfrm>
        <a:off x="20750" y="21693"/>
        <a:ext cx="383556" cy="433190"/>
      </dsp:txXfrm>
    </dsp:sp>
    <dsp:sp modelId="{76109693-36C5-44EA-BAE6-ABC72EF45D16}">
      <dsp:nvSpPr>
        <dsp:cNvPr id="0" name=""/>
        <dsp:cNvSpPr/>
      </dsp:nvSpPr>
      <dsp:spPr>
        <a:xfrm rot="5400000">
          <a:off x="3785146" y="-2851713"/>
          <a:ext cx="505902" cy="7208064"/>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755650">
            <a:lnSpc>
              <a:spcPct val="90000"/>
            </a:lnSpc>
            <a:spcBef>
              <a:spcPct val="0"/>
            </a:spcBef>
            <a:spcAft>
              <a:spcPct val="15000"/>
            </a:spcAft>
            <a:buNone/>
          </a:pPr>
          <a:r>
            <a:rPr lang="ml-IN" sz="1700" b="1" kern="1200" dirty="0">
              <a:latin typeface="Gayathri" panose="00000503000000000000" pitchFamily="2" charset="0"/>
              <a:cs typeface="Gayathri" panose="00000503000000000000" pitchFamily="2" charset="0"/>
            </a:rPr>
            <a:t>സീനായിലെ ദൈവദർശനത്തെക്കുറിച്ച് ജനങ്ങളുടെ പ്രതികരണം</a:t>
          </a:r>
          <a:r>
            <a:rPr lang="en-IN" sz="1700" b="1" kern="1200" dirty="0">
              <a:latin typeface="Gayathri" panose="00000503000000000000" pitchFamily="2" charset="0"/>
              <a:cs typeface="Gayathri" panose="00000503000000000000" pitchFamily="2" charset="0"/>
            </a:rPr>
            <a:t> </a:t>
          </a:r>
          <a:r>
            <a:rPr lang="ml-IN" sz="1700" b="1" kern="1200" dirty="0">
              <a:latin typeface="Gayathri" panose="00000503000000000000" pitchFamily="2" charset="0"/>
              <a:cs typeface="Gayathri" panose="00000503000000000000" pitchFamily="2" charset="0"/>
            </a:rPr>
            <a:t>അറിയിക്കുന്നതിനും നിർദ്ദേശങ്ങൾ സ്വീകരിക്കുന്നതിനും (പുറ. 19:8-14)</a:t>
          </a:r>
          <a:endParaRPr lang="en" sz="1700" b="1" kern="1200" dirty="0">
            <a:latin typeface="Gayathri" panose="00000503000000000000" pitchFamily="2" charset="0"/>
            <a:cs typeface="Gayathri" panose="00000503000000000000" pitchFamily="2" charset="0"/>
          </a:endParaRPr>
        </a:p>
      </dsp:txBody>
      <dsp:txXfrm rot="-5400000">
        <a:off x="434065" y="524064"/>
        <a:ext cx="7183368" cy="456510"/>
      </dsp:txXfrm>
    </dsp:sp>
    <dsp:sp modelId="{BB4904F8-E866-4201-BC3C-47921BD74100}">
      <dsp:nvSpPr>
        <dsp:cNvPr id="0" name=""/>
        <dsp:cNvSpPr/>
      </dsp:nvSpPr>
      <dsp:spPr>
        <a:xfrm>
          <a:off x="0" y="514973"/>
          <a:ext cx="424641" cy="474690"/>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Gayathri" panose="00000503000000000000" pitchFamily="2" charset="0"/>
              <a:cs typeface="Gayathri" panose="00000503000000000000" pitchFamily="2" charset="0"/>
            </a:rPr>
            <a:t>2</a:t>
          </a:r>
        </a:p>
      </dsp:txBody>
      <dsp:txXfrm>
        <a:off x="20729" y="535702"/>
        <a:ext cx="383183" cy="433232"/>
      </dsp:txXfrm>
    </dsp:sp>
    <dsp:sp modelId="{25AD595D-1A10-4938-B875-BE023B2B6731}">
      <dsp:nvSpPr>
        <dsp:cNvPr id="0" name=""/>
        <dsp:cNvSpPr/>
      </dsp:nvSpPr>
      <dsp:spPr>
        <a:xfrm rot="5400000">
          <a:off x="3852159" y="-2341205"/>
          <a:ext cx="379752" cy="7215110"/>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ml-IN" sz="1800" b="1" kern="1200" dirty="0">
              <a:latin typeface="Gayathri" panose="00000503000000000000" pitchFamily="2" charset="0"/>
              <a:cs typeface="Gayathri" panose="00000503000000000000" pitchFamily="2" charset="0"/>
            </a:rPr>
            <a:t>പുതിയ നിർദ്ദേശങ്ങൾ സ്വീകരിക്കാൻ (പുറ. 19:20-25)</a:t>
          </a:r>
          <a:endParaRPr lang="en" sz="1800" b="1" kern="1200" dirty="0">
            <a:latin typeface="Gayathri" panose="00000503000000000000" pitchFamily="2" charset="0"/>
            <a:cs typeface="Gayathri" panose="00000503000000000000" pitchFamily="2" charset="0"/>
          </a:endParaRPr>
        </a:p>
      </dsp:txBody>
      <dsp:txXfrm rot="-5400000">
        <a:off x="434480" y="1095012"/>
        <a:ext cx="7196572" cy="342676"/>
      </dsp:txXfrm>
    </dsp:sp>
    <dsp:sp modelId="{6CCE813E-5E0B-45F7-96CE-BCF9A901E6CE}">
      <dsp:nvSpPr>
        <dsp:cNvPr id="0" name=""/>
        <dsp:cNvSpPr/>
      </dsp:nvSpPr>
      <dsp:spPr>
        <a:xfrm>
          <a:off x="0" y="1029004"/>
          <a:ext cx="425056" cy="474690"/>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Gayathri" panose="00000503000000000000" pitchFamily="2" charset="0"/>
              <a:cs typeface="Gayathri" panose="00000503000000000000" pitchFamily="2" charset="0"/>
            </a:rPr>
            <a:t>3</a:t>
          </a:r>
        </a:p>
      </dsp:txBody>
      <dsp:txXfrm>
        <a:off x="20750" y="1049754"/>
        <a:ext cx="383556" cy="433190"/>
      </dsp:txXfrm>
    </dsp:sp>
    <dsp:sp modelId="{BF751D0E-0018-4556-BBF6-F057C9893D8F}">
      <dsp:nvSpPr>
        <dsp:cNvPr id="0" name=""/>
        <dsp:cNvSpPr/>
      </dsp:nvSpPr>
      <dsp:spPr>
        <a:xfrm rot="5400000">
          <a:off x="3852159" y="-1842781"/>
          <a:ext cx="379752" cy="7215110"/>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ml-IN" sz="1800" b="1" kern="1200" dirty="0">
              <a:latin typeface="Gayathri" panose="00000503000000000000" pitchFamily="2" charset="0"/>
              <a:cs typeface="Gayathri" panose="00000503000000000000" pitchFamily="2" charset="0"/>
            </a:rPr>
            <a:t>പരസ്പരപൂരക നിയമങ്ങൾ സ്വീകരിക്കാൻ (പുറ. 20:21; 24:3)</a:t>
          </a:r>
          <a:endParaRPr lang="en" sz="1800" b="1" kern="1200" dirty="0">
            <a:latin typeface="Gayathri" panose="00000503000000000000" pitchFamily="2" charset="0"/>
            <a:cs typeface="Gayathri" panose="00000503000000000000" pitchFamily="2" charset="0"/>
          </a:endParaRPr>
        </a:p>
      </dsp:txBody>
      <dsp:txXfrm rot="-5400000">
        <a:off x="434480" y="1593436"/>
        <a:ext cx="7196572" cy="342676"/>
      </dsp:txXfrm>
    </dsp:sp>
    <dsp:sp modelId="{FA7BBE03-741A-428D-A2E0-6E18B56F1B4B}">
      <dsp:nvSpPr>
        <dsp:cNvPr id="0" name=""/>
        <dsp:cNvSpPr/>
      </dsp:nvSpPr>
      <dsp:spPr>
        <a:xfrm>
          <a:off x="0" y="1527429"/>
          <a:ext cx="425056" cy="474690"/>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Gayathri" panose="00000503000000000000" pitchFamily="2" charset="0"/>
              <a:cs typeface="Gayathri" panose="00000503000000000000" pitchFamily="2" charset="0"/>
            </a:rPr>
            <a:t>4</a:t>
          </a:r>
        </a:p>
      </dsp:txBody>
      <dsp:txXfrm>
        <a:off x="20750" y="1548179"/>
        <a:ext cx="383556" cy="433190"/>
      </dsp:txXfrm>
    </dsp:sp>
    <dsp:sp modelId="{172CFDF2-7936-4E9D-BFFA-0C73FCBBBDC7}">
      <dsp:nvSpPr>
        <dsp:cNvPr id="0" name=""/>
        <dsp:cNvSpPr/>
      </dsp:nvSpPr>
      <dsp:spPr>
        <a:xfrm rot="5400000">
          <a:off x="3761009" y="-1301090"/>
          <a:ext cx="554176" cy="7208064"/>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ml-IN" sz="1800" b="1" kern="1200" dirty="0">
              <a:latin typeface="Gayathri" panose="00000503000000000000" pitchFamily="2" charset="0"/>
              <a:cs typeface="Gayathri" panose="00000503000000000000" pitchFamily="2" charset="0"/>
            </a:rPr>
            <a:t>ദൈവത്തിന്റെ വിരൽ കൊണ്ട് എഴുതിയ പത്തു കല്പനകളും വിശുദ്ധമന്ദിരത്തിന്റെ മാതൃകയും സ്വീകരിക്കാൻ (പുറ. 24:12, 18; 32:15)</a:t>
          </a:r>
          <a:endParaRPr lang="en" sz="1800" b="1" kern="1200" dirty="0">
            <a:latin typeface="Gayathri" panose="00000503000000000000" pitchFamily="2" charset="0"/>
            <a:cs typeface="Gayathri" panose="00000503000000000000" pitchFamily="2" charset="0"/>
          </a:endParaRPr>
        </a:p>
      </dsp:txBody>
      <dsp:txXfrm rot="-5400000">
        <a:off x="434066" y="2052906"/>
        <a:ext cx="7181011" cy="500070"/>
      </dsp:txXfrm>
    </dsp:sp>
    <dsp:sp modelId="{1B825D6B-8BFA-484B-9BE4-89EE5CDDE674}">
      <dsp:nvSpPr>
        <dsp:cNvPr id="0" name=""/>
        <dsp:cNvSpPr/>
      </dsp:nvSpPr>
      <dsp:spPr>
        <a:xfrm>
          <a:off x="0" y="2065596"/>
          <a:ext cx="424641" cy="474690"/>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Gayathri" panose="00000503000000000000" pitchFamily="2" charset="0"/>
              <a:cs typeface="Gayathri" panose="00000503000000000000" pitchFamily="2" charset="0"/>
            </a:rPr>
            <a:t>5</a:t>
          </a:r>
        </a:p>
      </dsp:txBody>
      <dsp:txXfrm>
        <a:off x="20729" y="2086325"/>
        <a:ext cx="383183" cy="433232"/>
      </dsp:txXfrm>
    </dsp:sp>
    <dsp:sp modelId="{55FC4AB1-9306-4E2A-94B7-638B38853F92}">
      <dsp:nvSpPr>
        <dsp:cNvPr id="0" name=""/>
        <dsp:cNvSpPr/>
      </dsp:nvSpPr>
      <dsp:spPr>
        <a:xfrm rot="5400000">
          <a:off x="3852159" y="-766445"/>
          <a:ext cx="379752" cy="7215110"/>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755650">
            <a:lnSpc>
              <a:spcPct val="90000"/>
            </a:lnSpc>
            <a:spcBef>
              <a:spcPct val="0"/>
            </a:spcBef>
            <a:spcAft>
              <a:spcPct val="15000"/>
            </a:spcAft>
            <a:buNone/>
          </a:pPr>
          <a:r>
            <a:rPr lang="ml-IN" sz="1700" b="1" kern="1200" dirty="0">
              <a:latin typeface="Gayathri" panose="00000503000000000000" pitchFamily="2" charset="0"/>
              <a:cs typeface="Gayathri" panose="00000503000000000000" pitchFamily="2" charset="0"/>
            </a:rPr>
            <a:t>സ്വർണ്ണ കാളക്കുട്ടിയുടെ പാപത്തിനു വേണ്ടി മധ്യസ്ഥം വഹിക്കാൻ (പുറ. 32:30)</a:t>
          </a:r>
          <a:endParaRPr lang="en" sz="1700" b="1" kern="1200" dirty="0">
            <a:latin typeface="Gayathri" panose="00000503000000000000" pitchFamily="2" charset="0"/>
            <a:cs typeface="Gayathri" panose="00000503000000000000" pitchFamily="2" charset="0"/>
          </a:endParaRPr>
        </a:p>
      </dsp:txBody>
      <dsp:txXfrm rot="-5400000">
        <a:off x="434480" y="2669772"/>
        <a:ext cx="7196572" cy="342676"/>
      </dsp:txXfrm>
    </dsp:sp>
    <dsp:sp modelId="{E89644D7-0255-435B-8178-93723A4041E5}">
      <dsp:nvSpPr>
        <dsp:cNvPr id="0" name=""/>
        <dsp:cNvSpPr/>
      </dsp:nvSpPr>
      <dsp:spPr>
        <a:xfrm>
          <a:off x="0" y="2603764"/>
          <a:ext cx="425056" cy="474690"/>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Gayathri" panose="00000503000000000000" pitchFamily="2" charset="0"/>
              <a:cs typeface="Gayathri" panose="00000503000000000000" pitchFamily="2" charset="0"/>
            </a:rPr>
            <a:t>6</a:t>
          </a:r>
        </a:p>
      </dsp:txBody>
      <dsp:txXfrm>
        <a:off x="20750" y="2624514"/>
        <a:ext cx="383556" cy="433190"/>
      </dsp:txXfrm>
    </dsp:sp>
    <dsp:sp modelId="{B35259F7-3DA3-4B94-9D52-4E67297EB8CB}">
      <dsp:nvSpPr>
        <dsp:cNvPr id="0" name=""/>
        <dsp:cNvSpPr/>
      </dsp:nvSpPr>
      <dsp:spPr>
        <a:xfrm rot="5400000">
          <a:off x="3755389" y="-219134"/>
          <a:ext cx="565416" cy="7208064"/>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ml-IN" sz="1800" b="1" kern="1200" dirty="0">
              <a:latin typeface="Gayathri" panose="00000503000000000000" pitchFamily="2" charset="0"/>
              <a:cs typeface="Gayathri" panose="00000503000000000000" pitchFamily="2" charset="0"/>
            </a:rPr>
            <a:t>ദൈവം അവന് തന്റെ മഹത്വം കാണിക്കാനും പത്തു കല്പനകളുള്ള പുതിയ പലകകൾ സ്വീകരിക്കാനും വേണ്ടി (പുറ. 34:1-5)</a:t>
          </a:r>
          <a:endParaRPr lang="en" sz="1800" b="1" kern="1200" dirty="0">
            <a:latin typeface="Gayathri" panose="00000503000000000000" pitchFamily="2" charset="0"/>
            <a:cs typeface="Gayathri" panose="00000503000000000000" pitchFamily="2" charset="0"/>
          </a:endParaRPr>
        </a:p>
      </dsp:txBody>
      <dsp:txXfrm rot="-5400000">
        <a:off x="434066" y="3129790"/>
        <a:ext cx="7180463" cy="510214"/>
      </dsp:txXfrm>
    </dsp:sp>
    <dsp:sp modelId="{BC6C4D0C-4B05-4C59-AD15-6A2C1C700397}">
      <dsp:nvSpPr>
        <dsp:cNvPr id="0" name=""/>
        <dsp:cNvSpPr/>
      </dsp:nvSpPr>
      <dsp:spPr>
        <a:xfrm>
          <a:off x="0" y="3147552"/>
          <a:ext cx="424641" cy="474690"/>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Gayathri" panose="00000503000000000000" pitchFamily="2" charset="0"/>
              <a:cs typeface="Gayathri" panose="00000503000000000000" pitchFamily="2" charset="0"/>
            </a:rPr>
            <a:t>7</a:t>
          </a:r>
        </a:p>
      </dsp:txBody>
      <dsp:txXfrm>
        <a:off x="20729" y="3168281"/>
        <a:ext cx="383183" cy="43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16/09/2025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t>16/09/2025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99C3D8-EFEF-45C9-AD6C-82CE853BC6A1}" type="datetimeFigureOut">
              <a:rPr lang="es-ES" smtClean="0"/>
              <a:t>16/09/2025</a:t>
            </a:fld>
            <a:endParaRPr lang="es-ES"/>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C35EF-6113-4EB5-B791-0FAEAF2C592C}" type="slidenum">
              <a:rPr lang="es-ES" smtClean="0"/>
              <a:t>‹Nº›</a:t>
            </a:fld>
            <a:endParaRPr lang="es-ES"/>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16/09/2025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png"/><Relationship Id="rId7" Type="http://schemas.openxmlformats.org/officeDocument/2006/relationships/diagramQuickStyle" Target="../diagrams/quickStyle3.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1.jpeg"/><Relationship Id="rId4" Type="http://schemas.microsoft.com/office/2007/relationships/hdphoto" Target="../media/hdphoto3.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4.wdp"/><Relationship Id="rId7" Type="http://schemas.openxmlformats.org/officeDocument/2006/relationships/diagramColors" Target="../diagrams/colors4.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13FD1A-015B-AD73-4575-67C22314EB6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E7C631-3C52-DAC1-4DD9-F313DBC0C541}"/>
              </a:ext>
            </a:extLst>
          </p:cNvPr>
          <p:cNvSpPr txBox="1"/>
          <p:nvPr/>
        </p:nvSpPr>
        <p:spPr>
          <a:xfrm>
            <a:off x="7654248" y="243513"/>
            <a:ext cx="4650769" cy="3185487"/>
          </a:xfrm>
          <a:prstGeom prst="rect">
            <a:avLst/>
          </a:prstGeom>
          <a:noFill/>
          <a:effectLst/>
        </p:spPr>
        <p:txBody>
          <a:bodyPr wrap="square" rtlCol="0">
            <a:spAutoFit/>
          </a:bodyPr>
          <a:lstStyle/>
          <a:p>
            <a:pPr algn="ctr">
              <a:lnSpc>
                <a:spcPts val="6000"/>
              </a:lnSpc>
            </a:pPr>
            <a:r>
              <a:rPr lang="ml-IN" sz="54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Gayathri" panose="00000503000000000000" pitchFamily="2" charset="0"/>
                <a:cs typeface="Gayathri" panose="00000503000000000000" pitchFamily="2" charset="0"/>
              </a:rPr>
              <a:t>“ദയവായി നിന്റെ മഹത്വം എനിക്ക് കാണിച്ചു തരൂ”</a:t>
            </a:r>
            <a:endParaRPr lang="en" sz="54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9F0DD334-53E2-5DB4-8578-7A992BCE9087}"/>
              </a:ext>
            </a:extLst>
          </p:cNvPr>
          <p:cNvSpPr txBox="1"/>
          <p:nvPr/>
        </p:nvSpPr>
        <p:spPr>
          <a:xfrm>
            <a:off x="137463" y="6124575"/>
            <a:ext cx="2310462" cy="584775"/>
          </a:xfrm>
          <a:prstGeom prst="rect">
            <a:avLst/>
          </a:prstGeom>
          <a:noFill/>
        </p:spPr>
        <p:txBody>
          <a:bodyPr wrap="square" rtlCol="0">
            <a:spAutoFit/>
          </a:bodyPr>
          <a:lstStyle/>
          <a:p>
            <a:r>
              <a:rPr lang="ml-IN" sz="1600" b="1" dirty="0">
                <a:solidFill>
                  <a:srgbClr val="FFF7C9"/>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പാഠം</a:t>
            </a:r>
            <a:r>
              <a:rPr lang="en" sz="1600" b="1" dirty="0">
                <a:solidFill>
                  <a:srgbClr val="FFF7C9"/>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12</a:t>
            </a:r>
          </a:p>
          <a:p>
            <a:r>
              <a:rPr lang="ml-IN" sz="1600" b="1" dirty="0">
                <a:solidFill>
                  <a:srgbClr val="FFF7C9"/>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സെപ്റ്റംബർ</a:t>
            </a:r>
            <a:r>
              <a:rPr lang="en-IN" sz="1600" b="1" dirty="0">
                <a:solidFill>
                  <a:srgbClr val="FFF7C9"/>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600" b="1" dirty="0">
                <a:solidFill>
                  <a:srgbClr val="FFF7C9"/>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20, 2025</a:t>
            </a:r>
          </a:p>
        </p:txBody>
      </p:sp>
    </p:spTree>
    <p:extLst>
      <p:ext uri="{BB962C8B-B14F-4D97-AF65-F5344CB8AC3E}">
        <p14:creationId xmlns:p14="http://schemas.microsoft.com/office/powerpoint/2010/main" val="10567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CC1D17-2480-C2C4-60FA-30F8BBB54C33}"/>
              </a:ext>
            </a:extLst>
          </p:cNvPr>
          <p:cNvSpPr txBox="1"/>
          <p:nvPr/>
        </p:nvSpPr>
        <p:spPr>
          <a:xfrm>
            <a:off x="0" y="64758"/>
            <a:ext cx="12192000"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l-IN" sz="5400" b="1" dirty="0">
                <a:ln/>
                <a:solidFill>
                  <a:schemeClr val="accent3"/>
                </a:solidFill>
                <a:latin typeface="Gayathri" panose="00000503000000000000" pitchFamily="2" charset="0"/>
                <a:cs typeface="Gayathri" panose="00000503000000000000" pitchFamily="2" charset="0"/>
              </a:rPr>
              <a:t>ദൈവമഹത്വം കാണുന്നതിന്റെ ഫലം</a:t>
            </a:r>
            <a:endParaRPr lang="en" sz="5400" b="1" dirty="0">
              <a:ln/>
              <a:solidFill>
                <a:schemeClr val="accent3"/>
              </a:solidFill>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DB5C1543-2598-AB72-9516-191AF090A7CE}"/>
              </a:ext>
            </a:extLst>
          </p:cNvPr>
          <p:cNvSpPr txBox="1"/>
          <p:nvPr/>
        </p:nvSpPr>
        <p:spPr>
          <a:xfrm>
            <a:off x="772257" y="827582"/>
            <a:ext cx="10647485" cy="646331"/>
          </a:xfrm>
          <a:prstGeom prst="rect">
            <a:avLst/>
          </a:prstGeom>
          <a:noFill/>
        </p:spPr>
        <p:txBody>
          <a:bodyPr wrap="square">
            <a:spAutoFit/>
          </a:bodyPr>
          <a:lstStyle/>
          <a:p>
            <a:pPr algn="ctr"/>
            <a:r>
              <a:rPr lang="en" b="1" dirty="0">
                <a:solidFill>
                  <a:srgbClr val="7030A0"/>
                </a:solidFill>
                <a:latin typeface="Gayathri" panose="00000503000000000000" pitchFamily="2" charset="0"/>
                <a:cs typeface="Gayathri" panose="00000503000000000000" pitchFamily="2" charset="0"/>
              </a:rPr>
              <a:t>“</a:t>
            </a:r>
            <a:r>
              <a:rPr lang="ml-IN" b="1" dirty="0">
                <a:solidFill>
                  <a:srgbClr val="7030A0"/>
                </a:solidFill>
                <a:latin typeface="Gayathri" panose="00000503000000000000" pitchFamily="2" charset="0"/>
                <a:cs typeface="Gayathri" panose="00000503000000000000" pitchFamily="2" charset="0"/>
              </a:rPr>
              <a:t>അവൻ തന്നോടു അരുളിച്ചെയ്തതു നിമിത്തം തന്റെ മുഖത്തിന്റെ ത്വക്ൿ പ്രകാശിച്ചു എന്നു മോശെ സാക്ഷ്യത്തിന്റെ പലക രണ്ടും കയ്യിൽ പടിച്ചുകൊണ്ടു സീനായിപർവ്വതത്തിൽനിന്നു ഇറങ്ങുമ്പോൾ അറിഞ്ഞില്ല</a:t>
            </a:r>
            <a:r>
              <a:rPr lang="en" b="1" dirty="0">
                <a:solidFill>
                  <a:srgbClr val="7030A0"/>
                </a:solidFill>
                <a:latin typeface="Gayathri" panose="00000503000000000000" pitchFamily="2" charset="0"/>
                <a:cs typeface="Gayathri" panose="00000503000000000000" pitchFamily="2" charset="0"/>
              </a:rPr>
              <a:t>.” </a:t>
            </a:r>
            <a:r>
              <a:rPr lang="en" sz="1400" b="1" dirty="0">
                <a:solidFill>
                  <a:srgbClr val="7030A0"/>
                </a:solidFill>
                <a:latin typeface="Gayathri" panose="00000503000000000000" pitchFamily="2" charset="0"/>
                <a:cs typeface="Gayathri" panose="00000503000000000000" pitchFamily="2" charset="0"/>
              </a:rPr>
              <a:t>(</a:t>
            </a:r>
            <a:r>
              <a:rPr lang="ml-IN" sz="1400" b="1" dirty="0">
                <a:solidFill>
                  <a:srgbClr val="7030A0"/>
                </a:solidFill>
                <a:latin typeface="Gayathri" panose="00000503000000000000" pitchFamily="2" charset="0"/>
                <a:cs typeface="Gayathri" panose="00000503000000000000" pitchFamily="2" charset="0"/>
              </a:rPr>
              <a:t>പുറപ്പാട്</a:t>
            </a:r>
            <a:r>
              <a:rPr lang="en" sz="1400" b="1" dirty="0">
                <a:solidFill>
                  <a:srgbClr val="7030A0"/>
                </a:solidFill>
                <a:latin typeface="Gayathri" panose="00000503000000000000" pitchFamily="2" charset="0"/>
                <a:cs typeface="Gayathri" panose="00000503000000000000" pitchFamily="2" charset="0"/>
              </a:rPr>
              <a:t> 34:29)</a:t>
            </a:r>
          </a:p>
        </p:txBody>
      </p:sp>
      <p:sp>
        <p:nvSpPr>
          <p:cNvPr id="5" name="CuadroTexto 4">
            <a:extLst>
              <a:ext uri="{FF2B5EF4-FFF2-40B4-BE49-F238E27FC236}">
                <a16:creationId xmlns:a16="http://schemas.microsoft.com/office/drawing/2014/main" id="{5FE5BF82-E2E7-603F-8318-246C8A6E96BB}"/>
              </a:ext>
            </a:extLst>
          </p:cNvPr>
          <p:cNvSpPr txBox="1"/>
          <p:nvPr/>
        </p:nvSpPr>
        <p:spPr>
          <a:xfrm>
            <a:off x="4526199" y="1570553"/>
            <a:ext cx="7452197" cy="1200329"/>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മോശെ ദൈവവുമായി "മുഖാമുഖം" പലതവണ സംസാരിച്ചിരുന്നു, അതുവരെ അവന്റെ മുഖം ഒരിക്കലും പ്രകാശിച്ചിരുന്നില്ല. ഇത്തവണ എന്താണ് മാറിയത്? മാത്രമല്ല, ആ മാറ്റം ദീർഘകാലത്തേക്ക് നിലനിന്നിരുന്നുവെന്ന് ശ്രദ്ധിക്കുക (പുറ. 34:34-35).</a:t>
            </a:r>
            <a:endParaRPr lang="en" b="1" dirty="0">
              <a:latin typeface="Gayathri" panose="00000503000000000000" pitchFamily="2" charset="0"/>
              <a:cs typeface="Gayathri" panose="00000503000000000000" pitchFamily="2" charset="0"/>
            </a:endParaRPr>
          </a:p>
        </p:txBody>
      </p:sp>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34" y="1650831"/>
            <a:ext cx="4322323" cy="3096268"/>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4A21B18-693E-FBFF-AF81-0B5BC1B145A9}"/>
              </a:ext>
            </a:extLst>
          </p:cNvPr>
          <p:cNvSpPr txBox="1"/>
          <p:nvPr/>
        </p:nvSpPr>
        <p:spPr>
          <a:xfrm>
            <a:off x="109434" y="4919269"/>
            <a:ext cx="8090981"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ഈ സംഭവത്തിന്റെ പ്രതിധ്വനിയിൽ, മോശയെ അനുകരിക്കാനും ദൈവത്തിന്റെ മഹത്വം അവൻ ആയിരുന്നതുപോലെ രൂപാന്തരപ്പെടാൻ ധ്യാനിക്കാനും പൗലോസ് നമ്മെ ക്ഷണിക്കുന്നു (2 കൊരി. 3:12-18).</a:t>
            </a:r>
            <a:endParaRPr lang="en" b="1" dirty="0">
              <a:latin typeface="Gayathri" panose="00000503000000000000" pitchFamily="2" charset="0"/>
              <a:cs typeface="Gayathri" panose="00000503000000000000" pitchFamily="2" charset="0"/>
            </a:endParaRPr>
          </a:p>
        </p:txBody>
      </p:sp>
      <p:sp>
        <p:nvSpPr>
          <p:cNvPr id="10" name="CuadroTexto 9">
            <a:extLst>
              <a:ext uri="{FF2B5EF4-FFF2-40B4-BE49-F238E27FC236}">
                <a16:creationId xmlns:a16="http://schemas.microsoft.com/office/drawing/2014/main" id="{44D144FE-69F3-E6CB-6F8D-9D9150F2DE0F}"/>
              </a:ext>
            </a:extLst>
          </p:cNvPr>
          <p:cNvSpPr txBox="1"/>
          <p:nvPr/>
        </p:nvSpPr>
        <p:spPr>
          <a:xfrm>
            <a:off x="4526199" y="2783246"/>
            <a:ext cx="3674218" cy="2031325"/>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ഇപ്പോൾ മോശെ ദൈവത്തെ കൂടുതൽ നന്നായി അറിഞ്ഞു. അവന്റെ സൗഹൃദം പക്വതയിലെത്തി. അവൻ ദൈവത്തിന്റെ മഹത്വത്തെക്കുറിച്ച് ധ്യാനിക്കുകയും ആ മഹത്വത്താൽ രൂപാന്തരപ്പെടുകയും ചെയ്തു.</a:t>
            </a:r>
            <a:endParaRPr lang="en" b="1" dirty="0">
              <a:latin typeface="Gayathri" panose="00000503000000000000" pitchFamily="2" charset="0"/>
              <a:cs typeface="Gayathri" panose="00000503000000000000" pitchFamily="2" charset="0"/>
            </a:endParaRPr>
          </a:p>
        </p:txBody>
      </p:sp>
      <p:pic>
        <p:nvPicPr>
          <p:cNvPr id="12" name="Imagen 11">
            <a:extLst>
              <a:ext uri="{FF2B5EF4-FFF2-40B4-BE49-F238E27FC236}">
                <a16:creationId xmlns:a16="http://schemas.microsoft.com/office/drawing/2014/main" id="{C57BBBF3-2926-A2D8-72E5-74F4BBF567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378350" y="3056652"/>
            <a:ext cx="3600046" cy="3256598"/>
          </a:xfrm>
          <a:prstGeom prst="roundRect">
            <a:avLst>
              <a:gd name="adj" fmla="val 4167"/>
            </a:avLst>
          </a:prstGeom>
          <a:solidFill>
            <a:srgbClr val="FFFFFF"/>
          </a:solidFill>
          <a:ln w="76200" cap="sq">
            <a:solidFill>
              <a:schemeClr val="tx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EF2A9A10-A697-21A0-635C-B18B3BD461F0}"/>
              </a:ext>
            </a:extLst>
          </p:cNvPr>
          <p:cNvSpPr txBox="1"/>
          <p:nvPr/>
        </p:nvSpPr>
        <p:spPr>
          <a:xfrm>
            <a:off x="109434" y="5842599"/>
            <a:ext cx="8090980"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നമ്മുടെ സ്വഭാവത്തെ രൂപാന്തരപ്പെടുത്താനും നമ്മെ അവന്റെ ദിവ്യ പ്രതിച്ഛായയിലേക്ക് വാർത്തെടുക്കാനും നാം ദൈവത്തെ അനുവദിക്കുമ്പോൾ നമുക്ക് വേണ്ടി എന്തുചെയ്യാൻ കഴിയുമെന്ന് പ്രകടമാക്കുന്ന ഒരു മാതൃകയാണ് മോശ.</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25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663333" y="1228397"/>
            <a:ext cx="8534400" cy="4401205"/>
          </a:xfrm>
          <a:prstGeom prst="rect">
            <a:avLst/>
          </a:prstGeom>
          <a:noFill/>
        </p:spPr>
        <p:txBody>
          <a:bodyPr wrap="square">
            <a:spAutoFit/>
          </a:bodyPr>
          <a:lstStyle/>
          <a:p>
            <a:pPr>
              <a:spcBef>
                <a:spcPts val="600"/>
              </a:spcBef>
            </a:pPr>
            <a:r>
              <a:rPr lang="en" sz="2000" b="1" dirty="0">
                <a:latin typeface="Gayathri" panose="00000503000000000000" pitchFamily="2" charset="0"/>
                <a:cs typeface="Gayathri" panose="00000503000000000000" pitchFamily="2" charset="0"/>
              </a:rPr>
              <a:t>“</a:t>
            </a:r>
            <a:r>
              <a:rPr lang="ml-IN" sz="2000" b="1" dirty="0">
                <a:latin typeface="Gayathri" panose="00000503000000000000" pitchFamily="2" charset="0"/>
                <a:cs typeface="Gayathri" panose="00000503000000000000" pitchFamily="2" charset="0"/>
              </a:rPr>
              <a:t>മോശയുടെ ധാർഷ്ട്യത്തിന് ദൈവം അവനെ ശാസിച്ചുവെന്ന് നിങ്ങൾ കരുതുന്നുണ്ടോ? തീർച്ചയായും ഇല്ല. വെറുതെയുള്ള ജിജ്ഞാസ കൊണ്ടല്ല മോശ ഈ അഭ്യർത്ഥന നടത്തിയത്. അവന് ഒരു ലക്ഷ്യമുണ്ടായിരുന്നു. സ്വന്തം ശക്തിയാൽ ദൈവത്തിന്റെ പ്രവൃത്തി സ്വീകാര്യമായി ചെയ്യാൻ കഴിയില്ലെന്ന് അവൻ മനസ്സിലാക്കി. ദൈവത്തിന്റെ മഹത്വത്തെക്കുറിച്ച് വ്യക്തമായ ഒരു വീക്ഷണം ലഭിക്കുകയാണെങ്കിൽ, സ്വന്തം ശക്തിയാൽ അല്ല, മറിച്ച് സർവ്വശക്തനായ ദൈവമായ കർത്താവിന്റെ ശക്തിയാൽ തന്റെ പ്രധാനപ്പെട്ട ദൗത്യത്തിൽ മുന്നോട്ട് പോകാൻ തനിക്ക് കഴിയുമെന്ന് അവനറിയാമായിരുന്നു. അവന്റെ മുഴുവൻ ആത്മാവും ദൈവത്തെ പിന്തുടരാൻ ആഗ്രഹിച്ചു; എല്ലാ അടിയന്തര സാഹചര്യങ്ങളിലും ആശയക്കുഴപ്പങ്ങളിലും ദൈവിക സാന്നിധ്യം അടുത്തിരിക്കുന്നതായി അനുഭവിക്കാൻ വേണ്ടി, അവനെ കുറിച്ച് കൂടുതലറിയാൻ അവൻ ആഗ്രഹിച്ചു. ദൈവത്തിന്റെ മഹത്വം ഒരു ദർശനം ആവശ്യപ്പെടാൻ മോശയെ പ്രേരിപ്പിച്ചത് സ്വാർത്ഥതയല്ല. തന്റെ സ്രഷ്ടാവിനെ ബഹുമാനിക്കാനുള്ള ആഗ്രഹമായിരുന്നു അവന്റെ ഏക ലക്ഷ്യം.</a:t>
            </a:r>
            <a:r>
              <a:rPr lang="en" sz="2000" b="1" dirty="0">
                <a:latin typeface="Gayathri" panose="00000503000000000000" pitchFamily="2" charset="0"/>
                <a:cs typeface="Gayathri" panose="00000503000000000000" pitchFamily="2" charset="0"/>
              </a:rPr>
              <a:t>”</a:t>
            </a:r>
          </a:p>
        </p:txBody>
      </p:sp>
      <p:sp>
        <p:nvSpPr>
          <p:cNvPr id="4" name="CuadroTexto 3">
            <a:extLst>
              <a:ext uri="{FF2B5EF4-FFF2-40B4-BE49-F238E27FC236}">
                <a16:creationId xmlns:a16="http://schemas.microsoft.com/office/drawing/2014/main" id="{C0EC441C-B8D3-77B6-5F93-362068257AF1}"/>
              </a:ext>
            </a:extLst>
          </p:cNvPr>
          <p:cNvSpPr txBox="1"/>
          <p:nvPr/>
        </p:nvSpPr>
        <p:spPr>
          <a:xfrm>
            <a:off x="7639327" y="146850"/>
            <a:ext cx="3616696" cy="338554"/>
          </a:xfrm>
          <a:prstGeom prst="rect">
            <a:avLst/>
          </a:prstGeom>
          <a:noFill/>
        </p:spPr>
        <p:txBody>
          <a:bodyPr wrap="none" rtlCol="0">
            <a:spAutoFit/>
          </a:bodyPr>
          <a:lstStyle/>
          <a:p>
            <a:pPr algn="r"/>
            <a:r>
              <a:rPr lang="en" sz="1600" b="1" dirty="0">
                <a:solidFill>
                  <a:srgbClr val="EFE4C4"/>
                </a:solidFill>
                <a:latin typeface="Gayathri" panose="00000503000000000000" pitchFamily="2" charset="0"/>
                <a:cs typeface="Gayathri" panose="00000503000000000000" pitchFamily="2" charset="0"/>
              </a:rPr>
              <a:t>EGW (In Heavenly Places, August 22)</a:t>
            </a: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30" r="661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760396" y="196750"/>
            <a:ext cx="5431604" cy="65864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522785"/>
                </a:solidFill>
                <a:effectLst/>
                <a:uLnTx/>
                <a:uFillTx/>
                <a:latin typeface="Gayathri" panose="00000503000000000000" pitchFamily="2" charset="0"/>
                <a:cs typeface="Gayathri" panose="00000503000000000000" pitchFamily="2" charset="0"/>
              </a:rPr>
              <a:t>“</a:t>
            </a:r>
            <a:r>
              <a:rPr kumimoji="0" lang="ml-IN" sz="2800" b="1" i="0" u="none" strike="noStrike" kern="1200" cap="none" spc="0" normalizeH="0" baseline="0" noProof="0" dirty="0">
                <a:ln w="12700" cmpd="sng">
                  <a:noFill/>
                  <a:prstDash val="solid"/>
                </a:ln>
                <a:solidFill>
                  <a:srgbClr val="522785"/>
                </a:solidFill>
                <a:effectLst/>
                <a:uLnTx/>
                <a:uFillTx/>
                <a:latin typeface="Gayathri" panose="00000503000000000000" pitchFamily="2" charset="0"/>
                <a:cs typeface="Gayathri" panose="00000503000000000000" pitchFamily="2" charset="0"/>
              </a:rPr>
              <a:t>യഹോവ അവന്റെ മുമ്പാകെ കടന്നു ഘോഷിച്ചതു എന്തെന്നാൽ: യഹോവ, യഹോവയായ ദൈവം, കരുണയും കൃപയുമുള്ളവൻ; ദീർഘക്ഷമയും മഹാദയയും വിശ്വസ്തതയുമുള്ളവൻ.</a:t>
            </a:r>
            <a:r>
              <a:rPr kumimoji="0" lang="en-IN" sz="2800" b="1" i="0" u="none" strike="noStrike" kern="1200" cap="none" spc="0" normalizeH="0" baseline="0" noProof="0" dirty="0">
                <a:ln w="12700" cmpd="sng">
                  <a:noFill/>
                  <a:prstDash val="solid"/>
                </a:ln>
                <a:solidFill>
                  <a:srgbClr val="522785"/>
                </a:solidFill>
                <a:effectLst/>
                <a:uLnTx/>
                <a:uFillTx/>
                <a:latin typeface="Gayathri" panose="00000503000000000000" pitchFamily="2" charset="0"/>
                <a:cs typeface="Gayathri" panose="00000503000000000000" pitchFamily="2" charset="0"/>
              </a:rPr>
              <a:t> </a:t>
            </a:r>
            <a:r>
              <a:rPr kumimoji="0" lang="ml-IN" sz="2800" b="1" i="0" u="none" strike="noStrike" kern="1200" cap="none" spc="0" normalizeH="0" baseline="0" noProof="0" dirty="0">
                <a:ln w="12700" cmpd="sng">
                  <a:noFill/>
                  <a:prstDash val="solid"/>
                </a:ln>
                <a:solidFill>
                  <a:srgbClr val="522785"/>
                </a:solidFill>
                <a:effectLst/>
                <a:uLnTx/>
                <a:uFillTx/>
                <a:latin typeface="Gayathri" panose="00000503000000000000" pitchFamily="2" charset="0"/>
                <a:cs typeface="Gayathri" panose="00000503000000000000" pitchFamily="2" charset="0"/>
              </a:rPr>
              <a:t>ആയിരം ആയിരത്തിന്നു ദയ പാലിക്കുന്നവൻ; അകൃത്യവും അതിക്രമവും പാപവും ക്ഷമിക്കുന്നവൻ; കുറ്റമുള്ളവനെ വെറുതെ വിടാതെ പിതാക്കന്മാരുടെ അകൃത്യം മക്കളുടെമേലും മക്കളുടെ മക്കളുടെമേലും മൂന്നാമത്തെയും നാലാമത്തെയും തലമുറയോളം സന്ദർശിക്കുന്നവൻ.</a:t>
            </a:r>
            <a:r>
              <a:rPr kumimoji="0" lang="es-ES" sz="2800" b="1" i="0" u="none" strike="noStrike" kern="1200" cap="none" spc="0" normalizeH="0" baseline="0" noProof="0" dirty="0">
                <a:ln w="12700" cmpd="sng">
                  <a:noFill/>
                  <a:prstDash val="solid"/>
                </a:ln>
                <a:solidFill>
                  <a:srgbClr val="522785"/>
                </a:solidFill>
                <a:effectLst/>
                <a:uLnTx/>
                <a:uFillTx/>
                <a:latin typeface="Gayathri" panose="00000503000000000000" pitchFamily="2" charset="0"/>
                <a:cs typeface="Gayathri" panose="00000503000000000000" pitchFamily="2"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ml-IN" sz="2000" b="1" i="0" u="none" strike="noStrike" kern="1200" cap="none" spc="0" normalizeH="0" baseline="0" noProof="0" dirty="0">
                <a:ln w="12700" cmpd="sng">
                  <a:noFill/>
                  <a:prstDash val="solid"/>
                </a:ln>
                <a:solidFill>
                  <a:srgbClr val="522785"/>
                </a:solidFill>
                <a:effectLst/>
                <a:uLnTx/>
                <a:uFillTx/>
                <a:latin typeface="Gayathri" panose="00000503000000000000" pitchFamily="2" charset="0"/>
                <a:cs typeface="Gayathri" panose="00000503000000000000" pitchFamily="2" charset="0"/>
              </a:rPr>
              <a:t>പുറപ്പാട്</a:t>
            </a:r>
            <a:r>
              <a:rPr kumimoji="0" lang="es-ES" sz="2000" b="1" i="0" u="none" strike="noStrike" kern="1200" cap="none" spc="0" normalizeH="0" baseline="0" noProof="0" dirty="0">
                <a:ln w="12700" cmpd="sng">
                  <a:noFill/>
                  <a:prstDash val="solid"/>
                </a:ln>
                <a:solidFill>
                  <a:srgbClr val="522785"/>
                </a:solidFill>
                <a:effectLst/>
                <a:uLnTx/>
                <a:uFillTx/>
                <a:latin typeface="Gayathri" panose="00000503000000000000" pitchFamily="2" charset="0"/>
                <a:cs typeface="Gayathri" panose="00000503000000000000" pitchFamily="2" charset="0"/>
              </a:rPr>
              <a:t> 34:6,7</a:t>
            </a:r>
          </a:p>
        </p:txBody>
      </p:sp>
    </p:spTree>
    <p:extLst>
      <p:ext uri="{BB962C8B-B14F-4D97-AF65-F5344CB8AC3E}">
        <p14:creationId xmlns:p14="http://schemas.microsoft.com/office/powerpoint/2010/main" val="41790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E7C32-48CE-2327-387E-130858B79B47}"/>
              </a:ext>
            </a:extLst>
          </p:cNvPr>
          <p:cNvSpPr txBox="1"/>
          <p:nvPr/>
        </p:nvSpPr>
        <p:spPr>
          <a:xfrm>
            <a:off x="4990139" y="3538776"/>
            <a:ext cx="7058025" cy="329320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ml-IN" sz="2400" b="1" dirty="0">
                <a:solidFill>
                  <a:srgbClr val="C51A11"/>
                </a:solidFill>
                <a:latin typeface="Gayathri" panose="00000503000000000000" pitchFamily="2" charset="0"/>
                <a:cs typeface="Gayathri" panose="00000503000000000000" pitchFamily="2" charset="0"/>
              </a:rPr>
              <a:t>ദൈവവും മോശയും:</a:t>
            </a:r>
            <a:endParaRPr lang="en" sz="2400" b="1" dirty="0">
              <a:solidFill>
                <a:srgbClr val="C51A11"/>
              </a:solidFill>
              <a:latin typeface="Gayathri" panose="00000503000000000000" pitchFamily="2" charset="0"/>
              <a:cs typeface="Gayathri" panose="00000503000000000000" pitchFamily="2" charset="0"/>
            </a:endParaRPr>
          </a:p>
          <a:p>
            <a:pPr lvl="1">
              <a:spcBef>
                <a:spcPts val="1200"/>
              </a:spcBef>
            </a:pPr>
            <a:r>
              <a:rPr lang="ml-IN" sz="2000" b="1" dirty="0">
                <a:latin typeface="Gayathri" panose="00000503000000000000" pitchFamily="2" charset="0"/>
                <a:cs typeface="Gayathri" panose="00000503000000000000" pitchFamily="2" charset="0"/>
              </a:rPr>
              <a:t>ദൈവവുമായുള്ള കൂടിക്കാഴ്ച </a:t>
            </a:r>
            <a:r>
              <a:rPr lang="ml-IN" b="1" dirty="0">
                <a:latin typeface="Gayathri" panose="00000503000000000000" pitchFamily="2" charset="0"/>
                <a:cs typeface="Gayathri" panose="00000503000000000000" pitchFamily="2" charset="0"/>
              </a:rPr>
              <a:t>(പുറപ്പാട് 33:7-11)</a:t>
            </a:r>
            <a:endParaRPr lang="en" b="1" dirty="0">
              <a:latin typeface="Gayathri" panose="00000503000000000000" pitchFamily="2" charset="0"/>
              <a:cs typeface="Gayathri" panose="00000503000000000000" pitchFamily="2" charset="0"/>
            </a:endParaRPr>
          </a:p>
          <a:p>
            <a:pPr lvl="1">
              <a:spcBef>
                <a:spcPts val="1200"/>
              </a:spcBef>
            </a:pPr>
            <a:r>
              <a:rPr lang="ml-IN" sz="2000" b="1" dirty="0">
                <a:latin typeface="Gayathri" panose="00000503000000000000" pitchFamily="2" charset="0"/>
                <a:cs typeface="Gayathri" panose="00000503000000000000" pitchFamily="2" charset="0"/>
              </a:rPr>
              <a:t>ദൈവത്തെ കൂടുതൽ നന്നായി അറിയുന്നു </a:t>
            </a:r>
            <a:r>
              <a:rPr lang="ml-IN" b="1" dirty="0">
                <a:latin typeface="Gayathri" panose="00000503000000000000" pitchFamily="2" charset="0"/>
                <a:cs typeface="Gayathri" panose="00000503000000000000" pitchFamily="2" charset="0"/>
              </a:rPr>
              <a:t>(പുറപ്പാട് 33:12-17)</a:t>
            </a:r>
            <a:endParaRPr lang="en" b="1" dirty="0">
              <a:latin typeface="Gayathri" panose="00000503000000000000" pitchFamily="2" charset="0"/>
              <a:cs typeface="Gayathri" panose="00000503000000000000" pitchFamily="2" charset="0"/>
            </a:endParaRPr>
          </a:p>
          <a:p>
            <a:pPr>
              <a:spcBef>
                <a:spcPts val="1200"/>
              </a:spcBef>
            </a:pPr>
            <a:r>
              <a:rPr lang="ml-IN" sz="2400" b="1" dirty="0">
                <a:solidFill>
                  <a:srgbClr val="AD0CBA"/>
                </a:solidFill>
                <a:latin typeface="Gayathri" panose="00000503000000000000" pitchFamily="2" charset="0"/>
                <a:cs typeface="Gayathri" panose="00000503000000000000" pitchFamily="2" charset="0"/>
              </a:rPr>
              <a:t>ദൈവത്തിന്റെ മഹത്വം:</a:t>
            </a:r>
            <a:endParaRPr lang="en" sz="2400" b="1" dirty="0">
              <a:solidFill>
                <a:srgbClr val="AD0CBA"/>
              </a:solidFill>
              <a:latin typeface="Gayathri" panose="00000503000000000000" pitchFamily="2" charset="0"/>
              <a:cs typeface="Gayathri" panose="00000503000000000000" pitchFamily="2" charset="0"/>
            </a:endParaRPr>
          </a:p>
          <a:p>
            <a:pPr lvl="1">
              <a:spcBef>
                <a:spcPts val="1200"/>
              </a:spcBef>
            </a:pPr>
            <a:r>
              <a:rPr lang="ml-IN" sz="2000" b="1" dirty="0">
                <a:latin typeface="Gayathri" panose="00000503000000000000" pitchFamily="2" charset="0"/>
                <a:cs typeface="Gayathri" panose="00000503000000000000" pitchFamily="2" charset="0"/>
              </a:rPr>
              <a:t>ദൈവമഹത്വം അറിയാനുള്ള ആഗ്രഹം</a:t>
            </a:r>
            <a:r>
              <a:rPr lang="en" sz="2000" b="1" dirty="0">
                <a:latin typeface="Gayathri" panose="00000503000000000000" pitchFamily="2" charset="0"/>
                <a:cs typeface="Gayathri" panose="00000503000000000000" pitchFamily="2" charset="0"/>
              </a:rPr>
              <a:t> </a:t>
            </a:r>
            <a:r>
              <a:rPr lang="en" b="1" dirty="0">
                <a:latin typeface="Gayathri" panose="00000503000000000000" pitchFamily="2" charset="0"/>
                <a:cs typeface="Gayathri" panose="00000503000000000000" pitchFamily="2" charset="0"/>
              </a:rPr>
              <a:t>(</a:t>
            </a:r>
            <a:r>
              <a:rPr lang="ml-IN" b="1" dirty="0">
                <a:latin typeface="Gayathri" panose="00000503000000000000" pitchFamily="2" charset="0"/>
                <a:cs typeface="Gayathri" panose="00000503000000000000" pitchFamily="2" charset="0"/>
              </a:rPr>
              <a:t>പുറ</a:t>
            </a:r>
            <a:r>
              <a:rPr lang="en-IN" b="1" dirty="0">
                <a:latin typeface="Gayathri" panose="00000503000000000000" pitchFamily="2" charset="0"/>
                <a:cs typeface="Gayathri" panose="00000503000000000000" pitchFamily="2" charset="0"/>
              </a:rPr>
              <a:t>. </a:t>
            </a:r>
            <a:r>
              <a:rPr lang="en" b="1" dirty="0">
                <a:latin typeface="Gayathri" panose="00000503000000000000" pitchFamily="2" charset="0"/>
                <a:cs typeface="Gayathri" panose="00000503000000000000" pitchFamily="2" charset="0"/>
              </a:rPr>
              <a:t>33:18-23)</a:t>
            </a:r>
            <a:endParaRPr lang="en" sz="2000" b="1" dirty="0">
              <a:latin typeface="Gayathri" panose="00000503000000000000" pitchFamily="2" charset="0"/>
              <a:cs typeface="Gayathri" panose="00000503000000000000" pitchFamily="2" charset="0"/>
            </a:endParaRPr>
          </a:p>
          <a:p>
            <a:pPr lvl="1">
              <a:spcBef>
                <a:spcPts val="1200"/>
              </a:spcBef>
            </a:pPr>
            <a:r>
              <a:rPr lang="ml-IN" sz="2000" b="1" dirty="0">
                <a:latin typeface="Gayathri" panose="00000503000000000000" pitchFamily="2" charset="0"/>
                <a:cs typeface="Gayathri" panose="00000503000000000000" pitchFamily="2" charset="0"/>
              </a:rPr>
              <a:t>ദൈവമഹത്വത്തിന്റെ ദർശനം</a:t>
            </a:r>
            <a:r>
              <a:rPr lang="en-IN" sz="2000" b="1" dirty="0">
                <a:latin typeface="Gayathri" panose="00000503000000000000" pitchFamily="2" charset="0"/>
                <a:cs typeface="Gayathri" panose="00000503000000000000" pitchFamily="2" charset="0"/>
              </a:rPr>
              <a:t> </a:t>
            </a:r>
            <a:r>
              <a:rPr lang="en" b="1" dirty="0">
                <a:latin typeface="Gayathri" panose="00000503000000000000" pitchFamily="2" charset="0"/>
                <a:cs typeface="Gayathri" panose="00000503000000000000" pitchFamily="2" charset="0"/>
              </a:rPr>
              <a:t>(</a:t>
            </a:r>
            <a:r>
              <a:rPr lang="ml-IN" b="1" dirty="0">
                <a:latin typeface="Gayathri" panose="00000503000000000000" pitchFamily="2" charset="0"/>
                <a:cs typeface="Gayathri" panose="00000503000000000000" pitchFamily="2" charset="0"/>
              </a:rPr>
              <a:t>പുറപ്പാട്</a:t>
            </a:r>
            <a:r>
              <a:rPr lang="en" b="1" dirty="0">
                <a:latin typeface="Gayathri" panose="00000503000000000000" pitchFamily="2" charset="0"/>
                <a:cs typeface="Gayathri" panose="00000503000000000000" pitchFamily="2" charset="0"/>
              </a:rPr>
              <a:t> 34:1-28)</a:t>
            </a:r>
          </a:p>
          <a:p>
            <a:pPr lvl="1">
              <a:spcBef>
                <a:spcPts val="1200"/>
              </a:spcBef>
            </a:pPr>
            <a:r>
              <a:rPr lang="ml-IN" sz="2000" b="1" dirty="0">
                <a:latin typeface="Gayathri" panose="00000503000000000000" pitchFamily="2" charset="0"/>
                <a:cs typeface="Gayathri" panose="00000503000000000000" pitchFamily="2" charset="0"/>
              </a:rPr>
              <a:t>ദൈവമഹത്വം കാണുന്നതിന്റെ ഫലം</a:t>
            </a:r>
            <a:r>
              <a:rPr lang="en-IN" sz="2000" b="1" dirty="0">
                <a:latin typeface="Gayathri" panose="00000503000000000000" pitchFamily="2" charset="0"/>
                <a:cs typeface="Gayathri" panose="00000503000000000000" pitchFamily="2" charset="0"/>
              </a:rPr>
              <a:t> </a:t>
            </a:r>
            <a:r>
              <a:rPr lang="en" b="1" dirty="0">
                <a:latin typeface="Gayathri" panose="00000503000000000000" pitchFamily="2" charset="0"/>
                <a:cs typeface="Gayathri" panose="00000503000000000000" pitchFamily="2" charset="0"/>
              </a:rPr>
              <a:t>(</a:t>
            </a:r>
            <a:r>
              <a:rPr lang="ml-IN" b="1" dirty="0">
                <a:latin typeface="Gayathri" panose="00000503000000000000" pitchFamily="2" charset="0"/>
                <a:cs typeface="Gayathri" panose="00000503000000000000" pitchFamily="2" charset="0"/>
              </a:rPr>
              <a:t>പുറപ്പാട്</a:t>
            </a:r>
            <a:r>
              <a:rPr lang="en" b="1" dirty="0">
                <a:latin typeface="Gayathri" panose="00000503000000000000" pitchFamily="2" charset="0"/>
                <a:cs typeface="Gayathri" panose="00000503000000000000" pitchFamily="2" charset="0"/>
              </a:rPr>
              <a:t> 34:29-35)</a:t>
            </a:r>
            <a:endParaRPr lang="en" sz="2000" b="1" dirty="0">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C5F8F89C-B17D-C939-1A98-46C40E927333}"/>
              </a:ext>
            </a:extLst>
          </p:cNvPr>
          <p:cNvSpPr txBox="1"/>
          <p:nvPr/>
        </p:nvSpPr>
        <p:spPr>
          <a:xfrm>
            <a:off x="180808" y="65143"/>
            <a:ext cx="6971397" cy="646331"/>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അതിൽ യാതൊരു സംശയവുമില്ല. ദൈവവും മോശയും അടുത്ത സുഹൃത്തുക്കളായി.</a:t>
            </a:r>
            <a:endParaRPr lang="en" b="1" dirty="0">
              <a:latin typeface="Gayathri" panose="00000503000000000000" pitchFamily="2" charset="0"/>
              <a:cs typeface="Gayathri" panose="00000503000000000000" pitchFamily="2" charset="0"/>
            </a:endParaRPr>
          </a:p>
        </p:txBody>
      </p:sp>
      <p:pic>
        <p:nvPicPr>
          <p:cNvPr id="7" name="Imagen 6" descr="Grupo de personas junto a un cuerpo de agua&#10;&#10;El contenido generado por IA puede ser incorrecto.">
            <a:extLst>
              <a:ext uri="{FF2B5EF4-FFF2-40B4-BE49-F238E27FC236}">
                <a16:creationId xmlns:a16="http://schemas.microsoft.com/office/drawing/2014/main" id="{BC964798-292F-B2A1-4A0E-03BDCCE90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207" y="291390"/>
            <a:ext cx="2352472" cy="3137610"/>
          </a:xfrm>
          <a:prstGeom prst="snip2DiagRect">
            <a:avLst/>
          </a:prstGeom>
          <a:solidFill>
            <a:srgbClr val="FFFFFF">
              <a:shade val="85000"/>
            </a:srgbClr>
          </a:solidFill>
          <a:ln w="57150" cap="sq">
            <a:solidFill>
              <a:srgbClr val="6F9E4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60BA9536-2F18-A946-3A4B-E9671BEE2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9361" y="291390"/>
            <a:ext cx="2370990" cy="3137610"/>
          </a:xfrm>
          <a:prstGeom prst="snip2DiagRect">
            <a:avLst>
              <a:gd name="adj1" fmla="val 16173"/>
              <a:gd name="adj2" fmla="val 0"/>
            </a:avLst>
          </a:prstGeom>
          <a:solidFill>
            <a:srgbClr val="FFFFFF">
              <a:shade val="85000"/>
            </a:srgbClr>
          </a:solidFill>
          <a:ln w="57150" cap="sq">
            <a:solidFill>
              <a:srgbClr val="76291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edificio, mujer, tabla, colgando&#10;&#10;El contenido generado por IA puede ser incorrecto.">
            <a:extLst>
              <a:ext uri="{FF2B5EF4-FFF2-40B4-BE49-F238E27FC236}">
                <a16:creationId xmlns:a16="http://schemas.microsoft.com/office/drawing/2014/main" id="{7D051645-A5AA-EF33-E3AC-D58A90F641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09" y="3852370"/>
            <a:ext cx="1966943" cy="2862323"/>
          </a:xfrm>
          <a:prstGeom prst="snip2DiagRect">
            <a:avLst/>
          </a:prstGeom>
          <a:solidFill>
            <a:srgbClr val="FFFFFF">
              <a:shade val="85000"/>
            </a:srgbClr>
          </a:solidFill>
          <a:ln w="57150" cap="sq">
            <a:solidFill>
              <a:srgbClr val="8953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sostener, viejo, hombre&#10;&#10;El contenido generado por IA puede ser incorrecto.">
            <a:extLst>
              <a:ext uri="{FF2B5EF4-FFF2-40B4-BE49-F238E27FC236}">
                <a16:creationId xmlns:a16="http://schemas.microsoft.com/office/drawing/2014/main" id="{4E154B78-5916-0EEC-9C10-B117E5BDF2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2769" y="3850827"/>
            <a:ext cx="2141243" cy="2863865"/>
          </a:xfrm>
          <a:prstGeom prst="snip2DiagRect">
            <a:avLst>
              <a:gd name="adj1" fmla="val 14235"/>
              <a:gd name="adj2" fmla="val 0"/>
            </a:avLst>
          </a:prstGeom>
          <a:solidFill>
            <a:srgbClr val="FFFFFF">
              <a:shade val="85000"/>
            </a:srgbClr>
          </a:solidFill>
          <a:ln w="57150" cap="sq">
            <a:solidFill>
              <a:srgbClr val="D982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firmar&#10;&#10;El contenido generado por IA puede ser incorrecto.">
            <a:extLst>
              <a:ext uri="{FF2B5EF4-FFF2-40B4-BE49-F238E27FC236}">
                <a16:creationId xmlns:a16="http://schemas.microsoft.com/office/drawing/2014/main" id="{1D2CB704-23DE-1852-B0F7-9C374F95EF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5166812" y="5986920"/>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B2978098-9067-B532-1216-5FEE10741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5166812" y="6456316"/>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A5BA33FA-B581-CB8B-ED1E-F0C9D844C9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372375" flipH="1">
            <a:off x="5166812" y="4554892"/>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BA487CB4-B5E6-A2CF-CC13-A676F77AF5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72375" flipH="1">
            <a:off x="5166812" y="5527797"/>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605370FD-2B38-20D3-A754-FCC7F5C64D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72375" flipH="1">
            <a:off x="5166812" y="4106125"/>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AB83F07D-E642-B57D-6EA8-1EDD3AEDBB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28203" y="4990895"/>
            <a:ext cx="351503"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E9E3DCD-CBB7-3EB7-AD71-C55DD85A9C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28203" y="3539685"/>
            <a:ext cx="351503" cy="351503"/>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93037CE7-DC7D-817B-7526-78281B80908D}"/>
              </a:ext>
            </a:extLst>
          </p:cNvPr>
          <p:cNvSpPr txBox="1"/>
          <p:nvPr/>
        </p:nvSpPr>
        <p:spPr>
          <a:xfrm>
            <a:off x="180807" y="2763337"/>
            <a:ext cx="6971396"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പുറപ്പാട് 33 ഉം 34 ഉം അധ്യായങ്ങൾ ഈ തീവ്രമായ ബന്ധത്തിലെ ഒരു പ്രത്യേക നിമിഷം രേഖപ്പെടുത്തുന്നു: ദൈവത്തിന്റെ മഹത്വം കാണാനുള്ള മോശയുടെ അഭ്യർത്ഥന.</a:t>
            </a:r>
            <a:endParaRPr lang="en" b="1" dirty="0">
              <a:latin typeface="Gayathri" panose="00000503000000000000" pitchFamily="2" charset="0"/>
              <a:cs typeface="Gayathri" panose="00000503000000000000" pitchFamily="2" charset="0"/>
            </a:endParaRPr>
          </a:p>
        </p:txBody>
      </p:sp>
      <p:sp>
        <p:nvSpPr>
          <p:cNvPr id="8" name="CuadroTexto 7">
            <a:extLst>
              <a:ext uri="{FF2B5EF4-FFF2-40B4-BE49-F238E27FC236}">
                <a16:creationId xmlns:a16="http://schemas.microsoft.com/office/drawing/2014/main" id="{528B8A36-E312-0914-A38F-AFCE96E10FDF}"/>
              </a:ext>
            </a:extLst>
          </p:cNvPr>
          <p:cNvSpPr txBox="1"/>
          <p:nvPr/>
        </p:nvSpPr>
        <p:spPr>
          <a:xfrm>
            <a:off x="180807" y="1851681"/>
            <a:ext cx="6971396"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സീനായ് പർവതത്തിൽ അവർക്കുണ്ടായ വിവിധ കണ്ടുമുട്ടലുകളിലൂടെ അവരുടെ സൗഹൃദം ശക്തിപ്പെട്ടു, ദൈവം മോശയെ വിശ്രമിക്കാൻ വിളിച്ച ദിവസം വരെ അത് വളർന്നു</a:t>
            </a:r>
            <a:r>
              <a:rPr lang="en-IN"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കൊണ്ടിരുന്നു.</a:t>
            </a:r>
            <a:endParaRPr lang="en" b="1" dirty="0">
              <a:latin typeface="Gayathri" panose="00000503000000000000" pitchFamily="2" charset="0"/>
              <a:cs typeface="Gayathri" panose="00000503000000000000" pitchFamily="2" charset="0"/>
            </a:endParaRPr>
          </a:p>
        </p:txBody>
      </p:sp>
      <p:sp>
        <p:nvSpPr>
          <p:cNvPr id="12" name="CuadroTexto 11">
            <a:extLst>
              <a:ext uri="{FF2B5EF4-FFF2-40B4-BE49-F238E27FC236}">
                <a16:creationId xmlns:a16="http://schemas.microsoft.com/office/drawing/2014/main" id="{A7E4D188-715A-647A-D648-4971A482D35B}"/>
              </a:ext>
            </a:extLst>
          </p:cNvPr>
          <p:cNvSpPr txBox="1"/>
          <p:nvPr/>
        </p:nvSpPr>
        <p:spPr>
          <a:xfrm>
            <a:off x="180807" y="691687"/>
            <a:ext cx="6971396"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ഇത് ഒറ്റരാത്രികൊണ്ട് സംഭവിച്ചതല്ല. ഇത് ഒരു മന്ദഗതിയിലുള്ള പ്രക്രിയയായിരുന്നു. അവന്റെ ചെറുപ്പത്തിൽ തന്നെ, അവന്റെ അമ്മ അവനോട് അവർ സേവിക്കുന്ന അത്ഭുതകരമായ ദൈവത്തെക്കുറിച്ച് സംസാരിച്ചപ്പോഴാണ് ഇത് ആരംഭിച്ചത്.</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360"/>
                                          </p:val>
                                        </p:tav>
                                        <p:tav tm="100000">
                                          <p:val>
                                            <p:fltVal val="0"/>
                                          </p:val>
                                        </p:tav>
                                      </p:tavLst>
                                    </p:anim>
                                    <p:animEffect transition="in" filter="fade">
                                      <p:cBhvr>
                                        <p:cTn id="41" dur="500"/>
                                        <p:tgtEl>
                                          <p:spTgt spid="1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left)">
                                      <p:cBhvr>
                                        <p:cTn id="60" dur="500"/>
                                        <p:tgtEl>
                                          <p:spTgt spid="2">
                                            <p:txEl>
                                              <p:pRg st="0" end="0"/>
                                            </p:txEl>
                                          </p:spTgt>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90"/>
                                          </p:val>
                                        </p:tav>
                                        <p:tav tm="100000">
                                          <p:val>
                                            <p:fltVal val="0"/>
                                          </p:val>
                                        </p:tav>
                                      </p:tavLst>
                                    </p:anim>
                                    <p:animEffect transition="in" filter="fade">
                                      <p:cBhvr>
                                        <p:cTn id="67" dur="500"/>
                                        <p:tgtEl>
                                          <p:spTgt spid="23"/>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par>
                          <p:cTn id="72" fill="hold">
                            <p:stCondLst>
                              <p:cond delay="2000"/>
                            </p:stCondLst>
                            <p:childTnLst>
                              <p:par>
                                <p:cTn id="73" presetID="31"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style.rotation</p:attrName>
                                        </p:attrNameLst>
                                      </p:cBhvr>
                                      <p:tavLst>
                                        <p:tav tm="0">
                                          <p:val>
                                            <p:fltVal val="90"/>
                                          </p:val>
                                        </p:tav>
                                        <p:tav tm="100000">
                                          <p:val>
                                            <p:fltVal val="0"/>
                                          </p:val>
                                        </p:tav>
                                      </p:tavLst>
                                    </p:anim>
                                    <p:animEffect transition="in" filter="fade">
                                      <p:cBhvr>
                                        <p:cTn id="78" dur="500"/>
                                        <p:tgtEl>
                                          <p:spTgt spid="18"/>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strVal val="4*#ppt_w"/>
                                          </p:val>
                                        </p:tav>
                                        <p:tav tm="100000">
                                          <p:val>
                                            <p:strVal val="#ppt_w"/>
                                          </p:val>
                                        </p:tav>
                                      </p:tavLst>
                                    </p:anim>
                                    <p:anim calcmode="lin" valueType="num">
                                      <p:cBhvr>
                                        <p:cTn id="88" dur="500" fill="hold"/>
                                        <p:tgtEl>
                                          <p:spTgt spid="27"/>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wipe(left)">
                                      <p:cBhvr>
                                        <p:cTn id="92" dur="500"/>
                                        <p:tgtEl>
                                          <p:spTgt spid="2">
                                            <p:txEl>
                                              <p:pRg st="3" end="3"/>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4" end="4"/>
                                            </p:txEl>
                                          </p:spTgt>
                                        </p:tgtEl>
                                        <p:attrNameLst>
                                          <p:attrName>style.visibility</p:attrName>
                                        </p:attrNameLst>
                                      </p:cBhvr>
                                      <p:to>
                                        <p:strVal val="visible"/>
                                      </p:to>
                                    </p:set>
                                    <p:animEffect transition="in" filter="wipe(left)">
                                      <p:cBhvr>
                                        <p:cTn id="103" dur="500"/>
                                        <p:tgtEl>
                                          <p:spTgt spid="2">
                                            <p:txEl>
                                              <p:pRg st="4" end="4"/>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5" end="5"/>
                                            </p:txEl>
                                          </p:spTgt>
                                        </p:tgtEl>
                                        <p:attrNameLst>
                                          <p:attrName>style.visibility</p:attrName>
                                        </p:attrNameLst>
                                      </p:cBhvr>
                                      <p:to>
                                        <p:strVal val="visible"/>
                                      </p:to>
                                    </p:set>
                                    <p:animEffect transition="in" filter="wipe(left)">
                                      <p:cBhvr>
                                        <p:cTn id="114" dur="500"/>
                                        <p:tgtEl>
                                          <p:spTgt spid="2">
                                            <p:txEl>
                                              <p:pRg st="5" end="5"/>
                                            </p:txEl>
                                          </p:spTgt>
                                        </p:tgtEl>
                                      </p:cBhvr>
                                    </p:animEffect>
                                  </p:childTnLst>
                                </p:cTn>
                              </p:par>
                            </p:childTnLst>
                          </p:cTn>
                        </p:par>
                        <p:par>
                          <p:cTn id="115" fill="hold">
                            <p:stCondLst>
                              <p:cond delay="3000"/>
                            </p:stCondLst>
                            <p:childTnLst>
                              <p:par>
                                <p:cTn id="116" presetID="31" presetClass="entr" presetSubtype="0" fill="hold"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500" fill="hold"/>
                                        <p:tgtEl>
                                          <p:spTgt spid="17"/>
                                        </p:tgtEl>
                                        <p:attrNameLst>
                                          <p:attrName>ppt_w</p:attrName>
                                        </p:attrNameLst>
                                      </p:cBhvr>
                                      <p:tavLst>
                                        <p:tav tm="0">
                                          <p:val>
                                            <p:fltVal val="0"/>
                                          </p:val>
                                        </p:tav>
                                        <p:tav tm="100000">
                                          <p:val>
                                            <p:strVal val="#ppt_w"/>
                                          </p:val>
                                        </p:tav>
                                      </p:tavLst>
                                    </p:anim>
                                    <p:anim calcmode="lin" valueType="num">
                                      <p:cBhvr>
                                        <p:cTn id="119" dur="500" fill="hold"/>
                                        <p:tgtEl>
                                          <p:spTgt spid="17"/>
                                        </p:tgtEl>
                                        <p:attrNameLst>
                                          <p:attrName>ppt_h</p:attrName>
                                        </p:attrNameLst>
                                      </p:cBhvr>
                                      <p:tavLst>
                                        <p:tav tm="0">
                                          <p:val>
                                            <p:fltVal val="0"/>
                                          </p:val>
                                        </p:tav>
                                        <p:tav tm="100000">
                                          <p:val>
                                            <p:strVal val="#ppt_h"/>
                                          </p:val>
                                        </p:tav>
                                      </p:tavLst>
                                    </p:anim>
                                    <p:anim calcmode="lin" valueType="num">
                                      <p:cBhvr>
                                        <p:cTn id="120" dur="500" fill="hold"/>
                                        <p:tgtEl>
                                          <p:spTgt spid="17"/>
                                        </p:tgtEl>
                                        <p:attrNameLst>
                                          <p:attrName>style.rotation</p:attrName>
                                        </p:attrNameLst>
                                      </p:cBhvr>
                                      <p:tavLst>
                                        <p:tav tm="0">
                                          <p:val>
                                            <p:fltVal val="90"/>
                                          </p:val>
                                        </p:tav>
                                        <p:tav tm="100000">
                                          <p:val>
                                            <p:fltVal val="0"/>
                                          </p:val>
                                        </p:tav>
                                      </p:tavLst>
                                    </p:anim>
                                    <p:animEffect transition="in" filter="fade">
                                      <p:cBhvr>
                                        <p:cTn id="121" dur="500"/>
                                        <p:tgtEl>
                                          <p:spTgt spid="17"/>
                                        </p:tgtEl>
                                      </p:cBhvr>
                                    </p:animEffect>
                                  </p:childTnLst>
                                </p:cTn>
                              </p:par>
                            </p:childTnLst>
                          </p:cTn>
                        </p:par>
                        <p:par>
                          <p:cTn id="122" fill="hold">
                            <p:stCondLst>
                              <p:cond delay="3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4CC9FA-A344-F77E-AAC4-470068F4F837}"/>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ml-I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Gayathri" panose="00000503000000000000" pitchFamily="2" charset="0"/>
                <a:cs typeface="Gayathri" panose="00000503000000000000" pitchFamily="2" charset="0"/>
              </a:rPr>
              <a:t>ദൈവവും മോശയും</a:t>
            </a:r>
            <a:endPar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35015" y="94925"/>
            <a:ext cx="651756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ml-IN" sz="4400" b="1" dirty="0">
                <a:ln/>
                <a:solidFill>
                  <a:schemeClr val="bg2">
                    <a:lumMod val="60000"/>
                    <a:lumOff val="40000"/>
                  </a:schemeClr>
                </a:solidFill>
                <a:effectLst>
                  <a:outerShdw blurRad="38100" dist="38100" dir="2700000" algn="tl">
                    <a:srgbClr val="000000"/>
                  </a:outerShdw>
                </a:effectLst>
                <a:latin typeface="Gayathri" panose="00000503000000000000" pitchFamily="2" charset="0"/>
                <a:cs typeface="Gayathri" panose="00000503000000000000" pitchFamily="2" charset="0"/>
              </a:rPr>
              <a:t>ദൈവവുമായുള്ള കൂടിക്കാഴ്ച</a:t>
            </a:r>
            <a:endParaRPr lang="en" sz="4400" b="1" dirty="0">
              <a:ln/>
              <a:solidFill>
                <a:schemeClr val="bg2">
                  <a:lumMod val="60000"/>
                  <a:lumOff val="40000"/>
                </a:schemeClr>
              </a:solidFill>
              <a:effectLst>
                <a:outerShdw blurRad="38100" dist="38100" dir="2700000" algn="tl">
                  <a:srgbClr val="000000"/>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0FDC28F9-BE36-684B-52CA-9A0CBFEA0B73}"/>
              </a:ext>
            </a:extLst>
          </p:cNvPr>
          <p:cNvSpPr txBox="1"/>
          <p:nvPr/>
        </p:nvSpPr>
        <p:spPr>
          <a:xfrm>
            <a:off x="250735" y="859387"/>
            <a:ext cx="5946060" cy="923330"/>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Gayathri" panose="00000503000000000000" pitchFamily="2" charset="0"/>
                <a:cs typeface="Gayathri" panose="00000503000000000000" pitchFamily="2" charset="0"/>
              </a:rPr>
              <a:t>“</a:t>
            </a:r>
            <a:r>
              <a:rPr lang="ml-IN" b="1" dirty="0">
                <a:solidFill>
                  <a:schemeClr val="accent2">
                    <a:lumMod val="40000"/>
                    <a:lumOff val="60000"/>
                  </a:schemeClr>
                </a:solidFill>
                <a:effectLst>
                  <a:outerShdw blurRad="38100" dist="38100" dir="2700000" algn="tl">
                    <a:srgbClr val="000000"/>
                  </a:outerShdw>
                </a:effectLst>
                <a:latin typeface="Gayathri" panose="00000503000000000000" pitchFamily="2" charset="0"/>
                <a:cs typeface="Gayathri" panose="00000503000000000000" pitchFamily="2" charset="0"/>
              </a:rPr>
              <a:t>മോശെ കൂടാരത്തിൽ കടക്കുമ്പോൾ മേഘസ്തംഭം ഇറങ്ങി കൂടാരവാതിൽക്കൽ നിൽക്കയും യഹോവ മോശെയോടു സംസാരിക്കയും ചെയ്തു.</a:t>
            </a:r>
            <a:r>
              <a:rPr lang="en" b="1" dirty="0">
                <a:solidFill>
                  <a:schemeClr val="accent2">
                    <a:lumMod val="40000"/>
                    <a:lumOff val="60000"/>
                  </a:schemeClr>
                </a:solidFill>
                <a:effectLst>
                  <a:outerShdw blurRad="38100" dist="38100" dir="2700000" algn="tl">
                    <a:srgbClr val="000000"/>
                  </a:outerShdw>
                </a:effectLst>
                <a:latin typeface="Gayathri" panose="00000503000000000000" pitchFamily="2" charset="0"/>
                <a:cs typeface="Gayathri" panose="00000503000000000000" pitchFamily="2" charset="0"/>
              </a:rPr>
              <a:t>” </a:t>
            </a:r>
            <a:r>
              <a:rPr lang="en" sz="1400" b="1" dirty="0">
                <a:solidFill>
                  <a:schemeClr val="accent2">
                    <a:lumMod val="40000"/>
                    <a:lumOff val="60000"/>
                  </a:schemeClr>
                </a:solidFill>
                <a:effectLst>
                  <a:outerShdw blurRad="38100" dist="38100" dir="2700000" algn="tl">
                    <a:srgbClr val="000000"/>
                  </a:outerShdw>
                </a:effectLst>
                <a:latin typeface="Gayathri" panose="00000503000000000000" pitchFamily="2" charset="0"/>
                <a:cs typeface="Gayathri" panose="00000503000000000000" pitchFamily="2" charset="0"/>
              </a:rPr>
              <a:t>(</a:t>
            </a:r>
            <a:r>
              <a:rPr lang="ml-IN" sz="1400" b="1" dirty="0">
                <a:solidFill>
                  <a:schemeClr val="accent2">
                    <a:lumMod val="40000"/>
                    <a:lumOff val="60000"/>
                  </a:schemeClr>
                </a:solidFill>
                <a:effectLst>
                  <a:outerShdw blurRad="38100" dist="38100" dir="2700000" algn="tl">
                    <a:srgbClr val="000000"/>
                  </a:outerShdw>
                </a:effectLst>
                <a:latin typeface="Gayathri" panose="00000503000000000000" pitchFamily="2" charset="0"/>
                <a:cs typeface="Gayathri" panose="00000503000000000000" pitchFamily="2" charset="0"/>
              </a:rPr>
              <a:t>പുറപ്പാട്</a:t>
            </a:r>
            <a:r>
              <a:rPr lang="en" sz="1400" b="1" dirty="0">
                <a:solidFill>
                  <a:schemeClr val="accent2">
                    <a:lumMod val="40000"/>
                    <a:lumOff val="60000"/>
                  </a:schemeClr>
                </a:solidFill>
                <a:effectLst>
                  <a:outerShdw blurRad="38100" dist="38100" dir="2700000" algn="tl">
                    <a:srgbClr val="000000"/>
                  </a:outerShdw>
                </a:effectLst>
                <a:latin typeface="Gayathri" panose="00000503000000000000" pitchFamily="2" charset="0"/>
                <a:cs typeface="Gayathri" panose="00000503000000000000" pitchFamily="2" charset="0"/>
              </a:rPr>
              <a:t> 33:9)</a:t>
            </a:r>
          </a:p>
        </p:txBody>
      </p:sp>
      <p:sp>
        <p:nvSpPr>
          <p:cNvPr id="6" name="CuadroTexto 5">
            <a:extLst>
              <a:ext uri="{FF2B5EF4-FFF2-40B4-BE49-F238E27FC236}">
                <a16:creationId xmlns:a16="http://schemas.microsoft.com/office/drawing/2014/main" id="{4BC6DD00-E1DF-E4A6-4A5C-02788B50D1BE}"/>
              </a:ext>
            </a:extLst>
          </p:cNvPr>
          <p:cNvSpPr txBox="1"/>
          <p:nvPr/>
        </p:nvSpPr>
        <p:spPr>
          <a:xfrm>
            <a:off x="120443" y="2005251"/>
            <a:ext cx="6228722" cy="646331"/>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മോശെ ദൈവത്തെ സമാഗമന കൂടാരത്തിൽ കണ്ടുമുട്ടി, അവിടെ അവൻ ദൈവവുമായി മുഖാമുഖം സംസാരിച്ചു (പുറ. 33:7-11).</a:t>
            </a:r>
            <a:endParaRPr lang="en" b="1" dirty="0">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0DDA2C85-079B-C25A-A230-E42B74AE555A}"/>
              </a:ext>
            </a:extLst>
          </p:cNvPr>
          <p:cNvSpPr txBox="1"/>
          <p:nvPr/>
        </p:nvSpPr>
        <p:spPr>
          <a:xfrm>
            <a:off x="120443" y="5791262"/>
            <a:ext cx="6228722"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മോശെ ദൈവത്തിന്റെ വിശ്വസ്ത ദാസനായി (എബ്രാ. 3:5), ഇരുട്ടിൽ അണയാത്ത ഒരു ദീപസ്തംഭമായി, മാതൃകായോഗ്യനായ ഒരു പ്രവാചകനായി.</a:t>
            </a:r>
            <a:endParaRPr lang="en" b="1" dirty="0">
              <a:latin typeface="Gayathri" panose="00000503000000000000" pitchFamily="2" charset="0"/>
              <a:cs typeface="Gayathri" panose="00000503000000000000" pitchFamily="2" charset="0"/>
            </a:endParaRPr>
          </a:p>
        </p:txBody>
      </p:sp>
      <p:graphicFrame>
        <p:nvGraphicFramePr>
          <p:cNvPr id="8" name="Diagrama 7">
            <a:extLst>
              <a:ext uri="{FF2B5EF4-FFF2-40B4-BE49-F238E27FC236}">
                <a16:creationId xmlns:a16="http://schemas.microsoft.com/office/drawing/2014/main" id="{11AA2DF7-3838-5D22-98A2-1050E6EFF0DD}"/>
              </a:ext>
            </a:extLst>
          </p:cNvPr>
          <p:cNvGraphicFramePr/>
          <p:nvPr>
            <p:extLst>
              <p:ext uri="{D42A27DB-BD31-4B8C-83A1-F6EECF244321}">
                <p14:modId xmlns:p14="http://schemas.microsoft.com/office/powerpoint/2010/main" val="4059761520"/>
              </p:ext>
            </p:extLst>
          </p:nvPr>
        </p:nvGraphicFramePr>
        <p:xfrm>
          <a:off x="6479457" y="219075"/>
          <a:ext cx="5592100" cy="64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31485" y="2769713"/>
            <a:ext cx="3263095" cy="2862322"/>
          </a:xfrm>
          <a:prstGeom prst="rect">
            <a:avLst/>
          </a:prstGeom>
          <a:solidFill>
            <a:srgbClr val="FFFFFF">
              <a:shade val="85000"/>
            </a:srgbClr>
          </a:solidFill>
          <a:ln w="88900" cap="sq">
            <a:solidFill>
              <a:srgbClr val="607C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AC8BF9C1-FBB5-196D-B3F2-084C79B652E6}"/>
              </a:ext>
            </a:extLst>
          </p:cNvPr>
          <p:cNvSpPr txBox="1"/>
          <p:nvPr/>
        </p:nvSpPr>
        <p:spPr>
          <a:xfrm>
            <a:off x="3637950" y="2810809"/>
            <a:ext cx="2711215" cy="2862322"/>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വിശദീകരണം: "മുഖാമുഖം" എന്ന പ്രയോഗം അവർ പരസ്പരം ഭൗതീകമായി കണ്ടു എന്നല്ല സൂചിപ്പിക്കുന്നത്, മറിച്ച് അവർ തമ്മിൽ ഒരു സുഗമമായ സംഭാഷണം നടന്നു എന്നാണ് (മോശ ഒരിക്കലും ദൈവത്തിന്റെ മുഖം കണ്ടിട്ടില്ലെങ്കിലും).</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35" dur="100"/>
                                        <p:tgtEl>
                                          <p:spTgt spid="8">
                                            <p:graphicEl>
                                              <a:dgm id="{A502CF8C-9A59-43F1-9771-F3114ADEB154}"/>
                                            </p:graphicEl>
                                          </p:spTgt>
                                        </p:tgtEl>
                                      </p:cBhvr>
                                    </p:animEffect>
                                    <p:anim calcmode="lin" valueType="num">
                                      <p:cBhvr>
                                        <p:cTn id="36"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37"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44"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0E0B2D9D-C201-461E-A232-32039D6D5202}"/>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50" dur="500"/>
                                        <p:tgtEl>
                                          <p:spTgt spid="8">
                                            <p:graphicEl>
                                              <a:dgm id="{4F0E2707-3F34-4A49-B35E-1481E006C1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55"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56"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57" dur="500"/>
                                        <p:tgtEl>
                                          <p:spTgt spid="8">
                                            <p:graphicEl>
                                              <a:dgm id="{D9652166-3E02-432F-B6B1-A04C56B835CD}"/>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61" dur="500"/>
                                        <p:tgtEl>
                                          <p:spTgt spid="8">
                                            <p:graphicEl>
                                              <a:dgm id="{39603E88-9986-4BB9-8B5A-8AA98335E69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66"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68" dur="500"/>
                                        <p:tgtEl>
                                          <p:spTgt spid="8">
                                            <p:graphicEl>
                                              <a:dgm id="{C133504E-24BE-4FC7-9793-1306EAD3EB1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72" dur="500"/>
                                        <p:tgtEl>
                                          <p:spTgt spid="8">
                                            <p:graphicEl>
                                              <a:dgm id="{EE615B1A-2DED-4779-839C-31901CDDD76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graphicEl>
                                              <a:dgm id="{82B01601-4AA1-42DE-8758-3462A5927763}"/>
                                            </p:graphicEl>
                                          </p:spTgt>
                                        </p:tgtEl>
                                        <p:attrNameLst>
                                          <p:attrName>style.visibility</p:attrName>
                                        </p:attrNameLst>
                                      </p:cBhvr>
                                      <p:to>
                                        <p:strVal val="visible"/>
                                      </p:to>
                                    </p:set>
                                    <p:anim calcmode="lin" valueType="num">
                                      <p:cBhvr>
                                        <p:cTn id="77" dur="500" fill="hold"/>
                                        <p:tgtEl>
                                          <p:spTgt spid="8">
                                            <p:graphicEl>
                                              <a:dgm id="{82B01601-4AA1-42DE-8758-3462A5927763}"/>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82B01601-4AA1-42DE-8758-3462A5927763}"/>
                                            </p:graphicEl>
                                          </p:spTgt>
                                        </p:tgtEl>
                                        <p:attrNameLst>
                                          <p:attrName>ppt_h</p:attrName>
                                        </p:attrNameLst>
                                      </p:cBhvr>
                                      <p:tavLst>
                                        <p:tav tm="0">
                                          <p:val>
                                            <p:fltVal val="0"/>
                                          </p:val>
                                        </p:tav>
                                        <p:tav tm="100000">
                                          <p:val>
                                            <p:strVal val="#ppt_h"/>
                                          </p:val>
                                        </p:tav>
                                      </p:tavLst>
                                    </p:anim>
                                    <p:animEffect transition="in" filter="fade">
                                      <p:cBhvr>
                                        <p:cTn id="79" dur="500"/>
                                        <p:tgtEl>
                                          <p:spTgt spid="8">
                                            <p:graphicEl>
                                              <a:dgm id="{82B01601-4AA1-42DE-8758-3462A5927763}"/>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graphicEl>
                                              <a:dgm id="{CDB6CE65-8A9A-4DA8-A0A1-F1198EA422AC}"/>
                                            </p:graphicEl>
                                          </p:spTgt>
                                        </p:tgtEl>
                                        <p:attrNameLst>
                                          <p:attrName>style.visibility</p:attrName>
                                        </p:attrNameLst>
                                      </p:cBhvr>
                                      <p:to>
                                        <p:strVal val="visible"/>
                                      </p:to>
                                    </p:set>
                                    <p:animEffect transition="in" filter="wipe(left)">
                                      <p:cBhvr>
                                        <p:cTn id="83" dur="500"/>
                                        <p:tgtEl>
                                          <p:spTgt spid="8">
                                            <p:graphicEl>
                                              <a:dgm id="{CDB6CE65-8A9A-4DA8-A0A1-F1198EA422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8">
                                            <p:graphicEl>
                                              <a:dgm id="{8914161E-755C-4B82-8441-A203D5D9E56E}"/>
                                            </p:graphicEl>
                                          </p:spTgt>
                                        </p:tgtEl>
                                        <p:attrNameLst>
                                          <p:attrName>style.visibility</p:attrName>
                                        </p:attrNameLst>
                                      </p:cBhvr>
                                      <p:to>
                                        <p:strVal val="visible"/>
                                      </p:to>
                                    </p:set>
                                    <p:anim calcmode="lin" valueType="num">
                                      <p:cBhvr>
                                        <p:cTn id="88" dur="500" fill="hold"/>
                                        <p:tgtEl>
                                          <p:spTgt spid="8">
                                            <p:graphicEl>
                                              <a:dgm id="{8914161E-755C-4B82-8441-A203D5D9E56E}"/>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8914161E-755C-4B82-8441-A203D5D9E56E}"/>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8914161E-755C-4B82-8441-A203D5D9E56E}"/>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graphicEl>
                                              <a:dgm id="{B42609F2-9DE4-483B-ACF5-EE1B33D2ABE2}"/>
                                            </p:graphicEl>
                                          </p:spTgt>
                                        </p:tgtEl>
                                        <p:attrNameLst>
                                          <p:attrName>style.visibility</p:attrName>
                                        </p:attrNameLst>
                                      </p:cBhvr>
                                      <p:to>
                                        <p:strVal val="visible"/>
                                      </p:to>
                                    </p:set>
                                    <p:animEffect transition="in" filter="wipe(left)">
                                      <p:cBhvr>
                                        <p:cTn id="94" dur="500"/>
                                        <p:tgtEl>
                                          <p:spTgt spid="8">
                                            <p:graphicEl>
                                              <a:dgm id="{B42609F2-9DE4-483B-ACF5-EE1B33D2ABE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graphicEl>
                                              <a:dgm id="{390C1257-741C-42DD-8884-31D2EFC15F1B}"/>
                                            </p:graphicEl>
                                          </p:spTgt>
                                        </p:tgtEl>
                                        <p:attrNameLst>
                                          <p:attrName>style.visibility</p:attrName>
                                        </p:attrNameLst>
                                      </p:cBhvr>
                                      <p:to>
                                        <p:strVal val="visible"/>
                                      </p:to>
                                    </p:set>
                                    <p:anim calcmode="lin" valueType="num">
                                      <p:cBhvr>
                                        <p:cTn id="99" dur="500" fill="hold"/>
                                        <p:tgtEl>
                                          <p:spTgt spid="8">
                                            <p:graphicEl>
                                              <a:dgm id="{390C1257-741C-42DD-8884-31D2EFC15F1B}"/>
                                            </p:graphicEl>
                                          </p:spTgt>
                                        </p:tgtEl>
                                        <p:attrNameLst>
                                          <p:attrName>ppt_w</p:attrName>
                                        </p:attrNameLst>
                                      </p:cBhvr>
                                      <p:tavLst>
                                        <p:tav tm="0">
                                          <p:val>
                                            <p:fltVal val="0"/>
                                          </p:val>
                                        </p:tav>
                                        <p:tav tm="100000">
                                          <p:val>
                                            <p:strVal val="#ppt_w"/>
                                          </p:val>
                                        </p:tav>
                                      </p:tavLst>
                                    </p:anim>
                                    <p:anim calcmode="lin" valueType="num">
                                      <p:cBhvr>
                                        <p:cTn id="100" dur="500" fill="hold"/>
                                        <p:tgtEl>
                                          <p:spTgt spid="8">
                                            <p:graphicEl>
                                              <a:dgm id="{390C1257-741C-42DD-8884-31D2EFC15F1B}"/>
                                            </p:graphicEl>
                                          </p:spTgt>
                                        </p:tgtEl>
                                        <p:attrNameLst>
                                          <p:attrName>ppt_h</p:attrName>
                                        </p:attrNameLst>
                                      </p:cBhvr>
                                      <p:tavLst>
                                        <p:tav tm="0">
                                          <p:val>
                                            <p:fltVal val="0"/>
                                          </p:val>
                                        </p:tav>
                                        <p:tav tm="100000">
                                          <p:val>
                                            <p:strVal val="#ppt_h"/>
                                          </p:val>
                                        </p:tav>
                                      </p:tavLst>
                                    </p:anim>
                                    <p:animEffect transition="in" filter="fade">
                                      <p:cBhvr>
                                        <p:cTn id="101" dur="500"/>
                                        <p:tgtEl>
                                          <p:spTgt spid="8">
                                            <p:graphicEl>
                                              <a:dgm id="{390C1257-741C-42DD-8884-31D2EFC15F1B}"/>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8">
                                            <p:graphicEl>
                                              <a:dgm id="{DCAB3E4D-BC79-4138-9FA1-A1B773D5B48F}"/>
                                            </p:graphicEl>
                                          </p:spTgt>
                                        </p:tgtEl>
                                        <p:attrNameLst>
                                          <p:attrName>style.visibility</p:attrName>
                                        </p:attrNameLst>
                                      </p:cBhvr>
                                      <p:to>
                                        <p:strVal val="visible"/>
                                      </p:to>
                                    </p:set>
                                    <p:animEffect transition="in" filter="wipe(left)">
                                      <p:cBhvr>
                                        <p:cTn id="105" dur="500"/>
                                        <p:tgtEl>
                                          <p:spTgt spid="8">
                                            <p:graphicEl>
                                              <a:dgm id="{DCAB3E4D-BC79-4138-9FA1-A1B773D5B48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
                                            <p:graphicEl>
                                              <a:dgm id="{ADA3C015-148E-4C01-990F-6A0E49C6E4BF}"/>
                                            </p:graphicEl>
                                          </p:spTgt>
                                        </p:tgtEl>
                                        <p:attrNameLst>
                                          <p:attrName>style.visibility</p:attrName>
                                        </p:attrNameLst>
                                      </p:cBhvr>
                                      <p:to>
                                        <p:strVal val="visible"/>
                                      </p:to>
                                    </p:set>
                                    <p:anim calcmode="lin" valueType="num">
                                      <p:cBhvr>
                                        <p:cTn id="110" dur="500" fill="hold"/>
                                        <p:tgtEl>
                                          <p:spTgt spid="8">
                                            <p:graphicEl>
                                              <a:dgm id="{ADA3C015-148E-4C01-990F-6A0E49C6E4BF}"/>
                                            </p:graphicEl>
                                          </p:spTgt>
                                        </p:tgtEl>
                                        <p:attrNameLst>
                                          <p:attrName>ppt_w</p:attrName>
                                        </p:attrNameLst>
                                      </p:cBhvr>
                                      <p:tavLst>
                                        <p:tav tm="0">
                                          <p:val>
                                            <p:fltVal val="0"/>
                                          </p:val>
                                        </p:tav>
                                        <p:tav tm="100000">
                                          <p:val>
                                            <p:strVal val="#ppt_w"/>
                                          </p:val>
                                        </p:tav>
                                      </p:tavLst>
                                    </p:anim>
                                    <p:anim calcmode="lin" valueType="num">
                                      <p:cBhvr>
                                        <p:cTn id="111" dur="500" fill="hold"/>
                                        <p:tgtEl>
                                          <p:spTgt spid="8">
                                            <p:graphicEl>
                                              <a:dgm id="{ADA3C015-148E-4C01-990F-6A0E49C6E4BF}"/>
                                            </p:graphicEl>
                                          </p:spTgt>
                                        </p:tgtEl>
                                        <p:attrNameLst>
                                          <p:attrName>ppt_h</p:attrName>
                                        </p:attrNameLst>
                                      </p:cBhvr>
                                      <p:tavLst>
                                        <p:tav tm="0">
                                          <p:val>
                                            <p:fltVal val="0"/>
                                          </p:val>
                                        </p:tav>
                                        <p:tav tm="100000">
                                          <p:val>
                                            <p:strVal val="#ppt_h"/>
                                          </p:val>
                                        </p:tav>
                                      </p:tavLst>
                                    </p:anim>
                                    <p:animEffect transition="in" filter="fade">
                                      <p:cBhvr>
                                        <p:cTn id="112" dur="500"/>
                                        <p:tgtEl>
                                          <p:spTgt spid="8">
                                            <p:graphicEl>
                                              <a:dgm id="{ADA3C015-148E-4C01-990F-6A0E49C6E4B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8">
                                            <p:graphicEl>
                                              <a:dgm id="{105D2363-BCF0-4B05-B065-8D7380EE8E18}"/>
                                            </p:graphicEl>
                                          </p:spTgt>
                                        </p:tgtEl>
                                        <p:attrNameLst>
                                          <p:attrName>style.visibility</p:attrName>
                                        </p:attrNameLst>
                                      </p:cBhvr>
                                      <p:to>
                                        <p:strVal val="visible"/>
                                      </p:to>
                                    </p:set>
                                    <p:animEffect transition="in" filter="wipe(left)">
                                      <p:cBhvr>
                                        <p:cTn id="116" dur="500"/>
                                        <p:tgtEl>
                                          <p:spTgt spid="8">
                                            <p:graphicEl>
                                              <a:dgm id="{105D2363-BCF0-4B05-B065-8D7380EE8E1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8" grpId="0" uiExpand="1">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F371A47-6A2B-D2B5-48D3-7DD6AD40F938}"/>
              </a:ext>
            </a:extLst>
          </p:cNvPr>
          <p:cNvSpPr>
            <a:spLocks noGrp="1" noRot="1" noMove="1" noResize="1" noEditPoints="1" noAdjustHandles="1" noChangeArrowheads="1" noChangeShapeType="1"/>
          </p:cNvSpPr>
          <p:nvPr/>
        </p:nvSpPr>
        <p:spPr>
          <a:xfrm>
            <a:off x="0" y="0"/>
            <a:ext cx="12191999" cy="12701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993300"/>
              </a:solidFill>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6EA70DBD-4554-DA7F-73F2-1208876B907F}"/>
              </a:ext>
            </a:extLst>
          </p:cNvPr>
          <p:cNvSpPr txBox="1"/>
          <p:nvPr/>
        </p:nvSpPr>
        <p:spPr>
          <a:xfrm>
            <a:off x="0" y="0"/>
            <a:ext cx="12191999" cy="769441"/>
          </a:xfrm>
          <a:prstGeom prst="rect">
            <a:avLst/>
          </a:prstGeom>
          <a:noFill/>
        </p:spPr>
        <p:txBody>
          <a:bodyPr wrap="square">
            <a:spAutoFit/>
          </a:bodyPr>
          <a:lstStyle/>
          <a:p>
            <a:pPr algn="ctr"/>
            <a:r>
              <a:rPr lang="ml-I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latin typeface="Gayathri" panose="00000503000000000000" pitchFamily="2" charset="0"/>
                <a:cs typeface="Gayathri" panose="00000503000000000000" pitchFamily="2" charset="0"/>
              </a:rPr>
              <a:t>ദൈവത്തെ കൂടുതൽ നന്നായി അറിയുന്നു</a:t>
            </a:r>
            <a:endParaRPr lang="e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209EA4C5-2EBC-8AB2-B903-37683C98BC86}"/>
              </a:ext>
            </a:extLst>
          </p:cNvPr>
          <p:cNvSpPr txBox="1"/>
          <p:nvPr/>
        </p:nvSpPr>
        <p:spPr>
          <a:xfrm>
            <a:off x="0" y="634072"/>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993300"/>
                </a:solidFill>
                <a:latin typeface="Gayathri" panose="00000503000000000000" pitchFamily="2" charset="0"/>
                <a:cs typeface="Gayathri" panose="00000503000000000000" pitchFamily="2" charset="0"/>
              </a:rPr>
              <a:t>“</a:t>
            </a:r>
            <a:r>
              <a:rPr lang="ml-IN" b="1" dirty="0">
                <a:solidFill>
                  <a:srgbClr val="993300"/>
                </a:solidFill>
                <a:latin typeface="Gayathri" panose="00000503000000000000" pitchFamily="2" charset="0"/>
                <a:cs typeface="Gayathri" panose="00000503000000000000" pitchFamily="2" charset="0"/>
              </a:rPr>
              <a:t>ആകയാൽ എന്നോടു കൃപയുണ്ടെങ്കിൽ നിന്റെ വഴി എന്നെ അറിയിക്കേണമേ; നിനക്കു എന്നോടു കൃപയുണ്ടാകുവാന്തക്കവണ്ണം ഞാൻ നിന്നെ അറിയുമാറാകട്ടെ; ഈ ജാതി നിന്റെ ജനം എന്നു ഓർക്കേണമേ</a:t>
            </a:r>
            <a:r>
              <a:rPr lang="en" b="1" dirty="0">
                <a:solidFill>
                  <a:srgbClr val="993300"/>
                </a:solidFill>
                <a:latin typeface="Gayathri" panose="00000503000000000000" pitchFamily="2" charset="0"/>
                <a:cs typeface="Gayathri" panose="00000503000000000000" pitchFamily="2" charset="0"/>
              </a:rPr>
              <a:t>.” </a:t>
            </a:r>
            <a:r>
              <a:rPr lang="en" sz="1400" b="1" dirty="0">
                <a:solidFill>
                  <a:srgbClr val="993300"/>
                </a:solidFill>
                <a:latin typeface="Gayathri" panose="00000503000000000000" pitchFamily="2" charset="0"/>
                <a:cs typeface="Gayathri" panose="00000503000000000000" pitchFamily="2" charset="0"/>
              </a:rPr>
              <a:t>(</a:t>
            </a:r>
            <a:r>
              <a:rPr lang="ml-IN" sz="1400" b="1" dirty="0">
                <a:solidFill>
                  <a:srgbClr val="993300"/>
                </a:solidFill>
                <a:latin typeface="Gayathri" panose="00000503000000000000" pitchFamily="2" charset="0"/>
                <a:cs typeface="Gayathri" panose="00000503000000000000" pitchFamily="2" charset="0"/>
              </a:rPr>
              <a:t>പുറപ്പാട്</a:t>
            </a:r>
            <a:r>
              <a:rPr lang="en" sz="1400" b="1" dirty="0">
                <a:solidFill>
                  <a:srgbClr val="993300"/>
                </a:solidFill>
                <a:latin typeface="Gayathri" panose="00000503000000000000" pitchFamily="2" charset="0"/>
                <a:cs typeface="Gayathri" panose="00000503000000000000" pitchFamily="2" charset="0"/>
              </a:rPr>
              <a:t> 33:13)</a:t>
            </a:r>
          </a:p>
        </p:txBody>
      </p:sp>
      <p:sp>
        <p:nvSpPr>
          <p:cNvPr id="6" name="CuadroTexto 5">
            <a:extLst>
              <a:ext uri="{FF2B5EF4-FFF2-40B4-BE49-F238E27FC236}">
                <a16:creationId xmlns:a16="http://schemas.microsoft.com/office/drawing/2014/main" id="{8D72C415-C1FE-09CA-F7C6-21698B6DB0A5}"/>
              </a:ext>
            </a:extLst>
          </p:cNvPr>
          <p:cNvSpPr txBox="1"/>
          <p:nvPr/>
        </p:nvSpPr>
        <p:spPr>
          <a:xfrm>
            <a:off x="0" y="1306851"/>
            <a:ext cx="9839178" cy="646331"/>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ദൈവം മോശയോട് കനാനിലേക്ക് ജനങ്ങളോടൊപ്പം അനുഗമിക്കില്ലെന്ന് പറഞ്ഞപ്പോൾ (പുറ. 33:1-3), രസകരമായ ഒരു സംഭാഷണം നടന്നു (പുറ. 33:12-17):</a:t>
            </a:r>
            <a:endParaRPr lang="en" b="1" dirty="0">
              <a:latin typeface="Gayathri" panose="00000503000000000000" pitchFamily="2" charset="0"/>
              <a:cs typeface="Gayathri" panose="00000503000000000000" pitchFamily="2" charset="0"/>
            </a:endParaRPr>
          </a:p>
        </p:txBody>
      </p:sp>
      <p:graphicFrame>
        <p:nvGraphicFramePr>
          <p:cNvPr id="4" name="Diagrama 3">
            <a:extLst>
              <a:ext uri="{FF2B5EF4-FFF2-40B4-BE49-F238E27FC236}">
                <a16:creationId xmlns:a16="http://schemas.microsoft.com/office/drawing/2014/main" id="{8E8E728B-EB3D-C9D3-CBD8-939FB5139E92}"/>
              </a:ext>
            </a:extLst>
          </p:cNvPr>
          <p:cNvGraphicFramePr/>
          <p:nvPr>
            <p:extLst>
              <p:ext uri="{D42A27DB-BD31-4B8C-83A1-F6EECF244321}">
                <p14:modId xmlns:p14="http://schemas.microsoft.com/office/powerpoint/2010/main" val="966209877"/>
              </p:ext>
            </p:extLst>
          </p:nvPr>
        </p:nvGraphicFramePr>
        <p:xfrm>
          <a:off x="209551" y="1927724"/>
          <a:ext cx="11772899" cy="237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713FB86-FC08-DB7F-B8F2-781A6BA746CB}"/>
              </a:ext>
            </a:extLst>
          </p:cNvPr>
          <p:cNvSpPr txBox="1"/>
          <p:nvPr/>
        </p:nvSpPr>
        <p:spPr>
          <a:xfrm>
            <a:off x="0" y="4485402"/>
            <a:ext cx="6315075" cy="2308324"/>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മോശെ ദൈവത്തോടൊപ്പം 40 ദിവസം ചെലവഴിച്ചു, പത്ത് കൽപ്പനകളും വിശുദ്ധമന്ദിരം പണിയുന്നതിനുള്ള നിർദ്ദേശങ്ങളും സ്വീകരിച്ചു. ഇപ്പോൾ അവൻ വീണ്ടും ദൈവമുമ്പാകെ ജനത്തിനുവേണ്ടി മധ്യസ്ഥം വഹിച്ചു. അവൻ ദൈവത്തെ നന്നായി അറിയുന്നതായി തോന്നി, കാരണം അവൻ ദൈവത്തോട് വളരെ അടുപ്പത്തോടെ സംസാരിച്ചു. അപ്പോൾ, ഏത് അർത്ഥത്തിലാണ് അവൻ അവനെ അറിയേണ്ടത് (പുറ. 33:13)? ഏത് അർത്ഥത്തിലാണ് നിങ്ങൾ അവനെ അറിയേണ്ടതും?</a:t>
            </a:r>
            <a:endParaRPr lang="en" b="1" dirty="0">
              <a:latin typeface="Gayathri" panose="00000503000000000000" pitchFamily="2" charset="0"/>
              <a:cs typeface="Gayathri" panose="00000503000000000000" pitchFamily="2" charset="0"/>
            </a:endParaRPr>
          </a:p>
        </p:txBody>
      </p:sp>
      <p:pic>
        <p:nvPicPr>
          <p:cNvPr id="2" name="Imagen 1">
            <a:extLst>
              <a:ext uri="{FF2B5EF4-FFF2-40B4-BE49-F238E27FC236}">
                <a16:creationId xmlns:a16="http://schemas.microsoft.com/office/drawing/2014/main" id="{03C4F0AF-05FE-E441-7AA1-36814BA088EA}"/>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l="501" t="7484" r="-501" b="20234"/>
          <a:stretch>
            <a:fillRect/>
          </a:stretch>
        </p:blipFill>
        <p:spPr>
          <a:xfrm>
            <a:off x="6315075" y="4381273"/>
            <a:ext cx="5704364" cy="2375731"/>
          </a:xfrm>
          <a:prstGeom prst="roundRect">
            <a:avLst>
              <a:gd name="adj" fmla="val 1386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0537F05-D27C-4E6E-9098-0FDC35BA0553}"/>
                                            </p:graphicEl>
                                          </p:spTgt>
                                        </p:tgtEl>
                                        <p:attrNameLst>
                                          <p:attrName>style.visibility</p:attrName>
                                        </p:attrNameLst>
                                      </p:cBhvr>
                                      <p:to>
                                        <p:strVal val="visible"/>
                                      </p:to>
                                    </p:set>
                                    <p:animEffect transition="in" filter="wipe(left)">
                                      <p:cBhvr>
                                        <p:cTn id="31" dur="500"/>
                                        <p:tgtEl>
                                          <p:spTgt spid="4">
                                            <p:graphicEl>
                                              <a:dgm id="{40537F05-D27C-4E6E-9098-0FDC35BA0553}"/>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25F833DF-28BA-42CF-A931-BDB9A44A64F1}"/>
                                            </p:graphicEl>
                                          </p:spTgt>
                                        </p:tgtEl>
                                        <p:attrNameLst>
                                          <p:attrName>style.visibility</p:attrName>
                                        </p:attrNameLst>
                                      </p:cBhvr>
                                      <p:to>
                                        <p:strVal val="visible"/>
                                      </p:to>
                                    </p:set>
                                    <p:animEffect transition="in" filter="wipe(left)">
                                      <p:cBhvr>
                                        <p:cTn id="35" dur="500"/>
                                        <p:tgtEl>
                                          <p:spTgt spid="4">
                                            <p:graphicEl>
                                              <a:dgm id="{25F833DF-28BA-42CF-A931-BDB9A44A64F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graphicEl>
                                              <a:dgm id="{B5EBE645-BE01-4D84-8853-7101AB868E4A}"/>
                                            </p:graphicEl>
                                          </p:spTgt>
                                        </p:tgtEl>
                                        <p:attrNameLst>
                                          <p:attrName>style.visibility</p:attrName>
                                        </p:attrNameLst>
                                      </p:cBhvr>
                                      <p:to>
                                        <p:strVal val="visible"/>
                                      </p:to>
                                    </p:set>
                                    <p:animEffect transition="in" filter="wipe(left)">
                                      <p:cBhvr>
                                        <p:cTn id="40" dur="500"/>
                                        <p:tgtEl>
                                          <p:spTgt spid="4">
                                            <p:graphicEl>
                                              <a:dgm id="{B5EBE645-BE01-4D84-8853-7101AB868E4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graphicEl>
                                              <a:dgm id="{2AB17DE2-53E2-41B8-9531-47DA2787D025}"/>
                                            </p:graphicEl>
                                          </p:spTgt>
                                        </p:tgtEl>
                                        <p:attrNameLst>
                                          <p:attrName>style.visibility</p:attrName>
                                        </p:attrNameLst>
                                      </p:cBhvr>
                                      <p:to>
                                        <p:strVal val="visible"/>
                                      </p:to>
                                    </p:set>
                                    <p:animEffect transition="in" filter="wipe(left)">
                                      <p:cBhvr>
                                        <p:cTn id="44" dur="500"/>
                                        <p:tgtEl>
                                          <p:spTgt spid="4">
                                            <p:graphicEl>
                                              <a:dgm id="{2AB17DE2-53E2-41B8-9531-47DA2787D02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dgm id="{C3780064-2A7E-4808-A98D-B77DDECF9F90}"/>
                                            </p:graphicEl>
                                          </p:spTgt>
                                        </p:tgtEl>
                                        <p:attrNameLst>
                                          <p:attrName>style.visibility</p:attrName>
                                        </p:attrNameLst>
                                      </p:cBhvr>
                                      <p:to>
                                        <p:strVal val="visible"/>
                                      </p:to>
                                    </p:set>
                                    <p:animEffect transition="in" filter="wipe(left)">
                                      <p:cBhvr>
                                        <p:cTn id="49" dur="500"/>
                                        <p:tgtEl>
                                          <p:spTgt spid="4">
                                            <p:graphicEl>
                                              <a:dgm id="{C3780064-2A7E-4808-A98D-B77DDECF9F90}"/>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graphicEl>
                                              <a:dgm id="{206531FC-4648-41ED-A3FA-7AEC9CB10B9F}"/>
                                            </p:graphicEl>
                                          </p:spTgt>
                                        </p:tgtEl>
                                        <p:attrNameLst>
                                          <p:attrName>style.visibility</p:attrName>
                                        </p:attrNameLst>
                                      </p:cBhvr>
                                      <p:to>
                                        <p:strVal val="visible"/>
                                      </p:to>
                                    </p:set>
                                    <p:animEffect transition="in" filter="wipe(left)">
                                      <p:cBhvr>
                                        <p:cTn id="53" dur="500"/>
                                        <p:tgtEl>
                                          <p:spTgt spid="4">
                                            <p:graphicEl>
                                              <a:dgm id="{206531FC-4648-41ED-A3FA-7AEC9CB10B9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graphicEl>
                                              <a:dgm id="{9574BCF2-1AC1-4FBC-A1DD-D3D32ED54ABE}"/>
                                            </p:graphicEl>
                                          </p:spTgt>
                                        </p:tgtEl>
                                        <p:attrNameLst>
                                          <p:attrName>style.visibility</p:attrName>
                                        </p:attrNameLst>
                                      </p:cBhvr>
                                      <p:to>
                                        <p:strVal val="visible"/>
                                      </p:to>
                                    </p:set>
                                    <p:animEffect transition="in" filter="wipe(left)">
                                      <p:cBhvr>
                                        <p:cTn id="58" dur="500"/>
                                        <p:tgtEl>
                                          <p:spTgt spid="4">
                                            <p:graphicEl>
                                              <a:dgm id="{9574BCF2-1AC1-4FBC-A1DD-D3D32ED54ABE}"/>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graphicEl>
                                              <a:dgm id="{B0D216FA-5046-4260-95EB-94A4FF4DB0F3}"/>
                                            </p:graphicEl>
                                          </p:spTgt>
                                        </p:tgtEl>
                                        <p:attrNameLst>
                                          <p:attrName>style.visibility</p:attrName>
                                        </p:attrNameLst>
                                      </p:cBhvr>
                                      <p:to>
                                        <p:strVal val="visible"/>
                                      </p:to>
                                    </p:set>
                                    <p:animEffect transition="in" filter="wipe(left)">
                                      <p:cBhvr>
                                        <p:cTn id="62" dur="500"/>
                                        <p:tgtEl>
                                          <p:spTgt spid="4">
                                            <p:graphicEl>
                                              <a:dgm id="{B0D216FA-5046-4260-95EB-94A4FF4DB0F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1E89D0E7-58A7-4FB4-A7BE-4ED5531FA080}"/>
                                            </p:graphicEl>
                                          </p:spTgt>
                                        </p:tgtEl>
                                        <p:attrNameLst>
                                          <p:attrName>style.visibility</p:attrName>
                                        </p:attrNameLst>
                                      </p:cBhvr>
                                      <p:to>
                                        <p:strVal val="visible"/>
                                      </p:to>
                                    </p:set>
                                    <p:animEffect transition="in" filter="wipe(left)">
                                      <p:cBhvr>
                                        <p:cTn id="67" dur="500"/>
                                        <p:tgtEl>
                                          <p:spTgt spid="4">
                                            <p:graphicEl>
                                              <a:dgm id="{1E89D0E7-58A7-4FB4-A7BE-4ED5531FA080}"/>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69151F6D-E5DE-4493-8D01-2AD02DAA2097}"/>
                                            </p:graphicEl>
                                          </p:spTgt>
                                        </p:tgtEl>
                                        <p:attrNameLst>
                                          <p:attrName>style.visibility</p:attrName>
                                        </p:attrNameLst>
                                      </p:cBhvr>
                                      <p:to>
                                        <p:strVal val="visible"/>
                                      </p:to>
                                    </p:set>
                                    <p:animEffect transition="in" filter="wipe(left)">
                                      <p:cBhvr>
                                        <p:cTn id="71" dur="500"/>
                                        <p:tgtEl>
                                          <p:spTgt spid="4">
                                            <p:graphicEl>
                                              <a:dgm id="{69151F6D-E5DE-4493-8D01-2AD02DAA209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graphicEl>
                                              <a:dgm id="{EA59EA09-5FDE-4FE2-85EF-A1CE291BCE08}"/>
                                            </p:graphicEl>
                                          </p:spTgt>
                                        </p:tgtEl>
                                        <p:attrNameLst>
                                          <p:attrName>style.visibility</p:attrName>
                                        </p:attrNameLst>
                                      </p:cBhvr>
                                      <p:to>
                                        <p:strVal val="visible"/>
                                      </p:to>
                                    </p:set>
                                    <p:animEffect transition="in" filter="wipe(left)">
                                      <p:cBhvr>
                                        <p:cTn id="76" dur="500"/>
                                        <p:tgtEl>
                                          <p:spTgt spid="4">
                                            <p:graphicEl>
                                              <a:dgm id="{EA59EA09-5FDE-4FE2-85EF-A1CE291BCE08}"/>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5CC16E85-82E9-43A0-B210-EF107143F654}"/>
                                            </p:graphicEl>
                                          </p:spTgt>
                                        </p:tgtEl>
                                        <p:attrNameLst>
                                          <p:attrName>style.visibility</p:attrName>
                                        </p:attrNameLst>
                                      </p:cBhvr>
                                      <p:to>
                                        <p:strVal val="visible"/>
                                      </p:to>
                                    </p:set>
                                    <p:animEffect transition="in" filter="wipe(left)">
                                      <p:cBhvr>
                                        <p:cTn id="80" dur="500"/>
                                        <p:tgtEl>
                                          <p:spTgt spid="4">
                                            <p:graphicEl>
                                              <a:dgm id="{5CC16E85-82E9-43A0-B210-EF107143F65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3DD47AD-6966-5CB9-3F0F-B0D273D611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A82010-CDDD-0312-2B72-BF80555C9C6D}"/>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ml-I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Gayathri" panose="00000503000000000000" pitchFamily="2" charset="0"/>
                <a:cs typeface="Gayathri" panose="00000503000000000000" pitchFamily="2" charset="0"/>
              </a:rPr>
              <a:t>ദൈവത്തിന്റെ മഹത്വം</a:t>
            </a:r>
            <a:endParaRPr lang="e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133319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EC05558F-2C9E-D980-A0D3-11A679BEAC46}"/>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9B4BF231-77EE-5392-1739-F42916E97898}"/>
              </a:ext>
            </a:extLst>
          </p:cNvPr>
          <p:cNvSpPr txBox="1"/>
          <p:nvPr/>
        </p:nvSpPr>
        <p:spPr>
          <a:xfrm>
            <a:off x="0" y="30822"/>
            <a:ext cx="12192000" cy="830997"/>
          </a:xfrm>
          <a:prstGeom prst="rect">
            <a:avLst/>
          </a:prstGeom>
          <a:noFill/>
        </p:spPr>
        <p:txBody>
          <a:bodyPr wrap="square">
            <a:spAutoFit/>
            <a:scene3d>
              <a:camera prst="orthographicFront"/>
              <a:lightRig rig="flat" dir="t"/>
            </a:scene3d>
            <a:sp3d extrusionH="57150">
              <a:bevelT w="38100" h="38100"/>
            </a:sp3d>
          </a:bodyPr>
          <a:lstStyle/>
          <a:p>
            <a:pPr algn="ctr"/>
            <a:r>
              <a:rPr lang="ml-IN" sz="4800" b="1" dirty="0">
                <a:ln w="0"/>
                <a:solidFill>
                  <a:schemeClr val="accent5">
                    <a:lumMod val="75000"/>
                  </a:schemeClr>
                </a:solidFill>
                <a:effectLst>
                  <a:reflection blurRad="6350" stA="53000" endA="300" endPos="35500" dir="5400000" sy="-90000" algn="bl" rotWithShape="0"/>
                </a:effectLst>
                <a:latin typeface="Gayathri" panose="00000503000000000000" pitchFamily="2" charset="0"/>
                <a:cs typeface="Gayathri" panose="00000503000000000000" pitchFamily="2" charset="0"/>
              </a:rPr>
              <a:t>ദൈവമഹത്വം അറിയാനുള്ള ആഗ്രഹം</a:t>
            </a:r>
            <a:endParaRPr lang="en" sz="4800" b="1" dirty="0">
              <a:ln w="0"/>
              <a:solidFill>
                <a:schemeClr val="accent5">
                  <a:lumMod val="75000"/>
                </a:schemeClr>
              </a:solidFill>
              <a:effectLst>
                <a:reflection blurRad="6350" stA="53000" endA="300" endPos="35500" dir="5400000" sy="-90000" algn="bl" rotWithShape="0"/>
              </a:effectLst>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A37753A0-0DE5-1279-EA99-BCBFA758DAD9}"/>
              </a:ext>
            </a:extLst>
          </p:cNvPr>
          <p:cNvSpPr txBox="1"/>
          <p:nvPr/>
        </p:nvSpPr>
        <p:spPr>
          <a:xfrm>
            <a:off x="1552575" y="721758"/>
            <a:ext cx="9086850" cy="369332"/>
          </a:xfrm>
          <a:prstGeom prst="rect">
            <a:avLst/>
          </a:prstGeom>
          <a:noFill/>
        </p:spPr>
        <p:txBody>
          <a:bodyPr wrap="square">
            <a:spAutoFit/>
          </a:bodyPr>
          <a:lstStyle/>
          <a:p>
            <a:pPr algn="ctr"/>
            <a:r>
              <a:rPr lang="en" b="1" dirty="0">
                <a:solidFill>
                  <a:schemeClr val="accent4">
                    <a:lumMod val="50000"/>
                  </a:schemeClr>
                </a:solidFill>
                <a:latin typeface="Gayathri" panose="00000503000000000000" pitchFamily="2" charset="0"/>
                <a:cs typeface="Gayathri" panose="00000503000000000000" pitchFamily="2" charset="0"/>
              </a:rPr>
              <a:t>“</a:t>
            </a:r>
            <a:r>
              <a:rPr lang="ml-IN" b="1" dirty="0">
                <a:solidFill>
                  <a:schemeClr val="accent4">
                    <a:lumMod val="50000"/>
                  </a:schemeClr>
                </a:solidFill>
                <a:latin typeface="Gayathri" panose="00000503000000000000" pitchFamily="2" charset="0"/>
                <a:cs typeface="Gayathri" panose="00000503000000000000" pitchFamily="2" charset="0"/>
              </a:rPr>
              <a:t>അപ്പോൾ അവൻ: നിന്റെ തേജസ്സു എനിക്കു കാണിച്ചു തരേണമേ എന്നപേക്ഷിച്ചു.</a:t>
            </a:r>
            <a:r>
              <a:rPr lang="en" b="1" dirty="0">
                <a:solidFill>
                  <a:schemeClr val="accent4">
                    <a:lumMod val="50000"/>
                  </a:schemeClr>
                </a:solidFill>
                <a:latin typeface="Gayathri" panose="00000503000000000000" pitchFamily="2" charset="0"/>
                <a:cs typeface="Gayathri" panose="00000503000000000000" pitchFamily="2" charset="0"/>
              </a:rPr>
              <a:t>” </a:t>
            </a:r>
            <a:r>
              <a:rPr lang="en" sz="1400" b="1" dirty="0">
                <a:solidFill>
                  <a:schemeClr val="accent4">
                    <a:lumMod val="50000"/>
                  </a:schemeClr>
                </a:solidFill>
                <a:latin typeface="Gayathri" panose="00000503000000000000" pitchFamily="2" charset="0"/>
                <a:cs typeface="Gayathri" panose="00000503000000000000" pitchFamily="2" charset="0"/>
              </a:rPr>
              <a:t>(</a:t>
            </a:r>
            <a:r>
              <a:rPr lang="ml-IN" sz="1400" b="1" dirty="0">
                <a:solidFill>
                  <a:schemeClr val="accent4">
                    <a:lumMod val="50000"/>
                  </a:schemeClr>
                </a:solidFill>
                <a:latin typeface="Gayathri" panose="00000503000000000000" pitchFamily="2" charset="0"/>
                <a:cs typeface="Gayathri" panose="00000503000000000000" pitchFamily="2" charset="0"/>
              </a:rPr>
              <a:t>പുറപ്പാട്</a:t>
            </a:r>
            <a:r>
              <a:rPr lang="en" sz="1400" b="1" dirty="0">
                <a:solidFill>
                  <a:schemeClr val="accent4">
                    <a:lumMod val="50000"/>
                  </a:schemeClr>
                </a:solidFill>
                <a:latin typeface="Gayathri" panose="00000503000000000000" pitchFamily="2" charset="0"/>
                <a:cs typeface="Gayathri" panose="00000503000000000000" pitchFamily="2" charset="0"/>
              </a:rPr>
              <a:t> 33:18)</a:t>
            </a:r>
          </a:p>
        </p:txBody>
      </p:sp>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191370537"/>
              </p:ext>
            </p:extLst>
          </p:nvPr>
        </p:nvGraphicFramePr>
        <p:xfrm>
          <a:off x="4295774" y="1170446"/>
          <a:ext cx="7591425" cy="3328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C8EBB1C1-EA57-7FB1-7BB2-706189EAC454}"/>
              </a:ext>
            </a:extLst>
          </p:cNvPr>
          <p:cNvSpPr txBox="1"/>
          <p:nvPr/>
        </p:nvSpPr>
        <p:spPr>
          <a:xfrm>
            <a:off x="4573356" y="4376969"/>
            <a:ext cx="7618644" cy="1200329"/>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ദൈവത്തിന്റെ മഹത്വം അവന്റെ മക്കളെ ശാക്തീകരിക്കുന്നതിലും, അനുതപിക്കുന്ന പാപികളെ ആശ്ലേഷിക്കുന്നതിലും, അവരുടെ പരിവർത്തനത്തിന് ആവശ്യമായതെല്ലാം നൽകുന്നതിലും അടങ്ങിയിരിക്കുന്നുവെന്ന് എല്ലെൻ ജി. വൈറ്റ് കൂട്ടിച്ചേർക്കുന്നു.</a:t>
            </a:r>
            <a:endParaRPr lang="en" b="1" dirty="0">
              <a:latin typeface="Gayathri" panose="00000503000000000000" pitchFamily="2" charset="0"/>
              <a:cs typeface="Gayathri" panose="00000503000000000000" pitchFamily="2" charset="0"/>
            </a:endParaRPr>
          </a:p>
        </p:txBody>
      </p:sp>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025" y="1199020"/>
            <a:ext cx="4373332" cy="5563850"/>
          </a:xfrm>
          <a:prstGeom prst="rect">
            <a:avLst/>
          </a:prstGeom>
        </p:spPr>
      </p:pic>
      <p:sp>
        <p:nvSpPr>
          <p:cNvPr id="9" name="CuadroTexto 8">
            <a:extLst>
              <a:ext uri="{FF2B5EF4-FFF2-40B4-BE49-F238E27FC236}">
                <a16:creationId xmlns:a16="http://schemas.microsoft.com/office/drawing/2014/main" id="{0F1BD2D8-D812-83E7-53AC-F828E9AA9801}"/>
              </a:ext>
            </a:extLst>
          </p:cNvPr>
          <p:cNvSpPr txBox="1"/>
          <p:nvPr/>
        </p:nvSpPr>
        <p:spPr>
          <a:xfrm>
            <a:off x="4573353" y="6026431"/>
            <a:ext cx="7618647"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കുരിശിലേക്ക് നോക്കുമ്പോൾ, ദൈവത്തിന്റെ മഹത്വത്തിന്റെയും, അവന്റെ നന്മയുടെയും, അവന്റെ സ്വഭാവത്തിന്റെയും ഏറ്റവും വലിയ വെളിപ്പെടുത്തൽ നമുക്ക് ലഭിക്കുന്നു.</a:t>
            </a:r>
            <a:endParaRPr lang="en" b="1" dirty="0">
              <a:latin typeface="Gayathri" panose="00000503000000000000" pitchFamily="2" charset="0"/>
              <a:cs typeface="Gayathri" panose="00000503000000000000" pitchFamily="2" charset="0"/>
            </a:endParaRPr>
          </a:p>
        </p:txBody>
      </p:sp>
      <p:sp>
        <p:nvSpPr>
          <p:cNvPr id="11" name="CuadroTexto 10">
            <a:extLst>
              <a:ext uri="{FF2B5EF4-FFF2-40B4-BE49-F238E27FC236}">
                <a16:creationId xmlns:a16="http://schemas.microsoft.com/office/drawing/2014/main" id="{91998834-3B11-CB57-8EE1-EE96C2979D8B}"/>
              </a:ext>
            </a:extLst>
          </p:cNvPr>
          <p:cNvSpPr txBox="1"/>
          <p:nvPr/>
        </p:nvSpPr>
        <p:spPr>
          <a:xfrm>
            <a:off x="4573354" y="5479644"/>
            <a:ext cx="7618645" cy="646331"/>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അങ്ങനെ, നമ്മുടെ "മഹത്വം" നമ്മുടെ ജീവിതത്തിൽ ദൈവത്തിന്റെ സ്വഭാവം പ്രതിഫലിപ്പിക്കുക എന്നതാണ് (2 കൊരി. 1:12; 3:18).</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27"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D60821EE-5AA8-403E-AC28-9058711100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34"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8018E06C-37BA-4BE2-AF8E-D159F5E87AEB}"/>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39"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270044A2-F123-4FAF-B701-DB1324C4F9D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46"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E0465194-55FE-440B-BD97-DF64FDA44341}"/>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1"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19BC3635-2692-406A-A7C7-A551593D934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58" dur="500"/>
                                        <p:tgtEl>
                                          <p:spTgt spid="5">
                                            <p:graphicEl>
                                              <a:dgm id="{901DACB5-B2CA-44EB-9753-87793F31A902}"/>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2" dur="500"/>
                                        <p:tgtEl>
                                          <p:spTgt spid="5">
                                            <p:graphicEl>
                                              <a:dgm id="{E72754C5-A708-4BDA-B205-2A80F46248F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6"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934B6EF5-C9D9-458E-114C-2FD4122DB6F8}"/>
              </a:ext>
            </a:extLst>
          </p:cNvPr>
          <p:cNvSpPr/>
          <p:nvPr/>
        </p:nvSpPr>
        <p:spPr>
          <a:xfrm>
            <a:off x="0" y="0"/>
            <a:ext cx="12191999" cy="13830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0F6C088B-07F2-9BE9-10DB-943A52A2150A}"/>
              </a:ext>
            </a:extLst>
          </p:cNvPr>
          <p:cNvSpPr txBox="1"/>
          <p:nvPr/>
        </p:nvSpPr>
        <p:spPr>
          <a:xfrm>
            <a:off x="1" y="10274"/>
            <a:ext cx="12191999" cy="830997"/>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ml-IN" sz="48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latin typeface="Gayathri" panose="00000503000000000000" pitchFamily="2" charset="0"/>
                <a:cs typeface="Gayathri" panose="00000503000000000000" pitchFamily="2" charset="0"/>
              </a:rPr>
              <a:t>ദൈവമഹത്വത്തിന്റെ ദർശനം</a:t>
            </a:r>
            <a:endParaRPr lang="en" sz="48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CD6F1795-9A97-9EFB-5D58-A3078C57C006}"/>
              </a:ext>
            </a:extLst>
          </p:cNvPr>
          <p:cNvSpPr txBox="1"/>
          <p:nvPr/>
        </p:nvSpPr>
        <p:spPr>
          <a:xfrm>
            <a:off x="132943" y="753071"/>
            <a:ext cx="1192611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Gayathri" panose="00000503000000000000" pitchFamily="2" charset="0"/>
                <a:cs typeface="Gayathri" panose="00000503000000000000" pitchFamily="2" charset="0"/>
              </a:rPr>
              <a:t>“</a:t>
            </a:r>
            <a:r>
              <a:rPr lang="ml-IN" b="1" dirty="0">
                <a:solidFill>
                  <a:schemeClr val="accent2">
                    <a:lumMod val="50000"/>
                  </a:schemeClr>
                </a:solidFill>
                <a:latin typeface="Gayathri" panose="00000503000000000000" pitchFamily="2" charset="0"/>
                <a:cs typeface="Gayathri" panose="00000503000000000000" pitchFamily="2" charset="0"/>
              </a:rPr>
              <a:t>യഹോവ അവന്റെ മുമ്പാകെ കടന്നു ഘോഷിച്ചതു എന്തെന്നാൽ: യഹോവ, യഹോവയായ ദൈവം, കരുണയും കൃപയുമുള്ളവൻ; ദീർഘക്ഷമയും മഹാദയയും വിശ്വസ്തതയുമുള്ളവൻ.</a:t>
            </a:r>
            <a:r>
              <a:rPr lang="en" b="1" dirty="0">
                <a:solidFill>
                  <a:schemeClr val="accent2">
                    <a:lumMod val="50000"/>
                  </a:schemeClr>
                </a:solidFill>
                <a:latin typeface="Gayathri" panose="00000503000000000000" pitchFamily="2" charset="0"/>
                <a:cs typeface="Gayathri" panose="00000503000000000000" pitchFamily="2" charset="0"/>
              </a:rPr>
              <a:t>” </a:t>
            </a:r>
            <a:r>
              <a:rPr lang="en" sz="1400" b="1" dirty="0">
                <a:solidFill>
                  <a:schemeClr val="accent2">
                    <a:lumMod val="50000"/>
                  </a:schemeClr>
                </a:solidFill>
                <a:latin typeface="Gayathri" panose="00000503000000000000" pitchFamily="2" charset="0"/>
                <a:cs typeface="Gayathri" panose="00000503000000000000" pitchFamily="2" charset="0"/>
              </a:rPr>
              <a:t>(</a:t>
            </a:r>
            <a:r>
              <a:rPr lang="ml-IN" sz="1400" b="1" dirty="0">
                <a:solidFill>
                  <a:schemeClr val="accent2">
                    <a:lumMod val="50000"/>
                  </a:schemeClr>
                </a:solidFill>
                <a:latin typeface="Gayathri" panose="00000503000000000000" pitchFamily="2" charset="0"/>
                <a:cs typeface="Gayathri" panose="00000503000000000000" pitchFamily="2" charset="0"/>
              </a:rPr>
              <a:t>പുറപ്പാട്</a:t>
            </a:r>
            <a:r>
              <a:rPr lang="en" sz="1400" b="1" dirty="0">
                <a:solidFill>
                  <a:schemeClr val="accent2">
                    <a:lumMod val="50000"/>
                  </a:schemeClr>
                </a:solidFill>
                <a:latin typeface="Gayathri" panose="00000503000000000000" pitchFamily="2" charset="0"/>
                <a:cs typeface="Gayathri" panose="00000503000000000000" pitchFamily="2" charset="0"/>
              </a:rPr>
              <a:t> 34:6)</a:t>
            </a:r>
          </a:p>
        </p:txBody>
      </p:sp>
      <p:sp>
        <p:nvSpPr>
          <p:cNvPr id="5" name="CuadroTexto 4">
            <a:extLst>
              <a:ext uri="{FF2B5EF4-FFF2-40B4-BE49-F238E27FC236}">
                <a16:creationId xmlns:a16="http://schemas.microsoft.com/office/drawing/2014/main" id="{FCFDFA68-2366-958C-9D02-3DB25C951196}"/>
              </a:ext>
            </a:extLst>
          </p:cNvPr>
          <p:cNvSpPr txBox="1"/>
          <p:nvPr/>
        </p:nvSpPr>
        <p:spPr>
          <a:xfrm>
            <a:off x="51073" y="1473770"/>
            <a:ext cx="11548452" cy="646331"/>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മോശെ സീനായ് പർവതത്തിൽ കയറിയ ഏഴാം അവസരത്തിൽ ദൈവം അവന് തന്റെ മഹത്വം കാണിച്ചുകൊടുത്തു. ഏത് സമയത്താണ്, എന്ത് ഉദ്ദേശ്യത്തോടെയാണ് മോശ ദൈവമുമ്പാകെ ഹാജരായത്?</a:t>
            </a:r>
            <a:endParaRPr lang="en" b="1" dirty="0">
              <a:latin typeface="Gayathri" panose="00000503000000000000" pitchFamily="2" charset="0"/>
              <a:cs typeface="Gayathri" panose="00000503000000000000" pitchFamily="2" charset="0"/>
            </a:endParaRPr>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1659979493"/>
              </p:ext>
            </p:extLst>
          </p:nvPr>
        </p:nvGraphicFramePr>
        <p:xfrm>
          <a:off x="142874" y="2140727"/>
          <a:ext cx="7659015" cy="3668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AC78674-DA74-A351-E22D-69B56C69002C}"/>
              </a:ext>
            </a:extLst>
          </p:cNvPr>
          <p:cNvSpPr txBox="1"/>
          <p:nvPr/>
        </p:nvSpPr>
        <p:spPr>
          <a:xfrm>
            <a:off x="51072" y="5924396"/>
            <a:ext cx="11003921"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ദൈവമഹത്വത്തിന്റെ ദർശനം ദൈവത്തിന്റെ സ്വഭാവത്തിന്റെ സ്വയം പ്രഖ്യാപനമാണെന്ന് തെളിഞ്ഞു (പുറ. 34:6-7). ദൈവസ്നേഹത്തിന്റെ ഈ നേർക്കാഴ്ചയിൽ, മോശെ ആരാധിച്ചു (പുറ. 34:8; 1 യോഹ. 4:19). ഒടുവിൽ, ദൈവം യിസ്രായേലുമായുള്ള തന്റെ ഉടമ്പടി വീണ്ടും ഉറപ്പിക്കുകയും കാളക്കുട്ടിയുടെ സംഭവം ക്ഷമിക്കുകയും ചെയ്തു.</a:t>
            </a:r>
            <a:endParaRPr lang="en" b="1" dirty="0">
              <a:latin typeface="Gayathri" panose="00000503000000000000" pitchFamily="2" charset="0"/>
              <a:cs typeface="Gayathri" panose="00000503000000000000" pitchFamily="2" charset="0"/>
            </a:endParaRPr>
          </a:p>
        </p:txBody>
      </p:sp>
      <p:pic>
        <p:nvPicPr>
          <p:cNvPr id="9" name="Imagen 8">
            <a:extLst>
              <a:ext uri="{FF2B5EF4-FFF2-40B4-BE49-F238E27FC236}">
                <a16:creationId xmlns:a16="http://schemas.microsoft.com/office/drawing/2014/main" id="{5F288870-E764-164D-561D-E43D3AD8DB0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935240" y="1952756"/>
            <a:ext cx="4082977" cy="37701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5"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3"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B34CA7B-2553-4AAE-A825-623CC38143D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39" dur="500"/>
                                        <p:tgtEl>
                                          <p:spTgt spid="2">
                                            <p:graphicEl>
                                              <a:dgm id="{BBF487B5-2C8A-4FE9-8605-EC37C09075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44"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BB4904F8-E866-4201-BC3C-47921BD7410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0" dur="500"/>
                                        <p:tgtEl>
                                          <p:spTgt spid="2">
                                            <p:graphicEl>
                                              <a:dgm id="{76109693-36C5-44EA-BAE6-ABC72EF45D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55"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CCE813E-5E0B-45F7-96CE-BCF9A901E6C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1" dur="500"/>
                                        <p:tgtEl>
                                          <p:spTgt spid="2">
                                            <p:graphicEl>
                                              <a:dgm id="{25AD595D-1A10-4938-B875-BE023B2B673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66"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FA7BBE03-741A-428D-A2E0-6E18B56F1B4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2" dur="500"/>
                                        <p:tgtEl>
                                          <p:spTgt spid="2">
                                            <p:graphicEl>
                                              <a:dgm id="{BF751D0E-0018-4556-BBF6-F057C9893D8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77"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B825D6B-8BFA-484B-9BE4-89EE5CDDE67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3" dur="500"/>
                                        <p:tgtEl>
                                          <p:spTgt spid="2">
                                            <p:graphicEl>
                                              <a:dgm id="{172CFDF2-7936-4E9D-BFFA-0C73FCBBBDC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88"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E89644D7-0255-435B-8178-93723A4041E5}"/>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94" dur="500"/>
                                        <p:tgtEl>
                                          <p:spTgt spid="2">
                                            <p:graphicEl>
                                              <a:dgm id="{55FC4AB1-9306-4E2A-94B7-638B38853F9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99"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BC6C4D0C-4B05-4C59-AD15-6A2C1C70039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05" dur="500"/>
                                        <p:tgtEl>
                                          <p:spTgt spid="2">
                                            <p:graphicEl>
                                              <a:dgm id="{B35259F7-3DA3-4B94-9D52-4E67297EB8CB}"/>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2371</TotalTime>
  <Words>1017</Words>
  <Application>Microsoft Office PowerPoint</Application>
  <PresentationFormat>Panorámica</PresentationFormat>
  <Paragraphs>84</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Arial</vt:lpstr>
      <vt:lpstr>Aptos Display</vt:lpstr>
      <vt:lpstr>Gayathri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130</cp:revision>
  <dcterms:created xsi:type="dcterms:W3CDTF">2025-08-09T16:08:23Z</dcterms:created>
  <dcterms:modified xsi:type="dcterms:W3CDTF">2025-09-16T05:35:29Z</dcterms:modified>
</cp:coreProperties>
</file>