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Gayathri" panose="020B0604020202020204" charset="0"/>
      <p:regular r:id="rId13"/>
      <p:bold r:id="rId14"/>
    </p:embeddedFont>
    <p:embeddedFont>
      <p:font typeface="Gayathri Thin" panose="020B0604020202020204" charset="0"/>
      <p:bold r:id="rId15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58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ml-I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അന്വേഷണ പ്രക്രിയ പ്രഖ്യാപിക്കുകയും അടുത്ത ദിവസത്തേക്ക് മാറ്റിവയ്ക്കുകയും ചെയ്തു.</a:t>
          </a:r>
          <a:r>
            <a:rPr lang="es-ES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ml-IN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ജോഷ്വ</a:t>
          </a:r>
          <a:r>
            <a:rPr lang="es-ES" sz="1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7:14-15)</a:t>
          </a:r>
          <a:endParaRPr lang="es-ES" sz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rgbClr val="FF006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006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006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ml-IN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യെഹൂദാ ഗോത്രം പിടിക്കപ്പെട്ടു</a:t>
          </a:r>
          <a:r>
            <a:rPr lang="es-ES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ml-IN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ജോഷ്വ</a:t>
          </a:r>
          <a:r>
            <a:rPr lang="es-ES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7:16)</a:t>
          </a:r>
          <a:endParaRPr lang="es-ES" sz="18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ml-IN" sz="16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സേരഹിന്റെ കുടുംബം പിടിക്കപ്പെട്ടു</a:t>
          </a:r>
          <a:r>
            <a:rPr lang="es-ES" sz="16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ml-IN" sz="16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ജോഷ്വ</a:t>
          </a:r>
          <a:r>
            <a:rPr lang="es-ES" sz="16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7:17)</a:t>
          </a:r>
          <a:endParaRPr lang="es-ES" sz="16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rgbClr val="99009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9009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9009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ml-IN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നേതാവായ സബ്ദി പിടിക്കപ്പെട്ടു</a:t>
          </a:r>
          <a:r>
            <a:rPr lang="es-ES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ml-IN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ജോഷ്വ</a:t>
          </a:r>
          <a:r>
            <a:rPr lang="es-ES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7:17)</a:t>
          </a:r>
          <a:endParaRPr lang="es-ES" sz="18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ml-IN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ആഖാൻ മിണ്ടാതിരുന്നു</a:t>
          </a:r>
          <a:r>
            <a:rPr lang="es-ES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ml-IN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ജോഷ്വ</a:t>
          </a:r>
          <a:r>
            <a:rPr lang="es-ES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7:18)</a:t>
          </a:r>
          <a:endParaRPr lang="es-ES" sz="18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xfrm>
          <a:off x="9860112" y="25024"/>
          <a:ext cx="318504" cy="243482"/>
        </a:xfrm>
        <a:prstGeom prst="chevron">
          <a:avLst/>
        </a:prstGeom>
        <a:solidFill>
          <a:srgbClr val="ED7D31">
            <a:lumMod val="40000"/>
            <a:lumOff val="60000"/>
            <a:alpha val="90000"/>
          </a:srgb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xfrm>
          <a:off x="9869993" y="359445"/>
          <a:ext cx="318504" cy="243482"/>
        </a:xfrm>
        <a:prstGeom prst="chevron">
          <a:avLst/>
        </a:prstGeom>
        <a:solidFill>
          <a:srgbClr val="FF0066">
            <a:lumMod val="20000"/>
            <a:lumOff val="80000"/>
            <a:alpha val="9000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xfrm>
          <a:off x="9860151" y="676460"/>
          <a:ext cx="318504" cy="243482"/>
        </a:xfrm>
        <a:prstGeom prst="chevron">
          <a:avLst/>
        </a:prstGeom>
        <a:solidFill>
          <a:srgbClr val="FFC000">
            <a:lumMod val="40000"/>
            <a:lumOff val="60000"/>
            <a:alpha val="90000"/>
          </a:srgbClr>
        </a:solidFill>
        <a:ln w="12700" cap="flat" cmpd="sng" algn="ctr">
          <a:solidFill>
            <a:srgbClr val="70AD4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xfrm>
          <a:off x="9869993" y="1028288"/>
          <a:ext cx="318504" cy="243482"/>
        </a:xfrm>
        <a:prstGeom prst="chevron">
          <a:avLst/>
        </a:prstGeom>
        <a:solidFill>
          <a:srgbClr val="990099">
            <a:lumMod val="20000"/>
            <a:lumOff val="80000"/>
            <a:alpha val="90000"/>
          </a:srgbClr>
        </a:solidFill>
        <a:ln w="12700" cap="flat" cmpd="sng" algn="ctr">
          <a:solidFill>
            <a:srgbClr val="FF00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xfrm>
          <a:off x="10201397" y="1362709"/>
          <a:ext cx="1587174" cy="243482"/>
        </a:xfrm>
        <a:prstGeom prst="chevron">
          <a:avLst/>
        </a:prstGeom>
        <a:solidFill>
          <a:srgbClr val="70AD47">
            <a:lumMod val="40000"/>
            <a:lumOff val="60000"/>
            <a:alpha val="90000"/>
          </a:srgbClr>
        </a:solidFill>
        <a:ln w="12700" cap="flat" cmpd="sng" algn="ctr">
          <a:solidFill>
            <a:srgbClr val="70AD4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ml-IN" sz="9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അച്ചൻ നിശബ്ദനായി</a:t>
          </a:r>
          <a:endParaRPr lang="es-E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xfrm>
          <a:off x="9869993" y="1362709"/>
          <a:ext cx="318504" cy="243482"/>
        </a:xfrm>
        <a:prstGeom prst="chevron">
          <a:avLst/>
        </a:prstGeom>
        <a:solidFill>
          <a:srgbClr val="70AD47">
            <a:lumMod val="40000"/>
            <a:lumOff val="60000"/>
            <a:alpha val="90000"/>
          </a:srgbClr>
        </a:solidFill>
        <a:ln w="12700" cap="flat" cmpd="sng" algn="ctr">
          <a:solidFill>
            <a:srgbClr val="99009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xfrm>
          <a:off x="10201397" y="1028288"/>
          <a:ext cx="1587174" cy="243482"/>
        </a:xfrm>
        <a:prstGeom prst="chevron">
          <a:avLst/>
        </a:prstGeom>
        <a:solidFill>
          <a:srgbClr val="990099">
            <a:lumMod val="20000"/>
            <a:lumOff val="80000"/>
            <a:alpha val="9000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ml-IN" sz="9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അച്ചൻ നിശബ്ദനായി</a:t>
          </a:r>
          <a:endParaRPr lang="es-E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xfrm>
          <a:off x="10201397" y="693866"/>
          <a:ext cx="1587174" cy="243482"/>
        </a:xfrm>
        <a:prstGeom prst="chevron">
          <a:avLst/>
        </a:prstGeom>
        <a:solidFill>
          <a:srgbClr val="FFC000">
            <a:lumMod val="40000"/>
            <a:lumOff val="60000"/>
            <a:alpha val="90000"/>
          </a:srgb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ml-IN" sz="9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അച്ചൻ നിശബ്ദനായി</a:t>
          </a:r>
          <a:endParaRPr lang="es-E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xfrm>
          <a:off x="10201397" y="359445"/>
          <a:ext cx="1587174" cy="243482"/>
        </a:xfrm>
        <a:prstGeom prst="chevron">
          <a:avLst/>
        </a:prstGeom>
        <a:solidFill>
          <a:srgbClr val="FF0066">
            <a:lumMod val="20000"/>
            <a:lumOff val="80000"/>
            <a:alpha val="90000"/>
          </a:srgbClr>
        </a:solidFill>
        <a:ln w="12700" cap="flat" cmpd="sng" algn="ctr">
          <a:solidFill>
            <a:srgbClr val="99009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ml-IN" sz="9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അച്ചൻ നിശബ്ദനായി</a:t>
          </a:r>
          <a:endParaRPr lang="es-ES" sz="9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xfrm>
          <a:off x="10250713" y="25024"/>
          <a:ext cx="1587174" cy="243482"/>
        </a:xfrm>
        <a:prstGeom prst="chevron">
          <a:avLst/>
        </a:prstGeom>
        <a:solidFill>
          <a:srgbClr val="ED7D31">
            <a:lumMod val="40000"/>
            <a:lumOff val="60000"/>
            <a:alpha val="90000"/>
          </a:srgbClr>
        </a:solidFill>
        <a:ln w="12700" cap="flat" cmpd="sng" algn="ctr">
          <a:solidFill>
            <a:srgbClr val="FF00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ml-IN" sz="9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അച്ചൻ നിശബ്ദനായി</a:t>
          </a:r>
          <a:endParaRPr lang="es-ES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X="3768" custLinFactNeighborX="100000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ScaleY="125819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#1" loCatId="list" qsTypeId="urn:microsoft.com/office/officeart/2005/8/quickstyle/3d1#1" qsCatId="3D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രാഹാബ്</a:t>
          </a:r>
        </a:p>
      </dgm:t>
    </dgm:pt>
    <dgm:pt modelId="{99BB4420-91F6-4E96-9608-ECF83EDF40BB}" type="parTrans" cxnId="{0556C0D3-14D8-423F-A1FF-2869B57DED36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556C0D3-14D8-423F-A1FF-2869B57DED36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latin typeface="Gayathri Thin" panose="00000403000000000000" charset="0"/>
              <a:cs typeface="Gayathri Thin" panose="00000403000000000000" charset="0"/>
            </a:rPr>
            <a:t>അവൾ ചാരന്മാരെ മേൽക്കൂരയിൽ ഒളിപ്പിച്ചു</a:t>
          </a:r>
        </a:p>
      </dgm:t>
    </dgm:pt>
    <dgm:pt modelId="{D1E71E6B-10AB-4FFD-85D2-62CAC68EAE67}" type="parTrans" cxnId="{FC93E448-F37E-4C84-ABC6-3365FC53ECB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FC93E448-F37E-4C84-ABC6-3365FC53ECB4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dirty="0">
              <a:latin typeface="Gayathri Thin" panose="00000403000000000000" charset="0"/>
              <a:cs typeface="Gayathri Thin" panose="00000403000000000000" charset="0"/>
            </a:rPr>
            <a:t>അവൾ യിസ്രായേലിനോട് ദയയോടെ പെരുമാറി</a:t>
          </a:r>
          <a:r>
            <a:rPr lang="en-US" sz="1600" b="1" dirty="0">
              <a:latin typeface="Gayathri Thin" panose="00000403000000000000" charset="0"/>
              <a:cs typeface="Gayathri Thin" panose="00000403000000000000" charset="0"/>
            </a:rPr>
            <a:t>.</a:t>
          </a:r>
          <a:endParaRPr lang="en-GB" sz="1600" b="1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DDC2B4CC-C6F7-4C3A-BE86-9A2B4A3CB48E}" type="parTrans" cxnId="{A9F7FB95-25AE-4E82-A041-7E2408390A93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A9F7FB95-25AE-4E82-A041-7E2408390A93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>
              <a:latin typeface="Gayathri Thin" panose="00000403000000000000" charset="0"/>
              <a:cs typeface="Gayathri Thin" panose="00000403000000000000" charset="0"/>
            </a:rPr>
            <a:t>തന്റെ വിശ്വാസം നിമിത്തം അവൾ വിജയത്തെ ഇഷ്ടപ്പെട്ടു</a:t>
          </a:r>
          <a:endParaRPr lang="en-GB" sz="1400" b="1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EAC02B0D-E282-44FE-8583-A9432E6E7488}" type="parTrans" cxnId="{B144F8B9-A306-487E-8019-39E528073F1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B144F8B9-A306-487E-8019-39E528073F1E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latin typeface="Gayathri Thin" panose="00000403000000000000" charset="0"/>
              <a:cs typeface="Gayathri Thin" panose="00000403000000000000" charset="0"/>
            </a:rPr>
            <a:t>അവൾ യിസ്രായേലുമായി ഒരു ഉടമ്പടി ചെയ്തു</a:t>
          </a:r>
        </a:p>
      </dgm:t>
    </dgm:pt>
    <dgm:pt modelId="{063E4A11-52F4-4586-BD34-E2DE8D9FCFD1}" type="parTrans" cxnId="{094244BA-5481-4CC9-BB5F-15B43D5C4DC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094244BA-5481-4CC9-BB5F-15B43D5C4DC0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>
              <a:latin typeface="Gayathri Thin" panose="00000403000000000000" charset="0"/>
              <a:cs typeface="Gayathri Thin" panose="00000403000000000000" charset="0"/>
            </a:rPr>
            <a:t>അവൾ തന്റെയും കുടുംബത്തിന്റെയും ജീവൻ മോചിപ്പിച്ചു</a:t>
          </a:r>
          <a:endParaRPr lang="es-ES" sz="1400" b="1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73B6C5D3-6DB0-4F0C-A57F-A0ABD010167B}" type="parTrans" cxnId="{B4B15031-9771-4B44-99A5-CB98C2028B0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B15031-9771-4B44-99A5-CB98C2028B02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dirty="0">
              <a:solidFill>
                <a:schemeClr val="tx1"/>
              </a:solidFill>
              <a:effectLst/>
              <a:latin typeface="Gayathri Thin" panose="00000403000000000000" charset="0"/>
              <a:cs typeface="Gayathri Thin" panose="00000403000000000000" charset="0"/>
            </a:rPr>
            <a:t>ആഖാൻ</a:t>
          </a:r>
        </a:p>
      </dgm:t>
    </dgm:pt>
    <dgm:pt modelId="{DFA58106-38DD-451E-B22C-099B7D427E1C}" type="parTrans" cxnId="{B46F2098-759C-444B-96ED-CB5794DAEC96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B46F2098-759C-444B-96ED-CB5794DAEC96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dirty="0">
              <a:latin typeface="Gayathri Thin" panose="00000403000000000000" charset="0"/>
              <a:cs typeface="Gayathri Thin" panose="00000403000000000000" charset="0"/>
            </a:rPr>
            <a:t>അയാൾ കൊള്ളമുതലുകൾ നിലത്ത് ഒളിപ്പിച്ചു</a:t>
          </a:r>
          <a:endParaRPr lang="en-GB" sz="1500" b="1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C523DAF9-8BBC-46D3-A241-DEAFD0F43385}" type="parTrans" cxnId="{7042AB2E-CD96-4C9B-91EA-436272EDBE23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042AB2E-CD96-4C9B-91EA-436272EDBE23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latin typeface="Gayathri Thin" panose="00000403000000000000" charset="0"/>
              <a:cs typeface="Gayathri Thin" panose="00000403000000000000" charset="0"/>
            </a:rPr>
            <a:t>അത് യിസ്രായേലിന് കുഴപ്പങ്ങൾ വരുത്തിവച്ചു</a:t>
          </a:r>
          <a:endParaRPr lang="en-GB" sz="1600" b="1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53EC11A7-3C77-4BB7-8E68-2C0C96F9B1FF}" type="parTrans" cxnId="{4E31330A-4E3A-40D0-8FBF-0F01114C281A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4E31330A-4E3A-40D0-8FBF-0F01114C281A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>
              <a:latin typeface="Gayathri Thin" panose="00000403000000000000" charset="0"/>
              <a:cs typeface="Gayathri Thin" panose="00000403000000000000" charset="0"/>
            </a:rPr>
            <a:t>അവൻ തന്റെ പ്രവൃത്തികൾ കൊണ്ട് പരാജയത്തിന് കാരണമായി</a:t>
          </a:r>
          <a:endParaRPr lang="en-GB" sz="1400" b="1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5F19EE5C-4130-4AFF-918A-B3A55D7A9DC3}" type="parTrans" cxnId="{4A08834A-513C-4891-A758-DC6DD683A24F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4A08834A-513C-4891-A758-DC6DD683A24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latin typeface="Gayathri Thin" panose="00000403000000000000" charset="0"/>
              <a:cs typeface="Gayathri Thin" panose="00000403000000000000" charset="0"/>
            </a:rPr>
            <a:t>അവൻ യിസ്രായേലിന്റെ ഉടമ്പടി ലംഘിച്ചു</a:t>
          </a:r>
          <a:endParaRPr lang="en-GB" sz="1600" b="1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5C797709-D3CB-4DF0-BC9C-BD4E0F24BFDE}" type="parTrans" cxnId="{68C7B573-635D-4985-A223-ABFBAC60ED46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68C7B573-635D-4985-A223-ABFBAC60ED46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dirty="0">
              <a:latin typeface="Gayathri Thin" panose="00000403000000000000" charset="0"/>
              <a:cs typeface="Gayathri Thin" panose="00000403000000000000" charset="0"/>
            </a:rPr>
            <a:t>അവൻ കുടുംബത്തോടൊപ്പം മരിച്ചു</a:t>
          </a:r>
          <a:r>
            <a:rPr lang="en-US" sz="1800" b="1" dirty="0">
              <a:latin typeface="Gayathri Thin" panose="00000403000000000000" charset="0"/>
              <a:cs typeface="Gayathri Thin" panose="00000403000000000000" charset="0"/>
            </a:rPr>
            <a:t>.</a:t>
          </a:r>
          <a:endParaRPr lang="en-GB" sz="1800" b="1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55406CF4-FB61-4465-80AC-FC6139F07EEB}" type="parTrans" cxnId="{D6DC250C-B38E-459B-8626-B261B7577149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D6DC250C-B38E-459B-8626-B261B7577149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 custLinFactNeighborX="4852" custLinFactNeighborY="1705">
        <dgm:presLayoutVars>
          <dgm:bulletEnabled val="1"/>
        </dgm:presLayoutVars>
      </dgm:prSet>
      <dgm:spPr/>
    </dgm:pt>
  </dgm:ptLst>
  <dgm:cxnLst>
    <dgm:cxn modelId="{4E31330A-4E3A-40D0-8FBF-0F01114C281A}" srcId="{1A2E33E9-B0D3-4083-BB86-B43B0CDFF2DE}" destId="{1E786EE1-B718-42D3-835C-7D22D6B9B292}" srcOrd="1" destOrd="0" parTransId="{53EC11A7-3C77-4BB7-8E68-2C0C96F9B1FF}" sibTransId="{C3B7C71B-302B-47F9-B106-6A80BFBEBF8A}"/>
    <dgm:cxn modelId="{D6DC250C-B38E-459B-8626-B261B7577149}" srcId="{1A2E33E9-B0D3-4083-BB86-B43B0CDFF2DE}" destId="{FF0FF551-2B34-4599-A187-A35B6A9C0A9C}" srcOrd="4" destOrd="0" parTransId="{55406CF4-FB61-4465-80AC-FC6139F07EEB}" sibTransId="{91EA4B10-5180-412A-B5AA-38953F8B0B4A}"/>
    <dgm:cxn modelId="{28669020-9C6E-4DF5-AF90-44A39B5DC972}" type="presOf" srcId="{063E4A11-52F4-4586-BD34-E2DE8D9FCFD1}" destId="{0034CAD1-EADD-442A-9426-DB425099B22C}" srcOrd="0" destOrd="0" presId="urn:microsoft.com/office/officeart/2005/8/layout/hierarchy3#1"/>
    <dgm:cxn modelId="{7380282A-1FB3-4B8F-B5CE-B9FA7755AA32}" type="presOf" srcId="{6E3C416E-11F0-4E49-AC4F-77D253ED1556}" destId="{299C5283-233F-43D8-92A4-2E10CE00FFFD}" srcOrd="2" destOrd="0" presId="urn:microsoft.com/office/officeart/2005/8/layout/hierarchy3#1"/>
    <dgm:cxn modelId="{7042AB2E-CD96-4C9B-91EA-436272EDBE23}" srcId="{1A2E33E9-B0D3-4083-BB86-B43B0CDFF2DE}" destId="{9D2C6269-A96E-4736-9B93-826EF3E0C911}" srcOrd="0" destOrd="0" parTransId="{C523DAF9-8BBC-46D3-A241-DEAFD0F43385}" sibTransId="{A1E2383C-44E8-409C-A9F1-AE6329EFFF57}"/>
    <dgm:cxn modelId="{B4B15031-9771-4B44-99A5-CB98C2028B02}" srcId="{6E3C416E-11F0-4E49-AC4F-77D253ED1556}" destId="{73BA97CB-CE5A-4483-A6F0-66679AAE2F01}" srcOrd="4" destOrd="0" parTransId="{73B6C5D3-6DB0-4F0C-A57F-A0ABD010167B}" sibTransId="{81AAC073-D28C-4C4E-A830-06C8EA3A357B}"/>
    <dgm:cxn modelId="{9BA78332-0DA5-4FCE-A04C-2A9373BEA6BA}" type="presOf" srcId="{5C797709-D3CB-4DF0-BC9C-BD4E0F24BFDE}" destId="{CEAA5FDD-32FD-454A-8A2D-E96BAF282211}" srcOrd="0" destOrd="0" presId="urn:microsoft.com/office/officeart/2005/8/layout/hierarchy3#1"/>
    <dgm:cxn modelId="{1083F63C-14BF-4C4D-84DB-F3FC063216FA}" type="presOf" srcId="{C069FBFF-0510-4877-8C8F-42FB60DB035D}" destId="{B933A531-52AB-4CC3-80EE-95A29A1B11FE}" srcOrd="0" destOrd="0" presId="urn:microsoft.com/office/officeart/2005/8/layout/hierarchy3#1"/>
    <dgm:cxn modelId="{06B63361-503B-4BB4-A40C-9EF909D1AD9A}" type="presOf" srcId="{6E3C416E-11F0-4E49-AC4F-77D253ED1556}" destId="{F5603A2C-1520-4B73-A8B7-F3042E8BB53C}" srcOrd="0" destOrd="0" presId="urn:microsoft.com/office/officeart/2005/8/layout/hierarchy3#1"/>
    <dgm:cxn modelId="{92A84967-A66F-4532-832B-15B9631949F7}" type="presOf" srcId="{BD3B384E-6BDF-47DF-AA61-A0D19116BA1A}" destId="{0A3306F0-74BE-4541-ACA1-A8825D27CE43}" srcOrd="0" destOrd="0" presId="urn:microsoft.com/office/officeart/2005/8/layout/hierarchy3#1"/>
    <dgm:cxn modelId="{485A8447-065E-4DCA-AE95-00908F2E2A85}" type="presOf" srcId="{53EC11A7-3C77-4BB7-8E68-2C0C96F9B1FF}" destId="{5704AC36-7228-4647-BA2F-E5EA2A0ECE5E}" srcOrd="0" destOrd="0" presId="urn:microsoft.com/office/officeart/2005/8/layout/hierarchy3#1"/>
    <dgm:cxn modelId="{FC93E448-F37E-4C84-ABC6-3365FC53ECB4}" srcId="{6E3C416E-11F0-4E49-AC4F-77D253ED1556}" destId="{F45B2193-0DDF-469F-8E0A-7A405525961B}" srcOrd="0" destOrd="0" parTransId="{D1E71E6B-10AB-4FFD-85D2-62CAC68EAE67}" sibTransId="{9587150B-9A67-4E62-88AF-7D55ACD6E8BE}"/>
    <dgm:cxn modelId="{4A08834A-513C-4891-A758-DC6DD683A24F}" srcId="{1A2E33E9-B0D3-4083-BB86-B43B0CDFF2DE}" destId="{3B4B5537-8210-4238-8540-BE9137CD5AA1}" srcOrd="2" destOrd="0" parTransId="{5F19EE5C-4130-4AFF-918A-B3A55D7A9DC3}" sibTransId="{405E3722-DA87-49E7-9548-1E3FE1BAF7A9}"/>
    <dgm:cxn modelId="{8EB0634C-670D-44A4-ADBD-66D5AFF60B8F}" type="presOf" srcId="{F45B2193-0DDF-469F-8E0A-7A405525961B}" destId="{07093696-C43E-4229-A405-013EC27DEA85}" srcOrd="0" destOrd="0" presId="urn:microsoft.com/office/officeart/2005/8/layout/hierarchy3#1"/>
    <dgm:cxn modelId="{DFE8014D-F6C6-4095-9584-7F26865F3F46}" type="presOf" srcId="{55406CF4-FB61-4465-80AC-FC6139F07EEB}" destId="{A259866E-3786-4381-A66D-9618105CD9C3}" srcOrd="0" destOrd="0" presId="urn:microsoft.com/office/officeart/2005/8/layout/hierarchy3#1"/>
    <dgm:cxn modelId="{8FFF896E-75AA-49AC-9231-A8B2820F8B50}" type="presOf" srcId="{1A2E33E9-B0D3-4083-BB86-B43B0CDFF2DE}" destId="{0B4E792C-93E4-4812-961B-4AB6450EEBBE}" srcOrd="0" destOrd="0" presId="urn:microsoft.com/office/officeart/2005/8/layout/hierarchy3#1"/>
    <dgm:cxn modelId="{89756A6F-C470-4530-A94B-8AB5A66A5ED8}" type="presOf" srcId="{3B4B5537-8210-4238-8540-BE9137CD5AA1}" destId="{C95AE884-797B-482D-94EE-9234BD6DA05D}" srcOrd="0" destOrd="0" presId="urn:microsoft.com/office/officeart/2005/8/layout/hierarchy3#1"/>
    <dgm:cxn modelId="{D23D4E73-2276-440B-9BF4-727AEA2369FA}" type="presOf" srcId="{D1E71E6B-10AB-4FFD-85D2-62CAC68EAE67}" destId="{5ED71C70-9444-4F7A-9D93-BC9CD35AAB8A}" srcOrd="0" destOrd="0" presId="urn:microsoft.com/office/officeart/2005/8/layout/hierarchy3#1"/>
    <dgm:cxn modelId="{68C7B573-635D-4985-A223-ABFBAC60ED46}" srcId="{1A2E33E9-B0D3-4083-BB86-B43B0CDFF2DE}" destId="{C069FBFF-0510-4877-8C8F-42FB60DB035D}" srcOrd="3" destOrd="0" parTransId="{5C797709-D3CB-4DF0-BC9C-BD4E0F24BFDE}" sibTransId="{AF0BB5AB-8E94-43EB-B4AA-B995EB56675A}"/>
    <dgm:cxn modelId="{83757F59-A972-4F63-ACF1-65EC4578AA9D}" type="presOf" srcId="{FF0FF551-2B34-4599-A187-A35B6A9C0A9C}" destId="{AC37F6B0-732D-4B24-94AD-34FA984F0079}" srcOrd="0" destOrd="0" presId="urn:microsoft.com/office/officeart/2005/8/layout/hierarchy3#1"/>
    <dgm:cxn modelId="{09263084-C8E0-4605-B52F-78C08E609BE8}" type="presOf" srcId="{D7B2B53A-02FB-4069-9BA1-76D573519C08}" destId="{B1F5DD34-3CA4-441A-B2AC-D0DDC0055B8A}" srcOrd="0" destOrd="0" presId="urn:microsoft.com/office/officeart/2005/8/layout/hierarchy3#1"/>
    <dgm:cxn modelId="{02859790-739A-44C7-96B8-83C855F7D55B}" type="presOf" srcId="{9D2C6269-A96E-4736-9B93-826EF3E0C911}" destId="{2CD3CAFC-F0E5-4956-8CB0-9913687CFC41}" srcOrd="0" destOrd="0" presId="urn:microsoft.com/office/officeart/2005/8/layout/hierarchy3#1"/>
    <dgm:cxn modelId="{A9F7FB95-25AE-4E82-A041-7E2408390A93}" srcId="{6E3C416E-11F0-4E49-AC4F-77D253ED1556}" destId="{BD3B384E-6BDF-47DF-AA61-A0D19116BA1A}" srcOrd="1" destOrd="0" parTransId="{DDC2B4CC-C6F7-4C3A-BE86-9A2B4A3CB48E}" sibTransId="{CAF3B5EA-F3D0-4989-85E2-936645195705}"/>
    <dgm:cxn modelId="{B46F2098-759C-444B-96ED-CB5794DAEC96}" srcId="{8667DA09-5475-48E8-8FAA-8FAD6A9F7189}" destId="{1A2E33E9-B0D3-4083-BB86-B43B0CDFF2DE}" srcOrd="1" destOrd="0" parTransId="{DFA58106-38DD-451E-B22C-099B7D427E1C}" sibTransId="{31BE3AEA-71B7-4B69-85C5-30B7FA14922D}"/>
    <dgm:cxn modelId="{C706EEA3-5CA5-4744-B8E7-A5AEFD48E1F0}" type="presOf" srcId="{8667DA09-5475-48E8-8FAA-8FAD6A9F7189}" destId="{A2211510-EF3A-4D52-A9C4-96754F69DDC5}" srcOrd="0" destOrd="0" presId="urn:microsoft.com/office/officeart/2005/8/layout/hierarchy3#1"/>
    <dgm:cxn modelId="{AA1290AE-4406-47D0-92A2-DF9FB922BCA8}" type="presOf" srcId="{DDC2B4CC-C6F7-4C3A-BE86-9A2B4A3CB48E}" destId="{C59103E5-E72E-4BCB-B60E-3965B196A920}" srcOrd="0" destOrd="0" presId="urn:microsoft.com/office/officeart/2005/8/layout/hierarchy3#1"/>
    <dgm:cxn modelId="{627835B1-CDB0-4CB7-A133-A2201C2E75FD}" type="presOf" srcId="{1E786EE1-B718-42D3-835C-7D22D6B9B292}" destId="{B0F65660-7FB7-41F2-8A03-36A84A58A982}" srcOrd="0" destOrd="0" presId="urn:microsoft.com/office/officeart/2005/8/layout/hierarchy3#1"/>
    <dgm:cxn modelId="{68C22BB2-606D-4071-B7FF-EEA3E36EBE11}" type="presOf" srcId="{73B6C5D3-6DB0-4F0C-A57F-A0ABD010167B}" destId="{047C62CB-97DD-4DF5-92DC-026C1E5B4AA4}" srcOrd="0" destOrd="0" presId="urn:microsoft.com/office/officeart/2005/8/layout/hierarchy3#1"/>
    <dgm:cxn modelId="{B144F8B9-A306-487E-8019-39E528073F1E}" srcId="{6E3C416E-11F0-4E49-AC4F-77D253ED1556}" destId="{76FB19AD-118E-4416-B482-4A666AF2273D}" srcOrd="2" destOrd="0" parTransId="{EAC02B0D-E282-44FE-8583-A9432E6E7488}" sibTransId="{AD3A2354-93A5-4175-A96B-3FDBB392F200}"/>
    <dgm:cxn modelId="{094244BA-5481-4CC9-BB5F-15B43D5C4DC0}" srcId="{6E3C416E-11F0-4E49-AC4F-77D253ED1556}" destId="{D7B2B53A-02FB-4069-9BA1-76D573519C08}" srcOrd="3" destOrd="0" parTransId="{063E4A11-52F4-4586-BD34-E2DE8D9FCFD1}" sibTransId="{A37B2CC5-EBF6-45D2-8C7B-A0A64C6E2052}"/>
    <dgm:cxn modelId="{950266BB-E293-48F5-9836-D95EE2629B7D}" type="presOf" srcId="{1A2E33E9-B0D3-4083-BB86-B43B0CDFF2DE}" destId="{B24EC25B-8508-41A4-8261-EEF250282397}" srcOrd="1" destOrd="0" presId="urn:microsoft.com/office/officeart/2005/8/layout/hierarchy3#1"/>
    <dgm:cxn modelId="{A21A77BE-08C1-4019-9F65-00DCD9585432}" type="presOf" srcId="{6E3C416E-11F0-4E49-AC4F-77D253ED1556}" destId="{D762FCA2-1F16-453B-8338-91AE300D7FA7}" srcOrd="1" destOrd="0" presId="urn:microsoft.com/office/officeart/2005/8/layout/hierarchy3#1"/>
    <dgm:cxn modelId="{972596C1-855C-46DE-8EA5-9B054B0328BD}" type="presOf" srcId="{73BA97CB-CE5A-4483-A6F0-66679AAE2F01}" destId="{D5B39515-B656-43E9-A9D6-CC70ABEFA319}" srcOrd="0" destOrd="0" presId="urn:microsoft.com/office/officeart/2005/8/layout/hierarchy3#1"/>
    <dgm:cxn modelId="{BFD8ADC1-B3B3-4C2E-BD9A-9D0F5EA6E5FA}" type="presOf" srcId="{C523DAF9-8BBC-46D3-A241-DEAFD0F43385}" destId="{E7C7B1D9-907F-435B-A212-8F4FD25F36D7}" srcOrd="0" destOrd="0" presId="urn:microsoft.com/office/officeart/2005/8/layout/hierarchy3#1"/>
    <dgm:cxn modelId="{0556C0D3-14D8-423F-A1FF-2869B57DED36}" srcId="{8667DA09-5475-48E8-8FAA-8FAD6A9F7189}" destId="{6E3C416E-11F0-4E49-AC4F-77D253ED1556}" srcOrd="0" destOrd="0" parTransId="{99BB4420-91F6-4E96-9608-ECF83EDF40BB}" sibTransId="{83541F0D-F8B6-4EE9-B91F-42CDA911FC8E}"/>
    <dgm:cxn modelId="{8128C5DB-2CFB-4105-8A19-5ACD4A4F1CC0}" type="presOf" srcId="{76FB19AD-118E-4416-B482-4A666AF2273D}" destId="{5DCAC325-92B0-4D3E-95AF-2F5E4C86075F}" srcOrd="0" destOrd="0" presId="urn:microsoft.com/office/officeart/2005/8/layout/hierarchy3#1"/>
    <dgm:cxn modelId="{D6E1D4E7-71D2-443E-B829-81FE7D38B4BB}" type="presOf" srcId="{1A2E33E9-B0D3-4083-BB86-B43B0CDFF2DE}" destId="{9BD15A15-4EBE-4128-AD18-3F8FB366CF3B}" srcOrd="2" destOrd="0" presId="urn:microsoft.com/office/officeart/2005/8/layout/hierarchy3#1"/>
    <dgm:cxn modelId="{BA43C3EE-2EEC-4A6B-873E-F5F1B174647E}" type="presOf" srcId="{5F19EE5C-4130-4AFF-918A-B3A55D7A9DC3}" destId="{AFB70125-0A05-4C1C-AF46-F60B93D12F4B}" srcOrd="0" destOrd="0" presId="urn:microsoft.com/office/officeart/2005/8/layout/hierarchy3#1"/>
    <dgm:cxn modelId="{A9D3AEFD-31E8-4083-813C-66DB2388EBBA}" type="presOf" srcId="{EAC02B0D-E282-44FE-8583-A9432E6E7488}" destId="{B240B43A-6446-4345-8693-D7A4B4BE01B6}" srcOrd="0" destOrd="0" presId="urn:microsoft.com/office/officeart/2005/8/layout/hierarchy3#1"/>
    <dgm:cxn modelId="{7A54C047-6292-46C5-A651-DA29DEC6E68C}" type="presParOf" srcId="{A2211510-EF3A-4D52-A9C4-96754F69DDC5}" destId="{D50DF131-8BB4-497B-9ED5-113F4895C388}" srcOrd="0" destOrd="0" presId="urn:microsoft.com/office/officeart/2005/8/layout/hierarchy3#1"/>
    <dgm:cxn modelId="{40531FBB-0FDA-4DC3-8E42-7878B6503B53}" type="presParOf" srcId="{D50DF131-8BB4-497B-9ED5-113F4895C388}" destId="{F5603A2C-1520-4B73-A8B7-F3042E8BB53C}" srcOrd="0" destOrd="0" presId="urn:microsoft.com/office/officeart/2005/8/layout/hierarchy3#1"/>
    <dgm:cxn modelId="{0CE51843-B07C-4868-B5E0-08F466C3F50B}" type="presParOf" srcId="{F5603A2C-1520-4B73-A8B7-F3042E8BB53C}" destId="{D762FCA2-1F16-453B-8338-91AE300D7FA7}" srcOrd="0" destOrd="0" presId="urn:microsoft.com/office/officeart/2005/8/layout/hierarchy3#1"/>
    <dgm:cxn modelId="{5B654DE2-4064-408A-A92B-E31BB79E0797}" type="presParOf" srcId="{F5603A2C-1520-4B73-A8B7-F3042E8BB53C}" destId="{299C5283-233F-43D8-92A4-2E10CE00FFFD}" srcOrd="1" destOrd="0" presId="urn:microsoft.com/office/officeart/2005/8/layout/hierarchy3#1"/>
    <dgm:cxn modelId="{03645E8C-D325-4C8C-A5D1-7AB329D9EA90}" type="presParOf" srcId="{D50DF131-8BB4-497B-9ED5-113F4895C388}" destId="{E4D81125-ACC8-40AD-BC44-9C48EB8FE04C}" srcOrd="1" destOrd="0" presId="urn:microsoft.com/office/officeart/2005/8/layout/hierarchy3#1"/>
    <dgm:cxn modelId="{5A85BF65-275B-408E-A4C1-1E67F85256F5}" type="presParOf" srcId="{E4D81125-ACC8-40AD-BC44-9C48EB8FE04C}" destId="{5ED71C70-9444-4F7A-9D93-BC9CD35AAB8A}" srcOrd="0" destOrd="0" presId="urn:microsoft.com/office/officeart/2005/8/layout/hierarchy3#1"/>
    <dgm:cxn modelId="{8FF52440-7990-4BCB-AF34-7807683542C0}" type="presParOf" srcId="{E4D81125-ACC8-40AD-BC44-9C48EB8FE04C}" destId="{07093696-C43E-4229-A405-013EC27DEA85}" srcOrd="1" destOrd="0" presId="urn:microsoft.com/office/officeart/2005/8/layout/hierarchy3#1"/>
    <dgm:cxn modelId="{241F39E5-6E65-46BC-9EAD-9DE6A7802DB4}" type="presParOf" srcId="{E4D81125-ACC8-40AD-BC44-9C48EB8FE04C}" destId="{C59103E5-E72E-4BCB-B60E-3965B196A920}" srcOrd="2" destOrd="0" presId="urn:microsoft.com/office/officeart/2005/8/layout/hierarchy3#1"/>
    <dgm:cxn modelId="{98B79F2D-A39C-44AC-91EE-2B1CCBD895E9}" type="presParOf" srcId="{E4D81125-ACC8-40AD-BC44-9C48EB8FE04C}" destId="{0A3306F0-74BE-4541-ACA1-A8825D27CE43}" srcOrd="3" destOrd="0" presId="urn:microsoft.com/office/officeart/2005/8/layout/hierarchy3#1"/>
    <dgm:cxn modelId="{6B60E8E6-0096-4957-BFAC-62FC6662CB44}" type="presParOf" srcId="{E4D81125-ACC8-40AD-BC44-9C48EB8FE04C}" destId="{B240B43A-6446-4345-8693-D7A4B4BE01B6}" srcOrd="4" destOrd="0" presId="urn:microsoft.com/office/officeart/2005/8/layout/hierarchy3#1"/>
    <dgm:cxn modelId="{F11DEC1A-E76D-4D47-919A-BB953AE11DBC}" type="presParOf" srcId="{E4D81125-ACC8-40AD-BC44-9C48EB8FE04C}" destId="{5DCAC325-92B0-4D3E-95AF-2F5E4C86075F}" srcOrd="5" destOrd="0" presId="urn:microsoft.com/office/officeart/2005/8/layout/hierarchy3#1"/>
    <dgm:cxn modelId="{07937CE1-453E-422B-9164-3B75A2F11036}" type="presParOf" srcId="{E4D81125-ACC8-40AD-BC44-9C48EB8FE04C}" destId="{0034CAD1-EADD-442A-9426-DB425099B22C}" srcOrd="6" destOrd="0" presId="urn:microsoft.com/office/officeart/2005/8/layout/hierarchy3#1"/>
    <dgm:cxn modelId="{4B13E31A-E5EE-4C2A-A9AE-706792068D1D}" type="presParOf" srcId="{E4D81125-ACC8-40AD-BC44-9C48EB8FE04C}" destId="{B1F5DD34-3CA4-441A-B2AC-D0DDC0055B8A}" srcOrd="7" destOrd="0" presId="urn:microsoft.com/office/officeart/2005/8/layout/hierarchy3#1"/>
    <dgm:cxn modelId="{21DD84B3-30D5-4CC5-9BEF-E6AF73928A03}" type="presParOf" srcId="{E4D81125-ACC8-40AD-BC44-9C48EB8FE04C}" destId="{047C62CB-97DD-4DF5-92DC-026C1E5B4AA4}" srcOrd="8" destOrd="0" presId="urn:microsoft.com/office/officeart/2005/8/layout/hierarchy3#1"/>
    <dgm:cxn modelId="{36F78065-F4A0-4543-874E-36975A81A694}" type="presParOf" srcId="{E4D81125-ACC8-40AD-BC44-9C48EB8FE04C}" destId="{D5B39515-B656-43E9-A9D6-CC70ABEFA319}" srcOrd="9" destOrd="0" presId="urn:microsoft.com/office/officeart/2005/8/layout/hierarchy3#1"/>
    <dgm:cxn modelId="{D2A0067D-2351-4227-B584-3403C58122A1}" type="presParOf" srcId="{A2211510-EF3A-4D52-A9C4-96754F69DDC5}" destId="{F0EDC968-E9F4-4EE7-870D-04DF0F288EBE}" srcOrd="1" destOrd="0" presId="urn:microsoft.com/office/officeart/2005/8/layout/hierarchy3#1"/>
    <dgm:cxn modelId="{A9C24808-31AC-4476-8A6A-3298C4D4EB7F}" type="presParOf" srcId="{F0EDC968-E9F4-4EE7-870D-04DF0F288EBE}" destId="{0B4E792C-93E4-4812-961B-4AB6450EEBBE}" srcOrd="0" destOrd="0" presId="urn:microsoft.com/office/officeart/2005/8/layout/hierarchy3#1"/>
    <dgm:cxn modelId="{AD9F1C3E-2092-4C65-B8A7-7F23E15DAEAD}" type="presParOf" srcId="{0B4E792C-93E4-4812-961B-4AB6450EEBBE}" destId="{B24EC25B-8508-41A4-8261-EEF250282397}" srcOrd="0" destOrd="0" presId="urn:microsoft.com/office/officeart/2005/8/layout/hierarchy3#1"/>
    <dgm:cxn modelId="{5A740C85-CA1A-43EC-8255-F6420BAB56ED}" type="presParOf" srcId="{0B4E792C-93E4-4812-961B-4AB6450EEBBE}" destId="{9BD15A15-4EBE-4128-AD18-3F8FB366CF3B}" srcOrd="1" destOrd="0" presId="urn:microsoft.com/office/officeart/2005/8/layout/hierarchy3#1"/>
    <dgm:cxn modelId="{DAB2C75D-010D-400B-94CC-2C6143346FBC}" type="presParOf" srcId="{F0EDC968-E9F4-4EE7-870D-04DF0F288EBE}" destId="{B8A1C666-CF41-44FB-8A08-74199718BC76}" srcOrd="1" destOrd="0" presId="urn:microsoft.com/office/officeart/2005/8/layout/hierarchy3#1"/>
    <dgm:cxn modelId="{35194E96-1F90-4B8A-8AAA-6900F19C2330}" type="presParOf" srcId="{B8A1C666-CF41-44FB-8A08-74199718BC76}" destId="{E7C7B1D9-907F-435B-A212-8F4FD25F36D7}" srcOrd="0" destOrd="0" presId="urn:microsoft.com/office/officeart/2005/8/layout/hierarchy3#1"/>
    <dgm:cxn modelId="{05FF1778-8A21-42BB-99A6-E47E47C18D7A}" type="presParOf" srcId="{B8A1C666-CF41-44FB-8A08-74199718BC76}" destId="{2CD3CAFC-F0E5-4956-8CB0-9913687CFC41}" srcOrd="1" destOrd="0" presId="urn:microsoft.com/office/officeart/2005/8/layout/hierarchy3#1"/>
    <dgm:cxn modelId="{1D2F0D5A-924F-4F34-8914-9DC1B1EEFBDD}" type="presParOf" srcId="{B8A1C666-CF41-44FB-8A08-74199718BC76}" destId="{5704AC36-7228-4647-BA2F-E5EA2A0ECE5E}" srcOrd="2" destOrd="0" presId="urn:microsoft.com/office/officeart/2005/8/layout/hierarchy3#1"/>
    <dgm:cxn modelId="{83D7809D-7171-49C3-BFB8-8E064417EEFA}" type="presParOf" srcId="{B8A1C666-CF41-44FB-8A08-74199718BC76}" destId="{B0F65660-7FB7-41F2-8A03-36A84A58A982}" srcOrd="3" destOrd="0" presId="urn:microsoft.com/office/officeart/2005/8/layout/hierarchy3#1"/>
    <dgm:cxn modelId="{A521F6F4-41C7-471A-843B-FBB7C81C83BC}" type="presParOf" srcId="{B8A1C666-CF41-44FB-8A08-74199718BC76}" destId="{AFB70125-0A05-4C1C-AF46-F60B93D12F4B}" srcOrd="4" destOrd="0" presId="urn:microsoft.com/office/officeart/2005/8/layout/hierarchy3#1"/>
    <dgm:cxn modelId="{A111A2CC-3C13-4301-9992-EBF1E74EF980}" type="presParOf" srcId="{B8A1C666-CF41-44FB-8A08-74199718BC76}" destId="{C95AE884-797B-482D-94EE-9234BD6DA05D}" srcOrd="5" destOrd="0" presId="urn:microsoft.com/office/officeart/2005/8/layout/hierarchy3#1"/>
    <dgm:cxn modelId="{A4A4B7B3-2187-499D-B9EA-67EF9F77E53E}" type="presParOf" srcId="{B8A1C666-CF41-44FB-8A08-74199718BC76}" destId="{CEAA5FDD-32FD-454A-8A2D-E96BAF282211}" srcOrd="6" destOrd="0" presId="urn:microsoft.com/office/officeart/2005/8/layout/hierarchy3#1"/>
    <dgm:cxn modelId="{1CBC84C5-2D07-44BA-AC57-CE629ED3F335}" type="presParOf" srcId="{B8A1C666-CF41-44FB-8A08-74199718BC76}" destId="{B933A531-52AB-4CC3-80EE-95A29A1B11FE}" srcOrd="7" destOrd="0" presId="urn:microsoft.com/office/officeart/2005/8/layout/hierarchy3#1"/>
    <dgm:cxn modelId="{948E9173-E43F-4D60-BD35-70CCACF69DAE}" type="presParOf" srcId="{B8A1C666-CF41-44FB-8A08-74199718BC76}" destId="{A259866E-3786-4381-A66D-9618105CD9C3}" srcOrd="8" destOrd="0" presId="urn:microsoft.com/office/officeart/2005/8/layout/hierarchy3#1"/>
    <dgm:cxn modelId="{E3B636B3-6181-44B8-9466-A5C95D957D71}" type="presParOf" srcId="{B8A1C666-CF41-44FB-8A08-74199718BC76}" destId="{AC37F6B0-732D-4B24-94AD-34FA984F0079}" srcOrd="9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476"/>
          <a:ext cx="10041861" cy="299442"/>
        </a:xfrm>
        <a:prstGeom prst="chevron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അന്വേഷണ പ്രക്രിയ പ്രഖ്യാപിക്കുകയും അടുത്ത ദിവസത്തേക്ക് മാറ്റിവയ്ക്കുകയും ചെയ്തു.</a:t>
          </a:r>
          <a:r>
            <a:rPr lang="es-ES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ml-IN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ജോഷ്വ</a:t>
          </a:r>
          <a:r>
            <a:rPr lang="es-ES" sz="1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7:14-15)</a:t>
          </a:r>
          <a:endParaRPr lang="es-ES" sz="120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49721" y="476"/>
        <a:ext cx="9742419" cy="299442"/>
      </dsp:txXfrm>
    </dsp:sp>
    <dsp:sp modelId="{19F734BA-5F3B-459D-8DBE-57F6531A6D24}">
      <dsp:nvSpPr>
        <dsp:cNvPr id="0" name=""/>
        <dsp:cNvSpPr/>
      </dsp:nvSpPr>
      <dsp:spPr>
        <a:xfrm>
          <a:off x="10088962" y="25929"/>
          <a:ext cx="325117" cy="248537"/>
        </a:xfrm>
        <a:prstGeom prst="chevron">
          <a:avLst/>
        </a:prstGeom>
        <a:solidFill>
          <a:srgbClr val="ED7D31">
            <a:lumMod val="40000"/>
            <a:lumOff val="60000"/>
            <a:alpha val="90000"/>
          </a:srgb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10213231" y="25929"/>
        <a:ext cx="76580" cy="248537"/>
      </dsp:txXfrm>
    </dsp:sp>
    <dsp:sp modelId="{38FC698C-3944-4519-B767-FB982AE32008}">
      <dsp:nvSpPr>
        <dsp:cNvPr id="0" name=""/>
        <dsp:cNvSpPr/>
      </dsp:nvSpPr>
      <dsp:spPr>
        <a:xfrm>
          <a:off x="10487673" y="25929"/>
          <a:ext cx="1620125" cy="248537"/>
        </a:xfrm>
        <a:prstGeom prst="chevron">
          <a:avLst/>
        </a:prstGeom>
        <a:solidFill>
          <a:srgbClr val="ED7D31">
            <a:lumMod val="40000"/>
            <a:lumOff val="60000"/>
            <a:alpha val="90000"/>
          </a:srgbClr>
        </a:solidFill>
        <a:ln w="12700" cap="flat" cmpd="sng" algn="ctr">
          <a:solidFill>
            <a:srgbClr val="FF00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അച്ചൻ നിശബ്ദനായി</a:t>
          </a:r>
          <a:endParaRPr lang="es-ES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10611942" y="25929"/>
        <a:ext cx="1371588" cy="248537"/>
      </dsp:txXfrm>
    </dsp:sp>
    <dsp:sp modelId="{2DC59288-CCE7-479C-AEF5-2C7D90B217E1}">
      <dsp:nvSpPr>
        <dsp:cNvPr id="0" name=""/>
        <dsp:cNvSpPr/>
      </dsp:nvSpPr>
      <dsp:spPr>
        <a:xfrm>
          <a:off x="4189219" y="341840"/>
          <a:ext cx="5886838" cy="299442"/>
        </a:xfrm>
        <a:prstGeom prst="chevron">
          <a:avLst/>
        </a:prstGeom>
        <a:gradFill rotWithShape="0">
          <a:gsLst>
            <a:gs pos="0">
              <a:srgbClr val="FF006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006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006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യെഹൂദാ ഗോത്രം പിടിക്കപ്പെട്ടു</a:t>
          </a:r>
          <a:r>
            <a:rPr lang="es-ES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ml-IN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ജോഷ്വ</a:t>
          </a:r>
          <a:r>
            <a:rPr lang="es-ES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7:16)</a:t>
          </a:r>
          <a:endParaRPr lang="es-ES" sz="180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338940" y="341840"/>
        <a:ext cx="5587396" cy="299442"/>
      </dsp:txXfrm>
    </dsp:sp>
    <dsp:sp modelId="{4125DFF6-83D5-4277-A491-D308568C91A2}">
      <dsp:nvSpPr>
        <dsp:cNvPr id="0" name=""/>
        <dsp:cNvSpPr/>
      </dsp:nvSpPr>
      <dsp:spPr>
        <a:xfrm>
          <a:off x="10099049" y="367293"/>
          <a:ext cx="325117" cy="248537"/>
        </a:xfrm>
        <a:prstGeom prst="chevron">
          <a:avLst/>
        </a:prstGeom>
        <a:solidFill>
          <a:srgbClr val="FF0066">
            <a:lumMod val="20000"/>
            <a:lumOff val="80000"/>
            <a:alpha val="9000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10223318" y="367293"/>
        <a:ext cx="76580" cy="248537"/>
      </dsp:txXfrm>
    </dsp:sp>
    <dsp:sp modelId="{A539587E-FC17-4E5E-A50B-408C41076433}">
      <dsp:nvSpPr>
        <dsp:cNvPr id="0" name=""/>
        <dsp:cNvSpPr/>
      </dsp:nvSpPr>
      <dsp:spPr>
        <a:xfrm>
          <a:off x="10437332" y="367293"/>
          <a:ext cx="1620125" cy="248537"/>
        </a:xfrm>
        <a:prstGeom prst="chevron">
          <a:avLst/>
        </a:prstGeom>
        <a:solidFill>
          <a:srgbClr val="FF0066">
            <a:lumMod val="20000"/>
            <a:lumOff val="80000"/>
            <a:alpha val="90000"/>
          </a:srgbClr>
        </a:solidFill>
        <a:ln w="12700" cap="flat" cmpd="sng" algn="ctr">
          <a:solidFill>
            <a:srgbClr val="99009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അച്ചൻ നിശബ്ദനായി</a:t>
          </a:r>
          <a:endParaRPr lang="es-E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10561601" y="367293"/>
        <a:ext cx="1371588" cy="248537"/>
      </dsp:txXfrm>
    </dsp:sp>
    <dsp:sp modelId="{4A66EC69-65EE-4ECD-AA81-1FAEECF1D4F5}">
      <dsp:nvSpPr>
        <dsp:cNvPr id="0" name=""/>
        <dsp:cNvSpPr/>
      </dsp:nvSpPr>
      <dsp:spPr>
        <a:xfrm>
          <a:off x="4189219" y="683204"/>
          <a:ext cx="5886838" cy="299442"/>
        </a:xfrm>
        <a:prstGeom prst="chevron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6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സേരഹിന്റെ കുടുംബം പിടിക്കപ്പെട്ടു</a:t>
          </a:r>
          <a:r>
            <a:rPr lang="es-ES" sz="16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ml-IN" sz="16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ജോഷ്വ</a:t>
          </a:r>
          <a:r>
            <a:rPr lang="es-ES" sz="16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7:17)</a:t>
          </a:r>
          <a:endParaRPr lang="es-ES" sz="160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338940" y="683204"/>
        <a:ext cx="5587396" cy="299442"/>
      </dsp:txXfrm>
    </dsp:sp>
    <dsp:sp modelId="{8B0524A4-A0AE-462B-BF0C-4EC968739FD0}">
      <dsp:nvSpPr>
        <dsp:cNvPr id="0" name=""/>
        <dsp:cNvSpPr/>
      </dsp:nvSpPr>
      <dsp:spPr>
        <a:xfrm>
          <a:off x="10089002" y="690889"/>
          <a:ext cx="325117" cy="248537"/>
        </a:xfrm>
        <a:prstGeom prst="chevron">
          <a:avLst/>
        </a:prstGeom>
        <a:solidFill>
          <a:srgbClr val="FFC000">
            <a:lumMod val="40000"/>
            <a:lumOff val="60000"/>
            <a:alpha val="90000"/>
          </a:srgbClr>
        </a:solidFill>
        <a:ln w="12700" cap="flat" cmpd="sng" algn="ctr">
          <a:solidFill>
            <a:srgbClr val="70AD4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10213271" y="690889"/>
        <a:ext cx="76580" cy="248537"/>
      </dsp:txXfrm>
    </dsp:sp>
    <dsp:sp modelId="{851D1B37-6643-4D62-9601-E0058D220A5F}">
      <dsp:nvSpPr>
        <dsp:cNvPr id="0" name=""/>
        <dsp:cNvSpPr/>
      </dsp:nvSpPr>
      <dsp:spPr>
        <a:xfrm>
          <a:off x="10437332" y="708657"/>
          <a:ext cx="1620125" cy="248537"/>
        </a:xfrm>
        <a:prstGeom prst="chevron">
          <a:avLst/>
        </a:prstGeom>
        <a:solidFill>
          <a:srgbClr val="FFC000">
            <a:lumMod val="40000"/>
            <a:lumOff val="60000"/>
            <a:alpha val="90000"/>
          </a:srgb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അച്ചൻ നിശബ്ദനായി</a:t>
          </a:r>
          <a:endParaRPr lang="es-E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10561601" y="708657"/>
        <a:ext cx="1371588" cy="248537"/>
      </dsp:txXfrm>
    </dsp:sp>
    <dsp:sp modelId="{46961188-8AC9-41D6-BF58-E21BEC8B3A81}">
      <dsp:nvSpPr>
        <dsp:cNvPr id="0" name=""/>
        <dsp:cNvSpPr/>
      </dsp:nvSpPr>
      <dsp:spPr>
        <a:xfrm>
          <a:off x="4189219" y="1024568"/>
          <a:ext cx="5886838" cy="299442"/>
        </a:xfrm>
        <a:prstGeom prst="chevron">
          <a:avLst/>
        </a:prstGeom>
        <a:gradFill rotWithShape="0">
          <a:gsLst>
            <a:gs pos="0">
              <a:srgbClr val="99009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9009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9009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നേതാവായ സബ്ദി പിടിക്കപ്പെട്ടു</a:t>
          </a:r>
          <a:r>
            <a:rPr lang="es-ES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ml-IN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ജോഷ്വ</a:t>
          </a:r>
          <a:r>
            <a:rPr lang="es-ES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7:17)</a:t>
          </a:r>
          <a:endParaRPr lang="es-ES" sz="180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338940" y="1024568"/>
        <a:ext cx="5587396" cy="299442"/>
      </dsp:txXfrm>
    </dsp:sp>
    <dsp:sp modelId="{66871472-CE64-47CE-A810-30A567E2798E}">
      <dsp:nvSpPr>
        <dsp:cNvPr id="0" name=""/>
        <dsp:cNvSpPr/>
      </dsp:nvSpPr>
      <dsp:spPr>
        <a:xfrm>
          <a:off x="10099049" y="1050021"/>
          <a:ext cx="325117" cy="248537"/>
        </a:xfrm>
        <a:prstGeom prst="chevron">
          <a:avLst/>
        </a:prstGeom>
        <a:solidFill>
          <a:srgbClr val="990099">
            <a:lumMod val="20000"/>
            <a:lumOff val="80000"/>
            <a:alpha val="90000"/>
          </a:srgbClr>
        </a:solidFill>
        <a:ln w="12700" cap="flat" cmpd="sng" algn="ctr">
          <a:solidFill>
            <a:srgbClr val="FF00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10223318" y="1050021"/>
        <a:ext cx="76580" cy="248537"/>
      </dsp:txXfrm>
    </dsp:sp>
    <dsp:sp modelId="{C9568CFF-9A3C-4C28-9546-D376128FA9E6}">
      <dsp:nvSpPr>
        <dsp:cNvPr id="0" name=""/>
        <dsp:cNvSpPr/>
      </dsp:nvSpPr>
      <dsp:spPr>
        <a:xfrm>
          <a:off x="10437332" y="1050021"/>
          <a:ext cx="1620125" cy="248537"/>
        </a:xfrm>
        <a:prstGeom prst="chevron">
          <a:avLst/>
        </a:prstGeom>
        <a:solidFill>
          <a:srgbClr val="990099">
            <a:lumMod val="20000"/>
            <a:lumOff val="80000"/>
            <a:alpha val="9000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അച്ചൻ നിശബ്ദനായി</a:t>
          </a:r>
          <a:endParaRPr lang="es-E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10561601" y="1050021"/>
        <a:ext cx="1371588" cy="248537"/>
      </dsp:txXfrm>
    </dsp:sp>
    <dsp:sp modelId="{123C8EFC-2789-4603-91BF-EEF6B7C2ED82}">
      <dsp:nvSpPr>
        <dsp:cNvPr id="0" name=""/>
        <dsp:cNvSpPr/>
      </dsp:nvSpPr>
      <dsp:spPr>
        <a:xfrm>
          <a:off x="4189219" y="1372565"/>
          <a:ext cx="5886838" cy="299442"/>
        </a:xfrm>
        <a:prstGeom prst="chevron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ആഖാൻ മിണ്ടാതിരുന്നു</a:t>
          </a:r>
          <a:r>
            <a:rPr lang="es-ES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ml-IN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ജോഷ്വ</a:t>
          </a:r>
          <a:r>
            <a:rPr lang="es-ES" sz="18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7:18)</a:t>
          </a:r>
          <a:endParaRPr lang="es-ES" sz="180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338940" y="1372565"/>
        <a:ext cx="5587396" cy="299442"/>
      </dsp:txXfrm>
    </dsp:sp>
    <dsp:sp modelId="{8D6A8B27-3F09-4C5F-9F28-4492D09B8235}">
      <dsp:nvSpPr>
        <dsp:cNvPr id="0" name=""/>
        <dsp:cNvSpPr/>
      </dsp:nvSpPr>
      <dsp:spPr>
        <a:xfrm>
          <a:off x="10099049" y="1398017"/>
          <a:ext cx="325117" cy="248537"/>
        </a:xfrm>
        <a:prstGeom prst="chevron">
          <a:avLst/>
        </a:prstGeom>
        <a:solidFill>
          <a:srgbClr val="70AD47">
            <a:lumMod val="40000"/>
            <a:lumOff val="60000"/>
            <a:alpha val="90000"/>
          </a:srgbClr>
        </a:solidFill>
        <a:ln w="12700" cap="flat" cmpd="sng" algn="ctr">
          <a:solidFill>
            <a:srgbClr val="99009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10223318" y="1398017"/>
        <a:ext cx="76580" cy="248537"/>
      </dsp:txXfrm>
    </dsp:sp>
    <dsp:sp modelId="{81494637-307B-48EF-8F7B-31E6C2D3C389}">
      <dsp:nvSpPr>
        <dsp:cNvPr id="0" name=""/>
        <dsp:cNvSpPr/>
      </dsp:nvSpPr>
      <dsp:spPr>
        <a:xfrm>
          <a:off x="10437332" y="1365932"/>
          <a:ext cx="1620125" cy="312706"/>
        </a:xfrm>
        <a:prstGeom prst="chevron">
          <a:avLst/>
        </a:prstGeom>
        <a:solidFill>
          <a:srgbClr val="70AD47">
            <a:lumMod val="40000"/>
            <a:lumOff val="60000"/>
            <a:alpha val="90000"/>
          </a:srgbClr>
        </a:solidFill>
        <a:ln w="12700" cap="flat" cmpd="sng" algn="ctr">
          <a:solidFill>
            <a:srgbClr val="70AD4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അച്ചൻ നിശബ്ദനായി</a:t>
          </a:r>
          <a:endParaRPr lang="es-ES" sz="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10593685" y="1365932"/>
        <a:ext cx="1307419" cy="312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രാഹാബ്</a:t>
          </a: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ayathri Thin" panose="00000403000000000000" charset="0"/>
              <a:cs typeface="Gayathri Thin" panose="00000403000000000000" charset="0"/>
            </a:rPr>
            <a:t>അവൾ ചാരന്മാരെ മേൽക്കൂരയിൽ ഒളിപ്പിച്ചു</a:t>
          </a:r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yathri Thin" panose="00000403000000000000" charset="0"/>
              <a:cs typeface="Gayathri Thin" panose="00000403000000000000" charset="0"/>
            </a:rPr>
            <a:t>അവൾ യിസ്രായേലിനോട് ദയയോടെ പെരുമാറി</a:t>
          </a:r>
          <a:r>
            <a:rPr lang="en-US" sz="1600" b="1" kern="1200" dirty="0">
              <a:latin typeface="Gayathri Thin" panose="00000403000000000000" charset="0"/>
              <a:cs typeface="Gayathri Thin" panose="00000403000000000000" charset="0"/>
            </a:rPr>
            <a:t>.</a:t>
          </a:r>
          <a:endParaRPr lang="en-GB" sz="1600" b="1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ayathri Thin" panose="00000403000000000000" charset="0"/>
              <a:cs typeface="Gayathri Thin" panose="00000403000000000000" charset="0"/>
            </a:rPr>
            <a:t>തന്റെ വിശ്വാസം നിമിത്തം അവൾ വിജയത്തെ ഇഷ്ടപ്പെട്ടു</a:t>
          </a:r>
          <a:endParaRPr lang="en-GB" sz="1400" b="1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ayathri Thin" panose="00000403000000000000" charset="0"/>
              <a:cs typeface="Gayathri Thin" panose="00000403000000000000" charset="0"/>
            </a:rPr>
            <a:t>അവൾ യിസ്രായേലുമായി ഒരു ഉടമ്പടി ചെയ്തു</a:t>
          </a:r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ayathri Thin" panose="00000403000000000000" charset="0"/>
              <a:cs typeface="Gayathri Thin" panose="00000403000000000000" charset="0"/>
            </a:rPr>
            <a:t>അവൾ തന്റെയും കുടുംബത്തിന്റെയും ജീവൻ മോചിപ്പിച്ചു</a:t>
          </a:r>
          <a:endParaRPr lang="es-ES" sz="1400" b="1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  <a:effectLst/>
              <a:latin typeface="Gayathri Thin" panose="00000403000000000000" charset="0"/>
              <a:cs typeface="Gayathri Thin" panose="00000403000000000000" charset="0"/>
            </a:rPr>
            <a:t>ആഖാൻ</a:t>
          </a: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yathri Thin" panose="00000403000000000000" charset="0"/>
              <a:cs typeface="Gayathri Thin" panose="00000403000000000000" charset="0"/>
            </a:rPr>
            <a:t>അയാൾ കൊള്ളമുതലുകൾ നിലത്ത് ഒളിപ്പിച്ചു</a:t>
          </a:r>
          <a:endParaRPr lang="en-GB" sz="1500" b="1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ayathri Thin" panose="00000403000000000000" charset="0"/>
              <a:cs typeface="Gayathri Thin" panose="00000403000000000000" charset="0"/>
            </a:rPr>
            <a:t>അത് യിസ്രായേലിന് കുഴപ്പങ്ങൾ വരുത്തിവച്ചു</a:t>
          </a:r>
          <a:endParaRPr lang="en-GB" sz="1600" b="1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ayathri Thin" panose="00000403000000000000" charset="0"/>
              <a:cs typeface="Gayathri Thin" panose="00000403000000000000" charset="0"/>
            </a:rPr>
            <a:t>അവൻ തന്റെ പ്രവൃത്തികൾ കൊണ്ട് പരാജയത്തിന് കാരണമായി</a:t>
          </a:r>
          <a:endParaRPr lang="en-GB" sz="1400" b="1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ayathri Thin" panose="00000403000000000000" charset="0"/>
              <a:cs typeface="Gayathri Thin" panose="00000403000000000000" charset="0"/>
            </a:rPr>
            <a:t>അവൻ യിസ്രായേലിന്റെ ഉടമ്പടി ലംഘിച്ചു</a:t>
          </a:r>
          <a:endParaRPr lang="en-GB" sz="1600" b="1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1144" cy="3473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3706"/>
              </a:lnTo>
              <a:lnTo>
                <a:pt x="121144" y="347370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1567" y="401558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Gayathri Thin" panose="00000403000000000000" charset="0"/>
              <a:cs typeface="Gayathri Thin" panose="00000403000000000000" charset="0"/>
            </a:rPr>
            <a:t>അവൻ കുടുംബത്തോടൊപ്പം മരിച്ചു</a:t>
          </a:r>
          <a:r>
            <a:rPr lang="en-US" sz="1800" b="1" kern="1200" dirty="0">
              <a:latin typeface="Gayathri Thin" panose="00000403000000000000" charset="0"/>
              <a:cs typeface="Gayathri Thin" panose="00000403000000000000" charset="0"/>
            </a:rPr>
            <a:t>.</a:t>
          </a:r>
          <a:endParaRPr lang="en-GB" sz="1800" b="1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2799209" y="403322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/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/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email"/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/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Gayathri" pitchFamily="2" charset="0"/>
              <a:cs typeface="Gayathri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97508" y="769082"/>
            <a:ext cx="3826711" cy="212280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അകത്തെ ശത്രു</a:t>
            </a:r>
            <a:endParaRPr lang="en-GB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itchFamily="2" charset="0"/>
                <a:cs typeface="Gayathri" pitchFamily="2" charset="0"/>
              </a:rPr>
              <a:t>പാഠം</a:t>
            </a:r>
            <a:r>
              <a:rPr lang="en-GB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itchFamily="2" charset="0"/>
                <a:cs typeface="Gayathri" pitchFamily="2" charset="0"/>
              </a:rPr>
              <a:t> 06 </a:t>
            </a:r>
            <a:r>
              <a:rPr 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itchFamily="2" charset="0"/>
                <a:cs typeface="Gayathri" pitchFamily="2" charset="0"/>
              </a:rPr>
              <a:t>നവംബർ</a:t>
            </a:r>
            <a:r>
              <a:rPr lang="en-GB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itchFamily="2" charset="0"/>
                <a:cs typeface="Gayathri" pitchFamily="2" charset="0"/>
              </a:rPr>
              <a:t> 08, 2025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/>
          <p:cNvGrpSpPr>
            <a:grpSpLocks noGrp="1" noUngrp="1" noRot="1" noChangeAspect="1" noMove="1" noResize="1"/>
          </p:cNvGrpSpPr>
          <p:nvPr/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yathri" pitchFamily="2" charset="0"/>
                <a:cs typeface="Gayathri" pitchFamily="2" charset="0"/>
              </a:endParaRPr>
            </a:p>
          </p:txBody>
        </p:sp>
        <p:sp>
          <p:nvSpPr>
            <p:cNvPr id="12" name="Freeform: Shape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yathri" pitchFamily="2" charset="0"/>
                <a:cs typeface="Gayathri" pitchFamily="2" charset="0"/>
              </a:endParaRP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7413553" y="967150"/>
            <a:ext cx="4546743" cy="49231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Gayathri Thin" panose="00000403000000000000" charset="0"/>
                <a:cs typeface="Gayathri Thin" panose="00000403000000000000" charset="0"/>
              </a:rPr>
              <a:t>യഹോവയായ ഞാൻ ഹൃദയത്തെ ശോധനചെയ്തു അന്തരംഗങ്ങളെ പരീക്ഷിച്ചു ഓരോരുത്തന്നു അവനവന്റെ നടപ്പിന്നും പ്രവൃത്തിയുടെ ഫലത്തിന്നും തക്കവണ്ണം കൊടുക്കുന്നു.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Gayathri Thin" panose="00000403000000000000" charset="0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Gayathri Thin" panose="00000403000000000000" charset="0"/>
              <a:cs typeface="Gayathri Thin" panose="0000040300000000000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Gayathri Thin" panose="00000403000000000000" charset="0"/>
                <a:cs typeface="Gayathri Thin" panose="00000403000000000000" charset="0"/>
              </a:rPr>
              <a:t>യിരേമ്യാവ്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Gayathri Thin" panose="00000403000000000000" charset="0"/>
                <a:cs typeface="Gayathri Thin" panose="00000403000000000000" charset="0"/>
              </a:rPr>
              <a:t> 17:10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19850" y="4110353"/>
            <a:ext cx="57721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>
                <a:uFill>
                  <a:solidFill>
                    <a:srgbClr val="CB2760"/>
                  </a:solidFill>
                </a:uFill>
                <a:latin typeface="Gayathri Thin" panose="00000403000000000000" charset="0"/>
                <a:cs typeface="Gayathri Thin" panose="00000403000000000000" charset="0"/>
              </a:rPr>
              <a:t>തോൽവിയുടെ കാരണം </a:t>
            </a:r>
            <a:r>
              <a:rPr lang="en-US" b="1" dirty="0">
                <a:uFill>
                  <a:solidFill>
                    <a:srgbClr val="CB2760"/>
                  </a:solidFill>
                </a:uFill>
                <a:latin typeface="Gayathri Thin" panose="00000403000000000000" charset="0"/>
                <a:cs typeface="Gayathri Thin" panose="00000403000000000000" charset="0"/>
              </a:rPr>
              <a:t>(യോശുവ 7:1-5, 10-13)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Gayathri Thin" panose="00000403000000000000" charset="0"/>
                <a:cs typeface="Gayathri Thin" panose="00000403000000000000" charset="0"/>
              </a:rPr>
              <a:t>നിരാശനും ദുഃഖിതനും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 7:6-9)</a:t>
            </a:r>
            <a:endParaRPr lang="en-GB" sz="2000" b="1" dirty="0">
              <a:latin typeface="Gayathri Thin" panose="00000403000000000000" charset="0"/>
              <a:cs typeface="Gayathri Thin" panose="00000403000000000000" charset="0"/>
            </a:endParaRP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Gayathri Thin" panose="00000403000000000000" charset="0"/>
                <a:cs typeface="Gayathri Thin" panose="00000403000000000000" charset="0"/>
              </a:rPr>
              <a:t>അതിക്രമകാരിയെ കണ്ടെത്തൽ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 7:14-19)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Gayathri Thin" panose="00000403000000000000" charset="0"/>
                <a:cs typeface="Gayathri Thin" panose="00000403000000000000" charset="0"/>
              </a:rPr>
              <a:t>ആഖാന്റെ പാപം</a:t>
            </a:r>
            <a:r>
              <a:rPr lang="en-IN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 7:20-26)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Gayathri Thin" panose="00000403000000000000" charset="0"/>
                <a:cs typeface="Gayathri Thin" panose="00000403000000000000" charset="0"/>
              </a:rPr>
              <a:t>വീണ്ടും വിജയം</a:t>
            </a:r>
            <a:r>
              <a:rPr lang="en-IN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 8:1-29)</a:t>
            </a:r>
            <a:endParaRPr lang="en-GB" sz="2000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6225" y="161925"/>
            <a:ext cx="6477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യുക്തിരഹിതമായ ഒരു സൈനിക തന്ത്രത്തിനുശേഷം, യെരീഹോയുടെ മതിലുകൾ ഇടിഞ്ഞുവീണു. യിസ്രായേൽ നഗരത്തിൽ പ്രവേശിച്ച് അതിനെ നിലംപരിശാക്കി. വിജയം! ആരുടെ? ദൈവത്തിന്റെ വിജയം, കാരണം യിസ്രായേലിന് അതിൽ വലിയ പങ്കൊന്നുമില്ലായിരുന്നു.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12628" y="51728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12628" y="6220294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12628" y="57017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012628" y="408432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012628" y="462345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76225" y="2548679"/>
            <a:ext cx="6476998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ഒടുവിൽ അവർ ദൈവത്തോട് ചോദിച്ചപ്പോൾ, ഉത്തരം ഉറപ്പായിരുന്നു: യിസ്രായേൽ പാപം ചെയ്തു, ഇനി ശത്രുക്കളെ തോൽപ്പിക്കാൻ അവർക്കാവില്ല. അവർക്ക് എങ്ങനെ ദിവ്യപ്രീതി വീണ്ടെടുക്കാൻ കഴിയും?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6225" y="1625349"/>
            <a:ext cx="6476998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നന്നായി ആലോചിച്ചെടുത്ത ഒരു സൈനിക തന്ത്രത്തിനുശേഷം, ഹായി വിജയിക്കുന്നു. തോൽവി! ആരാൽ? യിസ്രായേൽ ജനം ദൈവത്തിൽ ആശ്രയിച്ചിരുന്നില്ല, അതുകൊണ്ട്.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30822"/>
            <a:ext cx="1219199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തോൽവിയുടെ കാരണം </a:t>
            </a:r>
            <a:endParaRPr lang="en-GB" sz="5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51042" y="769441"/>
            <a:ext cx="10489913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യിസ്രായേൽ പാപം ചെയ്തിരിക്കുന്നു; ഞാൻ അവരോടു കല്പിച്ചിട്ടുള്ള എന്റെ നിയമം അവർ ലംഘിച്ചിരിക്കുന്നു; അവർ മോഷ്ടിച്ചു മറവുചെയ്തു തങ്ങളുടെ സാമാനങ്ങൾക്കിടയിൽ അതു വെച്ചിരിക്കുന്നു.</a:t>
            </a:r>
            <a:r>
              <a:rPr lang="en-GB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7:11)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" y="1411389"/>
            <a:ext cx="809603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യെരീഹോവിലേക്ക് അയച്ച ചാരന്മാരിൽ നിന്നുള്ള അനുകൂല റിപ്പോർട്ടിനുശേഷം, യോശുവ ദൈവത്തോട് ആലോചിക്കുകയും നഗരം പിടിച്ചെടുക്കുന്നതിനുള്ള തന്ത്രം അവനിൽ നിന്ന് സ്വീകരിക്കുകയും ചെയ്തു.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4" name="Imagen 3" descr="Imagen que contiene exterior, tabla, grupo, naranja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3426156" y="4044932"/>
            <a:ext cx="6168144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"യിസ്രായേൽ പാപം ചെയ്തു" എന്ന് ദൈവം കണ്ടു. ബൈബിളിൽ ഒരിടത്തും പാപത്തെക്കുറിച്ച് ഇത്രയും സൂക്ഷ്മതയോടെ വിവരിച്ചിട്ടില്ല: "അവർ ലംഘനം നടത്തി... അവർ കൊണ്ടുപോയി... അവർ മോഷ്ടിച്ചു... അവർ കള്ളം പറഞ്ഞു... അവർ അത് സ്വന്തം വസ്തുവകകളോടൊപ്പം ചേർത്തു."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14" name="Imagen 13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0" y="3199728"/>
            <a:ext cx="8096034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എന്നാൽ തോൽവിയുടെ യഥാർത്ഥ കാരണം എന്തായിരുന്നു, അല്ലെങ്കിൽ ഹായിയെ ആക്രമിക്കരുതെന്ന് ദൈവം യോശുവയോട് പറയാൻ കാരണമെന്തായിരിക്കും (യോശുവ 7:11)?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-2" y="2301197"/>
            <a:ext cx="809603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ഹായിയിലേക്ക് അയച്ച ചാരന്മാരിൽ നിന്ന് റിപ്പോർട്ട് ലഭിച്ചതിനുശേഷം, യോശുവ അങ്ങനെ തന്നെ</a:t>
            </a:r>
            <a:r>
              <a:rPr lang="en-IN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ചെയ്തിരുന്നെങ്കിൽ, 36 പേരുടെ മരണം ഒഴിവാക്കാമായിരുന്നു.</a:t>
            </a:r>
            <a:r>
              <a:rPr lang="en-IN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(യോശുവ 7:1-5).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26156" y="5594479"/>
            <a:ext cx="6140626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ബഹുവചനം ശ്രദ്ധിക്കുക. പാപം ചെയ്തത് ഒരു മനുഷ്യനാണ്, പക്ഷേ ദൈവം മുഴുവൻ ജനങ്ങളെയും ഉത്തരവാദികളാക്കി. അവർ ഉടമ്പടി ലംഘിച്ചു; പാപം പുനഃസ്ഥാപിക്കപ്പെടണമെങ്കിൽ അത് വേരോടെ പിഴുതെറിയപ്പെടണമായിരുന്നു.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7826"/>
            <a:ext cx="121920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നിരാശനും ദുഃഖിതനും</a:t>
            </a:r>
            <a:endParaRPr lang="en-GB" sz="4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7213" y="649117"/>
            <a:ext cx="11077573" cy="64516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അയ്യോ കർത്താവായ യഹോവേ, ഞങ്ങളെ നശിപ്പിപ്പാൻ അമോർയ്യരുടെ കയ്യിൽ ഏല്പിക്കേണ്ടതിന്നു നീ ഈ ജനത്തെ യോർദ്ദാന്നിക്കരെ കൊണ്ടുവന്നതു എന്തു? ഞങ്ങൾ യോർദ്ദാന്നക്കരെ പാർത്തിരുന്നെങ്കിൽ മതിയായിരുന്നു.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7:7)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31315" y="1663170"/>
            <a:ext cx="866068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ഹായിയിലെ പരാജയത്തിൽ യോശുവയും മൂപ്പന്മാരും പരിഭ്രാന്തരായി, അവർ ദുഃഖത്തിന്റെ വ്യക്തമായ ലക്ഷണങ്ങൾ കാണിച്ചു (യോശു. 7:6).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4" name="Imagen 3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3531316" y="3430974"/>
            <a:ext cx="5200496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എന്നിരുന്നാലും, യോശുവയുടെ മനോഭാവം മരുഭൂമിയിലെ യിസ്രായേല്യരുടേതിന് സമാനമായിരുന്നില്ല. നിരാശയാൽ പ്രേരിതമായിരുന്നില്ല, മറിച്ച് ജാതികളുടെ ഇടയിൽ ദൈവനാമം അപമാനിക്കപ്പെടുമോ എന്ന ഭയത്താൽ പ്രേരിതമായിരുന്നു അവന്റെ പരാതി (യോശു. 7:8-9).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31315" y="2266926"/>
            <a:ext cx="8660683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40 വർഷത്തെ അലഞ്ഞുതിരിയലിൽ യിസ്രായേലിന്റെ ആവർത്തിച്ചുള്ള പ്രതികരണത്തിന് സമാനമായ ഒരു കോപാകുലതയോടെയാണ് യോശുവ പിന്നീട് പ്രതികരിക്കുന്നത്: "നിങ്ങൾ എന്തിനാണ് ഞങ്ങളെ അക്കരെ കൊണ്ടുവന്നത്...? ഞങ്ങൾ അവിടെ തന്നെ താമസിച്ചിരുന്നെങ്കിൽ...!" (യോശുവ 7:7).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31314" y="5156549"/>
            <a:ext cx="5200497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ദൈവത്തിന്റെ സ്വഭാവം അവന്റെ ജനം എങ്ങനെ പെരുമാറുന്നു എന്നതിനെ അടിസ്ഥാനമാക്കി അവിശ്വാസികൾ വ്യാഖ്യാനിക്കുമെന്ന് അവൻ വ്യക്തമായി കണ്ടു. ഇന്ന് നമ്മൾ ലോകത്തിൽ ദൈവത്തിന്റെ സാക്ഷിയായി തുടരുന്നു. എത്ര വലിയ ഉത്തരവാദിത്തം!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അതിക്രമകാരിയെ കണ്ടെത്തൽ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2261" y="812547"/>
            <a:ext cx="8295505" cy="1137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നിങ്ങൾ രാവിലെ ഗോത്രം ഗോത്രമായി അടുത്തുവരേണം; യഹോവ പിടിക്കുന്ന ഗോത്രം കുലംകുലമായി അടുത്തുവരേണം; യഹോവ പിടിക്കുന്ന കുലം കുടുംബംകുടുംബമായിട്ടു അടുത്തുവരേണം; യഹോവ പിടിക്കുന്ന കുടുംബം ആളാംപ്രതി അടുത്തുവരേണം</a:t>
            </a:r>
            <a:r>
              <a:rPr lang="en-GB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7:14)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7635" y="2033290"/>
            <a:ext cx="84377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കൂട്ടായ പാപം (മുഴുവൻ ജനങ്ങളുടെയും കുറ്റബോധം) നീക്കം ചെയ്യാൻ, പാപിയെ ഇല്ലാതാക്കണം (യോശു. 7:15). ഇല്ലാതാക്കണോ? അനുതപിച്ചാൽ അവനോട് ക്ഷമിക്കപ്പെടില്ലേ? തീർച്ചയായും അവൻ ക്ഷമിക്കും! എന്നാൽ ആഖാൻ ആത്മാർത്ഥമായ അനുതാപത്തിന്റെ ഒരു ലക്ഷണവും കാണിച്ചില്ല (അങ്ങനെ ചെയ്യാൻ അവന് ധാരാളം അവസരങ്ങളുണ്ടായിരുന്നു).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81098" y="5474688"/>
            <a:ext cx="78264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ദൈവിക ദയയും സ്നേഹവും പ്രതിഫലിപ്പിച്ചുകൊണ്ട്, യോശുവ ആഖാനോട് തന്റെ പാപം ഏറ്റുപറയാൻ ആവശ്യപ്പെട്ടു (യോശു. 7:19).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4081098" y="6026203"/>
            <a:ext cx="7826477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ആഖാന്റെ കേസ് പരാജയപ്പെട്ടു. അവൻ കുറ്റം സമ്മതിച്ചു, പക്ഷേ ക്ഷമ ചോദിച്ചില്ല (യോശു. 7:20). എന്നിട്ടും ദൈവം അവന്റെ ഹൃദയകാഠിന്യത്തിൽ ദുഃഖിച്ചു, മാനസാന്തരത്തിലേക്കുള്ള എല്ലാ ആഹ്വാനങ്ങളിലും അത് പ്രകടമായി.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A0B512C-8D8D-64E1-4577-F770C8CEF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449673"/>
              </p:ext>
            </p:extLst>
          </p:nvPr>
        </p:nvGraphicFramePr>
        <p:xfrm>
          <a:off x="0" y="3461765"/>
          <a:ext cx="12192000" cy="1679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43200" y="0"/>
            <a:ext cx="9448799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5400" b="1" spc="600" dirty="0">
                <a:solidFill>
                  <a:srgbClr val="FFD03B"/>
                </a:solidFill>
                <a:latin typeface="Gayathri Thin" panose="00000403000000000000" charset="0"/>
                <a:cs typeface="Gayathri Thin" panose="00000403000000000000" charset="0"/>
              </a:rPr>
              <a:t>ആഖാന്റെ പാപം</a:t>
            </a:r>
            <a:r>
              <a:rPr lang="en-US" sz="5400" b="1" spc="600" dirty="0">
                <a:solidFill>
                  <a:srgbClr val="FFD03B"/>
                </a:solidFill>
                <a:latin typeface="Gayathri" pitchFamily="2" charset="0"/>
                <a:cs typeface="Gayathri" pitchFamily="2" charset="0"/>
              </a:rPr>
              <a:t> </a:t>
            </a:r>
            <a:endParaRPr lang="en-GB" sz="5400" b="1" spc="600" noProof="0" dirty="0">
              <a:solidFill>
                <a:srgbClr val="FFD03B"/>
              </a:solidFill>
              <a:latin typeface="Gayathri" pitchFamily="2" charset="0"/>
              <a:cs typeface="Gayathri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92361" y="769095"/>
            <a:ext cx="9350477" cy="1137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 കൊള്ളയുടെ കൂട്ടത്തിൽ വിശേഷമായോരു ബാബിലോന്യ മേലങ്കിയും ഇരുനൂറു ശേക്കെൽ വെള്ളിയും അമ്പതു ശേക്കെൽ തൂക്കമുള്ള ഒരു പൊൻകട്ടിയും കണ്ടു മോഹിച്ചു എടുത്തു; അവ എന്റെ കൂടാരത്തിന്റെ നടുവിൽ നിലത്തു കുഴിച്ചിട്ടിരിക്കുന്നു; വെള്ളി അടിയിൽ ആകന്നു എന്നു ഉത്തരം പറഞ്ഞു.</a:t>
            </a:r>
            <a:r>
              <a:rPr lang="en-GB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7:21)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3227" y="1953522"/>
            <a:ext cx="671804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ദൈവത്തിനു മഹത്വം കൊടുക്കാനും പാപം ഏറ്റുപറയാനും യോശുവ ആഖാനോട് ആവശ്യപ്പെട്ടു (യോശു. 7:19). അത് അവന്റെ അവസാന അവസരമായിരുന്നു. അവൻ ഏറ്റുപറഞ്ഞപ്പോൾ, അവൻ ക്ഷമ ചോദിച്ചിരുന്നെങ്കിൽ... പക്ഷേ അവൻ ചോദിച്ചില്ല, അവനു ക്ഷമയും ലഭിച്ചില്ല (സംഖ്യ. 15:30-31).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/>
          <p:cNvSpPr txBox="1"/>
          <p:nvPr/>
        </p:nvSpPr>
        <p:spPr>
          <a:xfrm>
            <a:off x="4847637" y="4957155"/>
            <a:ext cx="2496725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യെരീഹോയിൽ ആഖാൻ എടുത്ത തീരുമാനങ്ങൾ രാഹാബിന്റെ തീരുമാനങ്ങൾക്ക് കടകവിരുദ്ധമായിരുന്നു: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13" name="Imagen 12" descr="Una mujer con una flor en la plant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13227" y="3405492"/>
            <a:ext cx="6718042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ഹവ്വായെ പോലെ, ആഖാൻ “കണ്ടു,” “ആഗ്രഹിച്ചു,” “എടുത്തു”, അവന്റെ പാപം പലരെയും ബാധിച്ചു (ഉൽപ. 3:6). അനന്യാസിനെയും സഫീറയെയും പോലെ, ആഖാൻ ദൈവത്തിന് സമർപ്പിക്കപ്പെട്ട ശപഥാർപ്പിത വസ്തുക്കൾ എടുക്കുകയും അതിന് 'വില' നൽകേണ്ടിയും വന്നു (പ്രവൃത്തികൾ 5:1-2).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829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വീണ്ടും വിജയം</a:t>
            </a:r>
            <a:endParaRPr lang="en-GB" sz="48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" y="593491"/>
            <a:ext cx="12191998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അനന്തരം യഹോവ യോശുവയോടു അരുളിച്ചെയ്തതു: ഭയപ്പെടരുതു, വിഷാദിക്കയും അരുതു; പടജ്ജനത്തെയൊക്കെയും കൂട്ടിപുറപ്പെട്ടു ഹായിയിലേക്കു ചെല്ലുക; ഞാൻ ഹായിരാജാവിനെയും അവന്റെ ജനത്തെയും പട്ടണത്തെയും ദേശത്തെയും നിന്റെ കയ്യിൽ തന്നിരിക്കുന്നു.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”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യോശുവ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8:1)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25252" y="1576214"/>
            <a:ext cx="497283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യെരീഹോവിലെപ്പോലെ, ഹായിയെ ജയിക്കാനുള്ള തന്ത്രം ദൈവം യോശുവയ്ക്ക് നൽകി (യോശു. 8:1-2).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4" name="Imagen 3" descr="Imagen que contiene edificio, pintura, bicicleta, tabla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/>
          <p:cNvSpPr txBox="1"/>
          <p:nvPr/>
        </p:nvSpPr>
        <p:spPr>
          <a:xfrm>
            <a:off x="228599" y="3506233"/>
            <a:ext cx="7124186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അമാലേക്യരുടെ മേൽ വിജയം നേടുന്നതുവരെ മോശ തന്റെ വടി ഉയർത്തിപ്പിടിച്ചപ്പോൾ, ദൈവത്തിന്റെ കൽപ്പനപ്രകാരം, യോശുവ തന്റെ “ആയുധം” (ഒരുപക്ഷേ ഈജിപ്തുകാർ ഉപയോഗിച്ചിരുന്ന അരിവാൾ) ഉയർത്തി, പൂർണ്ണ വിജയം നേടുന്നതുവരെ അത് ഉയർത്തിപ്പിടിച്ചിരുന്നു (യോശു. 8:18-22, 26).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25252" y="2275082"/>
            <a:ext cx="4813718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രാത്രിയിൽ നഗരത്തിന് പിന്നിൽ ഒരു പതിയിരിപ്പ് താവളം ഒരുക്കിയിരുന്നു. പുലർച്ചെ സൈന്യം ഹായിയെ സമീപിച്ച് വീണ്ടും അവരുടെ മുമ്പിൽ നിന്ന് ഓടിപ്പോകുന്നതായി നടിച്ചു.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22" name="Imagen 21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228596" y="5952352"/>
            <a:ext cx="712418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വിശ്വാസത്താൽ നാം ദൈവിക ക്ഷമ സ്വീകരിക്കുമ്പോൾ, ദൈവം നമ്മുടെ പാപങ്ങളെ ആഖോറിൽ കുഴിച്ചിടുകയും പ്രത്യാശയിലേക്കുള്ള വാതിൽ തുറക്കുകയും ചെയ്യുന്നു.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8596" y="5006291"/>
            <a:ext cx="712418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ദൈവം വീണ്ടും തന്റെ ജനത്തിന് വിജയം നൽകുകയായിരുന്നു. ആഖാനും കുടുംബവും വധിക്കപ്പെട്ട ആഖോർ താഴ്‌വര, വിജയത്തിലേക്കുള്ള വാതിൽ തുറന്നു, ഒരു "പ്രത്യാശയുടെ വാതിൽ" (ഹോശേയ 2:15).</a:t>
            </a:r>
            <a:endParaRPr lang="en-GB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29861" y="961966"/>
            <a:ext cx="8790039" cy="459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400" b="1" dirty="0"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sz="2400" b="1" dirty="0">
                <a:latin typeface="Gayathri Thin" panose="00000403000000000000" charset="0"/>
                <a:cs typeface="Gayathri Thin" panose="00000403000000000000" charset="0"/>
              </a:rPr>
              <a:t>സഭ ഏറ്റവും ഭയപ്പെടേണ്ട സ്വാധീനം തുറന്ന എതിരാളികളുടെയും, അവിശ്വാസികളുടെയും, ദൈവദൂഷകരുടെയും സ്വാധീനമല്ല, മറിച്ച് ക്രിസ്തുവിനെക്കുറിച്ചുള്ള പൊരുത്തക്കേടുള്ള വാദികളുടെ സ്വാധീനമാണ്. യിസ്രായേലിന്റെ ദൈവത്തിന്റെ അനുഗ്രഹം തടഞ്ഞുനിർത്തുന്നവരും, സഭയ്ക്ക് ബലഹീനത വരുത്തുന്നവരുമാണ് ഇവർ, എളുപ്പത്തിൽ തുടച്ചുമാറ്റാൻ കഴിയാത്ത ഒരു നിന്ദ...</a:t>
            </a:r>
          </a:p>
          <a:p>
            <a:pPr algn="ctr">
              <a:spcBef>
                <a:spcPts val="600"/>
              </a:spcBef>
            </a:pPr>
            <a:r>
              <a:rPr 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ക്രിസ്തുമതം ശബ്ബത്തിൽ വെറുതെ ആഘോഷിച്ച് വിശുദ്ധമന്ദിരത്തിൽ പ്രദർശിപ്പിക്കേണ്ടതല്ല; അത് ആഴ്ചയിലെ എല്ലാ ദിവസവും എല്ലാ സ്ഥലത്തേക്കും ഉള്ളതാണ്. വർക്ക് ഷോപ്പിലും വീട്ടിലും, സഹോദരങ്ങളുമായും ലോകവുമായും ഉള്ള ബിസിനസ്സ് ഇടപാടുകളിലും അതിന്റെ അവകാശവാദങ്ങൾ അംഗീകരിക്കുകയും അനുസരിക്കുകയും വേണം...</a:t>
            </a:r>
            <a:r>
              <a:rPr lang="en-GB" sz="2400" b="1" dirty="0">
                <a:latin typeface="Gayathri Thin" panose="00000403000000000000" charset="0"/>
                <a:cs typeface="Gayathri Thin" panose="00000403000000000000" charset="0"/>
              </a:rPr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>
                <a:latin typeface="Gayathri" pitchFamily="2" charset="0"/>
                <a:cs typeface="Gayathri" pitchFamily="2" charset="0"/>
              </a:rPr>
              <a:t>EGW (Conflict and Courage, April 23)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959</Words>
  <Application>Microsoft Office PowerPoint</Application>
  <PresentationFormat>Panorámica</PresentationFormat>
  <Paragraphs>69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Gayathri Thin</vt:lpstr>
      <vt:lpstr>Aptos Display</vt:lpstr>
      <vt:lpstr>Calibri</vt:lpstr>
      <vt:lpstr>Gayathri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2025-10-11T15:20:00Z</dcterms:created>
  <dcterms:modified xsi:type="dcterms:W3CDTF">2025-11-08T06:49:10Z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6FE39D63F259465FB8BBE3BD5905FC94_13</vt:lpwstr>
  </property>
  <property fmtid="{D5CDD505-2E9C-101B-9397-08002B2CF9AE}" pid="3" name="KSOProductBuildVer">
    <vt:lpwstr>1033-12.2.0.23131</vt:lpwstr>
  </property>
</Properties>
</file>