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07" r:id="rId3"/>
    <p:sldId id="311" r:id="rId4"/>
    <p:sldId id="257" r:id="rId5"/>
    <p:sldId id="258" r:id="rId6"/>
    <p:sldId id="259" r:id="rId7"/>
    <p:sldId id="260" r:id="rId8"/>
    <p:sldId id="261" r:id="rId9"/>
    <p:sldId id="308" r:id="rId10"/>
    <p:sldId id="310" r:id="rId11"/>
    <p:sldId id="309" r:id="rId12"/>
    <p:sldId id="304" r:id="rId13"/>
    <p:sldId id="305" r:id="rId14"/>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A996"/>
    <a:srgbClr val="D57124"/>
    <a:srgbClr val="392B81"/>
    <a:srgbClr val="7A6ACD"/>
    <a:srgbClr val="2A721C"/>
    <a:srgbClr val="44B32C"/>
    <a:srgbClr val="8480DC"/>
    <a:srgbClr val="EF7586"/>
    <a:srgbClr val="F292A0"/>
    <a:srgbClr val="D76F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1F9AEE-37BC-444E-B468-CD8C31E3AE14}" type="doc">
      <dgm:prSet loTypeId="urn:microsoft.com/office/officeart/2005/8/layout/venn3" loCatId="relationship" qsTypeId="urn:microsoft.com/office/officeart/2005/8/quickstyle/3d1" qsCatId="3D" csTypeId="urn:microsoft.com/office/officeart/2005/8/colors/colorful1" csCatId="colorful" phldr="1"/>
      <dgm:spPr/>
      <dgm:t>
        <a:bodyPr/>
        <a:lstStyle/>
        <a:p>
          <a:endParaRPr lang="es-ES"/>
        </a:p>
      </dgm:t>
    </dgm:pt>
    <dgm:pt modelId="{B42EAC0A-7247-4085-BDB4-DD16F1BC7602}">
      <dgm:prSet custT="1"/>
      <dgm:spPr/>
      <dgm:t>
        <a:bodyPr/>
        <a:lstStyle/>
        <a:p>
          <a:r>
            <a:rPr lang="ml-IN" sz="1400" b="1" dirty="0">
              <a:latin typeface="Aptos" panose="020B0004020202020204" pitchFamily="34" charset="0"/>
              <a:cs typeface="Kartika" panose="02020503030404060203" pitchFamily="18" charset="0"/>
            </a:rPr>
            <a:t>വിശ്വാസം വസ്തുതകളെ അവഗണിക്കുന്നില്ല; അത് മനസ്സിലാക്കുന്നതിന്റെ വ്യത്യസ്തമായ ഒരു വീക്ഷണ കോണിനെ മാത്രമേ നൽകുന്നുള്ളൂ.</a:t>
          </a:r>
          <a:endParaRPr lang="es-ES" sz="1400" dirty="0">
            <a:latin typeface="Aptos" panose="020B0004020202020204" pitchFamily="34" charset="0"/>
            <a:cs typeface="Kartika" panose="02020503030404060203" pitchFamily="18" charset="0"/>
          </a:endParaRPr>
        </a:p>
      </dgm:t>
    </dgm:pt>
    <dgm:pt modelId="{A8D1D5AD-E989-40C3-9ECF-BF79486A804D}" type="parTrans" cxnId="{9AE477AA-2369-4546-8F29-BEB594F3B756}">
      <dgm:prSet/>
      <dgm:spPr/>
      <dgm:t>
        <a:bodyPr/>
        <a:lstStyle/>
        <a:p>
          <a:endParaRPr lang="es-ES" sz="2000"/>
        </a:p>
      </dgm:t>
    </dgm:pt>
    <dgm:pt modelId="{E866F929-4680-480D-A20C-082E50BA30EA}" type="sibTrans" cxnId="{9AE477AA-2369-4546-8F29-BEB594F3B756}">
      <dgm:prSet/>
      <dgm:spPr/>
      <dgm:t>
        <a:bodyPr/>
        <a:lstStyle/>
        <a:p>
          <a:endParaRPr lang="es-ES" sz="2000"/>
        </a:p>
      </dgm:t>
    </dgm:pt>
    <dgm:pt modelId="{8D133D11-19CE-4E2D-A6DA-D6CA6F775711}">
      <dgm:prSet custT="1"/>
      <dgm:spPr>
        <a:solidFill>
          <a:srgbClr val="D76FC8">
            <a:alpha val="49804"/>
          </a:srgbClr>
        </a:solidFill>
      </dgm:spPr>
      <dgm:t>
        <a:bodyPr/>
        <a:lstStyle/>
        <a:p>
          <a:r>
            <a:rPr lang="ml-IN" sz="1600" b="1" dirty="0">
              <a:latin typeface="Aptos" panose="020B0004020202020204" pitchFamily="34" charset="0"/>
              <a:cs typeface="Kartika" panose="02020503030404060203" pitchFamily="18" charset="0"/>
            </a:rPr>
            <a:t>പരാതിപ്പെടുന്നതിനുപകരം, ദൈവത്തിന്റെ പദ്ധതികളിൽ വിശ്വസിക്കാനും കീഴടങ്ങാനും നാം വിളിക്കപ്പെട്ടിരിക്കുന്നു.</a:t>
          </a:r>
          <a:endParaRPr lang="es-ES" sz="1600" dirty="0">
            <a:latin typeface="Aptos" panose="020B0004020202020204" pitchFamily="34" charset="0"/>
            <a:cs typeface="Kartika" panose="02020503030404060203" pitchFamily="18" charset="0"/>
          </a:endParaRPr>
        </a:p>
      </dgm:t>
    </dgm:pt>
    <dgm:pt modelId="{3E6F0B9B-D862-4D4A-BBEF-24A10E3AFA57}" type="parTrans" cxnId="{0ABE0282-4CAA-4627-9471-80D9CABE2A72}">
      <dgm:prSet/>
      <dgm:spPr/>
      <dgm:t>
        <a:bodyPr/>
        <a:lstStyle/>
        <a:p>
          <a:endParaRPr lang="es-ES" sz="2000"/>
        </a:p>
      </dgm:t>
    </dgm:pt>
    <dgm:pt modelId="{19027BE8-C027-4895-A063-38F014437F79}" type="sibTrans" cxnId="{0ABE0282-4CAA-4627-9471-80D9CABE2A72}">
      <dgm:prSet/>
      <dgm:spPr/>
      <dgm:t>
        <a:bodyPr/>
        <a:lstStyle/>
        <a:p>
          <a:endParaRPr lang="es-ES" sz="2000"/>
        </a:p>
      </dgm:t>
    </dgm:pt>
    <dgm:pt modelId="{9EC13638-FA55-4568-ADE3-DF49C8C12E98}">
      <dgm:prSet custT="1"/>
      <dgm:spPr/>
      <dgm:t>
        <a:bodyPr/>
        <a:lstStyle/>
        <a:p>
          <a:r>
            <a:rPr lang="ml-IN" sz="1600" b="1" dirty="0">
              <a:latin typeface="Aptos" panose="020B0004020202020204" pitchFamily="34" charset="0"/>
              <a:cs typeface="Kartika" panose="02020503030404060203" pitchFamily="18" charset="0"/>
            </a:rPr>
            <a:t>പൂർണ്ണമായി കർത്താവിൽ വസിക്കുന്നവർക്ക് അനുഗ്രഹങ്ങൾ </a:t>
          </a:r>
          <a:r>
            <a:rPr lang="ml-IN" sz="1800" b="1" dirty="0">
              <a:latin typeface="Aptos" panose="020B0004020202020204" pitchFamily="34" charset="0"/>
              <a:cs typeface="Kartika" panose="02020503030404060203" pitchFamily="18" charset="0"/>
            </a:rPr>
            <a:t>വരുന്നു.</a:t>
          </a:r>
          <a:endParaRPr lang="es-ES" sz="1800" dirty="0">
            <a:latin typeface="Aptos" panose="020B0004020202020204" pitchFamily="34" charset="0"/>
            <a:cs typeface="Kartika" panose="02020503030404060203" pitchFamily="18" charset="0"/>
          </a:endParaRPr>
        </a:p>
      </dgm:t>
    </dgm:pt>
    <dgm:pt modelId="{C4A8F010-9189-469E-BC71-A90E93D73423}" type="parTrans" cxnId="{2A75A0CE-832E-4D2A-AB41-B6EA5F5928CF}">
      <dgm:prSet/>
      <dgm:spPr/>
      <dgm:t>
        <a:bodyPr/>
        <a:lstStyle/>
        <a:p>
          <a:endParaRPr lang="es-ES" sz="2000"/>
        </a:p>
      </dgm:t>
    </dgm:pt>
    <dgm:pt modelId="{23627D6E-52D6-4215-AB58-9742149A65B8}" type="sibTrans" cxnId="{2A75A0CE-832E-4D2A-AB41-B6EA5F5928CF}">
      <dgm:prSet/>
      <dgm:spPr/>
      <dgm:t>
        <a:bodyPr/>
        <a:lstStyle/>
        <a:p>
          <a:endParaRPr lang="es-ES" sz="2000"/>
        </a:p>
      </dgm:t>
    </dgm:pt>
    <dgm:pt modelId="{54E5C911-7AEE-4CE3-BE9E-41AA04F362EF}">
      <dgm:prSet custT="1"/>
      <dgm:spPr>
        <a:solidFill>
          <a:srgbClr val="EF7586">
            <a:alpha val="49804"/>
          </a:srgbClr>
        </a:solidFill>
      </dgm:spPr>
      <dgm:t>
        <a:bodyPr/>
        <a:lstStyle/>
        <a:p>
          <a:r>
            <a:rPr lang="ml-IN" sz="1600" b="1" dirty="0">
              <a:latin typeface="Aptos" panose="020B0004020202020204" pitchFamily="34" charset="0"/>
              <a:cs typeface="Kartika" panose="02020503030404060203" pitchFamily="18" charset="0"/>
            </a:rPr>
            <a:t>ജീവിതം അതിന്റെ എല്ലാ മാനങ്ങളിലും ദൈവം സ്ഥാപിച്ച പദ്ധതികൾക്കനുസൃതമായി ജീവിക്കണം.</a:t>
          </a:r>
          <a:endParaRPr lang="es-ES" sz="1600" dirty="0">
            <a:latin typeface="Aptos" panose="020B0004020202020204" pitchFamily="34" charset="0"/>
            <a:cs typeface="Kartika" panose="02020503030404060203" pitchFamily="18" charset="0"/>
          </a:endParaRPr>
        </a:p>
      </dgm:t>
    </dgm:pt>
    <dgm:pt modelId="{FDEC58C4-8C26-4891-A418-1138E42A5ABF}" type="parTrans" cxnId="{0ED4D6F0-5CD7-4843-87F5-A683AE41F9B1}">
      <dgm:prSet/>
      <dgm:spPr/>
      <dgm:t>
        <a:bodyPr/>
        <a:lstStyle/>
        <a:p>
          <a:endParaRPr lang="es-ES" sz="2000"/>
        </a:p>
      </dgm:t>
    </dgm:pt>
    <dgm:pt modelId="{8149A06C-6750-423F-8153-4B244744356D}" type="sibTrans" cxnId="{0ED4D6F0-5CD7-4843-87F5-A683AE41F9B1}">
      <dgm:prSet/>
      <dgm:spPr/>
      <dgm:t>
        <a:bodyPr/>
        <a:lstStyle/>
        <a:p>
          <a:endParaRPr lang="es-ES" sz="2000"/>
        </a:p>
      </dgm:t>
    </dgm:pt>
    <dgm:pt modelId="{5F2506EE-CF30-442F-A24D-AD2774D0161C}">
      <dgm:prSet custT="1"/>
      <dgm:spPr>
        <a:solidFill>
          <a:srgbClr val="8480DC">
            <a:alpha val="49804"/>
          </a:srgbClr>
        </a:solidFill>
      </dgm:spPr>
      <dgm:t>
        <a:bodyPr/>
        <a:lstStyle/>
        <a:p>
          <a:r>
            <a:rPr lang="ml-IN" sz="1600" b="1" dirty="0">
              <a:latin typeface="Aptos" panose="020B0004020202020204" pitchFamily="34" charset="0"/>
              <a:cs typeface="Kartika" panose="02020503030404060203" pitchFamily="18" charset="0"/>
            </a:rPr>
            <a:t>ദൈവത്തോട് അടുത്ത് ജീവിക്കുന്നത് മൂല്യവത്താണ് </a:t>
          </a:r>
          <a:endParaRPr lang="en-IN" sz="1600" b="1" dirty="0">
            <a:latin typeface="Aptos" panose="020B0004020202020204" pitchFamily="34" charset="0"/>
            <a:cs typeface="Kartika" panose="02020503030404060203" pitchFamily="18" charset="0"/>
          </a:endParaRPr>
        </a:p>
        <a:p>
          <a:r>
            <a:rPr lang="ml-IN" sz="1600" b="1" dirty="0">
              <a:latin typeface="Aptos" panose="020B0004020202020204" pitchFamily="34" charset="0"/>
              <a:cs typeface="Kartika" panose="02020503030404060203" pitchFamily="18" charset="0"/>
            </a:rPr>
            <a:t>(സങ്കീ. 84:10)</a:t>
          </a:r>
          <a:endParaRPr lang="es-ES" sz="1600" dirty="0">
            <a:latin typeface="Aptos" panose="020B0004020202020204" pitchFamily="34" charset="0"/>
            <a:cs typeface="Kartika" panose="02020503030404060203" pitchFamily="18" charset="0"/>
          </a:endParaRPr>
        </a:p>
      </dgm:t>
    </dgm:pt>
    <dgm:pt modelId="{3EBB15CF-A9E0-49F6-8D13-AD702A8EC2F4}" type="parTrans" cxnId="{597D0B54-E95B-4EB7-B765-D5C426D68C04}">
      <dgm:prSet/>
      <dgm:spPr/>
      <dgm:t>
        <a:bodyPr/>
        <a:lstStyle/>
        <a:p>
          <a:endParaRPr lang="es-ES" sz="2000"/>
        </a:p>
      </dgm:t>
    </dgm:pt>
    <dgm:pt modelId="{7CAD042F-EC8C-4064-A309-0904DAE26489}" type="sibTrans" cxnId="{597D0B54-E95B-4EB7-B765-D5C426D68C04}">
      <dgm:prSet/>
      <dgm:spPr/>
      <dgm:t>
        <a:bodyPr/>
        <a:lstStyle/>
        <a:p>
          <a:endParaRPr lang="es-ES" sz="2000"/>
        </a:p>
      </dgm:t>
    </dgm:pt>
    <dgm:pt modelId="{93F130CC-F670-4ED9-8230-0B8E98EE1397}" type="pres">
      <dgm:prSet presAssocID="{9C1F9AEE-37BC-444E-B468-CD8C31E3AE14}" presName="Name0" presStyleCnt="0">
        <dgm:presLayoutVars>
          <dgm:dir/>
          <dgm:resizeHandles val="exact"/>
        </dgm:presLayoutVars>
      </dgm:prSet>
      <dgm:spPr/>
    </dgm:pt>
    <dgm:pt modelId="{62999BC5-195A-46F1-98DE-237FBECB27E7}" type="pres">
      <dgm:prSet presAssocID="{B42EAC0A-7247-4085-BDB4-DD16F1BC7602}" presName="Name5" presStyleLbl="vennNode1" presStyleIdx="0" presStyleCnt="5" custLinFactNeighborX="-43054">
        <dgm:presLayoutVars>
          <dgm:bulletEnabled val="1"/>
        </dgm:presLayoutVars>
      </dgm:prSet>
      <dgm:spPr/>
    </dgm:pt>
    <dgm:pt modelId="{9F40C7C0-2BD7-4841-91D1-06AEE29A46ED}" type="pres">
      <dgm:prSet presAssocID="{E866F929-4680-480D-A20C-082E50BA30EA}" presName="space" presStyleCnt="0"/>
      <dgm:spPr/>
    </dgm:pt>
    <dgm:pt modelId="{CD3EC9D1-B914-4A94-9073-BBD619FDAE34}" type="pres">
      <dgm:prSet presAssocID="{8D133D11-19CE-4E2D-A6DA-D6CA6F775711}" presName="Name5" presStyleLbl="vennNode1" presStyleIdx="1" presStyleCnt="5" custLinFactNeighborX="-18942">
        <dgm:presLayoutVars>
          <dgm:bulletEnabled val="1"/>
        </dgm:presLayoutVars>
      </dgm:prSet>
      <dgm:spPr/>
    </dgm:pt>
    <dgm:pt modelId="{BB8CE188-6095-4321-9538-03F1E95D18BE}" type="pres">
      <dgm:prSet presAssocID="{19027BE8-C027-4895-A063-38F014437F79}" presName="space" presStyleCnt="0"/>
      <dgm:spPr/>
    </dgm:pt>
    <dgm:pt modelId="{B791761E-D005-4276-BFBD-78605CE50BF5}" type="pres">
      <dgm:prSet presAssocID="{9EC13638-FA55-4568-ADE3-DF49C8C12E98}" presName="Name5" presStyleLbl="vennNode1" presStyleIdx="2" presStyleCnt="5">
        <dgm:presLayoutVars>
          <dgm:bulletEnabled val="1"/>
        </dgm:presLayoutVars>
      </dgm:prSet>
      <dgm:spPr/>
    </dgm:pt>
    <dgm:pt modelId="{C286119B-D31A-4F49-AF5C-E78A636C01E0}" type="pres">
      <dgm:prSet presAssocID="{23627D6E-52D6-4215-AB58-9742149A65B8}" presName="space" presStyleCnt="0"/>
      <dgm:spPr/>
    </dgm:pt>
    <dgm:pt modelId="{DDBEDA38-D464-4DF7-BCB0-09E9A2DC813E}" type="pres">
      <dgm:prSet presAssocID="{54E5C911-7AEE-4CE3-BE9E-41AA04F362EF}" presName="Name5" presStyleLbl="vennNode1" presStyleIdx="3" presStyleCnt="5" custLinFactNeighborX="15498">
        <dgm:presLayoutVars>
          <dgm:bulletEnabled val="1"/>
        </dgm:presLayoutVars>
      </dgm:prSet>
      <dgm:spPr/>
    </dgm:pt>
    <dgm:pt modelId="{269287CE-2699-4292-97EB-30278DD6C146}" type="pres">
      <dgm:prSet presAssocID="{8149A06C-6750-423F-8153-4B244744356D}" presName="space" presStyleCnt="0"/>
      <dgm:spPr/>
    </dgm:pt>
    <dgm:pt modelId="{BE48992A-E860-4C40-A1D4-500F6D3DD78C}" type="pres">
      <dgm:prSet presAssocID="{5F2506EE-CF30-442F-A24D-AD2774D0161C}" presName="Name5" presStyleLbl="vennNode1" presStyleIdx="4" presStyleCnt="5" custLinFactNeighborX="48816">
        <dgm:presLayoutVars>
          <dgm:bulletEnabled val="1"/>
        </dgm:presLayoutVars>
      </dgm:prSet>
      <dgm:spPr/>
    </dgm:pt>
  </dgm:ptLst>
  <dgm:cxnLst>
    <dgm:cxn modelId="{3F935428-730C-470D-8BA1-C4CDD79B9F71}" type="presOf" srcId="{9C1F9AEE-37BC-444E-B468-CD8C31E3AE14}" destId="{93F130CC-F670-4ED9-8230-0B8E98EE1397}" srcOrd="0" destOrd="0" presId="urn:microsoft.com/office/officeart/2005/8/layout/venn3"/>
    <dgm:cxn modelId="{69AC3841-C49A-454D-A9BD-774486709FC1}" type="presOf" srcId="{8D133D11-19CE-4E2D-A6DA-D6CA6F775711}" destId="{CD3EC9D1-B914-4A94-9073-BBD619FDAE34}" srcOrd="0" destOrd="0" presId="urn:microsoft.com/office/officeart/2005/8/layout/venn3"/>
    <dgm:cxn modelId="{597D0B54-E95B-4EB7-B765-D5C426D68C04}" srcId="{9C1F9AEE-37BC-444E-B468-CD8C31E3AE14}" destId="{5F2506EE-CF30-442F-A24D-AD2774D0161C}" srcOrd="4" destOrd="0" parTransId="{3EBB15CF-A9E0-49F6-8D13-AD702A8EC2F4}" sibTransId="{7CAD042F-EC8C-4064-A309-0904DAE26489}"/>
    <dgm:cxn modelId="{0ABE0282-4CAA-4627-9471-80D9CABE2A72}" srcId="{9C1F9AEE-37BC-444E-B468-CD8C31E3AE14}" destId="{8D133D11-19CE-4E2D-A6DA-D6CA6F775711}" srcOrd="1" destOrd="0" parTransId="{3E6F0B9B-D862-4D4A-BBEF-24A10E3AFA57}" sibTransId="{19027BE8-C027-4895-A063-38F014437F79}"/>
    <dgm:cxn modelId="{349F679D-96C4-4F05-8634-11E2B15BF270}" type="presOf" srcId="{B42EAC0A-7247-4085-BDB4-DD16F1BC7602}" destId="{62999BC5-195A-46F1-98DE-237FBECB27E7}" srcOrd="0" destOrd="0" presId="urn:microsoft.com/office/officeart/2005/8/layout/venn3"/>
    <dgm:cxn modelId="{9AE477AA-2369-4546-8F29-BEB594F3B756}" srcId="{9C1F9AEE-37BC-444E-B468-CD8C31E3AE14}" destId="{B42EAC0A-7247-4085-BDB4-DD16F1BC7602}" srcOrd="0" destOrd="0" parTransId="{A8D1D5AD-E989-40C3-9ECF-BF79486A804D}" sibTransId="{E866F929-4680-480D-A20C-082E50BA30EA}"/>
    <dgm:cxn modelId="{2A75A0CE-832E-4D2A-AB41-B6EA5F5928CF}" srcId="{9C1F9AEE-37BC-444E-B468-CD8C31E3AE14}" destId="{9EC13638-FA55-4568-ADE3-DF49C8C12E98}" srcOrd="2" destOrd="0" parTransId="{C4A8F010-9189-469E-BC71-A90E93D73423}" sibTransId="{23627D6E-52D6-4215-AB58-9742149A65B8}"/>
    <dgm:cxn modelId="{CE20BAD2-3CD9-4F9D-B6FA-04717AFC5DF6}" type="presOf" srcId="{54E5C911-7AEE-4CE3-BE9E-41AA04F362EF}" destId="{DDBEDA38-D464-4DF7-BCB0-09E9A2DC813E}" srcOrd="0" destOrd="0" presId="urn:microsoft.com/office/officeart/2005/8/layout/venn3"/>
    <dgm:cxn modelId="{A957E8D8-412B-48C7-8E4E-43EC38500764}" type="presOf" srcId="{5F2506EE-CF30-442F-A24D-AD2774D0161C}" destId="{BE48992A-E860-4C40-A1D4-500F6D3DD78C}" srcOrd="0" destOrd="0" presId="urn:microsoft.com/office/officeart/2005/8/layout/venn3"/>
    <dgm:cxn modelId="{713F60E4-0763-4AEC-99BF-DB4FDC80484C}" type="presOf" srcId="{9EC13638-FA55-4568-ADE3-DF49C8C12E98}" destId="{B791761E-D005-4276-BFBD-78605CE50BF5}" srcOrd="0" destOrd="0" presId="urn:microsoft.com/office/officeart/2005/8/layout/venn3"/>
    <dgm:cxn modelId="{0ED4D6F0-5CD7-4843-87F5-A683AE41F9B1}" srcId="{9C1F9AEE-37BC-444E-B468-CD8C31E3AE14}" destId="{54E5C911-7AEE-4CE3-BE9E-41AA04F362EF}" srcOrd="3" destOrd="0" parTransId="{FDEC58C4-8C26-4891-A418-1138E42A5ABF}" sibTransId="{8149A06C-6750-423F-8153-4B244744356D}"/>
    <dgm:cxn modelId="{130CADE2-2654-4B44-8A05-E60A07E81FF1}" type="presParOf" srcId="{93F130CC-F670-4ED9-8230-0B8E98EE1397}" destId="{62999BC5-195A-46F1-98DE-237FBECB27E7}" srcOrd="0" destOrd="0" presId="urn:microsoft.com/office/officeart/2005/8/layout/venn3"/>
    <dgm:cxn modelId="{E8A5BFA3-3EE7-4C67-8CAE-20B43DB5C0A8}" type="presParOf" srcId="{93F130CC-F670-4ED9-8230-0B8E98EE1397}" destId="{9F40C7C0-2BD7-4841-91D1-06AEE29A46ED}" srcOrd="1" destOrd="0" presId="urn:microsoft.com/office/officeart/2005/8/layout/venn3"/>
    <dgm:cxn modelId="{204591EB-C555-4F5C-8194-E4C2BECCF1C1}" type="presParOf" srcId="{93F130CC-F670-4ED9-8230-0B8E98EE1397}" destId="{CD3EC9D1-B914-4A94-9073-BBD619FDAE34}" srcOrd="2" destOrd="0" presId="urn:microsoft.com/office/officeart/2005/8/layout/venn3"/>
    <dgm:cxn modelId="{1568A087-E1C7-45B2-B097-643E87EE1EE0}" type="presParOf" srcId="{93F130CC-F670-4ED9-8230-0B8E98EE1397}" destId="{BB8CE188-6095-4321-9538-03F1E95D18BE}" srcOrd="3" destOrd="0" presId="urn:microsoft.com/office/officeart/2005/8/layout/venn3"/>
    <dgm:cxn modelId="{3F3DBEE8-1B7C-43FA-8EDD-296FB50445EB}" type="presParOf" srcId="{93F130CC-F670-4ED9-8230-0B8E98EE1397}" destId="{B791761E-D005-4276-BFBD-78605CE50BF5}" srcOrd="4" destOrd="0" presId="urn:microsoft.com/office/officeart/2005/8/layout/venn3"/>
    <dgm:cxn modelId="{C486F6F0-C08F-470D-8734-187BFAFD7931}" type="presParOf" srcId="{93F130CC-F670-4ED9-8230-0B8E98EE1397}" destId="{C286119B-D31A-4F49-AF5C-E78A636C01E0}" srcOrd="5" destOrd="0" presId="urn:microsoft.com/office/officeart/2005/8/layout/venn3"/>
    <dgm:cxn modelId="{168AFF7B-E0CA-4DCC-8784-1EB43DC8369F}" type="presParOf" srcId="{93F130CC-F670-4ED9-8230-0B8E98EE1397}" destId="{DDBEDA38-D464-4DF7-BCB0-09E9A2DC813E}" srcOrd="6" destOrd="0" presId="urn:microsoft.com/office/officeart/2005/8/layout/venn3"/>
    <dgm:cxn modelId="{5CC50CD7-1FC0-4540-AEB1-6C3DB8E76B8A}" type="presParOf" srcId="{93F130CC-F670-4ED9-8230-0B8E98EE1397}" destId="{269287CE-2699-4292-97EB-30278DD6C146}" srcOrd="7" destOrd="0" presId="urn:microsoft.com/office/officeart/2005/8/layout/venn3"/>
    <dgm:cxn modelId="{5BE7A2D4-6832-4909-9C3B-AF679F5061D6}" type="presParOf" srcId="{93F130CC-F670-4ED9-8230-0B8E98EE1397}" destId="{BE48992A-E860-4C40-A1D4-500F6D3DD78C}" srcOrd="8"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99BC5-195A-46F1-98DE-237FBECB27E7}">
      <dsp:nvSpPr>
        <dsp:cNvPr id="0" name=""/>
        <dsp:cNvSpPr/>
      </dsp:nvSpPr>
      <dsp:spPr>
        <a:xfrm>
          <a:off x="50916" y="309"/>
          <a:ext cx="2765226" cy="2765226"/>
        </a:xfrm>
        <a:prstGeom prst="ellipse">
          <a:avLst/>
        </a:prstGeom>
        <a:solidFill>
          <a:schemeClr val="accent2">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17780" rIns="152180" bIns="17780" numCol="1" spcCol="1270" anchor="ctr" anchorCtr="0">
          <a:noAutofit/>
        </a:bodyPr>
        <a:lstStyle/>
        <a:p>
          <a:pPr marL="0" lvl="0" indent="0" algn="ctr" defTabSz="622300">
            <a:lnSpc>
              <a:spcPct val="90000"/>
            </a:lnSpc>
            <a:spcBef>
              <a:spcPct val="0"/>
            </a:spcBef>
            <a:spcAft>
              <a:spcPct val="35000"/>
            </a:spcAft>
            <a:buNone/>
          </a:pPr>
          <a:r>
            <a:rPr lang="ml-IN" sz="1400" b="1" kern="1200" dirty="0">
              <a:latin typeface="Aptos" panose="020B0004020202020204" pitchFamily="34" charset="0"/>
              <a:cs typeface="Kartika" panose="02020503030404060203" pitchFamily="18" charset="0"/>
            </a:rPr>
            <a:t>വിശ്വാസം വസ്തുതകളെ അവഗണിക്കുന്നില്ല; അത് മനസ്സിലാക്കുന്നതിന്റെ വ്യത്യസ്തമായ ഒരു വീക്ഷണ കോണിനെ മാത്രമേ നൽകുന്നുള്ളൂ.</a:t>
          </a:r>
          <a:endParaRPr lang="es-ES" sz="1400" kern="1200" dirty="0">
            <a:latin typeface="Aptos" panose="020B0004020202020204" pitchFamily="34" charset="0"/>
            <a:cs typeface="Kartika" panose="02020503030404060203" pitchFamily="18" charset="0"/>
          </a:endParaRPr>
        </a:p>
      </dsp:txBody>
      <dsp:txXfrm>
        <a:off x="455874" y="405267"/>
        <a:ext cx="1955310" cy="1955310"/>
      </dsp:txXfrm>
    </dsp:sp>
    <dsp:sp modelId="{CD3EC9D1-B914-4A94-9073-BBD619FDAE34}">
      <dsp:nvSpPr>
        <dsp:cNvPr id="0" name=""/>
        <dsp:cNvSpPr/>
      </dsp:nvSpPr>
      <dsp:spPr>
        <a:xfrm>
          <a:off x="2396447" y="309"/>
          <a:ext cx="2765226" cy="2765226"/>
        </a:xfrm>
        <a:prstGeom prst="ellipse">
          <a:avLst/>
        </a:prstGeom>
        <a:solidFill>
          <a:srgbClr val="D76FC8">
            <a:alpha val="49804"/>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0320" rIns="152180" bIns="20320" numCol="1" spcCol="1270" anchor="ctr" anchorCtr="0">
          <a:noAutofit/>
        </a:bodyPr>
        <a:lstStyle/>
        <a:p>
          <a:pPr marL="0" lvl="0" indent="0" algn="ctr" defTabSz="711200">
            <a:lnSpc>
              <a:spcPct val="90000"/>
            </a:lnSpc>
            <a:spcBef>
              <a:spcPct val="0"/>
            </a:spcBef>
            <a:spcAft>
              <a:spcPct val="35000"/>
            </a:spcAft>
            <a:buNone/>
          </a:pPr>
          <a:r>
            <a:rPr lang="ml-IN" sz="1600" b="1" kern="1200" dirty="0">
              <a:latin typeface="Aptos" panose="020B0004020202020204" pitchFamily="34" charset="0"/>
              <a:cs typeface="Kartika" panose="02020503030404060203" pitchFamily="18" charset="0"/>
            </a:rPr>
            <a:t>പരാതിപ്പെടുന്നതിനുപകരം, ദൈവത്തിന്റെ പദ്ധതികളിൽ വിശ്വസിക്കാനും കീഴടങ്ങാനും നാം വിളിക്കപ്പെട്ടിരിക്കുന്നു.</a:t>
          </a:r>
          <a:endParaRPr lang="es-ES" sz="1600" kern="1200" dirty="0">
            <a:latin typeface="Aptos" panose="020B0004020202020204" pitchFamily="34" charset="0"/>
            <a:cs typeface="Kartika" panose="02020503030404060203" pitchFamily="18" charset="0"/>
          </a:endParaRPr>
        </a:p>
      </dsp:txBody>
      <dsp:txXfrm>
        <a:off x="2801405" y="405267"/>
        <a:ext cx="1955310" cy="1955310"/>
      </dsp:txXfrm>
    </dsp:sp>
    <dsp:sp modelId="{B791761E-D005-4276-BFBD-78605CE50BF5}">
      <dsp:nvSpPr>
        <dsp:cNvPr id="0" name=""/>
        <dsp:cNvSpPr/>
      </dsp:nvSpPr>
      <dsp:spPr>
        <a:xfrm>
          <a:off x="4713385" y="309"/>
          <a:ext cx="2765226" cy="2765226"/>
        </a:xfrm>
        <a:prstGeom prst="ellipse">
          <a:avLst/>
        </a:prstGeom>
        <a:solidFill>
          <a:schemeClr val="accent4">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0320" rIns="152180" bIns="20320" numCol="1" spcCol="1270" anchor="ctr" anchorCtr="0">
          <a:noAutofit/>
        </a:bodyPr>
        <a:lstStyle/>
        <a:p>
          <a:pPr marL="0" lvl="0" indent="0" algn="ctr" defTabSz="711200">
            <a:lnSpc>
              <a:spcPct val="90000"/>
            </a:lnSpc>
            <a:spcBef>
              <a:spcPct val="0"/>
            </a:spcBef>
            <a:spcAft>
              <a:spcPct val="35000"/>
            </a:spcAft>
            <a:buNone/>
          </a:pPr>
          <a:r>
            <a:rPr lang="ml-IN" sz="1600" b="1" kern="1200" dirty="0">
              <a:latin typeface="Aptos" panose="020B0004020202020204" pitchFamily="34" charset="0"/>
              <a:cs typeface="Kartika" panose="02020503030404060203" pitchFamily="18" charset="0"/>
            </a:rPr>
            <a:t>പൂർണ്ണമായി കർത്താവിൽ വസിക്കുന്നവർക്ക് അനുഗ്രഹങ്ങൾ </a:t>
          </a:r>
          <a:r>
            <a:rPr lang="ml-IN" sz="1800" b="1" kern="1200" dirty="0">
              <a:latin typeface="Aptos" panose="020B0004020202020204" pitchFamily="34" charset="0"/>
              <a:cs typeface="Kartika" panose="02020503030404060203" pitchFamily="18" charset="0"/>
            </a:rPr>
            <a:t>വരുന്നു.</a:t>
          </a:r>
          <a:endParaRPr lang="es-ES" sz="1800" kern="1200" dirty="0">
            <a:latin typeface="Aptos" panose="020B0004020202020204" pitchFamily="34" charset="0"/>
            <a:cs typeface="Kartika" panose="02020503030404060203" pitchFamily="18" charset="0"/>
          </a:endParaRPr>
        </a:p>
      </dsp:txBody>
      <dsp:txXfrm>
        <a:off x="5118343" y="405267"/>
        <a:ext cx="1955310" cy="1955310"/>
      </dsp:txXfrm>
    </dsp:sp>
    <dsp:sp modelId="{DDBEDA38-D464-4DF7-BCB0-09E9A2DC813E}">
      <dsp:nvSpPr>
        <dsp:cNvPr id="0" name=""/>
        <dsp:cNvSpPr/>
      </dsp:nvSpPr>
      <dsp:spPr>
        <a:xfrm>
          <a:off x="7011277" y="309"/>
          <a:ext cx="2765226" cy="2765226"/>
        </a:xfrm>
        <a:prstGeom prst="ellipse">
          <a:avLst/>
        </a:prstGeom>
        <a:solidFill>
          <a:srgbClr val="EF7586">
            <a:alpha val="49804"/>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0320" rIns="152180" bIns="20320" numCol="1" spcCol="1270" anchor="ctr" anchorCtr="0">
          <a:noAutofit/>
        </a:bodyPr>
        <a:lstStyle/>
        <a:p>
          <a:pPr marL="0" lvl="0" indent="0" algn="ctr" defTabSz="711200">
            <a:lnSpc>
              <a:spcPct val="90000"/>
            </a:lnSpc>
            <a:spcBef>
              <a:spcPct val="0"/>
            </a:spcBef>
            <a:spcAft>
              <a:spcPct val="35000"/>
            </a:spcAft>
            <a:buNone/>
          </a:pPr>
          <a:r>
            <a:rPr lang="ml-IN" sz="1600" b="1" kern="1200" dirty="0">
              <a:latin typeface="Aptos" panose="020B0004020202020204" pitchFamily="34" charset="0"/>
              <a:cs typeface="Kartika" panose="02020503030404060203" pitchFamily="18" charset="0"/>
            </a:rPr>
            <a:t>ജീവിതം അതിന്റെ എല്ലാ മാനങ്ങളിലും ദൈവം സ്ഥാപിച്ച പദ്ധതികൾക്കനുസൃതമായി ജീവിക്കണം.</a:t>
          </a:r>
          <a:endParaRPr lang="es-ES" sz="1600" kern="1200" dirty="0">
            <a:latin typeface="Aptos" panose="020B0004020202020204" pitchFamily="34" charset="0"/>
            <a:cs typeface="Kartika" panose="02020503030404060203" pitchFamily="18" charset="0"/>
          </a:endParaRPr>
        </a:p>
      </dsp:txBody>
      <dsp:txXfrm>
        <a:off x="7416235" y="405267"/>
        <a:ext cx="1955310" cy="1955310"/>
      </dsp:txXfrm>
    </dsp:sp>
    <dsp:sp modelId="{BE48992A-E860-4C40-A1D4-500F6D3DD78C}">
      <dsp:nvSpPr>
        <dsp:cNvPr id="0" name=""/>
        <dsp:cNvSpPr/>
      </dsp:nvSpPr>
      <dsp:spPr>
        <a:xfrm>
          <a:off x="9407722" y="309"/>
          <a:ext cx="2765226" cy="2765226"/>
        </a:xfrm>
        <a:prstGeom prst="ellipse">
          <a:avLst/>
        </a:prstGeom>
        <a:solidFill>
          <a:srgbClr val="8480DC">
            <a:alpha val="49804"/>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0320" rIns="152180" bIns="20320" numCol="1" spcCol="1270" anchor="ctr" anchorCtr="0">
          <a:noAutofit/>
        </a:bodyPr>
        <a:lstStyle/>
        <a:p>
          <a:pPr marL="0" lvl="0" indent="0" algn="ctr" defTabSz="711200">
            <a:lnSpc>
              <a:spcPct val="90000"/>
            </a:lnSpc>
            <a:spcBef>
              <a:spcPct val="0"/>
            </a:spcBef>
            <a:spcAft>
              <a:spcPct val="35000"/>
            </a:spcAft>
            <a:buNone/>
          </a:pPr>
          <a:r>
            <a:rPr lang="ml-IN" sz="1600" b="1" kern="1200" dirty="0">
              <a:latin typeface="Aptos" panose="020B0004020202020204" pitchFamily="34" charset="0"/>
              <a:cs typeface="Kartika" panose="02020503030404060203" pitchFamily="18" charset="0"/>
            </a:rPr>
            <a:t>ദൈവത്തോട് അടുത്ത് ജീവിക്കുന്നത് മൂല്യവത്താണ് </a:t>
          </a:r>
          <a:endParaRPr lang="en-IN" sz="1600" b="1" kern="1200" dirty="0">
            <a:latin typeface="Aptos" panose="020B0004020202020204" pitchFamily="34" charset="0"/>
            <a:cs typeface="Kartika" panose="02020503030404060203" pitchFamily="18" charset="0"/>
          </a:endParaRPr>
        </a:p>
        <a:p>
          <a:pPr marL="0" lvl="0" indent="0" algn="ctr" defTabSz="711200">
            <a:lnSpc>
              <a:spcPct val="90000"/>
            </a:lnSpc>
            <a:spcBef>
              <a:spcPct val="0"/>
            </a:spcBef>
            <a:spcAft>
              <a:spcPct val="35000"/>
            </a:spcAft>
            <a:buNone/>
          </a:pPr>
          <a:r>
            <a:rPr lang="ml-IN" sz="1600" b="1" kern="1200" dirty="0">
              <a:latin typeface="Aptos" panose="020B0004020202020204" pitchFamily="34" charset="0"/>
              <a:cs typeface="Kartika" panose="02020503030404060203" pitchFamily="18" charset="0"/>
            </a:rPr>
            <a:t>(സങ്കീ. 84:10)</a:t>
          </a:r>
          <a:endParaRPr lang="es-ES" sz="1600" kern="1200" dirty="0">
            <a:latin typeface="Aptos" panose="020B0004020202020204" pitchFamily="34" charset="0"/>
            <a:cs typeface="Kartika" panose="02020503030404060203" pitchFamily="18" charset="0"/>
          </a:endParaRPr>
        </a:p>
      </dsp:txBody>
      <dsp:txXfrm>
        <a:off x="9812680" y="405267"/>
        <a:ext cx="1955310" cy="1955310"/>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F29DCB-8C0A-602E-8A4C-84B8976475D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B704CBA-44CD-C483-9257-ACFD24BE47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FBB7B99-A63A-F23A-9D8E-AEFE855B0622}"/>
              </a:ext>
            </a:extLst>
          </p:cNvPr>
          <p:cNvSpPr>
            <a:spLocks noGrp="1"/>
          </p:cNvSpPr>
          <p:nvPr>
            <p:ph type="dt" sz="half" idx="10"/>
          </p:nvPr>
        </p:nvSpPr>
        <p:spPr/>
        <p:txBody>
          <a:bodyPr/>
          <a:lstStyle/>
          <a:p>
            <a:fld id="{CC60154C-58D9-4BF7-8014-84EA1728402A}" type="datetimeFigureOut">
              <a:rPr lang="es-ES" smtClean="0"/>
              <a:t>19/11/2025</a:t>
            </a:fld>
            <a:endParaRPr lang="es-ES"/>
          </a:p>
        </p:txBody>
      </p:sp>
      <p:sp>
        <p:nvSpPr>
          <p:cNvPr id="5" name="Marcador de pie de página 4">
            <a:extLst>
              <a:ext uri="{FF2B5EF4-FFF2-40B4-BE49-F238E27FC236}">
                <a16:creationId xmlns:a16="http://schemas.microsoft.com/office/drawing/2014/main" id="{21941EBE-4CA5-2F6A-EF2A-E713A783C3E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85DFC2-C9F5-84C0-1E2A-2C840ED21AC5}"/>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261037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87895B-639D-65A8-992C-3BC106D41DA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652F44F-A719-51A6-D624-9F407C52FBE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3ACB55F-34C5-A556-74A9-F175F1E32BB1}"/>
              </a:ext>
            </a:extLst>
          </p:cNvPr>
          <p:cNvSpPr>
            <a:spLocks noGrp="1"/>
          </p:cNvSpPr>
          <p:nvPr>
            <p:ph type="dt" sz="half" idx="10"/>
          </p:nvPr>
        </p:nvSpPr>
        <p:spPr/>
        <p:txBody>
          <a:bodyPr/>
          <a:lstStyle/>
          <a:p>
            <a:fld id="{CC60154C-58D9-4BF7-8014-84EA1728402A}" type="datetimeFigureOut">
              <a:rPr lang="es-ES" smtClean="0"/>
              <a:t>19/11/2025</a:t>
            </a:fld>
            <a:endParaRPr lang="es-ES"/>
          </a:p>
        </p:txBody>
      </p:sp>
      <p:sp>
        <p:nvSpPr>
          <p:cNvPr id="5" name="Marcador de pie de página 4">
            <a:extLst>
              <a:ext uri="{FF2B5EF4-FFF2-40B4-BE49-F238E27FC236}">
                <a16:creationId xmlns:a16="http://schemas.microsoft.com/office/drawing/2014/main" id="{6BD45B39-38D2-8291-230E-B59260A155F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CB4BAF4-BECF-E73D-C5C8-F277B4FE33F1}"/>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23917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586EEE8-771F-FAAD-A9E6-1DE5C51B181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806F950-710F-6949-24A5-F2DE6F35D95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11208CE-A019-DCE6-D3AC-985CDD10C858}"/>
              </a:ext>
            </a:extLst>
          </p:cNvPr>
          <p:cNvSpPr>
            <a:spLocks noGrp="1"/>
          </p:cNvSpPr>
          <p:nvPr>
            <p:ph type="dt" sz="half" idx="10"/>
          </p:nvPr>
        </p:nvSpPr>
        <p:spPr/>
        <p:txBody>
          <a:bodyPr/>
          <a:lstStyle/>
          <a:p>
            <a:fld id="{CC60154C-58D9-4BF7-8014-84EA1728402A}" type="datetimeFigureOut">
              <a:rPr lang="es-ES" smtClean="0"/>
              <a:t>19/11/2025</a:t>
            </a:fld>
            <a:endParaRPr lang="es-ES"/>
          </a:p>
        </p:txBody>
      </p:sp>
      <p:sp>
        <p:nvSpPr>
          <p:cNvPr id="5" name="Marcador de pie de página 4">
            <a:extLst>
              <a:ext uri="{FF2B5EF4-FFF2-40B4-BE49-F238E27FC236}">
                <a16:creationId xmlns:a16="http://schemas.microsoft.com/office/drawing/2014/main" id="{3017D6D0-84BB-896B-4BE7-123EC9D3B13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17A172E-D315-0255-AD1E-BD5B94F20F5A}"/>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94894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19/11/2025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4938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19/11/2025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9361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19/11/2025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7949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19/11/2025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2883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19/11/2025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6881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19/11/2025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1140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19/11/2025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0377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19/11/2025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3598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DC3652-3658-35BB-4163-C0B0634C3F0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EEE9CDF-518A-A581-3D1B-4F9D26977B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703CF7A-78DA-FD29-A93F-983C925FA35F}"/>
              </a:ext>
            </a:extLst>
          </p:cNvPr>
          <p:cNvSpPr>
            <a:spLocks noGrp="1"/>
          </p:cNvSpPr>
          <p:nvPr>
            <p:ph type="dt" sz="half" idx="10"/>
          </p:nvPr>
        </p:nvSpPr>
        <p:spPr/>
        <p:txBody>
          <a:bodyPr/>
          <a:lstStyle/>
          <a:p>
            <a:fld id="{CC60154C-58D9-4BF7-8014-84EA1728402A}" type="datetimeFigureOut">
              <a:rPr lang="es-ES" smtClean="0"/>
              <a:t>19/11/2025</a:t>
            </a:fld>
            <a:endParaRPr lang="es-ES"/>
          </a:p>
        </p:txBody>
      </p:sp>
      <p:sp>
        <p:nvSpPr>
          <p:cNvPr id="5" name="Marcador de pie de página 4">
            <a:extLst>
              <a:ext uri="{FF2B5EF4-FFF2-40B4-BE49-F238E27FC236}">
                <a16:creationId xmlns:a16="http://schemas.microsoft.com/office/drawing/2014/main" id="{7B064E62-1380-2EE0-DD46-F295F95A40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0A32CA-39C4-CFA4-625E-CFA8291EABC5}"/>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10629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19/11/2025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2227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19/11/2025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1504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19/11/2025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8695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6752A2-E086-7580-E577-E5F916FD371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042D25A-BA8A-FBC0-CEB2-41D97734BE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6F761E2-BE25-B408-7ECC-DB9682455E62}"/>
              </a:ext>
            </a:extLst>
          </p:cNvPr>
          <p:cNvSpPr>
            <a:spLocks noGrp="1"/>
          </p:cNvSpPr>
          <p:nvPr>
            <p:ph type="dt" sz="half" idx="10"/>
          </p:nvPr>
        </p:nvSpPr>
        <p:spPr/>
        <p:txBody>
          <a:bodyPr/>
          <a:lstStyle/>
          <a:p>
            <a:fld id="{CC60154C-58D9-4BF7-8014-84EA1728402A}" type="datetimeFigureOut">
              <a:rPr lang="es-ES" smtClean="0"/>
              <a:t>19/11/2025</a:t>
            </a:fld>
            <a:endParaRPr lang="es-ES"/>
          </a:p>
        </p:txBody>
      </p:sp>
      <p:sp>
        <p:nvSpPr>
          <p:cNvPr id="5" name="Marcador de pie de página 4">
            <a:extLst>
              <a:ext uri="{FF2B5EF4-FFF2-40B4-BE49-F238E27FC236}">
                <a16:creationId xmlns:a16="http://schemas.microsoft.com/office/drawing/2014/main" id="{3499916C-A953-10B6-798F-1D62BDB9B6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6453553-F184-FDA9-D084-CD124DD912C1}"/>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65159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5AFC36-518E-3C67-E440-D8102F3CD58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478255E-C3E8-F419-2681-88BC8A1804C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CA1DED3-3D16-34D0-A535-BC08D657D83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2A83F21-2CA0-29A7-D7C0-F3B96BEB4583}"/>
              </a:ext>
            </a:extLst>
          </p:cNvPr>
          <p:cNvSpPr>
            <a:spLocks noGrp="1"/>
          </p:cNvSpPr>
          <p:nvPr>
            <p:ph type="dt" sz="half" idx="10"/>
          </p:nvPr>
        </p:nvSpPr>
        <p:spPr/>
        <p:txBody>
          <a:bodyPr/>
          <a:lstStyle/>
          <a:p>
            <a:fld id="{CC60154C-58D9-4BF7-8014-84EA1728402A}" type="datetimeFigureOut">
              <a:rPr lang="es-ES" smtClean="0"/>
              <a:t>19/11/2025</a:t>
            </a:fld>
            <a:endParaRPr lang="es-ES"/>
          </a:p>
        </p:txBody>
      </p:sp>
      <p:sp>
        <p:nvSpPr>
          <p:cNvPr id="6" name="Marcador de pie de página 5">
            <a:extLst>
              <a:ext uri="{FF2B5EF4-FFF2-40B4-BE49-F238E27FC236}">
                <a16:creationId xmlns:a16="http://schemas.microsoft.com/office/drawing/2014/main" id="{9C17D5EB-79C5-B2B0-B057-5B179A1A637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93537A7-A0BF-A855-6CBE-D1F033DFCC14}"/>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247693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8CE614-BAB5-0C48-0324-C6D4F5210BD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8146BA7-484B-D5CD-FB91-77051CBCD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7D06AEF-E498-811A-DB63-32AF9CE4A93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D3DEEE5-1383-EF55-D5E7-CD2A8552E2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F373FC8-C71F-A199-90BE-1FE8A50E26F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3A66E33-BCDD-ACF4-8B12-BCBC276B6D4F}"/>
              </a:ext>
            </a:extLst>
          </p:cNvPr>
          <p:cNvSpPr>
            <a:spLocks noGrp="1"/>
          </p:cNvSpPr>
          <p:nvPr>
            <p:ph type="dt" sz="half" idx="10"/>
          </p:nvPr>
        </p:nvSpPr>
        <p:spPr/>
        <p:txBody>
          <a:bodyPr/>
          <a:lstStyle/>
          <a:p>
            <a:fld id="{CC60154C-58D9-4BF7-8014-84EA1728402A}" type="datetimeFigureOut">
              <a:rPr lang="es-ES" smtClean="0"/>
              <a:t>19/11/2025</a:t>
            </a:fld>
            <a:endParaRPr lang="es-ES"/>
          </a:p>
        </p:txBody>
      </p:sp>
      <p:sp>
        <p:nvSpPr>
          <p:cNvPr id="8" name="Marcador de pie de página 7">
            <a:extLst>
              <a:ext uri="{FF2B5EF4-FFF2-40B4-BE49-F238E27FC236}">
                <a16:creationId xmlns:a16="http://schemas.microsoft.com/office/drawing/2014/main" id="{C8DD50C5-56F1-F7D0-5349-F5B428E59DC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6B13DEC-9C85-023A-810C-E940D5338598}"/>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40970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E1C766-CA5B-2DD5-C117-79340379123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DA2AEE8-6DDC-433E-279B-F302FA9143D4}"/>
              </a:ext>
            </a:extLst>
          </p:cNvPr>
          <p:cNvSpPr>
            <a:spLocks noGrp="1"/>
          </p:cNvSpPr>
          <p:nvPr>
            <p:ph type="dt" sz="half" idx="10"/>
          </p:nvPr>
        </p:nvSpPr>
        <p:spPr/>
        <p:txBody>
          <a:bodyPr/>
          <a:lstStyle/>
          <a:p>
            <a:fld id="{CC60154C-58D9-4BF7-8014-84EA1728402A}" type="datetimeFigureOut">
              <a:rPr lang="es-ES" smtClean="0"/>
              <a:t>19/11/2025</a:t>
            </a:fld>
            <a:endParaRPr lang="es-ES"/>
          </a:p>
        </p:txBody>
      </p:sp>
      <p:sp>
        <p:nvSpPr>
          <p:cNvPr id="4" name="Marcador de pie de página 3">
            <a:extLst>
              <a:ext uri="{FF2B5EF4-FFF2-40B4-BE49-F238E27FC236}">
                <a16:creationId xmlns:a16="http://schemas.microsoft.com/office/drawing/2014/main" id="{F43F6333-D9AF-5D3A-4A8F-63AEAD31939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0708CEA-066B-CC00-AE5E-02EDC02ED6D1}"/>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287330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DA0A4F1-ECC6-3189-E0DD-13E422EA720B}"/>
              </a:ext>
            </a:extLst>
          </p:cNvPr>
          <p:cNvSpPr>
            <a:spLocks noGrp="1"/>
          </p:cNvSpPr>
          <p:nvPr>
            <p:ph type="dt" sz="half" idx="10"/>
          </p:nvPr>
        </p:nvSpPr>
        <p:spPr/>
        <p:txBody>
          <a:bodyPr/>
          <a:lstStyle/>
          <a:p>
            <a:fld id="{CC60154C-58D9-4BF7-8014-84EA1728402A}" type="datetimeFigureOut">
              <a:rPr lang="es-ES" smtClean="0"/>
              <a:t>19/11/2025</a:t>
            </a:fld>
            <a:endParaRPr lang="es-ES"/>
          </a:p>
        </p:txBody>
      </p:sp>
      <p:sp>
        <p:nvSpPr>
          <p:cNvPr id="3" name="Marcador de pie de página 2">
            <a:extLst>
              <a:ext uri="{FF2B5EF4-FFF2-40B4-BE49-F238E27FC236}">
                <a16:creationId xmlns:a16="http://schemas.microsoft.com/office/drawing/2014/main" id="{DF522BCF-80C9-1607-6C74-02BB7E7CDF4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50F5A19-B649-A332-08C3-0DC3D008DCB5}"/>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49172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15A992-5139-6F1E-8F9D-2C750C4736A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08E3FD2-6545-E395-92CC-3FE980B504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FC07741-66A8-BC30-6EC1-C387B77E00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E68AAE0-853B-6EB0-6EDF-C5EB0F4922F0}"/>
              </a:ext>
            </a:extLst>
          </p:cNvPr>
          <p:cNvSpPr>
            <a:spLocks noGrp="1"/>
          </p:cNvSpPr>
          <p:nvPr>
            <p:ph type="dt" sz="half" idx="10"/>
          </p:nvPr>
        </p:nvSpPr>
        <p:spPr/>
        <p:txBody>
          <a:bodyPr/>
          <a:lstStyle/>
          <a:p>
            <a:fld id="{CC60154C-58D9-4BF7-8014-84EA1728402A}" type="datetimeFigureOut">
              <a:rPr lang="es-ES" smtClean="0"/>
              <a:t>19/11/2025</a:t>
            </a:fld>
            <a:endParaRPr lang="es-ES"/>
          </a:p>
        </p:txBody>
      </p:sp>
      <p:sp>
        <p:nvSpPr>
          <p:cNvPr id="6" name="Marcador de pie de página 5">
            <a:extLst>
              <a:ext uri="{FF2B5EF4-FFF2-40B4-BE49-F238E27FC236}">
                <a16:creationId xmlns:a16="http://schemas.microsoft.com/office/drawing/2014/main" id="{2FA0A2C5-B43C-38E2-DB1B-A5E19B1F593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F2470A8-AACC-7067-3A75-957547E0633C}"/>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0392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129508-934E-236A-1CA0-1556D67D1E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CA1A55A-643F-B60A-9060-04B577903C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CBDD412-9ECE-7801-34CA-7E986DB7F4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7472605-C7B5-CFBC-3DEC-784B7D209E06}"/>
              </a:ext>
            </a:extLst>
          </p:cNvPr>
          <p:cNvSpPr>
            <a:spLocks noGrp="1"/>
          </p:cNvSpPr>
          <p:nvPr>
            <p:ph type="dt" sz="half" idx="10"/>
          </p:nvPr>
        </p:nvSpPr>
        <p:spPr/>
        <p:txBody>
          <a:bodyPr/>
          <a:lstStyle/>
          <a:p>
            <a:fld id="{CC60154C-58D9-4BF7-8014-84EA1728402A}" type="datetimeFigureOut">
              <a:rPr lang="es-ES" smtClean="0"/>
              <a:t>19/11/2025</a:t>
            </a:fld>
            <a:endParaRPr lang="es-ES"/>
          </a:p>
        </p:txBody>
      </p:sp>
      <p:sp>
        <p:nvSpPr>
          <p:cNvPr id="6" name="Marcador de pie de página 5">
            <a:extLst>
              <a:ext uri="{FF2B5EF4-FFF2-40B4-BE49-F238E27FC236}">
                <a16:creationId xmlns:a16="http://schemas.microsoft.com/office/drawing/2014/main" id="{6DA7266C-C667-331E-F369-B4C028D313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5F6A2A2-C318-90EE-1F89-10E408A7F530}"/>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84400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55E3F6B-B54F-488D-C7A7-6D2C5D0518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604EC4C-D9FF-6E5B-5410-BA6E129802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2280B33-2ABC-E1DF-2DE3-F80A36367F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60154C-58D9-4BF7-8014-84EA1728402A}" type="datetimeFigureOut">
              <a:rPr lang="es-ES" smtClean="0"/>
              <a:t>19/11/2025</a:t>
            </a:fld>
            <a:endParaRPr lang="es-ES"/>
          </a:p>
        </p:txBody>
      </p:sp>
      <p:sp>
        <p:nvSpPr>
          <p:cNvPr id="5" name="Marcador de pie de página 4">
            <a:extLst>
              <a:ext uri="{FF2B5EF4-FFF2-40B4-BE49-F238E27FC236}">
                <a16:creationId xmlns:a16="http://schemas.microsoft.com/office/drawing/2014/main" id="{CDEA3ADF-AE0B-719B-A259-770A65C6E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03ABCEF-1094-DD43-D6CF-FD0D70FFB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8CC1D33-B203-40A3-BEAE-A01565C6F66C}" type="slidenum">
              <a:rPr lang="es-ES" smtClean="0"/>
              <a:t>‹Nº›</a:t>
            </a:fld>
            <a:endParaRPr lang="es-ES"/>
          </a:p>
        </p:txBody>
      </p:sp>
    </p:spTree>
    <p:extLst>
      <p:ext uri="{BB962C8B-B14F-4D97-AF65-F5344CB8AC3E}">
        <p14:creationId xmlns:p14="http://schemas.microsoft.com/office/powerpoint/2010/main" val="1864678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19/11/2025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329971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png"/><Relationship Id="rId4" Type="http://schemas.microsoft.com/office/2007/relationships/hdphoto" Target="../media/hdphoto2.wdp"/><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2.jpeg"/><Relationship Id="rId7" Type="http://schemas.openxmlformats.org/officeDocument/2006/relationships/diagramColors" Target="../diagrams/colors1.xml"/><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0DD90F6-2C90-B1DD-78A1-71DECFCC7784}"/>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62ABC4B-37D8-4218-BDD8-6DF6A00C0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n 3" descr="Un grupo de personas disfrazadas&#10;&#10;El contenido generado por IA puede ser incorrecto.">
            <a:extLst>
              <a:ext uri="{FF2B5EF4-FFF2-40B4-BE49-F238E27FC236}">
                <a16:creationId xmlns:a16="http://schemas.microsoft.com/office/drawing/2014/main" id="{302160FA-5764-BDA2-0BDC-A98EB56D39E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97796" y="2761674"/>
            <a:ext cx="5798831" cy="3793068"/>
          </a:xfrm>
          <a:prstGeom prst="rect">
            <a:avLst/>
          </a:prstGeom>
          <a:ln w="38100" cap="sq">
            <a:solidFill>
              <a:srgbClr val="6886AF"/>
            </a:solidFill>
            <a:prstDash val="solid"/>
            <a:miter lim="800000"/>
          </a:ln>
          <a:effectLst>
            <a:outerShdw blurRad="50800" dist="38100" dir="2700000" algn="tl" rotWithShape="0">
              <a:srgbClr val="000000">
                <a:alpha val="43000"/>
              </a:srgbClr>
            </a:outerShdw>
          </a:effectLst>
        </p:spPr>
      </p:pic>
      <p:pic>
        <p:nvPicPr>
          <p:cNvPr id="3" name="Imagen 2" descr="Imagen que contiene persona, exterior, montaña, hombre&#10;&#10;El contenido generado por IA puede ser incorrecto.">
            <a:extLst>
              <a:ext uri="{FF2B5EF4-FFF2-40B4-BE49-F238E27FC236}">
                <a16:creationId xmlns:a16="http://schemas.microsoft.com/office/drawing/2014/main" id="{15F56F9E-282D-5CD7-CAD0-B9C1593C44D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195373" y="244205"/>
            <a:ext cx="5798831" cy="6310537"/>
          </a:xfrm>
          <a:prstGeom prst="rect">
            <a:avLst/>
          </a:prstGeom>
          <a:ln w="38100" cap="sq">
            <a:solidFill>
              <a:srgbClr val="81483D"/>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74D46CA2-5464-8D1C-5063-EA6D6596A3EC}"/>
              </a:ext>
            </a:extLst>
          </p:cNvPr>
          <p:cNvSpPr txBox="1"/>
          <p:nvPr/>
        </p:nvSpPr>
        <p:spPr>
          <a:xfrm>
            <a:off x="197795" y="303258"/>
            <a:ext cx="5798831" cy="2266434"/>
          </a:xfrm>
          <a:prstGeom prst="rect">
            <a:avLst/>
          </a:prstGeom>
          <a:noFill/>
        </p:spPr>
        <p:txBody>
          <a:bodyPr wrap="square" rtlCol="0">
            <a:prstTxWarp prst="textTriangle">
              <a:avLst>
                <a:gd name="adj" fmla="val 0"/>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ml-IN" sz="4800" b="1" dirty="0">
                <a:ln/>
                <a:solidFill>
                  <a:schemeClr val="accent3"/>
                </a:solidFill>
                <a:latin typeface="Aptos" panose="020B0004020202020204" pitchFamily="34" charset="0"/>
                <a:cs typeface="Kartika" panose="02020503030404060203" pitchFamily="18" charset="0"/>
              </a:rPr>
              <a:t>വിശ്വാസത്തിന്റെ അതികായന്മാർ: യോശുവയും കാലേബും</a:t>
            </a:r>
            <a:endParaRPr lang="en" sz="4800" b="1" dirty="0">
              <a:ln/>
              <a:solidFill>
                <a:schemeClr val="accent3"/>
              </a:solidFill>
              <a:latin typeface="Aptos" panose="020B0004020202020204" pitchFamily="34" charset="0"/>
              <a:cs typeface="Kartika" panose="02020503030404060203" pitchFamily="18" charset="0"/>
            </a:endParaRPr>
          </a:p>
        </p:txBody>
      </p:sp>
      <p:sp>
        <p:nvSpPr>
          <p:cNvPr id="9" name="CuadroTexto 8">
            <a:extLst>
              <a:ext uri="{FF2B5EF4-FFF2-40B4-BE49-F238E27FC236}">
                <a16:creationId xmlns:a16="http://schemas.microsoft.com/office/drawing/2014/main" id="{0D25A50C-4482-A76D-CAF8-9381368D5407}"/>
              </a:ext>
            </a:extLst>
          </p:cNvPr>
          <p:cNvSpPr txBox="1"/>
          <p:nvPr/>
        </p:nvSpPr>
        <p:spPr>
          <a:xfrm>
            <a:off x="3049" y="6609122"/>
            <a:ext cx="12188951" cy="338554"/>
          </a:xfrm>
          <a:prstGeom prst="rect">
            <a:avLst/>
          </a:prstGeom>
          <a:noFill/>
        </p:spPr>
        <p:txBody>
          <a:bodyPr wrap="square" rtlCol="0">
            <a:spAutoFit/>
          </a:bodyPr>
          <a:lstStyle/>
          <a:p>
            <a:pPr algn="ctr"/>
            <a:r>
              <a:rPr lang="ml-IN" sz="1600" b="1" dirty="0">
                <a:solidFill>
                  <a:srgbClr val="7E6000"/>
                </a:solidFill>
                <a:latin typeface="Aptos" panose="020B0004020202020204" pitchFamily="34" charset="0"/>
                <a:cs typeface="Kartika" panose="02020503030404060203" pitchFamily="18" charset="0"/>
              </a:rPr>
              <a:t>പാഠം</a:t>
            </a:r>
            <a:r>
              <a:rPr lang="en" sz="1600" b="1" dirty="0">
                <a:solidFill>
                  <a:srgbClr val="7E6000"/>
                </a:solidFill>
                <a:latin typeface="Aptos" panose="020B0004020202020204" pitchFamily="34" charset="0"/>
                <a:cs typeface="Kartika" panose="02020503030404060203" pitchFamily="18" charset="0"/>
              </a:rPr>
              <a:t> 08 </a:t>
            </a:r>
            <a:r>
              <a:rPr lang="ml-IN" sz="1600" b="1" dirty="0">
                <a:solidFill>
                  <a:srgbClr val="7E6000"/>
                </a:solidFill>
                <a:latin typeface="Aptos" panose="020B0004020202020204" pitchFamily="34" charset="0"/>
                <a:cs typeface="Kartika" panose="02020503030404060203" pitchFamily="18" charset="0"/>
              </a:rPr>
              <a:t>നവംബർ</a:t>
            </a:r>
            <a:r>
              <a:rPr lang="en" sz="1600" b="1" dirty="0">
                <a:solidFill>
                  <a:srgbClr val="7E6000"/>
                </a:solidFill>
                <a:latin typeface="Aptos" panose="020B0004020202020204" pitchFamily="34" charset="0"/>
                <a:cs typeface="Kartika" panose="02020503030404060203" pitchFamily="18" charset="0"/>
              </a:rPr>
              <a:t> 22, 2025</a:t>
            </a:r>
          </a:p>
        </p:txBody>
      </p:sp>
    </p:spTree>
    <p:extLst>
      <p:ext uri="{BB962C8B-B14F-4D97-AF65-F5344CB8AC3E}">
        <p14:creationId xmlns:p14="http://schemas.microsoft.com/office/powerpoint/2010/main" val="83261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3E10678-4ACE-79DC-E203-D821C1C3F51E}"/>
            </a:ext>
          </a:extLst>
        </p:cNvPr>
        <p:cNvGrpSpPr/>
        <p:nvPr/>
      </p:nvGrpSpPr>
      <p:grpSpPr>
        <a:xfrm>
          <a:off x="0" y="0"/>
          <a:ext cx="0" cy="0"/>
          <a:chOff x="0" y="0"/>
          <a:chExt cx="0" cy="0"/>
        </a:xfrm>
      </p:grpSpPr>
      <p:sp>
        <p:nvSpPr>
          <p:cNvPr id="6" name="Rectángulo 5">
            <a:extLst>
              <a:ext uri="{FF2B5EF4-FFF2-40B4-BE49-F238E27FC236}">
                <a16:creationId xmlns:a16="http://schemas.microsoft.com/office/drawing/2014/main" id="{E42F93B6-BFFC-7BC4-4056-1F15FDC84468}"/>
              </a:ext>
            </a:extLst>
          </p:cNvPr>
          <p:cNvSpPr>
            <a:spLocks noGrp="1" noRot="1" noMove="1" noResize="1" noEditPoints="1" noAdjustHandles="1" noChangeArrowheads="1" noChangeShapeType="1"/>
          </p:cNvSpPr>
          <p:nvPr/>
        </p:nvSpPr>
        <p:spPr>
          <a:xfrm>
            <a:off x="-144379" y="3785422"/>
            <a:ext cx="12464715" cy="2017255"/>
          </a:xfrm>
          <a:prstGeom prst="rect">
            <a:avLst/>
          </a:prstGeom>
          <a:solidFill>
            <a:srgbClr val="F3E86C"/>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Aptos" panose="020B0004020202020204" pitchFamily="34" charset="0"/>
              <a:cs typeface="Kartika" panose="02020503030404060203" pitchFamily="18" charset="0"/>
            </a:endParaRPr>
          </a:p>
        </p:txBody>
      </p:sp>
      <p:pic>
        <p:nvPicPr>
          <p:cNvPr id="2" name="Imagen 1" descr="Dibujo de una persona&#10;&#10;El contenido generado por IA puede ser incorrecto.">
            <a:extLst>
              <a:ext uri="{FF2B5EF4-FFF2-40B4-BE49-F238E27FC236}">
                <a16:creationId xmlns:a16="http://schemas.microsoft.com/office/drawing/2014/main" id="{EFAD08D6-53DE-0330-18F2-2BBF328FB2B6}"/>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5462336" y="0"/>
            <a:ext cx="6858000" cy="6858000"/>
          </a:xfrm>
          <a:prstGeom prst="rect">
            <a:avLst/>
          </a:prstGeom>
        </p:spPr>
      </p:pic>
      <p:sp>
        <p:nvSpPr>
          <p:cNvPr id="3" name="CuadroTexto 2">
            <a:extLst>
              <a:ext uri="{FF2B5EF4-FFF2-40B4-BE49-F238E27FC236}">
                <a16:creationId xmlns:a16="http://schemas.microsoft.com/office/drawing/2014/main" id="{D6D9FF23-86E8-F4C9-2898-1EEE2607A7BA}"/>
              </a:ext>
            </a:extLst>
          </p:cNvPr>
          <p:cNvSpPr txBox="1"/>
          <p:nvPr/>
        </p:nvSpPr>
        <p:spPr>
          <a:xfrm>
            <a:off x="0" y="3968345"/>
            <a:ext cx="5545393" cy="1569660"/>
          </a:xfrm>
          <a:prstGeom prst="rect">
            <a:avLst/>
          </a:prstGeom>
          <a:noFill/>
          <a:scene3d>
            <a:camera prst="orthographicFront"/>
            <a:lightRig rig="morning" dir="t"/>
          </a:scene3d>
        </p:spPr>
        <p:txBody>
          <a:bodyPr wrap="square">
            <a:spAutoFit/>
            <a:scene3d>
              <a:camera prst="orthographicFront"/>
              <a:lightRig rig="morning" dir="t"/>
            </a:scene3d>
            <a:sp3d extrusionH="57150" prstMaterial="matte">
              <a:bevelT w="63500" h="12700" prst="angle"/>
              <a:contourClr>
                <a:schemeClr val="bg1">
                  <a:lumMod val="65000"/>
                </a:schemeClr>
              </a:contourClr>
            </a:sp3d>
          </a:bodyPr>
          <a:lstStyle/>
          <a:p>
            <a:pPr algn="ctr"/>
            <a:r>
              <a:rPr lang="ml-IN" sz="4800" b="1" dirty="0">
                <a:ln/>
                <a:solidFill>
                  <a:srgbClr val="9A37C9"/>
                </a:solidFill>
                <a:latin typeface="Aptos" panose="020B0004020202020204" pitchFamily="34" charset="0"/>
                <a:cs typeface="Kartika" panose="02020503030404060203" pitchFamily="18" charset="0"/>
              </a:rPr>
              <a:t>വിശ്വാസം എങ്ങനെ നേടാം</a:t>
            </a:r>
            <a:endParaRPr lang="en" sz="4800" b="1" dirty="0">
              <a:ln/>
              <a:solidFill>
                <a:srgbClr val="9A37C9"/>
              </a:solidFill>
              <a:latin typeface="Aptos" panose="020B0004020202020204" pitchFamily="34" charset="0"/>
              <a:cs typeface="Kartika" panose="02020503030404060203" pitchFamily="18" charset="0"/>
            </a:endParaRPr>
          </a:p>
        </p:txBody>
      </p:sp>
    </p:spTree>
    <p:extLst>
      <p:ext uri="{BB962C8B-B14F-4D97-AF65-F5344CB8AC3E}">
        <p14:creationId xmlns:p14="http://schemas.microsoft.com/office/powerpoint/2010/main" val="27433070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ADC341E-F529-936A-71E0-7E232C712598}"/>
              </a:ext>
            </a:extLst>
          </p:cNvPr>
          <p:cNvSpPr txBox="1"/>
          <p:nvPr/>
        </p:nvSpPr>
        <p:spPr>
          <a:xfrm>
            <a:off x="114300" y="149989"/>
            <a:ext cx="11944351" cy="1323439"/>
          </a:xfrm>
          <a:prstGeom prst="rect">
            <a:avLst/>
          </a:prstGeom>
          <a:noFill/>
        </p:spPr>
        <p:txBody>
          <a:bodyPr wrap="square">
            <a:spAutoFit/>
          </a:bodyPr>
          <a:lstStyle>
            <a:defPPr>
              <a:defRPr lang="es-ES"/>
            </a:defPPr>
            <a:lvl1pPr algn="ctr">
              <a:defRPr b="1">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defRPr>
            </a:lvl1pPr>
          </a:lstStyle>
          <a:p>
            <a:r>
              <a:rPr lang="en" sz="16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Aptos" panose="020B0004020202020204" pitchFamily="34" charset="0"/>
                <a:cs typeface="Kartika" panose="02020503030404060203" pitchFamily="18" charset="0"/>
              </a:rPr>
              <a:t>“</a:t>
            </a:r>
            <a:r>
              <a:rPr lang="ml-IN" sz="16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Aptos" panose="020B0004020202020204" pitchFamily="34" charset="0"/>
                <a:cs typeface="Kartika" panose="02020503030404060203" pitchFamily="18" charset="0"/>
              </a:rPr>
              <a:t>ആകയാൽ നാമും സാക്ഷികളുടെ ഇത്ര വലിയോരു സമൂഹം നമുക്കു ചുറ്റും നില്ക്കുന്നതുകൊണ്ടു സകല ഭാരവും മുറുകെ പറ്റുന്ന പാപവും വിട്ടു നമുക്കു മുമ്പിൽ വെച്ചിരിക്കുന്ന ഓട്ടം സ്ഥിരതയോടെ ഓടുക.</a:t>
            </a:r>
            <a:r>
              <a:rPr lang="en-IN" sz="16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Aptos" panose="020B0004020202020204" pitchFamily="34" charset="0"/>
                <a:cs typeface="Kartika" panose="02020503030404060203" pitchFamily="18" charset="0"/>
              </a:rPr>
              <a:t> </a:t>
            </a:r>
            <a:r>
              <a:rPr lang="ml-IN" sz="16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Aptos" panose="020B0004020202020204" pitchFamily="34" charset="0"/>
                <a:cs typeface="Kartika" panose="02020503030404060203" pitchFamily="18" charset="0"/>
              </a:rPr>
              <a:t>വിശ്വാസത്തിന്റെ നായകനും പൂർത്തിവരുത്തുന്നവനുമായ യേശുവിനെ നോക്കുക; തന്റെ മുമ്പിൽ വെച്ചിരുന്ന സന്തോഷം ഓർത്തു അവൻ അപമാനം അലക്ഷ്യമാക്കി ക്രൂശിനെ സഹിക്കയും ദൈവസിംഹാസനത്തിന്റെ വലത്തുഭാഗത്തു ഇരിക്കയും ചെയ്തു</a:t>
            </a:r>
            <a:r>
              <a:rPr lang="en" sz="16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Aptos" panose="020B0004020202020204" pitchFamily="34" charset="0"/>
                <a:cs typeface="Kartika" panose="02020503030404060203" pitchFamily="18" charset="0"/>
              </a:rPr>
              <a:t>.” </a:t>
            </a:r>
            <a:r>
              <a:rPr lang="en" sz="12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Aptos" panose="020B0004020202020204" pitchFamily="34" charset="0"/>
                <a:cs typeface="Kartika" panose="02020503030404060203" pitchFamily="18" charset="0"/>
              </a:rPr>
              <a:t>(</a:t>
            </a:r>
            <a:r>
              <a:rPr lang="ml-IN" sz="12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Aptos" panose="020B0004020202020204" pitchFamily="34" charset="0"/>
                <a:cs typeface="Kartika" panose="02020503030404060203" pitchFamily="18" charset="0"/>
              </a:rPr>
              <a:t>എബ്രായർ</a:t>
            </a:r>
            <a:r>
              <a:rPr lang="en" sz="12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Aptos" panose="020B0004020202020204" pitchFamily="34" charset="0"/>
                <a:cs typeface="Kartika" panose="02020503030404060203" pitchFamily="18" charset="0"/>
              </a:rPr>
              <a:t> 12:1-2)</a:t>
            </a:r>
            <a:endParaRPr lang="es-ES" sz="16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Aptos" panose="020B0004020202020204" pitchFamily="34" charset="0"/>
              <a:cs typeface="Kartika" panose="02020503030404060203" pitchFamily="18" charset="0"/>
            </a:endParaRPr>
          </a:p>
        </p:txBody>
      </p:sp>
      <p:sp>
        <p:nvSpPr>
          <p:cNvPr id="4" name="CuadroTexto 3">
            <a:extLst>
              <a:ext uri="{FF2B5EF4-FFF2-40B4-BE49-F238E27FC236}">
                <a16:creationId xmlns:a16="http://schemas.microsoft.com/office/drawing/2014/main" id="{179C78E0-C3AD-6C15-92D0-F3386A0CD5EE}"/>
              </a:ext>
            </a:extLst>
          </p:cNvPr>
          <p:cNvSpPr txBox="1"/>
          <p:nvPr/>
        </p:nvSpPr>
        <p:spPr>
          <a:xfrm>
            <a:off x="114300" y="1711041"/>
            <a:ext cx="9417337" cy="830997"/>
          </a:xfrm>
          <a:prstGeom prst="rect">
            <a:avLst/>
          </a:prstGeom>
          <a:noFill/>
        </p:spPr>
        <p:txBody>
          <a:bodyPr wrap="square" rtlCol="0">
            <a:spAutoFit/>
          </a:bodyPr>
          <a:lstStyle/>
          <a:p>
            <a:pPr>
              <a:spcBef>
                <a:spcPts val="600"/>
              </a:spcBef>
            </a:pPr>
            <a:r>
              <a:rPr lang="ml-IN" sz="1600" b="1" dirty="0">
                <a:latin typeface="Aptos" panose="020B0004020202020204" pitchFamily="34" charset="0"/>
                <a:cs typeface="Kartika" panose="02020503030404060203" pitchFamily="18" charset="0"/>
              </a:rPr>
              <a:t>നമ്മുടെ പെരുമാറ്റം നമ്മൾ കാണുന്നതിനെ പ്രതിഫലിപ്പിക്കുന്ന പ്രവണത കാണിക്കുന്നു. എന്തെങ്കിലും നിരീക്ഷിക്കുന്നതും ചെയ്യുന്നതും തമ്മിലുള്ള വ്യത്യാസം മങ്ങിക്കുന്ന "മിറർ ന്യൂറോണുകൾ" എന്ന് വിളിക്കപ്പെടുന്നവ പോലും ഉണ്ട്.</a:t>
            </a:r>
            <a:endParaRPr lang="en" sz="1600" b="1" dirty="0">
              <a:latin typeface="Aptos" panose="020B0004020202020204" pitchFamily="34" charset="0"/>
              <a:cs typeface="Kartika" panose="02020503030404060203" pitchFamily="18" charset="0"/>
            </a:endParaRPr>
          </a:p>
        </p:txBody>
      </p:sp>
      <p:pic>
        <p:nvPicPr>
          <p:cNvPr id="5" name="Imagen 4" descr="Imagen que contiene mujer&#10;&#10;El contenido generado por IA puede ser incorrecto.">
            <a:extLst>
              <a:ext uri="{FF2B5EF4-FFF2-40B4-BE49-F238E27FC236}">
                <a16:creationId xmlns:a16="http://schemas.microsoft.com/office/drawing/2014/main" id="{E47BB087-C017-8A7E-5787-84435509CBB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410285" y="1708048"/>
            <a:ext cx="2505797" cy="1629504"/>
          </a:xfrm>
          <a:prstGeom prst="ellipse">
            <a:avLst/>
          </a:prstGeom>
          <a:ln w="63500" cap="rnd">
            <a:solidFill>
              <a:srgbClr val="7030A0"/>
            </a:solidFill>
          </a:ln>
          <a:effectLst/>
          <a:scene3d>
            <a:camera prst="orthographicFront"/>
            <a:lightRig rig="contrasting" dir="t">
              <a:rot lat="0" lon="0" rev="3000000"/>
            </a:lightRig>
          </a:scene3d>
          <a:sp3d contourW="7620">
            <a:bevelT w="95250" h="31750"/>
            <a:contourClr>
              <a:srgbClr val="333333"/>
            </a:contourClr>
          </a:sp3d>
        </p:spPr>
      </p:pic>
      <p:pic>
        <p:nvPicPr>
          <p:cNvPr id="7" name="Imagen 6" descr="Un par de personas de pie&#10;&#10;El contenido generado por IA puede ser incorrecto.">
            <a:extLst>
              <a:ext uri="{FF2B5EF4-FFF2-40B4-BE49-F238E27FC236}">
                <a16:creationId xmlns:a16="http://schemas.microsoft.com/office/drawing/2014/main" id="{8648A1FF-4635-F28D-0621-AD2CF40FF8A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00"/>
          <a:stretch>
            <a:fillRect/>
          </a:stretch>
        </p:blipFill>
        <p:spPr>
          <a:xfrm>
            <a:off x="156968" y="3622287"/>
            <a:ext cx="3617566" cy="3085724"/>
          </a:xfrm>
          <a:prstGeom prst="round2DiagRect">
            <a:avLst>
              <a:gd name="adj1" fmla="val 16667"/>
              <a:gd name="adj2" fmla="val 0"/>
            </a:avLst>
          </a:prstGeom>
          <a:ln w="38100" cap="sq">
            <a:solidFill>
              <a:srgbClr val="D57124"/>
            </a:solidFill>
            <a:miter lim="800000"/>
          </a:ln>
          <a:effectLst>
            <a:outerShdw blurRad="254000" algn="tl" rotWithShape="0">
              <a:srgbClr val="000000">
                <a:alpha val="43000"/>
              </a:srgbClr>
            </a:outerShdw>
          </a:effectLst>
        </p:spPr>
      </p:pic>
      <p:pic>
        <p:nvPicPr>
          <p:cNvPr id="9" name="Imagen 8" descr="Imagen que contiene persona, hombre, edificio, ventana&#10;&#10;El contenido generado por IA puede ser incorrecto.">
            <a:extLst>
              <a:ext uri="{FF2B5EF4-FFF2-40B4-BE49-F238E27FC236}">
                <a16:creationId xmlns:a16="http://schemas.microsoft.com/office/drawing/2014/main" id="{D65788F3-3223-6E79-45B6-1A02B504B86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43977" y="4402932"/>
            <a:ext cx="1914674" cy="2362200"/>
          </a:xfrm>
          <a:prstGeom prst="round2DiagRect">
            <a:avLst>
              <a:gd name="adj1" fmla="val 0"/>
              <a:gd name="adj2" fmla="val 15406"/>
            </a:avLst>
          </a:prstGeom>
          <a:ln w="38100" cap="sq">
            <a:solidFill>
              <a:schemeClr val="accent1">
                <a:lumMod val="50000"/>
              </a:schemeClr>
            </a:solidFill>
            <a:miter lim="800000"/>
          </a:ln>
          <a:effectLst>
            <a:outerShdw blurRad="254000" algn="tl" rotWithShape="0">
              <a:srgbClr val="000000">
                <a:alpha val="43000"/>
              </a:srgbClr>
            </a:outerShdw>
          </a:effectLst>
        </p:spPr>
      </p:pic>
      <p:sp>
        <p:nvSpPr>
          <p:cNvPr id="11" name="CuadroTexto 10">
            <a:extLst>
              <a:ext uri="{FF2B5EF4-FFF2-40B4-BE49-F238E27FC236}">
                <a16:creationId xmlns:a16="http://schemas.microsoft.com/office/drawing/2014/main" id="{AAD026DF-5C8A-A732-89A0-D5C1338609B5}"/>
              </a:ext>
            </a:extLst>
          </p:cNvPr>
          <p:cNvSpPr txBox="1"/>
          <p:nvPr/>
        </p:nvSpPr>
        <p:spPr>
          <a:xfrm>
            <a:off x="3886200" y="3311859"/>
            <a:ext cx="7833948" cy="1323439"/>
          </a:xfrm>
          <a:prstGeom prst="rect">
            <a:avLst/>
          </a:prstGeom>
          <a:noFill/>
        </p:spPr>
        <p:txBody>
          <a:bodyPr wrap="square">
            <a:spAutoFit/>
          </a:bodyPr>
          <a:lstStyle/>
          <a:p>
            <a:pPr>
              <a:spcBef>
                <a:spcPts val="600"/>
              </a:spcBef>
            </a:pPr>
            <a:r>
              <a:rPr lang="ml-IN" sz="1600" b="1" dirty="0">
                <a:latin typeface="Aptos" panose="020B0004020202020204" pitchFamily="34" charset="0"/>
                <a:cs typeface="Kartika" panose="02020503030404060203" pitchFamily="18" charset="0"/>
              </a:rPr>
              <a:t>കാലേബിനെയും യോശുവയെയും പോലുള്ള വിശ്വാസമുള്ള ആളുകളുടെ ജീവിതം പഠിക്കുന്നതിലൂടെ, അവർ ചെയ്തതുപോലെ ദൈവത്തിൽ വിശ്വസിക്കാൻ; അവർ ചെയ്തതുപോലെ എളിമയുള്ളവരായിരിക്കാൻ; അവരെപ്പോലെ ധൈര്യത്തോടെ സത്യത്തിന് സാക്ഷ്യം വഹിക്കാൻ നാം പഠിക്കുന്നു.</a:t>
            </a:r>
            <a:endParaRPr lang="en" sz="1600" b="1" dirty="0">
              <a:latin typeface="Aptos" panose="020B0004020202020204" pitchFamily="34" charset="0"/>
              <a:cs typeface="Kartika" panose="02020503030404060203" pitchFamily="18" charset="0"/>
            </a:endParaRPr>
          </a:p>
        </p:txBody>
      </p:sp>
      <p:sp>
        <p:nvSpPr>
          <p:cNvPr id="13" name="CuadroTexto 12">
            <a:extLst>
              <a:ext uri="{FF2B5EF4-FFF2-40B4-BE49-F238E27FC236}">
                <a16:creationId xmlns:a16="http://schemas.microsoft.com/office/drawing/2014/main" id="{9BDA50DF-3F0D-D2C6-2573-CD270A4E0D3D}"/>
              </a:ext>
            </a:extLst>
          </p:cNvPr>
          <p:cNvSpPr txBox="1"/>
          <p:nvPr/>
        </p:nvSpPr>
        <p:spPr>
          <a:xfrm>
            <a:off x="3886200" y="4776161"/>
            <a:ext cx="6257777" cy="2062103"/>
          </a:xfrm>
          <a:prstGeom prst="rect">
            <a:avLst/>
          </a:prstGeom>
          <a:noFill/>
        </p:spPr>
        <p:txBody>
          <a:bodyPr wrap="square">
            <a:spAutoFit/>
          </a:bodyPr>
          <a:lstStyle/>
          <a:p>
            <a:pPr>
              <a:spcBef>
                <a:spcPts val="600"/>
              </a:spcBef>
            </a:pPr>
            <a:r>
              <a:rPr lang="ml-IN" sz="1600" b="1" dirty="0">
                <a:latin typeface="Aptos" panose="020B0004020202020204" pitchFamily="34" charset="0"/>
                <a:cs typeface="Kartika" panose="02020503030404060203" pitchFamily="18" charset="0"/>
              </a:rPr>
              <a:t>എന്നാൽ നമുക്ക് എങ്ങനെ രൂപാന്തരപ്പെടാൻ കഴിയും? ബൈബിൾ വ്യക്തമാണ്: പരിശുദ്ധാത്മാവിനെ നമ്മിൽ പ്രവർത്തിക്കാൻ അനുവദിക്കുന്നതിലൂടെ (2 കൊരി. 3:18). ഇത് ഒരു സജീവ പ്രവൃത്തിയാണ്. നാം രൂപാന്തരപ്പെടാൻ തീരുമാനിക്കുകയും കാലേബിനെപ്പോലെ പ്രവർത്തിക്കാൻ തുടങ്ങുകയും വേണം. ദൈവത്തിനുവേണ്ടി ജീവിക്കുന്ന ത്യാഗങ്ങളാകാൻ നാം വിളിക്കപ്പെട്ടിരിക്കുന്നു (റോമ. 12:1-2).</a:t>
            </a:r>
            <a:endParaRPr lang="en" sz="1600" b="1" dirty="0">
              <a:latin typeface="Aptos" panose="020B0004020202020204" pitchFamily="34" charset="0"/>
              <a:cs typeface="Kartika" panose="02020503030404060203" pitchFamily="18" charset="0"/>
            </a:endParaRPr>
          </a:p>
        </p:txBody>
      </p:sp>
      <p:sp>
        <p:nvSpPr>
          <p:cNvPr id="6" name="CuadroTexto 5">
            <a:extLst>
              <a:ext uri="{FF2B5EF4-FFF2-40B4-BE49-F238E27FC236}">
                <a16:creationId xmlns:a16="http://schemas.microsoft.com/office/drawing/2014/main" id="{459C1D00-4E82-22C4-8587-65E6094F0C1C}"/>
              </a:ext>
            </a:extLst>
          </p:cNvPr>
          <p:cNvSpPr txBox="1"/>
          <p:nvPr/>
        </p:nvSpPr>
        <p:spPr>
          <a:xfrm>
            <a:off x="114300" y="2568600"/>
            <a:ext cx="9417337" cy="830997"/>
          </a:xfrm>
          <a:prstGeom prst="rect">
            <a:avLst/>
          </a:prstGeom>
          <a:noFill/>
        </p:spPr>
        <p:txBody>
          <a:bodyPr wrap="square">
            <a:spAutoFit/>
          </a:bodyPr>
          <a:lstStyle/>
          <a:p>
            <a:pPr>
              <a:spcBef>
                <a:spcPts val="600"/>
              </a:spcBef>
            </a:pPr>
            <a:r>
              <a:rPr lang="ml-IN" sz="1600" b="1" dirty="0">
                <a:latin typeface="Aptos" panose="020B0004020202020204" pitchFamily="34" charset="0"/>
                <a:cs typeface="Kartika" panose="02020503030404060203" pitchFamily="18" charset="0"/>
              </a:rPr>
              <a:t>വിശ്വാസത്തിന്റെ മഹാനായ വീരന്മാരുടെ മാതൃക നിരീക്ഷിക്കാൻ ബൈബിൾ നമ്മെ ക്ഷണിക്കുന്നു, പരമോന്നത മാതൃകയായ യേശുവിനെ പ്രത്യേക ശ്രദ്ധയോടെ കാണാനും (എബ്രാ. 12:1-2).</a:t>
            </a:r>
            <a:endParaRPr lang="en" sz="1600" b="1" dirty="0">
              <a:latin typeface="Aptos" panose="020B0004020202020204" pitchFamily="34" charset="0"/>
              <a:cs typeface="Kartika" panose="02020503030404060203" pitchFamily="18" charset="0"/>
            </a:endParaRPr>
          </a:p>
        </p:txBody>
      </p:sp>
    </p:spTree>
    <p:extLst>
      <p:ext uri="{BB962C8B-B14F-4D97-AF65-F5344CB8AC3E}">
        <p14:creationId xmlns:p14="http://schemas.microsoft.com/office/powerpoint/2010/main" val="12851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750"/>
                                        <p:tgtEl>
                                          <p:spTgt spid="5"/>
                                        </p:tgtEl>
                                      </p:cBhvr>
                                    </p:animEffect>
                                  </p:childTnLst>
                                </p:cTn>
                              </p:par>
                            </p:childTnLst>
                          </p:cTn>
                        </p:par>
                        <p:par>
                          <p:cTn id="13" fill="hold">
                            <p:stCondLst>
                              <p:cond delay="75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900" decel="100000" fill="hold"/>
                                        <p:tgtEl>
                                          <p:spTgt spid="9"/>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900" decel="100000" fill="hold"/>
                                        <p:tgtEl>
                                          <p:spTgt spid="13"/>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P spid="1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49F5525-524A-1811-46F2-B24A2A1D8BA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9EB02C5-515C-75AE-40CD-E77AAAA8A234}"/>
              </a:ext>
            </a:extLst>
          </p:cNvPr>
          <p:cNvSpPr txBox="1"/>
          <p:nvPr/>
        </p:nvSpPr>
        <p:spPr>
          <a:xfrm>
            <a:off x="1734300" y="689788"/>
            <a:ext cx="10378932" cy="5647700"/>
          </a:xfrm>
          <a:prstGeom prst="rect">
            <a:avLst/>
          </a:prstGeom>
          <a:noFill/>
        </p:spPr>
        <p:txBody>
          <a:bodyPr wrap="square">
            <a:spAutoFit/>
          </a:bodyPr>
          <a:lstStyle/>
          <a:p>
            <a:pPr algn="ctr">
              <a:spcBef>
                <a:spcPts val="600"/>
              </a:spcBef>
            </a:pPr>
            <a:r>
              <a:rPr lang="ml-IN" b="1" dirty="0">
                <a:latin typeface="Aptos" panose="020B0004020202020204" pitchFamily="34" charset="0"/>
                <a:cs typeface="Kartika" panose="02020503030404060203" pitchFamily="18" charset="0"/>
              </a:rPr>
              <a:t>“ഇന്ന് നമുക്ക് വേണ്ടത് പൂർണ്ണ വിശ്വസ്തതയുള്ള പുരുഷന്മാരെയാണ്, കർത്താവിനെ പൂർണ്ണമായി പിന്തുടരുന്ന പുരുഷന്മാരെയാണ്, സംസാരിക്കേണ്ടിവരുമ്പോൾ നിശബ്ദത പാലിക്കാൻ തയ്യാറാകാത്തവരെയും, തത്വങ്ങളോട് ഉരുക്കുപോലെ സത്യസന്ധത പുലർത്തുന്നവരെയും, ഒരു കപട പ്രകടനം നടത്താൻ ശ്രമിക്കാത്തവരെയും, ദൈവത്തോടൊപ്പം എളിമയോടെ നടക്കുന്നവരെയും, ക്ഷമയുള്ളവരെയും, ദയയുള്ളവരെയും, കടപ്പാടുള്ളവരെയും, മര്യാദയുള്ളവരെയും, പ്രാർത്ഥനയുടെ ശാസ്ത്രം വിശ്വാസം പ്രകടിപ്പിക്കുകയും ദൈവത്തിന്റെ മഹത്വത്തിനും അവന്റെ ജനത്തിന്റെ നന്മയ്ക്കും വേണ്ടിയുള്ള പ്രവൃത്തികൾ കാണിക്കുകയും ചെയ്യുക എന്നതാണ് എന്ന് മനസ്സിലാക്കുന്നവരെയും ആണ്.... യേശുവിനെ അനുഗമിക്കാൻ തുടക്കത്തിൽ തന്നെ പൂർണ്ണഹൃദയത്തോടെയുള്ള പരിവർത്തനവും എല്ലാ ദിവസവും ഈ പരിവർത്തനത്തിന്റെ ആവർത്തനവും ആവശ്യമാണ്.</a:t>
            </a:r>
          </a:p>
          <a:p>
            <a:pPr algn="ctr">
              <a:spcBef>
                <a:spcPts val="600"/>
              </a:spcBef>
            </a:pPr>
            <a:endParaRPr lang="ml-IN" sz="900" b="1" dirty="0">
              <a:latin typeface="Aptos" panose="020B0004020202020204" pitchFamily="34" charset="0"/>
              <a:cs typeface="Kartika" panose="02020503030404060203" pitchFamily="18" charset="0"/>
            </a:endParaRPr>
          </a:p>
          <a:p>
            <a:pPr algn="ctr">
              <a:spcBef>
                <a:spcPts val="600"/>
              </a:spcBef>
            </a:pPr>
            <a:r>
              <a:rPr lang="ml-IN" b="1" dirty="0">
                <a:latin typeface="Aptos" panose="020B0004020202020204" pitchFamily="34" charset="0"/>
                <a:cs typeface="Kartika" panose="02020503030404060203" pitchFamily="18" charset="0"/>
              </a:rPr>
              <a:t>കാലേബിന് ധൈര്യം നൽകിയത് ദൈവത്തിലുള്ള വിശ്വാസമാണ്, അവനെ മനുഷ്യഭയത്തിൽ നിന്ന് അകറ്റി നിർത്തി, സത്യത്തിന്റെ പ്രതിരോധത്തിൽ ധൈര്യത്തോടെയും അചഞ്ചലമായും നിൽക്കാൻ അവനെ പ്രാപ്തനാക്കിയത്. സ്വർഗ്ഗത്തിലെ സൈന്യങ്ങളുടെ ശക്തനായ സേനാധിപതിയായ അതേ ശക്തിയെ ആശ്രയിക്കുന്നതിലൂടെ, കുരിശിന്റെ ഓരോ യഥാർത്ഥ പടയാളിക്കും മറികടക്കാൻ കഴിയാത്തതായി തോന്നുന്ന പ്രതിബന്ധങ്ങളെ മറികടക്കാൻ ശക്തിയും ധൈര്യവും ലഭിച്ചേക്കാം.</a:t>
            </a:r>
            <a:endParaRPr lang="en" b="1" dirty="0">
              <a:latin typeface="Aptos" panose="020B0004020202020204" pitchFamily="34" charset="0"/>
              <a:cs typeface="Kartika" panose="02020503030404060203" pitchFamily="18" charset="0"/>
            </a:endParaRPr>
          </a:p>
        </p:txBody>
      </p:sp>
      <p:sp>
        <p:nvSpPr>
          <p:cNvPr id="4" name="CuadroTexto 3">
            <a:extLst>
              <a:ext uri="{FF2B5EF4-FFF2-40B4-BE49-F238E27FC236}">
                <a16:creationId xmlns:a16="http://schemas.microsoft.com/office/drawing/2014/main" id="{81B549FD-6580-66FC-9565-CCE56B79EE27}"/>
              </a:ext>
            </a:extLst>
          </p:cNvPr>
          <p:cNvSpPr txBox="1"/>
          <p:nvPr/>
        </p:nvSpPr>
        <p:spPr>
          <a:xfrm>
            <a:off x="7242568" y="6519446"/>
            <a:ext cx="4949432" cy="338554"/>
          </a:xfrm>
          <a:prstGeom prst="rect">
            <a:avLst/>
          </a:prstGeom>
          <a:noFill/>
        </p:spPr>
        <p:txBody>
          <a:bodyPr wrap="none" rtlCol="0">
            <a:spAutoFit/>
          </a:bodyPr>
          <a:lstStyle/>
          <a:p>
            <a:pPr algn="r"/>
            <a:r>
              <a:rPr lang="en" sz="1600" b="1" dirty="0">
                <a:latin typeface="Aptos" panose="020B0004020202020204" pitchFamily="34" charset="0"/>
                <a:cs typeface="Kartika" panose="02020503030404060203" pitchFamily="18" charset="0"/>
              </a:rPr>
              <a:t>EGW (</a:t>
            </a:r>
            <a:r>
              <a:rPr lang="ml-IN" sz="1600" b="1" dirty="0">
                <a:latin typeface="Aptos" panose="020B0004020202020204" pitchFamily="34" charset="0"/>
                <a:cs typeface="Kartika" panose="02020503030404060203" pitchFamily="18" charset="0"/>
              </a:rPr>
              <a:t>ദൈവത്തിന്റെ പുത്രീപുത്രന്മാർ</a:t>
            </a:r>
            <a:r>
              <a:rPr lang="en" sz="1600" b="1" dirty="0">
                <a:latin typeface="Aptos" panose="020B0004020202020204" pitchFamily="34" charset="0"/>
                <a:cs typeface="Kartika" panose="02020503030404060203" pitchFamily="18" charset="0"/>
              </a:rPr>
              <a:t>, July 19)</a:t>
            </a:r>
          </a:p>
        </p:txBody>
      </p:sp>
    </p:spTree>
    <p:extLst>
      <p:ext uri="{BB962C8B-B14F-4D97-AF65-F5344CB8AC3E}">
        <p14:creationId xmlns:p14="http://schemas.microsoft.com/office/powerpoint/2010/main" val="118868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13F301-D338-B5CB-629D-A348DE6BE163}"/>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9A72E43A-2FC3-43A9-8E8E-0BF749E66E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5" name="Imagen 14">
            <a:extLst>
              <a:ext uri="{FF2B5EF4-FFF2-40B4-BE49-F238E27FC236}">
                <a16:creationId xmlns:a16="http://schemas.microsoft.com/office/drawing/2014/main" id="{A13562C4-4848-0422-5D20-0C296C866603}"/>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38" t="2671" r="-38" b="31005"/>
          <a:stretch>
            <a:fillRect/>
          </a:stretch>
        </p:blipFill>
        <p:spPr>
          <a:xfrm>
            <a:off x="20" y="10"/>
            <a:ext cx="4003019" cy="3388883"/>
          </a:xfrm>
          <a:prstGeom prst="roundRect">
            <a:avLst>
              <a:gd name="adj" fmla="val 514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Imagen 4" descr="Un par de personas sentadas en una mesa&#10;&#10;El contenido generado por IA puede ser incorrecto.">
            <a:extLst>
              <a:ext uri="{FF2B5EF4-FFF2-40B4-BE49-F238E27FC236}">
                <a16:creationId xmlns:a16="http://schemas.microsoft.com/office/drawing/2014/main" id="{6B2535C6-5E94-7217-2A7E-3C7A49E00DBC}"/>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l="11113" r="2" b="2"/>
          <a:stretch>
            <a:fillRect/>
          </a:stretch>
        </p:blipFill>
        <p:spPr>
          <a:xfrm>
            <a:off x="20" y="3469102"/>
            <a:ext cx="4003019" cy="3388893"/>
          </a:xfrm>
          <a:prstGeom prst="roundRect">
            <a:avLst>
              <a:gd name="adj" fmla="val 514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Imagen 3" descr="Pintura de una persona con un traje de color negro&#10;&#10;El contenido generado por IA puede ser incorrecto.">
            <a:extLst>
              <a:ext uri="{FF2B5EF4-FFF2-40B4-BE49-F238E27FC236}">
                <a16:creationId xmlns:a16="http://schemas.microsoft.com/office/drawing/2014/main" id="{7FED37FF-D484-6690-2861-A81543DB40F1}"/>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l="15492" r="6467"/>
          <a:stretch>
            <a:fillRect/>
          </a:stretch>
        </p:blipFill>
        <p:spPr>
          <a:xfrm>
            <a:off x="4094479" y="10"/>
            <a:ext cx="4014047" cy="6857990"/>
          </a:xfrm>
          <a:prstGeom prst="roundRect">
            <a:avLst>
              <a:gd name="adj" fmla="val 38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CuadroTexto 5">
            <a:extLst>
              <a:ext uri="{FF2B5EF4-FFF2-40B4-BE49-F238E27FC236}">
                <a16:creationId xmlns:a16="http://schemas.microsoft.com/office/drawing/2014/main" id="{5EADF2BA-5B72-BC2C-3397-70FD570A62B1}"/>
              </a:ext>
            </a:extLst>
          </p:cNvPr>
          <p:cNvSpPr txBox="1"/>
          <p:nvPr/>
        </p:nvSpPr>
        <p:spPr>
          <a:xfrm>
            <a:off x="8108527" y="311127"/>
            <a:ext cx="4081950" cy="6524863"/>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200" b="1" i="0" u="none" strike="noStrike" kern="1200" cap="none" spc="0" normalizeH="0" baseline="0" noProof="0" dirty="0">
                <a:ln w="12700" cmpd="sng">
                  <a:noFill/>
                  <a:prstDash val="solid"/>
                </a:ln>
                <a:solidFill>
                  <a:srgbClr val="7030A0"/>
                </a:solidFill>
                <a:effectLst/>
                <a:uLnTx/>
                <a:uFillTx/>
                <a:latin typeface="Aptos" panose="020B0004020202020204" pitchFamily="34" charset="0"/>
                <a:cs typeface="Kartika" panose="02020503030404060203" pitchFamily="18" charset="0"/>
              </a:rPr>
              <a:t>“</a:t>
            </a:r>
            <a:r>
              <a:rPr kumimoji="0" lang="ml-IN" sz="3200" b="1" i="0" u="none" strike="noStrike" kern="1200" cap="none" spc="0" normalizeH="0" baseline="0" noProof="0" dirty="0">
                <a:ln w="12700" cmpd="sng">
                  <a:noFill/>
                  <a:prstDash val="solid"/>
                </a:ln>
                <a:solidFill>
                  <a:srgbClr val="7030A0"/>
                </a:solidFill>
                <a:effectLst/>
                <a:uLnTx/>
                <a:uFillTx/>
                <a:latin typeface="Aptos" panose="020B0004020202020204" pitchFamily="34" charset="0"/>
                <a:cs typeface="Kartika" panose="02020503030404060203" pitchFamily="18" charset="0"/>
              </a:rPr>
              <a:t>നിങ്ങളോടു ദൈവവചനം പ്രസംഗിച്ചു നിങ്ങളെ നടത്തിയവരെ ഓർത്തുകൊൾവിൻ; അവരുടെ ജീവാവസാനം ഓർത്തു അവരുടെ വിശ്വാസം അനുകരിപ്പിൻ.</a:t>
            </a:r>
            <a:r>
              <a:rPr kumimoji="0" lang="es-ES" sz="3200" b="1" i="0" u="none" strike="noStrike" kern="1200" cap="none" spc="0" normalizeH="0" baseline="0" noProof="0" dirty="0">
                <a:ln w="12700" cmpd="sng">
                  <a:noFill/>
                  <a:prstDash val="solid"/>
                </a:ln>
                <a:solidFill>
                  <a:srgbClr val="7030A0"/>
                </a:solidFill>
                <a:effectLst/>
                <a:uLnTx/>
                <a:uFillTx/>
                <a:latin typeface="Aptos" panose="020B0004020202020204" pitchFamily="34" charset="0"/>
                <a:cs typeface="Kartika" panose="02020503030404060203" pitchFamily="18" charset="0"/>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000" b="1" i="0" u="none" strike="noStrike" kern="1200" cap="none" spc="0" normalizeH="0" baseline="0" noProof="0" dirty="0">
                <a:ln w="12700" cmpd="sng">
                  <a:noFill/>
                  <a:prstDash val="solid"/>
                </a:ln>
                <a:solidFill>
                  <a:srgbClr val="7030A0"/>
                </a:solidFill>
                <a:effectLst/>
                <a:uLnTx/>
                <a:uFillTx/>
                <a:latin typeface="Aptos" panose="020B0004020202020204" pitchFamily="34" charset="0"/>
                <a:cs typeface="Kartika" panose="02020503030404060203" pitchFamily="18" charset="0"/>
              </a:rPr>
              <a:t>(</a:t>
            </a:r>
            <a:r>
              <a:rPr kumimoji="0" lang="ml-IN" sz="2000" b="1" i="0" u="none" strike="noStrike" kern="1200" cap="none" spc="0" normalizeH="0" baseline="0" noProof="0" dirty="0">
                <a:ln w="12700" cmpd="sng">
                  <a:noFill/>
                  <a:prstDash val="solid"/>
                </a:ln>
                <a:solidFill>
                  <a:srgbClr val="7030A0"/>
                </a:solidFill>
                <a:effectLst/>
                <a:uLnTx/>
                <a:uFillTx/>
                <a:latin typeface="Aptos" panose="020B0004020202020204" pitchFamily="34" charset="0"/>
                <a:cs typeface="Kartika" panose="02020503030404060203" pitchFamily="18" charset="0"/>
              </a:rPr>
              <a:t>എബ്രായർ</a:t>
            </a:r>
            <a:r>
              <a:rPr kumimoji="0" lang="es-ES" sz="2000" b="1" i="0" u="none" strike="noStrike" kern="1200" cap="none" spc="0" normalizeH="0" baseline="0" noProof="0" dirty="0">
                <a:ln w="12700" cmpd="sng">
                  <a:noFill/>
                  <a:prstDash val="solid"/>
                </a:ln>
                <a:solidFill>
                  <a:srgbClr val="7030A0"/>
                </a:solidFill>
                <a:effectLst/>
                <a:uLnTx/>
                <a:uFillTx/>
                <a:latin typeface="Aptos" panose="020B0004020202020204" pitchFamily="34" charset="0"/>
                <a:cs typeface="Kartika" panose="02020503030404060203" pitchFamily="18" charset="0"/>
              </a:rPr>
              <a:t> 13:7)</a:t>
            </a:r>
          </a:p>
        </p:txBody>
      </p:sp>
    </p:spTree>
    <p:extLst>
      <p:ext uri="{BB962C8B-B14F-4D97-AF65-F5344CB8AC3E}">
        <p14:creationId xmlns:p14="http://schemas.microsoft.com/office/powerpoint/2010/main" val="1229456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58EDB93B-A0CF-7BBC-1794-7E6C491FE906}"/>
              </a:ext>
            </a:extLst>
          </p:cNvPr>
          <p:cNvSpPr>
            <a:spLocks noGrp="1" noRot="1" noMove="1" noResize="1" noEditPoints="1" noAdjustHandles="1" noChangeArrowheads="1" noChangeShapeType="1"/>
          </p:cNvSpPr>
          <p:nvPr/>
        </p:nvSpPr>
        <p:spPr>
          <a:xfrm>
            <a:off x="0" y="0"/>
            <a:ext cx="12192000" cy="3762375"/>
          </a:xfrm>
          <a:prstGeom prst="rect">
            <a:avLst/>
          </a:prstGeom>
          <a:blipFill dpi="0" rotWithShape="1">
            <a:blip r:embed="rId3" cstate="hq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a:stretch>
          </a:bli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Aptos" panose="020B0004020202020204" pitchFamily="34" charset="0"/>
              <a:cs typeface="Kartika" panose="02020503030404060203" pitchFamily="18" charset="0"/>
            </a:endParaRPr>
          </a:p>
        </p:txBody>
      </p:sp>
      <p:cxnSp>
        <p:nvCxnSpPr>
          <p:cNvPr id="10" name="Conector recto 9">
            <a:extLst>
              <a:ext uri="{FF2B5EF4-FFF2-40B4-BE49-F238E27FC236}">
                <a16:creationId xmlns:a16="http://schemas.microsoft.com/office/drawing/2014/main" id="{254C88E9-953C-A6A2-A3C9-A1FC68AA40A2}"/>
              </a:ext>
            </a:extLst>
          </p:cNvPr>
          <p:cNvCxnSpPr>
            <a:cxnSpLocks noGrp="1" noRot="1" noMove="1" noResize="1" noEditPoints="1" noAdjustHandles="1" noChangeArrowheads="1" noChangeShapeType="1"/>
          </p:cNvCxnSpPr>
          <p:nvPr/>
        </p:nvCxnSpPr>
        <p:spPr>
          <a:xfrm flipH="1">
            <a:off x="0" y="3765755"/>
            <a:ext cx="12192000" cy="0"/>
          </a:xfrm>
          <a:prstGeom prst="line">
            <a:avLst/>
          </a:prstGeom>
          <a:ln w="76200">
            <a:gradFill flip="none" rotWithShape="1">
              <a:gsLst>
                <a:gs pos="0">
                  <a:srgbClr val="8FC698"/>
                </a:gs>
                <a:gs pos="34000">
                  <a:srgbClr val="D1D9D1"/>
                </a:gs>
                <a:gs pos="68000">
                  <a:srgbClr val="EFA0BA"/>
                </a:gs>
                <a:gs pos="100000">
                  <a:srgbClr val="EFA0BA"/>
                </a:gs>
              </a:gsLst>
              <a:lin ang="0" scaled="1"/>
              <a:tileRect/>
            </a:gradFill>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sp>
        <p:nvSpPr>
          <p:cNvPr id="2" name="CuadroTexto 1">
            <a:extLst>
              <a:ext uri="{FF2B5EF4-FFF2-40B4-BE49-F238E27FC236}">
                <a16:creationId xmlns:a16="http://schemas.microsoft.com/office/drawing/2014/main" id="{B283BDAA-846E-18E1-1B90-C99DABFF94E2}"/>
              </a:ext>
            </a:extLst>
          </p:cNvPr>
          <p:cNvSpPr txBox="1"/>
          <p:nvPr/>
        </p:nvSpPr>
        <p:spPr>
          <a:xfrm>
            <a:off x="6973402" y="3867924"/>
            <a:ext cx="5199548" cy="2631490"/>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ml-IN" sz="2000" b="1" dirty="0">
                <a:solidFill>
                  <a:srgbClr val="436EBB"/>
                </a:solidFill>
                <a:latin typeface="Aptos" panose="020B0004020202020204" pitchFamily="34" charset="0"/>
                <a:cs typeface="Kartika" panose="02020503030404060203" pitchFamily="18" charset="0"/>
              </a:rPr>
              <a:t>കാലേബിന്റെ വിശ്വാസം</a:t>
            </a:r>
            <a:r>
              <a:rPr lang="en" sz="2000" b="1" dirty="0">
                <a:solidFill>
                  <a:srgbClr val="436EBB"/>
                </a:solidFill>
                <a:latin typeface="Aptos" panose="020B0004020202020204" pitchFamily="34" charset="0"/>
                <a:cs typeface="Kartika" panose="02020503030404060203" pitchFamily="18" charset="0"/>
              </a:rPr>
              <a:t>:</a:t>
            </a:r>
          </a:p>
          <a:p>
            <a:pPr lvl="1">
              <a:spcBef>
                <a:spcPts val="600"/>
              </a:spcBef>
            </a:pPr>
            <a:r>
              <a:rPr lang="ml-IN" sz="2000" b="1" dirty="0">
                <a:latin typeface="Aptos" panose="020B0004020202020204" pitchFamily="34" charset="0"/>
                <a:cs typeface="Kartika" panose="02020503030404060203" pitchFamily="18" charset="0"/>
              </a:rPr>
              <a:t>അസാധ്യമായത് സാധ്യമാക്കുന്നു</a:t>
            </a:r>
            <a:r>
              <a:rPr lang="en" sz="2000" b="1" dirty="0">
                <a:latin typeface="Aptos" panose="020B0004020202020204" pitchFamily="34" charset="0"/>
                <a:cs typeface="Kartika" panose="02020503030404060203" pitchFamily="18" charset="0"/>
              </a:rPr>
              <a:t>.</a:t>
            </a:r>
          </a:p>
          <a:p>
            <a:pPr lvl="1">
              <a:spcBef>
                <a:spcPts val="600"/>
              </a:spcBef>
            </a:pPr>
            <a:r>
              <a:rPr lang="ml-IN" sz="2000" b="1" dirty="0">
                <a:latin typeface="Aptos" panose="020B0004020202020204" pitchFamily="34" charset="0"/>
                <a:cs typeface="Kartika" panose="02020503030404060203" pitchFamily="18" charset="0"/>
              </a:rPr>
              <a:t>വിശ്വാസം</a:t>
            </a:r>
            <a:r>
              <a:rPr lang="en-IN" sz="2000" b="1" dirty="0">
                <a:latin typeface="Aptos" panose="020B0004020202020204" pitchFamily="34" charset="0"/>
                <a:cs typeface="Kartika" panose="02020503030404060203" pitchFamily="18" charset="0"/>
              </a:rPr>
              <a:t> </a:t>
            </a:r>
            <a:r>
              <a:rPr lang="ml-IN" sz="2000" b="1" dirty="0">
                <a:latin typeface="Aptos" panose="020B0004020202020204" pitchFamily="34" charset="0"/>
                <a:cs typeface="Kartika" panose="02020503030404060203" pitchFamily="18" charset="0"/>
              </a:rPr>
              <a:t>പ്രവർത്തിയിൽ</a:t>
            </a:r>
            <a:r>
              <a:rPr lang="en" sz="2000" b="1" dirty="0">
                <a:latin typeface="Aptos" panose="020B0004020202020204" pitchFamily="34" charset="0"/>
                <a:cs typeface="Kartika" panose="02020503030404060203" pitchFamily="18" charset="0"/>
              </a:rPr>
              <a:t>.</a:t>
            </a:r>
          </a:p>
          <a:p>
            <a:pPr lvl="1">
              <a:spcBef>
                <a:spcPts val="600"/>
              </a:spcBef>
            </a:pPr>
            <a:r>
              <a:rPr lang="ml-IN" sz="2000" b="1" dirty="0">
                <a:latin typeface="Aptos" panose="020B0004020202020204" pitchFamily="34" charset="0"/>
                <a:cs typeface="Kartika" panose="02020503030404060203" pitchFamily="18" charset="0"/>
              </a:rPr>
              <a:t>ദീപം കൈമാറുന്നു</a:t>
            </a:r>
            <a:r>
              <a:rPr lang="en" sz="2000" b="1" dirty="0">
                <a:latin typeface="Aptos" panose="020B0004020202020204" pitchFamily="34" charset="0"/>
                <a:cs typeface="Kartika" panose="02020503030404060203" pitchFamily="18" charset="0"/>
              </a:rPr>
              <a:t>.</a:t>
            </a:r>
          </a:p>
          <a:p>
            <a:pPr>
              <a:spcBef>
                <a:spcPts val="1800"/>
              </a:spcBef>
            </a:pPr>
            <a:r>
              <a:rPr lang="ml-IN" sz="2000" b="1" dirty="0">
                <a:solidFill>
                  <a:srgbClr val="349479"/>
                </a:solidFill>
                <a:latin typeface="Aptos" panose="020B0004020202020204" pitchFamily="34" charset="0"/>
                <a:cs typeface="Kartika" panose="02020503030404060203" pitchFamily="18" charset="0"/>
              </a:rPr>
              <a:t>യോശുവയുടെ വിശ്വാസം</a:t>
            </a:r>
            <a:r>
              <a:rPr lang="en" sz="2000" b="1" dirty="0">
                <a:solidFill>
                  <a:srgbClr val="349479"/>
                </a:solidFill>
                <a:latin typeface="Aptos" panose="020B0004020202020204" pitchFamily="34" charset="0"/>
                <a:cs typeface="Kartika" panose="02020503030404060203" pitchFamily="18" charset="0"/>
              </a:rPr>
              <a:t>.</a:t>
            </a:r>
          </a:p>
          <a:p>
            <a:pPr>
              <a:spcBef>
                <a:spcPts val="1800"/>
              </a:spcBef>
            </a:pPr>
            <a:r>
              <a:rPr lang="ml-IN" sz="2000" b="1" dirty="0">
                <a:solidFill>
                  <a:srgbClr val="CC5149"/>
                </a:solidFill>
                <a:latin typeface="Aptos" panose="020B0004020202020204" pitchFamily="34" charset="0"/>
                <a:cs typeface="Kartika" panose="02020503030404060203" pitchFamily="18" charset="0"/>
              </a:rPr>
              <a:t>വിശ്വാസം എങ്ങനെ നേടാം</a:t>
            </a:r>
            <a:r>
              <a:rPr lang="en" sz="2000" b="1" dirty="0">
                <a:solidFill>
                  <a:srgbClr val="CC5149"/>
                </a:solidFill>
                <a:latin typeface="Aptos" panose="020B0004020202020204" pitchFamily="34" charset="0"/>
                <a:cs typeface="Kartika" panose="02020503030404060203" pitchFamily="18" charset="0"/>
              </a:rPr>
              <a:t>.</a:t>
            </a:r>
          </a:p>
        </p:txBody>
      </p:sp>
      <p:sp>
        <p:nvSpPr>
          <p:cNvPr id="3" name="CuadroTexto 2">
            <a:extLst>
              <a:ext uri="{FF2B5EF4-FFF2-40B4-BE49-F238E27FC236}">
                <a16:creationId xmlns:a16="http://schemas.microsoft.com/office/drawing/2014/main" id="{B1AC0B03-681B-D491-27E6-9041268A6351}"/>
              </a:ext>
            </a:extLst>
          </p:cNvPr>
          <p:cNvSpPr txBox="1"/>
          <p:nvPr/>
        </p:nvSpPr>
        <p:spPr>
          <a:xfrm>
            <a:off x="187428" y="19274"/>
            <a:ext cx="7808378" cy="923330"/>
          </a:xfrm>
          <a:prstGeom prst="rect">
            <a:avLst/>
          </a:prstGeom>
          <a:noFill/>
        </p:spPr>
        <p:txBody>
          <a:bodyPr wrap="square" rtlCol="0">
            <a:spAutoFit/>
          </a:bodyPr>
          <a:lstStyle/>
          <a:p>
            <a:pPr>
              <a:spcBef>
                <a:spcPts val="600"/>
              </a:spcBef>
            </a:pPr>
            <a:r>
              <a:rPr lang="ml-IN" b="1" dirty="0">
                <a:latin typeface="Aptos" panose="020B0004020202020204" pitchFamily="34" charset="0"/>
                <a:cs typeface="Kartika" panose="02020503030404060203" pitchFamily="18" charset="0"/>
              </a:rPr>
              <a:t>ഈ പത്ത് പേരെ നിങ്ങൾക്ക് അറിയാമോ: ഷമ്മുവ, ഷാഫാത്ത്, ഇഗാൽ, പാൽതി, ഗദ്ദിയേൽ, ഗദ്ദി, അമ്മിയേൽ, സേതൂർ, നഹ്ബി, ഗ്യൂവൽ?</a:t>
            </a:r>
            <a:endParaRPr lang="en" b="1" dirty="0">
              <a:latin typeface="Aptos" panose="020B0004020202020204" pitchFamily="34" charset="0"/>
              <a:cs typeface="Kartika" panose="02020503030404060203" pitchFamily="18" charset="0"/>
            </a:endParaRPr>
          </a:p>
        </p:txBody>
      </p:sp>
      <p:pic>
        <p:nvPicPr>
          <p:cNvPr id="5" name="Imagen 4" descr="Un grupo de personas disfrazadas&#10;&#10;El contenido generado por IA puede ser incorrecto.">
            <a:extLst>
              <a:ext uri="{FF2B5EF4-FFF2-40B4-BE49-F238E27FC236}">
                <a16:creationId xmlns:a16="http://schemas.microsoft.com/office/drawing/2014/main" id="{A99DFD4B-BD4A-3B1D-D397-5E18C2DA780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7995806" y="218020"/>
            <a:ext cx="3985971" cy="3324666"/>
          </a:xfrm>
          <a:prstGeom prst="rect">
            <a:avLst/>
          </a:prstGeom>
          <a:solidFill>
            <a:srgbClr val="FFFFFF">
              <a:shade val="85000"/>
            </a:srgbClr>
          </a:solidFill>
          <a:ln w="88900" cap="sq">
            <a:gradFill flip="none" rotWithShape="1">
              <a:gsLst>
                <a:gs pos="0">
                  <a:srgbClr val="8FC698"/>
                </a:gs>
                <a:gs pos="49000">
                  <a:srgbClr val="8FC698"/>
                </a:gs>
                <a:gs pos="64000">
                  <a:srgbClr val="EFA0BA"/>
                </a:gs>
                <a:gs pos="100000">
                  <a:srgbClr val="EFA0BA"/>
                </a:gs>
              </a:gsLst>
              <a:lin ang="135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n 6" descr="Una caricatura de una persona&#10;&#10;El contenido generado por IA puede ser incorrecto.">
            <a:extLst>
              <a:ext uri="{FF2B5EF4-FFF2-40B4-BE49-F238E27FC236}">
                <a16:creationId xmlns:a16="http://schemas.microsoft.com/office/drawing/2014/main" id="{218215F6-5C1F-6F2E-6001-B556FF643C0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1748" b="1748"/>
          <a:stretch>
            <a:fillRect/>
          </a:stretch>
        </p:blipFill>
        <p:spPr>
          <a:xfrm>
            <a:off x="285750" y="3848324"/>
            <a:ext cx="5876925" cy="2835756"/>
          </a:xfrm>
          <a:prstGeom prst="roundRect">
            <a:avLst>
              <a:gd name="adj" fmla="val 0"/>
            </a:avLst>
          </a:prstGeom>
          <a:ln w="190500" cap="rnd">
            <a:solidFill>
              <a:schemeClr val="accent2">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9" name="Imagen 18" descr="Forma&#10;&#10;El contenido generado por IA puede ser incorrecto.">
            <a:extLst>
              <a:ext uri="{FF2B5EF4-FFF2-40B4-BE49-F238E27FC236}">
                <a16:creationId xmlns:a16="http://schemas.microsoft.com/office/drawing/2014/main" id="{766A87D1-2195-4906-11E5-2D2ADECCE5D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463853">
            <a:off x="6480116" y="5603977"/>
            <a:ext cx="381091" cy="427116"/>
          </a:xfrm>
          <a:prstGeom prst="rect">
            <a:avLst/>
          </a:prstGeom>
          <a:effectLst>
            <a:outerShdw blurRad="50800" dist="38100" dir="8100000" algn="tr" rotWithShape="0">
              <a:prstClr val="black">
                <a:alpha val="40000"/>
              </a:prstClr>
            </a:outerShdw>
          </a:effectLst>
        </p:spPr>
      </p:pic>
      <p:pic>
        <p:nvPicPr>
          <p:cNvPr id="20" name="Imagen 19" descr="Imagen que contiene Icono&#10;&#10;El contenido generado por IA puede ser incorrecto.">
            <a:extLst>
              <a:ext uri="{FF2B5EF4-FFF2-40B4-BE49-F238E27FC236}">
                <a16:creationId xmlns:a16="http://schemas.microsoft.com/office/drawing/2014/main" id="{C9F4B740-8E03-201A-B223-EA783597A31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463853">
            <a:off x="6480116" y="3959589"/>
            <a:ext cx="381091" cy="427116"/>
          </a:xfrm>
          <a:prstGeom prst="rect">
            <a:avLst/>
          </a:prstGeom>
          <a:effectLst>
            <a:outerShdw blurRad="50800" dist="38100" dir="8100000" algn="tr" rotWithShape="0">
              <a:prstClr val="black">
                <a:alpha val="40000"/>
              </a:prstClr>
            </a:outerShdw>
          </a:effectLst>
        </p:spPr>
      </p:pic>
      <p:pic>
        <p:nvPicPr>
          <p:cNvPr id="21" name="Imagen 20" descr="Imagen que contiene Icono&#10;&#10;El contenido generado por IA puede ser incorrecto.">
            <a:extLst>
              <a:ext uri="{FF2B5EF4-FFF2-40B4-BE49-F238E27FC236}">
                <a16:creationId xmlns:a16="http://schemas.microsoft.com/office/drawing/2014/main" id="{9E1816B0-DD21-E7A7-FB76-462BF8FC23E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463853">
            <a:off x="6480116" y="6200635"/>
            <a:ext cx="381091" cy="427116"/>
          </a:xfrm>
          <a:prstGeom prst="rect">
            <a:avLst/>
          </a:prstGeom>
          <a:effectLst>
            <a:outerShdw blurRad="50800" dist="38100" dir="8100000" algn="tr" rotWithShape="0">
              <a:prstClr val="black">
                <a:alpha val="40000"/>
              </a:prstClr>
            </a:outerShdw>
          </a:effectLst>
        </p:spPr>
      </p:pic>
      <p:pic>
        <p:nvPicPr>
          <p:cNvPr id="24" name="Imagen 23" descr="Icono&#10;&#10;El contenido generado por IA puede ser incorrecto.">
            <a:extLst>
              <a:ext uri="{FF2B5EF4-FFF2-40B4-BE49-F238E27FC236}">
                <a16:creationId xmlns:a16="http://schemas.microsoft.com/office/drawing/2014/main" id="{B08AE69E-FDF9-42FD-BBAE-778BA05C367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132884" y="4358669"/>
            <a:ext cx="238039" cy="237876"/>
          </a:xfrm>
          <a:prstGeom prst="rect">
            <a:avLst/>
          </a:prstGeom>
          <a:effectLst>
            <a:outerShdw blurRad="50800" dist="38100" dir="8100000" algn="tr" rotWithShape="0">
              <a:prstClr val="black">
                <a:alpha val="40000"/>
              </a:prstClr>
            </a:outerShdw>
          </a:effectLst>
        </p:spPr>
      </p:pic>
      <p:pic>
        <p:nvPicPr>
          <p:cNvPr id="25" name="Imagen 24" descr="Logotipo, Icono&#10;&#10;El contenido generado por IA puede ser incorrecto.">
            <a:extLst>
              <a:ext uri="{FF2B5EF4-FFF2-40B4-BE49-F238E27FC236}">
                <a16:creationId xmlns:a16="http://schemas.microsoft.com/office/drawing/2014/main" id="{1C944ED9-19F5-928D-BEBD-83ACE7A7C9B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132884" y="5129853"/>
            <a:ext cx="238201" cy="237876"/>
          </a:xfrm>
          <a:prstGeom prst="rect">
            <a:avLst/>
          </a:prstGeom>
          <a:effectLst>
            <a:outerShdw blurRad="50800" dist="38100" dir="8100000" algn="tr" rotWithShape="0">
              <a:prstClr val="black">
                <a:alpha val="40000"/>
              </a:prstClr>
            </a:outerShdw>
          </a:effectLst>
        </p:spPr>
      </p:pic>
      <p:pic>
        <p:nvPicPr>
          <p:cNvPr id="27" name="Imagen 26" descr="Icono&#10;&#10;El contenido generado por IA puede ser incorrecto.">
            <a:extLst>
              <a:ext uri="{FF2B5EF4-FFF2-40B4-BE49-F238E27FC236}">
                <a16:creationId xmlns:a16="http://schemas.microsoft.com/office/drawing/2014/main" id="{C6BAD26A-8333-DE50-6535-4C11454C2F1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132884" y="4749373"/>
            <a:ext cx="237876" cy="23787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689E0214-04B0-8A6F-8F7E-5C018C7F9742}"/>
              </a:ext>
            </a:extLst>
          </p:cNvPr>
          <p:cNvSpPr txBox="1"/>
          <p:nvPr/>
        </p:nvSpPr>
        <p:spPr>
          <a:xfrm>
            <a:off x="187428" y="2816018"/>
            <a:ext cx="7808378" cy="923330"/>
          </a:xfrm>
          <a:prstGeom prst="rect">
            <a:avLst/>
          </a:prstGeom>
          <a:noFill/>
        </p:spPr>
        <p:txBody>
          <a:bodyPr wrap="square">
            <a:spAutoFit/>
          </a:bodyPr>
          <a:lstStyle/>
          <a:p>
            <a:pPr>
              <a:spcBef>
                <a:spcPts val="600"/>
              </a:spcBef>
            </a:pPr>
            <a:r>
              <a:rPr lang="ml-IN" b="1" dirty="0">
                <a:latin typeface="Aptos" panose="020B0004020202020204" pitchFamily="34" charset="0"/>
                <a:cs typeface="Kartika" panose="02020503030404060203" pitchFamily="18" charset="0"/>
              </a:rPr>
              <a:t>അവരുടെ വിശ്വാസം അനുകരിക്കാനും അവരെപ്പോലെ ദൈവത്തിനും അസാധ്യമായത് ചെയ്യാൻ കഴിയുമെന്ന് പൂർണ്ണമായി വിശ്വസിക്കാനും നമുക്ക് എങ്ങനെ കഴിയും?</a:t>
            </a:r>
            <a:endParaRPr lang="en" b="1" dirty="0">
              <a:latin typeface="Aptos" panose="020B0004020202020204" pitchFamily="34" charset="0"/>
              <a:cs typeface="Kartika" panose="02020503030404060203" pitchFamily="18" charset="0"/>
            </a:endParaRPr>
          </a:p>
        </p:txBody>
      </p:sp>
      <p:sp>
        <p:nvSpPr>
          <p:cNvPr id="11" name="CuadroTexto 10">
            <a:extLst>
              <a:ext uri="{FF2B5EF4-FFF2-40B4-BE49-F238E27FC236}">
                <a16:creationId xmlns:a16="http://schemas.microsoft.com/office/drawing/2014/main" id="{759F14B3-957B-F57C-6514-9A731AAEE6C2}"/>
              </a:ext>
            </a:extLst>
          </p:cNvPr>
          <p:cNvSpPr txBox="1"/>
          <p:nvPr/>
        </p:nvSpPr>
        <p:spPr>
          <a:xfrm>
            <a:off x="187428" y="1791437"/>
            <a:ext cx="7808378" cy="1200329"/>
          </a:xfrm>
          <a:prstGeom prst="rect">
            <a:avLst/>
          </a:prstGeom>
          <a:noFill/>
        </p:spPr>
        <p:txBody>
          <a:bodyPr wrap="square">
            <a:spAutoFit/>
          </a:bodyPr>
          <a:lstStyle/>
          <a:p>
            <a:pPr>
              <a:spcBef>
                <a:spcPts val="600"/>
              </a:spcBef>
            </a:pPr>
            <a:r>
              <a:rPr lang="ml-IN" b="1" dirty="0">
                <a:latin typeface="Aptos" panose="020B0004020202020204" pitchFamily="34" charset="0"/>
                <a:cs typeface="Kartika" panose="02020503030404060203" pitchFamily="18" charset="0"/>
              </a:rPr>
              <a:t>പക്ഷേ, നിങ്ങൾ ഈ രണ്ടുപേരെക്കുറിച്ച് കേട്ടിരിക്കാം: യോശുവയും കാലേബും. അവർ ഉറച്ചുനിന്നു, ദൈവത്തിന്റെ വാഗ്ദാനങ്ങളിൽ വിശ്വസിച്ചു, അവ നിവൃത്തിയേറുന്നത് കാണാൻ ജീവിച്ചു (സംഖ്യാ. 14:38).</a:t>
            </a:r>
            <a:endParaRPr lang="en" b="1" dirty="0">
              <a:latin typeface="Aptos" panose="020B0004020202020204" pitchFamily="34" charset="0"/>
              <a:cs typeface="Kartika" panose="02020503030404060203" pitchFamily="18" charset="0"/>
            </a:endParaRPr>
          </a:p>
        </p:txBody>
      </p:sp>
      <p:sp>
        <p:nvSpPr>
          <p:cNvPr id="13" name="CuadroTexto 12">
            <a:extLst>
              <a:ext uri="{FF2B5EF4-FFF2-40B4-BE49-F238E27FC236}">
                <a16:creationId xmlns:a16="http://schemas.microsoft.com/office/drawing/2014/main" id="{7BA6750E-7B31-AD59-FB6B-C435E0BC37C9}"/>
              </a:ext>
            </a:extLst>
          </p:cNvPr>
          <p:cNvSpPr txBox="1"/>
          <p:nvPr/>
        </p:nvSpPr>
        <p:spPr>
          <a:xfrm>
            <a:off x="187428" y="766856"/>
            <a:ext cx="7808378" cy="1200329"/>
          </a:xfrm>
          <a:prstGeom prst="rect">
            <a:avLst/>
          </a:prstGeom>
          <a:noFill/>
        </p:spPr>
        <p:txBody>
          <a:bodyPr wrap="square">
            <a:spAutoFit/>
          </a:bodyPr>
          <a:lstStyle/>
          <a:p>
            <a:pPr>
              <a:spcBef>
                <a:spcPts val="600"/>
              </a:spcBef>
            </a:pPr>
            <a:r>
              <a:rPr lang="ml-IN" b="1" dirty="0">
                <a:latin typeface="Aptos" panose="020B0004020202020204" pitchFamily="34" charset="0"/>
                <a:cs typeface="Kartika" panose="02020503030404060203" pitchFamily="18" charset="0"/>
              </a:rPr>
              <a:t>ദൈവത്തിന്റെ ശക്തിയെ അവിശ്വസിക്കുകയും അതുവഴി അവനും ഒരു തലമുറയ്ക്കും മരണം സംഭവിക്കുകയും ചെയ്തതിലാണ് അവന്റെ "പ്രശസ്തി" ഉൾപ്പെട്ടിരുന്നത് (സംഖ്യാ. 14:36-37).</a:t>
            </a:r>
            <a:endParaRPr lang="en" b="1" dirty="0">
              <a:latin typeface="Aptos" panose="020B0004020202020204" pitchFamily="34" charset="0"/>
              <a:cs typeface="Kartika" panose="02020503030404060203" pitchFamily="18" charset="0"/>
            </a:endParaRPr>
          </a:p>
        </p:txBody>
      </p:sp>
    </p:spTree>
    <p:extLst>
      <p:ext uri="{BB962C8B-B14F-4D97-AF65-F5344CB8AC3E}">
        <p14:creationId xmlns:p14="http://schemas.microsoft.com/office/powerpoint/2010/main" val="133390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 calcmode="lin" valueType="num">
                                      <p:cBhvr>
                                        <p:cTn id="41" dur="500" fill="hold"/>
                                        <p:tgtEl>
                                          <p:spTgt spid="20"/>
                                        </p:tgtEl>
                                        <p:attrNameLst>
                                          <p:attrName>style.rotation</p:attrName>
                                        </p:attrNameLst>
                                      </p:cBhvr>
                                      <p:tavLst>
                                        <p:tav tm="0">
                                          <p:val>
                                            <p:fltVal val="90"/>
                                          </p:val>
                                        </p:tav>
                                        <p:tav tm="100000">
                                          <p:val>
                                            <p:fltVal val="0"/>
                                          </p:val>
                                        </p:tav>
                                      </p:tavLst>
                                    </p:anim>
                                    <p:animEffect transition="in" filter="fade">
                                      <p:cBhvr>
                                        <p:cTn id="42" dur="500"/>
                                        <p:tgtEl>
                                          <p:spTgt spid="20"/>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
                                            <p:txEl>
                                              <p:pRg st="0" end="0"/>
                                            </p:txEl>
                                          </p:spTgt>
                                        </p:tgtEl>
                                        <p:attrNameLst>
                                          <p:attrName>style.visibility</p:attrName>
                                        </p:attrNameLst>
                                      </p:cBhvr>
                                      <p:to>
                                        <p:strVal val="visible"/>
                                      </p:to>
                                    </p:set>
                                    <p:animEffect transition="in" filter="wipe(left)">
                                      <p:cBhvr>
                                        <p:cTn id="46" dur="500"/>
                                        <p:tgtEl>
                                          <p:spTgt spid="2">
                                            <p:txEl>
                                              <p:pRg st="0" end="0"/>
                                            </p:txEl>
                                          </p:spTgt>
                                        </p:tgtEl>
                                      </p:cBhvr>
                                    </p:animEffect>
                                  </p:childTnLst>
                                </p:cTn>
                              </p:par>
                            </p:childTnLst>
                          </p:cTn>
                        </p:par>
                        <p:par>
                          <p:cTn id="47" fill="hold">
                            <p:stCondLst>
                              <p:cond delay="1000"/>
                            </p:stCondLst>
                            <p:childTnLst>
                              <p:par>
                                <p:cTn id="48" presetID="49" presetClass="entr" presetSubtype="0" decel="100000"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 calcmode="lin" valueType="num">
                                      <p:cBhvr>
                                        <p:cTn id="52" dur="500" fill="hold"/>
                                        <p:tgtEl>
                                          <p:spTgt spid="24"/>
                                        </p:tgtEl>
                                        <p:attrNameLst>
                                          <p:attrName>style.rotation</p:attrName>
                                        </p:attrNameLst>
                                      </p:cBhvr>
                                      <p:tavLst>
                                        <p:tav tm="0">
                                          <p:val>
                                            <p:fltVal val="360"/>
                                          </p:val>
                                        </p:tav>
                                        <p:tav tm="100000">
                                          <p:val>
                                            <p:fltVal val="0"/>
                                          </p:val>
                                        </p:tav>
                                      </p:tavLst>
                                    </p:anim>
                                    <p:animEffect transition="in" filter="fade">
                                      <p:cBhvr>
                                        <p:cTn id="53" dur="500"/>
                                        <p:tgtEl>
                                          <p:spTgt spid="24"/>
                                        </p:tgtEl>
                                      </p:cBhvr>
                                    </p:animEffect>
                                  </p:childTnLst>
                                </p:cTn>
                              </p:par>
                            </p:childTnLst>
                          </p:cTn>
                        </p:par>
                        <p:par>
                          <p:cTn id="54" fill="hold">
                            <p:stCondLst>
                              <p:cond delay="1500"/>
                            </p:stCondLst>
                            <p:childTnLst>
                              <p:par>
                                <p:cTn id="55" presetID="22" presetClass="entr" presetSubtype="8" fill="hold" grpId="0" nodeType="after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wipe(left)">
                                      <p:cBhvr>
                                        <p:cTn id="57" dur="500"/>
                                        <p:tgtEl>
                                          <p:spTgt spid="2">
                                            <p:txEl>
                                              <p:pRg st="1" end="1"/>
                                            </p:txEl>
                                          </p:spTgt>
                                        </p:tgtEl>
                                      </p:cBhvr>
                                    </p:animEffect>
                                  </p:childTnLst>
                                </p:cTn>
                              </p:par>
                            </p:childTnLst>
                          </p:cTn>
                        </p:par>
                        <p:par>
                          <p:cTn id="58" fill="hold">
                            <p:stCondLst>
                              <p:cond delay="2000"/>
                            </p:stCondLst>
                            <p:childTnLst>
                              <p:par>
                                <p:cTn id="59" presetID="49" presetClass="entr" presetSubtype="0" decel="100000" fill="hold"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 calcmode="lin" valueType="num">
                                      <p:cBhvr>
                                        <p:cTn id="63" dur="500" fill="hold"/>
                                        <p:tgtEl>
                                          <p:spTgt spid="27"/>
                                        </p:tgtEl>
                                        <p:attrNameLst>
                                          <p:attrName>style.rotation</p:attrName>
                                        </p:attrNameLst>
                                      </p:cBhvr>
                                      <p:tavLst>
                                        <p:tav tm="0">
                                          <p:val>
                                            <p:fltVal val="360"/>
                                          </p:val>
                                        </p:tav>
                                        <p:tav tm="100000">
                                          <p:val>
                                            <p:fltVal val="0"/>
                                          </p:val>
                                        </p:tav>
                                      </p:tavLst>
                                    </p:anim>
                                    <p:animEffect transition="in" filter="fade">
                                      <p:cBhvr>
                                        <p:cTn id="64" dur="500"/>
                                        <p:tgtEl>
                                          <p:spTgt spid="27"/>
                                        </p:tgtEl>
                                      </p:cBhvr>
                                    </p:animEffect>
                                  </p:childTnLst>
                                </p:cTn>
                              </p:par>
                            </p:childTnLst>
                          </p:cTn>
                        </p:par>
                        <p:par>
                          <p:cTn id="65" fill="hold">
                            <p:stCondLst>
                              <p:cond delay="2500"/>
                            </p:stCondLst>
                            <p:childTnLst>
                              <p:par>
                                <p:cTn id="66" presetID="22" presetClass="entr" presetSubtype="8" fill="hold" grpId="0" nodeType="afterEffect">
                                  <p:stCondLst>
                                    <p:cond delay="0"/>
                                  </p:stCondLst>
                                  <p:childTnLst>
                                    <p:set>
                                      <p:cBhvr>
                                        <p:cTn id="67" dur="1" fill="hold">
                                          <p:stCondLst>
                                            <p:cond delay="0"/>
                                          </p:stCondLst>
                                        </p:cTn>
                                        <p:tgtEl>
                                          <p:spTgt spid="2">
                                            <p:txEl>
                                              <p:pRg st="2" end="2"/>
                                            </p:txEl>
                                          </p:spTgt>
                                        </p:tgtEl>
                                        <p:attrNameLst>
                                          <p:attrName>style.visibility</p:attrName>
                                        </p:attrNameLst>
                                      </p:cBhvr>
                                      <p:to>
                                        <p:strVal val="visible"/>
                                      </p:to>
                                    </p:set>
                                    <p:animEffect transition="in" filter="wipe(left)">
                                      <p:cBhvr>
                                        <p:cTn id="68" dur="500"/>
                                        <p:tgtEl>
                                          <p:spTgt spid="2">
                                            <p:txEl>
                                              <p:pRg st="2" end="2"/>
                                            </p:txEl>
                                          </p:spTgt>
                                        </p:tgtEl>
                                      </p:cBhvr>
                                    </p:animEffect>
                                  </p:childTnLst>
                                </p:cTn>
                              </p:par>
                            </p:childTnLst>
                          </p:cTn>
                        </p:par>
                        <p:par>
                          <p:cTn id="69" fill="hold">
                            <p:stCondLst>
                              <p:cond delay="3000"/>
                            </p:stCondLst>
                            <p:childTnLst>
                              <p:par>
                                <p:cTn id="70" presetID="49" presetClass="entr" presetSubtype="0" decel="100000"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 calcmode="lin" valueType="num">
                                      <p:cBhvr>
                                        <p:cTn id="74" dur="500" fill="hold"/>
                                        <p:tgtEl>
                                          <p:spTgt spid="25"/>
                                        </p:tgtEl>
                                        <p:attrNameLst>
                                          <p:attrName>style.rotation</p:attrName>
                                        </p:attrNameLst>
                                      </p:cBhvr>
                                      <p:tavLst>
                                        <p:tav tm="0">
                                          <p:val>
                                            <p:fltVal val="360"/>
                                          </p:val>
                                        </p:tav>
                                        <p:tav tm="100000">
                                          <p:val>
                                            <p:fltVal val="0"/>
                                          </p:val>
                                        </p:tav>
                                      </p:tavLst>
                                    </p:anim>
                                    <p:animEffect transition="in" filter="fade">
                                      <p:cBhvr>
                                        <p:cTn id="75" dur="500"/>
                                        <p:tgtEl>
                                          <p:spTgt spid="25"/>
                                        </p:tgtEl>
                                      </p:cBhvr>
                                    </p:animEffect>
                                  </p:childTnLst>
                                </p:cTn>
                              </p:par>
                            </p:childTnLst>
                          </p:cTn>
                        </p:par>
                        <p:par>
                          <p:cTn id="76" fill="hold">
                            <p:stCondLst>
                              <p:cond delay="3500"/>
                            </p:stCondLst>
                            <p:childTnLst>
                              <p:par>
                                <p:cTn id="77" presetID="22" presetClass="entr" presetSubtype="8" fill="hold" grpId="0" nodeType="afterEffect">
                                  <p:stCondLst>
                                    <p:cond delay="0"/>
                                  </p:stCondLst>
                                  <p:childTnLst>
                                    <p:set>
                                      <p:cBhvr>
                                        <p:cTn id="78" dur="1" fill="hold">
                                          <p:stCondLst>
                                            <p:cond delay="0"/>
                                          </p:stCondLst>
                                        </p:cTn>
                                        <p:tgtEl>
                                          <p:spTgt spid="2">
                                            <p:txEl>
                                              <p:pRg st="3" end="3"/>
                                            </p:txEl>
                                          </p:spTgt>
                                        </p:tgtEl>
                                        <p:attrNameLst>
                                          <p:attrName>style.visibility</p:attrName>
                                        </p:attrNameLst>
                                      </p:cBhvr>
                                      <p:to>
                                        <p:strVal val="visible"/>
                                      </p:to>
                                    </p:set>
                                    <p:animEffect transition="in" filter="wipe(left)">
                                      <p:cBhvr>
                                        <p:cTn id="79" dur="500"/>
                                        <p:tgtEl>
                                          <p:spTgt spid="2">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nodeType="click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p:cTn id="84" dur="500" fill="hold"/>
                                        <p:tgtEl>
                                          <p:spTgt spid="19"/>
                                        </p:tgtEl>
                                        <p:attrNameLst>
                                          <p:attrName>ppt_w</p:attrName>
                                        </p:attrNameLst>
                                      </p:cBhvr>
                                      <p:tavLst>
                                        <p:tav tm="0">
                                          <p:val>
                                            <p:fltVal val="0"/>
                                          </p:val>
                                        </p:tav>
                                        <p:tav tm="100000">
                                          <p:val>
                                            <p:strVal val="#ppt_w"/>
                                          </p:val>
                                        </p:tav>
                                      </p:tavLst>
                                    </p:anim>
                                    <p:anim calcmode="lin" valueType="num">
                                      <p:cBhvr>
                                        <p:cTn id="85" dur="500" fill="hold"/>
                                        <p:tgtEl>
                                          <p:spTgt spid="19"/>
                                        </p:tgtEl>
                                        <p:attrNameLst>
                                          <p:attrName>ppt_h</p:attrName>
                                        </p:attrNameLst>
                                      </p:cBhvr>
                                      <p:tavLst>
                                        <p:tav tm="0">
                                          <p:val>
                                            <p:fltVal val="0"/>
                                          </p:val>
                                        </p:tav>
                                        <p:tav tm="100000">
                                          <p:val>
                                            <p:strVal val="#ppt_h"/>
                                          </p:val>
                                        </p:tav>
                                      </p:tavLst>
                                    </p:anim>
                                    <p:anim calcmode="lin" valueType="num">
                                      <p:cBhvr>
                                        <p:cTn id="86" dur="500" fill="hold"/>
                                        <p:tgtEl>
                                          <p:spTgt spid="19"/>
                                        </p:tgtEl>
                                        <p:attrNameLst>
                                          <p:attrName>style.rotation</p:attrName>
                                        </p:attrNameLst>
                                      </p:cBhvr>
                                      <p:tavLst>
                                        <p:tav tm="0">
                                          <p:val>
                                            <p:fltVal val="90"/>
                                          </p:val>
                                        </p:tav>
                                        <p:tav tm="100000">
                                          <p:val>
                                            <p:fltVal val="0"/>
                                          </p:val>
                                        </p:tav>
                                      </p:tavLst>
                                    </p:anim>
                                    <p:animEffect transition="in" filter="fade">
                                      <p:cBhvr>
                                        <p:cTn id="87" dur="500"/>
                                        <p:tgtEl>
                                          <p:spTgt spid="19"/>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txEl>
                                              <p:pRg st="4" end="4"/>
                                            </p:txEl>
                                          </p:spTgt>
                                        </p:tgtEl>
                                        <p:attrNameLst>
                                          <p:attrName>style.visibility</p:attrName>
                                        </p:attrNameLst>
                                      </p:cBhvr>
                                      <p:to>
                                        <p:strVal val="visible"/>
                                      </p:to>
                                    </p:set>
                                    <p:animEffect transition="in" filter="wipe(left)">
                                      <p:cBhvr>
                                        <p:cTn id="91" dur="500"/>
                                        <p:tgtEl>
                                          <p:spTgt spid="2">
                                            <p:txEl>
                                              <p:pRg st="4" end="4"/>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31" presetClass="entr" presetSubtype="0" fill="hold" nodeType="click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p:cTn id="96" dur="500" fill="hold"/>
                                        <p:tgtEl>
                                          <p:spTgt spid="21"/>
                                        </p:tgtEl>
                                        <p:attrNameLst>
                                          <p:attrName>ppt_w</p:attrName>
                                        </p:attrNameLst>
                                      </p:cBhvr>
                                      <p:tavLst>
                                        <p:tav tm="0">
                                          <p:val>
                                            <p:fltVal val="0"/>
                                          </p:val>
                                        </p:tav>
                                        <p:tav tm="100000">
                                          <p:val>
                                            <p:strVal val="#ppt_w"/>
                                          </p:val>
                                        </p:tav>
                                      </p:tavLst>
                                    </p:anim>
                                    <p:anim calcmode="lin" valueType="num">
                                      <p:cBhvr>
                                        <p:cTn id="97" dur="500" fill="hold"/>
                                        <p:tgtEl>
                                          <p:spTgt spid="21"/>
                                        </p:tgtEl>
                                        <p:attrNameLst>
                                          <p:attrName>ppt_h</p:attrName>
                                        </p:attrNameLst>
                                      </p:cBhvr>
                                      <p:tavLst>
                                        <p:tav tm="0">
                                          <p:val>
                                            <p:fltVal val="0"/>
                                          </p:val>
                                        </p:tav>
                                        <p:tav tm="100000">
                                          <p:val>
                                            <p:strVal val="#ppt_h"/>
                                          </p:val>
                                        </p:tav>
                                      </p:tavLst>
                                    </p:anim>
                                    <p:anim calcmode="lin" valueType="num">
                                      <p:cBhvr>
                                        <p:cTn id="98" dur="500" fill="hold"/>
                                        <p:tgtEl>
                                          <p:spTgt spid="21"/>
                                        </p:tgtEl>
                                        <p:attrNameLst>
                                          <p:attrName>style.rotation</p:attrName>
                                        </p:attrNameLst>
                                      </p:cBhvr>
                                      <p:tavLst>
                                        <p:tav tm="0">
                                          <p:val>
                                            <p:fltVal val="90"/>
                                          </p:val>
                                        </p:tav>
                                        <p:tav tm="100000">
                                          <p:val>
                                            <p:fltVal val="0"/>
                                          </p:val>
                                        </p:tav>
                                      </p:tavLst>
                                    </p:anim>
                                    <p:animEffect transition="in" filter="fade">
                                      <p:cBhvr>
                                        <p:cTn id="99" dur="500"/>
                                        <p:tgtEl>
                                          <p:spTgt spid="21"/>
                                        </p:tgtEl>
                                      </p:cBhvr>
                                    </p:animEffect>
                                  </p:childTnLst>
                                </p:cTn>
                              </p:par>
                            </p:childTnLst>
                          </p:cTn>
                        </p:par>
                        <p:par>
                          <p:cTn id="100" fill="hold">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2">
                                            <p:txEl>
                                              <p:pRg st="5" end="5"/>
                                            </p:txEl>
                                          </p:spTgt>
                                        </p:tgtEl>
                                        <p:attrNameLst>
                                          <p:attrName>style.visibility</p:attrName>
                                        </p:attrNameLst>
                                      </p:cBhvr>
                                      <p:to>
                                        <p:strVal val="visible"/>
                                      </p:to>
                                    </p:set>
                                    <p:animEffect transition="in" filter="wipe(left)">
                                      <p:cBhvr>
                                        <p:cTn id="103"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E400570B-68DA-7249-C4F4-69719D6C0EEE}"/>
              </a:ext>
            </a:extLst>
          </p:cNvPr>
          <p:cNvSpPr>
            <a:spLocks noGrp="1" noRot="1" noMove="1" noResize="1" noEditPoints="1" noAdjustHandles="1" noChangeArrowheads="1" noChangeShapeType="1"/>
          </p:cNvSpPr>
          <p:nvPr/>
        </p:nvSpPr>
        <p:spPr>
          <a:xfrm>
            <a:off x="-144379" y="2962275"/>
            <a:ext cx="12464715" cy="1390650"/>
          </a:xfrm>
          <a:prstGeom prst="rect">
            <a:avLst/>
          </a:prstGeom>
          <a:solidFill>
            <a:srgbClr val="F3E86C"/>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Aptos" panose="020B0004020202020204" pitchFamily="34" charset="0"/>
              <a:cs typeface="Kartika" panose="02020503030404060203" pitchFamily="18" charset="0"/>
            </a:endParaRPr>
          </a:p>
        </p:txBody>
      </p:sp>
      <p:pic>
        <p:nvPicPr>
          <p:cNvPr id="4" name="Imagen 3" descr="Imagen que contiene persona, ropa, pastel, corte&#10;&#10;El contenido generado por IA puede ser incorrecto.">
            <a:extLst>
              <a:ext uri="{FF2B5EF4-FFF2-40B4-BE49-F238E27FC236}">
                <a16:creationId xmlns:a16="http://schemas.microsoft.com/office/drawing/2014/main" id="{367C4216-5C94-1396-DFC6-D62E8DA7305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1" y="152499"/>
            <a:ext cx="5322771" cy="6705501"/>
          </a:xfrm>
          <a:prstGeom prst="rect">
            <a:avLst/>
          </a:prstGeom>
        </p:spPr>
      </p:pic>
      <p:sp>
        <p:nvSpPr>
          <p:cNvPr id="3" name="CuadroTexto 2">
            <a:extLst>
              <a:ext uri="{FF2B5EF4-FFF2-40B4-BE49-F238E27FC236}">
                <a16:creationId xmlns:a16="http://schemas.microsoft.com/office/drawing/2014/main" id="{0E74BA1A-6DAF-4703-3641-E0C94C2E5BB8}"/>
              </a:ext>
            </a:extLst>
          </p:cNvPr>
          <p:cNvSpPr txBox="1"/>
          <p:nvPr/>
        </p:nvSpPr>
        <p:spPr>
          <a:xfrm>
            <a:off x="4957612" y="3338810"/>
            <a:ext cx="7177238" cy="707886"/>
          </a:xfrm>
          <a:prstGeom prst="rect">
            <a:avLst/>
          </a:prstGeom>
          <a:noFill/>
          <a:scene3d>
            <a:camera prst="orthographicFront"/>
            <a:lightRig rig="morning" dir="t"/>
          </a:scene3d>
        </p:spPr>
        <p:txBody>
          <a:bodyPr wrap="square">
            <a:spAutoFit/>
            <a:scene3d>
              <a:camera prst="orthographicFront"/>
              <a:lightRig rig="morning" dir="t"/>
            </a:scene3d>
            <a:sp3d extrusionH="57150" prstMaterial="matte">
              <a:bevelT w="63500" h="12700" prst="angle"/>
              <a:contourClr>
                <a:schemeClr val="bg1">
                  <a:lumMod val="65000"/>
                </a:schemeClr>
              </a:contourClr>
            </a:sp3d>
          </a:bodyPr>
          <a:lstStyle/>
          <a:p>
            <a:pPr algn="ctr"/>
            <a:r>
              <a:rPr lang="ml-IN" sz="4000" b="1" dirty="0">
                <a:ln/>
                <a:solidFill>
                  <a:srgbClr val="916941"/>
                </a:solidFill>
                <a:latin typeface="Aptos" panose="020B0004020202020204" pitchFamily="34" charset="0"/>
                <a:cs typeface="Kartika" panose="02020503030404060203" pitchFamily="18" charset="0"/>
              </a:rPr>
              <a:t>കാലേബിന്റെ വിശ്വാസം</a:t>
            </a:r>
            <a:endParaRPr lang="en" sz="4000" b="1" dirty="0">
              <a:ln/>
              <a:solidFill>
                <a:srgbClr val="916941"/>
              </a:solidFill>
              <a:latin typeface="Aptos" panose="020B0004020202020204" pitchFamily="34" charset="0"/>
              <a:cs typeface="Kartika" panose="02020503030404060203" pitchFamily="18" charset="0"/>
            </a:endParaRPr>
          </a:p>
        </p:txBody>
      </p:sp>
    </p:spTree>
    <p:extLst>
      <p:ext uri="{BB962C8B-B14F-4D97-AF65-F5344CB8AC3E}">
        <p14:creationId xmlns:p14="http://schemas.microsoft.com/office/powerpoint/2010/main" val="22583663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86C5723-A759-65FF-7A2C-DBB903B32B6A}"/>
              </a:ext>
            </a:extLst>
          </p:cNvPr>
          <p:cNvSpPr txBox="1"/>
          <p:nvPr/>
        </p:nvSpPr>
        <p:spPr>
          <a:xfrm>
            <a:off x="0" y="-20548"/>
            <a:ext cx="12192000" cy="830997"/>
          </a:xfrm>
          <a:prstGeom prst="rect">
            <a:avLst/>
          </a:prstGeom>
          <a:noFill/>
        </p:spPr>
        <p:txBody>
          <a:bodyPr wrap="square">
            <a:spAutoFit/>
          </a:bodyPr>
          <a:lstStyle/>
          <a:p>
            <a:pPr algn="ctr"/>
            <a:r>
              <a:rPr lang="ml-IN" sz="4800" b="1" spc="600" dirty="0">
                <a:ln w="10160">
                  <a:solidFill>
                    <a:schemeClr val="accent5"/>
                  </a:solidFill>
                  <a:prstDash val="solid"/>
                </a:ln>
                <a:solidFill>
                  <a:srgbClr val="FFFFFF"/>
                </a:solidFill>
                <a:effectLst>
                  <a:glow rad="63500">
                    <a:srgbClr val="1B5AE5"/>
                  </a:glow>
                  <a:outerShdw blurRad="38100" dist="38100" dir="5400000" algn="tl" rotWithShape="0">
                    <a:srgbClr val="000000"/>
                  </a:outerShdw>
                </a:effectLst>
                <a:latin typeface="Aptos" panose="020B0004020202020204" pitchFamily="34" charset="0"/>
                <a:cs typeface="Kartika" panose="02020503030404060203" pitchFamily="18" charset="0"/>
              </a:rPr>
              <a:t>അസാധ്യമായത് സാധ്യമാക്കുന്നു</a:t>
            </a:r>
            <a:endParaRPr lang="en" sz="4800" b="1" spc="600" dirty="0">
              <a:ln w="10160">
                <a:solidFill>
                  <a:schemeClr val="accent5"/>
                </a:solidFill>
                <a:prstDash val="solid"/>
              </a:ln>
              <a:solidFill>
                <a:srgbClr val="FFFFFF"/>
              </a:solidFill>
              <a:effectLst>
                <a:glow rad="63500">
                  <a:srgbClr val="1B5AE5"/>
                </a:glow>
                <a:outerShdw blurRad="38100" dist="38100" dir="5400000" algn="tl" rotWithShape="0">
                  <a:srgbClr val="000000"/>
                </a:outerShdw>
              </a:effectLst>
              <a:latin typeface="Aptos" panose="020B0004020202020204" pitchFamily="34" charset="0"/>
              <a:cs typeface="Kartika" panose="02020503030404060203" pitchFamily="18" charset="0"/>
            </a:endParaRPr>
          </a:p>
        </p:txBody>
      </p:sp>
      <p:sp>
        <p:nvSpPr>
          <p:cNvPr id="5" name="CuadroTexto 4">
            <a:extLst>
              <a:ext uri="{FF2B5EF4-FFF2-40B4-BE49-F238E27FC236}">
                <a16:creationId xmlns:a16="http://schemas.microsoft.com/office/drawing/2014/main" id="{7EE05787-EF09-D815-A6D9-F568C81317D9}"/>
              </a:ext>
            </a:extLst>
          </p:cNvPr>
          <p:cNvSpPr txBox="1"/>
          <p:nvPr/>
        </p:nvSpPr>
        <p:spPr>
          <a:xfrm>
            <a:off x="1433860" y="723500"/>
            <a:ext cx="9324279" cy="584775"/>
          </a:xfrm>
          <a:prstGeom prst="rect">
            <a:avLst/>
          </a:prstGeom>
          <a:noFill/>
        </p:spPr>
        <p:txBody>
          <a:bodyPr wrap="square">
            <a:spAutoFit/>
          </a:bodyPr>
          <a:lstStyle/>
          <a:p>
            <a:pPr algn="ctr"/>
            <a:r>
              <a:rPr lang="en" sz="1600" b="1" dirty="0">
                <a:solidFill>
                  <a:schemeClr val="accent5">
                    <a:lumMod val="50000"/>
                  </a:schemeClr>
                </a:solidFill>
                <a:effectLst>
                  <a:glow rad="101600">
                    <a:srgbClr val="FFFFDD"/>
                  </a:glow>
                </a:effectLst>
                <a:latin typeface="Aptos" panose="020B0004020202020204" pitchFamily="34" charset="0"/>
                <a:cs typeface="Kartika" panose="02020503030404060203" pitchFamily="18" charset="0"/>
              </a:rPr>
              <a:t>“</a:t>
            </a:r>
            <a:r>
              <a:rPr lang="ml-IN" sz="1600" b="1" dirty="0">
                <a:solidFill>
                  <a:schemeClr val="accent5">
                    <a:lumMod val="50000"/>
                  </a:schemeClr>
                </a:solidFill>
                <a:effectLst>
                  <a:glow rad="101600">
                    <a:srgbClr val="FFFFDD"/>
                  </a:glow>
                </a:effectLst>
                <a:latin typeface="Aptos" panose="020B0004020202020204" pitchFamily="34" charset="0"/>
                <a:cs typeface="Kartika" panose="02020503030404060203" pitchFamily="18" charset="0"/>
              </a:rPr>
              <a:t>എന്നോടുകൂടെ പോന്നിരുന്ന സഹോദരന്മാർ ജനത്തിന്റെ ഹൃദയം ഉരുകുമാറാക്കി; ഞാനോ എന്റെ ദൈവമായ യഹോവയോടു പൂർണ്ണമായി പറ്റിനിന്നു.</a:t>
            </a:r>
            <a:r>
              <a:rPr lang="en" sz="1600" b="1" dirty="0">
                <a:solidFill>
                  <a:schemeClr val="accent5">
                    <a:lumMod val="50000"/>
                  </a:schemeClr>
                </a:solidFill>
                <a:effectLst>
                  <a:glow rad="101600">
                    <a:srgbClr val="FFFFDD"/>
                  </a:glow>
                </a:effectLst>
                <a:latin typeface="Aptos" panose="020B0004020202020204" pitchFamily="34" charset="0"/>
                <a:cs typeface="Kartika" panose="02020503030404060203" pitchFamily="18" charset="0"/>
              </a:rPr>
              <a:t>” </a:t>
            </a:r>
            <a:r>
              <a:rPr lang="en" sz="1200" b="1" dirty="0">
                <a:solidFill>
                  <a:schemeClr val="accent5">
                    <a:lumMod val="50000"/>
                  </a:schemeClr>
                </a:solidFill>
                <a:effectLst>
                  <a:glow rad="101600">
                    <a:srgbClr val="FFFFDD"/>
                  </a:glow>
                </a:effectLst>
                <a:latin typeface="Aptos" panose="020B0004020202020204" pitchFamily="34" charset="0"/>
                <a:cs typeface="Kartika" panose="02020503030404060203" pitchFamily="18" charset="0"/>
              </a:rPr>
              <a:t>(</a:t>
            </a:r>
            <a:r>
              <a:rPr lang="ml-IN" sz="1200" b="1" dirty="0">
                <a:solidFill>
                  <a:schemeClr val="accent5">
                    <a:lumMod val="50000"/>
                  </a:schemeClr>
                </a:solidFill>
                <a:effectLst>
                  <a:glow rad="101600">
                    <a:srgbClr val="FFFFDD"/>
                  </a:glow>
                </a:effectLst>
                <a:latin typeface="Aptos" panose="020B0004020202020204" pitchFamily="34" charset="0"/>
                <a:cs typeface="Kartika" panose="02020503030404060203" pitchFamily="18" charset="0"/>
              </a:rPr>
              <a:t>യോശുവ</a:t>
            </a:r>
            <a:r>
              <a:rPr lang="en" sz="1200" b="1" dirty="0">
                <a:solidFill>
                  <a:schemeClr val="accent5">
                    <a:lumMod val="50000"/>
                  </a:schemeClr>
                </a:solidFill>
                <a:effectLst>
                  <a:glow rad="101600">
                    <a:srgbClr val="FFFFDD"/>
                  </a:glow>
                </a:effectLst>
                <a:latin typeface="Aptos" panose="020B0004020202020204" pitchFamily="34" charset="0"/>
                <a:cs typeface="Kartika" panose="02020503030404060203" pitchFamily="18" charset="0"/>
              </a:rPr>
              <a:t> 14:8)</a:t>
            </a:r>
          </a:p>
        </p:txBody>
      </p:sp>
      <p:sp>
        <p:nvSpPr>
          <p:cNvPr id="6" name="CuadroTexto 5">
            <a:extLst>
              <a:ext uri="{FF2B5EF4-FFF2-40B4-BE49-F238E27FC236}">
                <a16:creationId xmlns:a16="http://schemas.microsoft.com/office/drawing/2014/main" id="{7FA5DF91-3D7F-2254-5A20-DD4E5E449213}"/>
              </a:ext>
            </a:extLst>
          </p:cNvPr>
          <p:cNvSpPr txBox="1"/>
          <p:nvPr/>
        </p:nvSpPr>
        <p:spPr>
          <a:xfrm>
            <a:off x="-1" y="1342466"/>
            <a:ext cx="5565975" cy="2308324"/>
          </a:xfrm>
          <a:prstGeom prst="rect">
            <a:avLst/>
          </a:prstGeom>
          <a:noFill/>
        </p:spPr>
        <p:txBody>
          <a:bodyPr wrap="square" rtlCol="0">
            <a:spAutoFit/>
          </a:bodyPr>
          <a:lstStyle/>
          <a:p>
            <a:pPr>
              <a:spcBef>
                <a:spcPts val="600"/>
              </a:spcBef>
            </a:pPr>
            <a:r>
              <a:rPr lang="ml-IN" sz="1600" b="1" dirty="0">
                <a:latin typeface="Aptos" panose="020B0004020202020204" pitchFamily="34" charset="0"/>
                <a:cs typeface="Kartika" panose="02020503030404060203" pitchFamily="18" charset="0"/>
              </a:rPr>
              <a:t>"കാലേബ്" എന്ന പേരിന്റെ അർത്ഥം "നായ" എന്നാണ്. അദ്ദേഹത്തിന്റെ ജീവിതം തെളിയിച്ചതുപോലെ, ആ പേര് അദ്ദേഹത്തിന് ഒരു അവഹേളനപരമായ പദമായി ലഭിച്ചില്ല, മറിച്ച് അദ്ദേഹത്തിന്റെ അചഞ്ചലമായ വിശ്വസ്തത കൊണ്ടാണ്. മറ്റുള്ളവർ അവിശ്വസ്തത കാണിക്കുന്നിടത്ത് അദ്ദേഹം വിശ്വസ്തനായിരുന്നു. മറ്റുള്ളവർ അവിശ്വസ്തത കാണിക്കുന്നിടത്ത് അദ്ദേഹം ദൈവത്തോട് വിശ്വസ്തത പുലർത്തി.</a:t>
            </a:r>
            <a:endParaRPr lang="en" sz="1600" b="1" dirty="0">
              <a:latin typeface="Aptos" panose="020B0004020202020204" pitchFamily="34" charset="0"/>
              <a:cs typeface="Kartika" panose="02020503030404060203" pitchFamily="18" charset="0"/>
            </a:endParaRPr>
          </a:p>
        </p:txBody>
      </p:sp>
      <p:pic>
        <p:nvPicPr>
          <p:cNvPr id="4" name="Imagen 3" descr="Imagen que contiene persona, montaña, grupo, parado&#10;&#10;El contenido generado por IA puede ser incorrecto.">
            <a:extLst>
              <a:ext uri="{FF2B5EF4-FFF2-40B4-BE49-F238E27FC236}">
                <a16:creationId xmlns:a16="http://schemas.microsoft.com/office/drawing/2014/main" id="{24591E57-65FD-3F0E-D333-0ED63040D24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a:fillRect/>
          </a:stretch>
        </p:blipFill>
        <p:spPr>
          <a:xfrm>
            <a:off x="5565979" y="1466291"/>
            <a:ext cx="6448426" cy="5247588"/>
          </a:xfrm>
          <a:prstGeom prst="roundRect">
            <a:avLst>
              <a:gd name="adj" fmla="val 3605"/>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3BC56BA7-D40D-181A-9C41-EABFAA0467F4}"/>
              </a:ext>
            </a:extLst>
          </p:cNvPr>
          <p:cNvSpPr txBox="1"/>
          <p:nvPr/>
        </p:nvSpPr>
        <p:spPr>
          <a:xfrm>
            <a:off x="0" y="5795083"/>
            <a:ext cx="5565974" cy="1077218"/>
          </a:xfrm>
          <a:prstGeom prst="rect">
            <a:avLst/>
          </a:prstGeom>
          <a:noFill/>
        </p:spPr>
        <p:txBody>
          <a:bodyPr wrap="square">
            <a:spAutoFit/>
          </a:bodyPr>
          <a:lstStyle/>
          <a:p>
            <a:pPr>
              <a:spcBef>
                <a:spcPts val="600"/>
              </a:spcBef>
            </a:pPr>
            <a:r>
              <a:rPr lang="ml-IN" sz="1600" b="1" dirty="0">
                <a:latin typeface="Aptos" panose="020B0004020202020204" pitchFamily="34" charset="0"/>
                <a:cs typeface="Kartika" panose="02020503030404060203" pitchFamily="18" charset="0"/>
              </a:rPr>
              <a:t>നമുക്ക് അസാധ്യമായത് സാധ്യമാക്കാൻ കഴിയുന്ന ദൈവത്തിലുള്ള നമ്മുടെ ഉറച്ച വിശ്വാസം നിലനിർത്താൻ അദ്ദേഹത്തിന്റെ മാതൃക നമ്മെ പ്രോത്സാഹിപ്പിക്കുന്നു.</a:t>
            </a:r>
            <a:endParaRPr lang="en" sz="1600" b="1" dirty="0">
              <a:latin typeface="Aptos" panose="020B0004020202020204" pitchFamily="34" charset="0"/>
              <a:cs typeface="Kartika" panose="02020503030404060203" pitchFamily="18" charset="0"/>
            </a:endParaRPr>
          </a:p>
        </p:txBody>
      </p:sp>
      <p:sp>
        <p:nvSpPr>
          <p:cNvPr id="9" name="CuadroTexto 8">
            <a:extLst>
              <a:ext uri="{FF2B5EF4-FFF2-40B4-BE49-F238E27FC236}">
                <a16:creationId xmlns:a16="http://schemas.microsoft.com/office/drawing/2014/main" id="{CF8A3DA5-0F42-DF0D-3EEB-F80D4174753A}"/>
              </a:ext>
            </a:extLst>
          </p:cNvPr>
          <p:cNvSpPr txBox="1"/>
          <p:nvPr/>
        </p:nvSpPr>
        <p:spPr>
          <a:xfrm>
            <a:off x="0" y="4832968"/>
            <a:ext cx="5565975" cy="1077218"/>
          </a:xfrm>
          <a:prstGeom prst="rect">
            <a:avLst/>
          </a:prstGeom>
          <a:noFill/>
        </p:spPr>
        <p:txBody>
          <a:bodyPr wrap="square">
            <a:spAutoFit/>
          </a:bodyPr>
          <a:lstStyle/>
          <a:p>
            <a:pPr>
              <a:spcBef>
                <a:spcPts val="600"/>
              </a:spcBef>
            </a:pPr>
            <a:r>
              <a:rPr lang="ml-IN" sz="1600" b="1" dirty="0">
                <a:latin typeface="Aptos" panose="020B0004020202020204" pitchFamily="34" charset="0"/>
                <a:cs typeface="Kartika" panose="02020503030404060203" pitchFamily="18" charset="0"/>
              </a:rPr>
              <a:t>തന്നെക്കാൾ അല്പം പ്രായം കുറഞ്ഞ യോശുവയോടൊപ്പം, ജനക്കൂട്ടം അവരെ കല്ലെറിയാൻ ആഗ്രഹിച്ചപ്പോഴും അവൻ തന്റെ അഭിപ്രായത്തിൽ ഉറച്ചുനിന്നു (സംഖ്യാ. 14:10).</a:t>
            </a:r>
            <a:endParaRPr lang="en" sz="1600" b="1" dirty="0">
              <a:latin typeface="Aptos" panose="020B0004020202020204" pitchFamily="34" charset="0"/>
              <a:cs typeface="Kartika" panose="02020503030404060203" pitchFamily="18" charset="0"/>
            </a:endParaRPr>
          </a:p>
        </p:txBody>
      </p:sp>
      <p:sp>
        <p:nvSpPr>
          <p:cNvPr id="11" name="CuadroTexto 10">
            <a:extLst>
              <a:ext uri="{FF2B5EF4-FFF2-40B4-BE49-F238E27FC236}">
                <a16:creationId xmlns:a16="http://schemas.microsoft.com/office/drawing/2014/main" id="{7445EE05-2601-1FE7-DB8B-776F64D477FD}"/>
              </a:ext>
            </a:extLst>
          </p:cNvPr>
          <p:cNvSpPr txBox="1"/>
          <p:nvPr/>
        </p:nvSpPr>
        <p:spPr>
          <a:xfrm>
            <a:off x="0" y="3609243"/>
            <a:ext cx="5565976" cy="1323439"/>
          </a:xfrm>
          <a:prstGeom prst="rect">
            <a:avLst/>
          </a:prstGeom>
          <a:noFill/>
        </p:spPr>
        <p:txBody>
          <a:bodyPr wrap="square">
            <a:spAutoFit/>
          </a:bodyPr>
          <a:lstStyle/>
          <a:p>
            <a:pPr>
              <a:spcBef>
                <a:spcPts val="600"/>
              </a:spcBef>
            </a:pPr>
            <a:r>
              <a:rPr lang="ml-IN" sz="1600" b="1" dirty="0">
                <a:latin typeface="Aptos" panose="020B0004020202020204" pitchFamily="34" charset="0"/>
                <a:cs typeface="Kartika" panose="02020503030404060203" pitchFamily="18" charset="0"/>
              </a:rPr>
              <a:t>പത്ത് ചാരന്മാർ, കീഴടക്കാൻ കഴിയാത്ത നഗരങ്ങളും, കീഴടക്കാൻ കഴിയാത്ത ഭീമൻമാരും കണ്ടിടത്ത്, കാലേബ് നഗരങ്ങൾ കീഴടക്കപ്പെടുന്നതും ഭീമൻമാർ "അപ്പം പോലെ തിന്നുന്നതും" കണ്ടു (സംഖ്യാ. 13:28-33; 14:6-9).</a:t>
            </a:r>
            <a:endParaRPr lang="en" sz="1600" b="1" dirty="0">
              <a:latin typeface="Aptos" panose="020B0004020202020204" pitchFamily="34" charset="0"/>
              <a:cs typeface="Kartika" panose="02020503030404060203" pitchFamily="18" charset="0"/>
            </a:endParaRPr>
          </a:p>
        </p:txBody>
      </p:sp>
    </p:spTree>
    <p:extLst>
      <p:ext uri="{BB962C8B-B14F-4D97-AF65-F5344CB8AC3E}">
        <p14:creationId xmlns:p14="http://schemas.microsoft.com/office/powerpoint/2010/main" val="964930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3" presetClass="entr" presetSubtype="32"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plus(out)">
                                      <p:cBhvr>
                                        <p:cTn id="20" dur="75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5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D180EC6-9824-D242-74CB-B50BC7E22734}"/>
              </a:ext>
            </a:extLst>
          </p:cNvPr>
          <p:cNvSpPr txBox="1"/>
          <p:nvPr/>
        </p:nvSpPr>
        <p:spPr>
          <a:xfrm>
            <a:off x="0" y="62942"/>
            <a:ext cx="12191999" cy="92333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ml-IN" sz="5400" b="1" spc="600" dirty="0">
                <a:ln/>
                <a:solidFill>
                  <a:schemeClr val="accent5">
                    <a:lumMod val="75000"/>
                  </a:schemeClr>
                </a:solidFill>
                <a:effectLst>
                  <a:outerShdw blurRad="38100" dist="38100" dir="2700000" algn="tl">
                    <a:srgbClr val="A2A6F8"/>
                  </a:outerShdw>
                </a:effectLst>
                <a:latin typeface="Aptos" panose="020B0004020202020204" pitchFamily="34" charset="0"/>
                <a:cs typeface="Kartika" panose="02020503030404060203" pitchFamily="18" charset="0"/>
              </a:rPr>
              <a:t>വിശ്വാസം പ്രവർത്തിയിൽ</a:t>
            </a:r>
            <a:endParaRPr lang="en" sz="5400" b="1" spc="600" dirty="0">
              <a:ln/>
              <a:solidFill>
                <a:schemeClr val="accent5">
                  <a:lumMod val="75000"/>
                </a:schemeClr>
              </a:solidFill>
              <a:effectLst>
                <a:outerShdw blurRad="38100" dist="38100" dir="2700000" algn="tl">
                  <a:srgbClr val="A2A6F8"/>
                </a:outerShdw>
              </a:effectLst>
              <a:latin typeface="Aptos" panose="020B0004020202020204" pitchFamily="34" charset="0"/>
              <a:cs typeface="Kartika" panose="02020503030404060203" pitchFamily="18" charset="0"/>
            </a:endParaRPr>
          </a:p>
        </p:txBody>
      </p:sp>
      <p:sp>
        <p:nvSpPr>
          <p:cNvPr id="5" name="CuadroTexto 4">
            <a:extLst>
              <a:ext uri="{FF2B5EF4-FFF2-40B4-BE49-F238E27FC236}">
                <a16:creationId xmlns:a16="http://schemas.microsoft.com/office/drawing/2014/main" id="{89CD2C29-FF8B-22EA-1C66-A806C0E80A74}"/>
              </a:ext>
            </a:extLst>
          </p:cNvPr>
          <p:cNvSpPr txBox="1"/>
          <p:nvPr/>
        </p:nvSpPr>
        <p:spPr>
          <a:xfrm>
            <a:off x="2" y="805016"/>
            <a:ext cx="12191998" cy="830997"/>
          </a:xfrm>
          <a:prstGeom prst="rect">
            <a:avLst/>
          </a:prstGeom>
          <a:noFill/>
        </p:spPr>
        <p:txBody>
          <a:bodyPr wrap="square">
            <a:spAutoFit/>
          </a:bodyPr>
          <a:lstStyle/>
          <a:p>
            <a:pPr algn="ctr"/>
            <a:r>
              <a:rPr lang="en" sz="1600" b="1" dirty="0">
                <a:solidFill>
                  <a:srgbClr val="124A1F"/>
                </a:solidFill>
                <a:effectLst>
                  <a:glow rad="101600">
                    <a:schemeClr val="accent2">
                      <a:lumMod val="20000"/>
                      <a:lumOff val="80000"/>
                    </a:schemeClr>
                  </a:glow>
                </a:effectLst>
                <a:latin typeface="Aptos" panose="020B0004020202020204" pitchFamily="34" charset="0"/>
                <a:cs typeface="Kartika" panose="02020503030404060203" pitchFamily="18" charset="0"/>
              </a:rPr>
              <a:t>“</a:t>
            </a:r>
            <a:r>
              <a:rPr lang="ml-IN" sz="1600" b="1" dirty="0">
                <a:solidFill>
                  <a:srgbClr val="124A1F"/>
                </a:solidFill>
                <a:effectLst>
                  <a:glow rad="101600">
                    <a:schemeClr val="accent2">
                      <a:lumMod val="20000"/>
                      <a:lumOff val="80000"/>
                    </a:schemeClr>
                  </a:glow>
                </a:effectLst>
                <a:latin typeface="Aptos" panose="020B0004020202020204" pitchFamily="34" charset="0"/>
                <a:cs typeface="Kartika" panose="02020503030404060203" pitchFamily="18" charset="0"/>
              </a:rPr>
              <a:t>ആകയാൽ യഹോവ അന്നു കല്പിച്ച ഈ മല ഇപ്പോൾ എനിക്കു തരിക; അനാക്യർ അവിടെ ഉണ്ടെന്നും പട്ടണങ്ങൾ വലിപ്പവും ഉറപ്പും ഉള്ളവ എന്നും നീ അന്നു കേട്ടിട്ടുണ്ടല്ലോ; യഹോവ എന്നോടുകൂടെ ഉണ്ടെങ്കിൽ താൻ അരുളിച്ചെയ്തതുപോലെ ഞാൻ അവരെ ഓടിച്ചുകളയും</a:t>
            </a:r>
            <a:r>
              <a:rPr lang="en" sz="1600" b="1" dirty="0">
                <a:solidFill>
                  <a:srgbClr val="124A1F"/>
                </a:solidFill>
                <a:effectLst>
                  <a:glow rad="101600">
                    <a:schemeClr val="accent2">
                      <a:lumMod val="20000"/>
                      <a:lumOff val="80000"/>
                    </a:schemeClr>
                  </a:glow>
                </a:effectLst>
                <a:latin typeface="Aptos" panose="020B0004020202020204" pitchFamily="34" charset="0"/>
                <a:cs typeface="Kartika" panose="02020503030404060203" pitchFamily="18" charset="0"/>
              </a:rPr>
              <a:t>.” </a:t>
            </a:r>
            <a:r>
              <a:rPr lang="en" sz="1200" b="1" dirty="0">
                <a:solidFill>
                  <a:srgbClr val="124A1F"/>
                </a:solidFill>
                <a:effectLst>
                  <a:glow rad="101600">
                    <a:schemeClr val="accent2">
                      <a:lumMod val="20000"/>
                      <a:lumOff val="80000"/>
                    </a:schemeClr>
                  </a:glow>
                </a:effectLst>
                <a:latin typeface="Aptos" panose="020B0004020202020204" pitchFamily="34" charset="0"/>
                <a:cs typeface="Kartika" panose="02020503030404060203" pitchFamily="18" charset="0"/>
              </a:rPr>
              <a:t>(</a:t>
            </a:r>
            <a:r>
              <a:rPr lang="ml-IN" sz="1200" b="1" dirty="0">
                <a:solidFill>
                  <a:srgbClr val="124A1F"/>
                </a:solidFill>
                <a:effectLst>
                  <a:glow rad="101600">
                    <a:schemeClr val="accent2">
                      <a:lumMod val="20000"/>
                      <a:lumOff val="80000"/>
                    </a:schemeClr>
                  </a:glow>
                </a:effectLst>
                <a:latin typeface="Aptos" panose="020B0004020202020204" pitchFamily="34" charset="0"/>
                <a:cs typeface="Kartika" panose="02020503030404060203" pitchFamily="18" charset="0"/>
              </a:rPr>
              <a:t>യോശുവ</a:t>
            </a:r>
            <a:r>
              <a:rPr lang="en" sz="1200" b="1" dirty="0">
                <a:solidFill>
                  <a:srgbClr val="124A1F"/>
                </a:solidFill>
                <a:effectLst>
                  <a:glow rad="101600">
                    <a:schemeClr val="accent2">
                      <a:lumMod val="20000"/>
                      <a:lumOff val="80000"/>
                    </a:schemeClr>
                  </a:glow>
                </a:effectLst>
                <a:latin typeface="Aptos" panose="020B0004020202020204" pitchFamily="34" charset="0"/>
                <a:cs typeface="Kartika" panose="02020503030404060203" pitchFamily="18" charset="0"/>
              </a:rPr>
              <a:t> 14:12)</a:t>
            </a:r>
            <a:endParaRPr lang="es-ES" sz="1600" b="1" dirty="0">
              <a:solidFill>
                <a:srgbClr val="124A1F"/>
              </a:solidFill>
              <a:effectLst>
                <a:glow rad="101600">
                  <a:schemeClr val="accent2">
                    <a:lumMod val="20000"/>
                    <a:lumOff val="80000"/>
                  </a:schemeClr>
                </a:glow>
              </a:effectLst>
              <a:latin typeface="Aptos" panose="020B0004020202020204" pitchFamily="34" charset="0"/>
              <a:cs typeface="Kartika" panose="02020503030404060203" pitchFamily="18" charset="0"/>
            </a:endParaRPr>
          </a:p>
        </p:txBody>
      </p:sp>
      <p:sp>
        <p:nvSpPr>
          <p:cNvPr id="6" name="CuadroTexto 5">
            <a:extLst>
              <a:ext uri="{FF2B5EF4-FFF2-40B4-BE49-F238E27FC236}">
                <a16:creationId xmlns:a16="http://schemas.microsoft.com/office/drawing/2014/main" id="{CF7EEDD6-BBB0-E65B-7655-702DC7413538}"/>
              </a:ext>
            </a:extLst>
          </p:cNvPr>
          <p:cNvSpPr txBox="1"/>
          <p:nvPr/>
        </p:nvSpPr>
        <p:spPr>
          <a:xfrm>
            <a:off x="2685974" y="1605031"/>
            <a:ext cx="9506026" cy="1569660"/>
          </a:xfrm>
          <a:prstGeom prst="rect">
            <a:avLst/>
          </a:prstGeom>
          <a:noFill/>
        </p:spPr>
        <p:txBody>
          <a:bodyPr wrap="square" rtlCol="0">
            <a:spAutoFit/>
          </a:bodyPr>
          <a:lstStyle/>
          <a:p>
            <a:pPr>
              <a:spcBef>
                <a:spcPts val="600"/>
              </a:spcBef>
            </a:pPr>
            <a:r>
              <a:rPr lang="ml-IN" sz="1600" b="1" dirty="0">
                <a:latin typeface="Aptos" panose="020B0004020202020204" pitchFamily="34" charset="0"/>
                <a:cs typeface="Kartika" panose="02020503030404060203" pitchFamily="18" charset="0"/>
              </a:rPr>
              <a:t>മോശെ ഒരു കണക്ക് ചോദിച്ചപ്പോൾ, കാലേബ് തന്നെ പറയുന്നതനുസരിച്ച്, “എന്റെ ബോധ്യങ്ങൾക്കനുസരിച്ച് ഞാൻ അവനെ അറിയിച്ചു” (യോശു. 14:7), “ഞാൻ എന്റെ ദൈവമായ കർത്താവിനെ പൂർണ്ണഹൃദയത്തോടെ പിൻതുടർന്നു” (യോശു. 14:8). അവന്റെ വിശ്വസ്തത നിമിത്തം, പരിശോധനയ്ക്കിടെ അവന്റെ കാൽപാദം എവിടെ ചവിട്ടിയോ അവിടെ അവന് അവകാശമായി ലഭിക്കുമെന്ന് അവന് വാഗ്ദാനം ചെയ്യപ്പെട്ടു (യോശു. 14:9).</a:t>
            </a:r>
            <a:endParaRPr lang="en" sz="1600" b="1" dirty="0">
              <a:latin typeface="Aptos" panose="020B0004020202020204" pitchFamily="34" charset="0"/>
              <a:cs typeface="Kartika" panose="02020503030404060203" pitchFamily="18" charset="0"/>
            </a:endParaRPr>
          </a:p>
        </p:txBody>
      </p:sp>
      <p:pic>
        <p:nvPicPr>
          <p:cNvPr id="4" name="Imagen 3" descr="Imagen que contiene montaña, ropa, persona, parado&#10;&#10;El contenido generado por IA puede ser incorrecto.">
            <a:extLst>
              <a:ext uri="{FF2B5EF4-FFF2-40B4-BE49-F238E27FC236}">
                <a16:creationId xmlns:a16="http://schemas.microsoft.com/office/drawing/2014/main" id="{28D98D55-E442-5A7A-30B1-270A443B59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40437" y="2995285"/>
            <a:ext cx="3084863" cy="3700499"/>
          </a:xfrm>
          <a:prstGeom prst="rect">
            <a:avLst/>
          </a:prstGeom>
          <a:ln w="88900" cap="sq" cmpd="thickThin">
            <a:solidFill>
              <a:srgbClr val="AE142A"/>
            </a:solidFill>
            <a:prstDash val="solid"/>
            <a:miter lim="800000"/>
          </a:ln>
          <a:effectLst>
            <a:innerShdw blurRad="76200">
              <a:srgbClr val="000000"/>
            </a:innerShdw>
          </a:effectLst>
        </p:spPr>
      </p:pic>
      <p:pic>
        <p:nvPicPr>
          <p:cNvPr id="8" name="Imagen 7" descr="Un grupo de personas disfrazadas&#10;&#10;El contenido generado por IA puede ser incorrecto.">
            <a:extLst>
              <a:ext uri="{FF2B5EF4-FFF2-40B4-BE49-F238E27FC236}">
                <a16:creationId xmlns:a16="http://schemas.microsoft.com/office/drawing/2014/main" id="{4EBE312B-1534-A119-1620-B0F9BB8079B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03758" y="1649731"/>
            <a:ext cx="2462461" cy="3059921"/>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reflection blurRad="6350" stA="52000" endA="300" endPos="35000" dir="5400000" sy="-100000" algn="bl" rotWithShape="0"/>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3BC04B44-58E0-1E68-FC7D-EEEF6F62FF3D}"/>
              </a:ext>
            </a:extLst>
          </p:cNvPr>
          <p:cNvSpPr txBox="1"/>
          <p:nvPr/>
        </p:nvSpPr>
        <p:spPr>
          <a:xfrm>
            <a:off x="2685973" y="3248470"/>
            <a:ext cx="5887763" cy="1815882"/>
          </a:xfrm>
          <a:prstGeom prst="rect">
            <a:avLst/>
          </a:prstGeom>
          <a:noFill/>
        </p:spPr>
        <p:txBody>
          <a:bodyPr wrap="square">
            <a:spAutoFit/>
          </a:bodyPr>
          <a:lstStyle/>
          <a:p>
            <a:pPr>
              <a:spcBef>
                <a:spcPts val="600"/>
              </a:spcBef>
            </a:pPr>
            <a:r>
              <a:rPr lang="ml-IN" sz="1600" b="1" dirty="0">
                <a:latin typeface="Aptos" panose="020B0004020202020204" pitchFamily="34" charset="0"/>
                <a:cs typeface="Kartika" panose="02020503030404060203" pitchFamily="18" charset="0"/>
              </a:rPr>
              <a:t>കാലേബിനെ ചാരനായി അയച്ചപ്പോൾ അവന് 40 വയസ്സായിരുന്നു. </a:t>
            </a:r>
            <a:r>
              <a:rPr lang="en-IN" sz="1600" b="1" dirty="0">
                <a:latin typeface="Aptos" panose="020B0004020202020204" pitchFamily="34" charset="0"/>
                <a:cs typeface="Kartika" panose="02020503030404060203" pitchFamily="18" charset="0"/>
              </a:rPr>
              <a:t>45</a:t>
            </a:r>
            <a:r>
              <a:rPr lang="ml-IN" sz="1600" b="1" dirty="0">
                <a:latin typeface="Aptos" panose="020B0004020202020204" pitchFamily="34" charset="0"/>
                <a:cs typeface="Kartika" panose="02020503030404060203" pitchFamily="18" charset="0"/>
              </a:rPr>
              <a:t> വർഷത്തെ വിജയത്തിനുശേഷം, അവൻ ഇപ്പോൾ 85 വയസ്സുള്ള ഒരു വൃദ്ധനായി (യോശു. 14:10). അവന്റെ ശരീരവും മനസ്സും അപ്പോഴും അത്രയും തന്നെ ഊർജ്ജസ്വലമായിരുന്നു, അവന്റെ ചിന്തകൾ ഇപ്പോഴും അതേപടി തുടർന്നു (യോശു. 14:11).</a:t>
            </a:r>
            <a:endParaRPr lang="en" sz="1600" b="1" dirty="0">
              <a:latin typeface="Aptos" panose="020B0004020202020204" pitchFamily="34" charset="0"/>
              <a:cs typeface="Kartika" panose="02020503030404060203" pitchFamily="18" charset="0"/>
            </a:endParaRPr>
          </a:p>
        </p:txBody>
      </p:sp>
      <p:sp>
        <p:nvSpPr>
          <p:cNvPr id="12" name="CuadroTexto 11">
            <a:extLst>
              <a:ext uri="{FF2B5EF4-FFF2-40B4-BE49-F238E27FC236}">
                <a16:creationId xmlns:a16="http://schemas.microsoft.com/office/drawing/2014/main" id="{42C3CDEF-F815-22D7-ED27-92C87638C308}"/>
              </a:ext>
            </a:extLst>
          </p:cNvPr>
          <p:cNvSpPr txBox="1"/>
          <p:nvPr/>
        </p:nvSpPr>
        <p:spPr>
          <a:xfrm>
            <a:off x="2685972" y="5205798"/>
            <a:ext cx="6034709" cy="1569660"/>
          </a:xfrm>
          <a:prstGeom prst="rect">
            <a:avLst/>
          </a:prstGeom>
          <a:noFill/>
        </p:spPr>
        <p:txBody>
          <a:bodyPr wrap="square">
            <a:spAutoFit/>
          </a:bodyPr>
          <a:lstStyle/>
          <a:p>
            <a:pPr>
              <a:spcBef>
                <a:spcPts val="600"/>
              </a:spcBef>
            </a:pPr>
            <a:r>
              <a:rPr lang="ml-IN" sz="1600" b="1" dirty="0">
                <a:latin typeface="Aptos" panose="020B0004020202020204" pitchFamily="34" charset="0"/>
                <a:cs typeface="Kartika" panose="02020503030404060203" pitchFamily="18" charset="0"/>
              </a:rPr>
              <a:t>വാഗ്ദത്തം അവകാശപ്പെടാനും അവന്റെ വാക്കുകൾ വെറുതെയായില്ലെന്ന് തെളിയിക്കാനുമുള്ള സമയം വന്നിരുന്നു. ദൈവത്തിന്റെ സഹായത്തോടെ, അവൻ രാക്ഷസന്മാരെ വിഴുങ്ങുകയും അവരുടെ നഗരങ്ങൾ കീഴടക്കുകയും ചെയ്യാൻ പോകുകയായിരുന്നു (യോശു. 14:12-14).</a:t>
            </a:r>
            <a:endParaRPr lang="en" sz="1600" b="1" dirty="0">
              <a:latin typeface="Aptos" panose="020B0004020202020204" pitchFamily="34" charset="0"/>
              <a:cs typeface="Kartika" panose="02020503030404060203" pitchFamily="18" charset="0"/>
            </a:endParaRPr>
          </a:p>
        </p:txBody>
      </p:sp>
      <p:pic>
        <p:nvPicPr>
          <p:cNvPr id="14" name="Imagen 13" descr="Mapa&#10;&#10;El contenido generado por IA puede ser incorrecto.">
            <a:extLst>
              <a:ext uri="{FF2B5EF4-FFF2-40B4-BE49-F238E27FC236}">
                <a16:creationId xmlns:a16="http://schemas.microsoft.com/office/drawing/2014/main" id="{C37831A1-2A69-46DB-76A8-F64AC506665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13589" y="5664685"/>
            <a:ext cx="2452630" cy="930077"/>
          </a:xfrm>
          <a:prstGeom prst="rect">
            <a:avLst/>
          </a:prstGeom>
          <a:ln w="38100" cap="sq">
            <a:solidFill>
              <a:srgbClr val="27709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610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3" dur="1000" fill="hold"/>
                                        <p:tgtEl>
                                          <p:spTgt spid="8"/>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8"/>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C384438-36FB-5176-BC91-4D42D12F14B7}"/>
              </a:ext>
            </a:extLst>
          </p:cNvPr>
          <p:cNvSpPr txBox="1"/>
          <p:nvPr/>
        </p:nvSpPr>
        <p:spPr>
          <a:xfrm>
            <a:off x="1" y="-15305"/>
            <a:ext cx="8989888" cy="707886"/>
          </a:xfrm>
          <a:prstGeom prst="rect">
            <a:avLst/>
          </a:prstGeom>
          <a:noFill/>
        </p:spPr>
        <p:txBody>
          <a:bodyPr wrap="square">
            <a:spAutoFit/>
            <a:scene3d>
              <a:camera prst="orthographicFront"/>
              <a:lightRig rig="threePt" dir="t"/>
            </a:scene3d>
            <a:sp3d extrusionH="57150">
              <a:bevelT w="69850" h="38100" prst="cross"/>
            </a:sp3d>
          </a:bodyPr>
          <a:lstStyle/>
          <a:p>
            <a:pPr algn="ctr"/>
            <a:r>
              <a:rPr lang="ml-IN" sz="40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893F82"/>
                  </a:glow>
                  <a:outerShdw blurRad="38100" dist="38100" dir="2700000" algn="tl">
                    <a:schemeClr val="tx1"/>
                  </a:outerShdw>
                </a:effectLst>
                <a:latin typeface="Aptos" panose="020B0004020202020204" pitchFamily="34" charset="0"/>
                <a:cs typeface="Kartika" panose="02020503030404060203" pitchFamily="18" charset="0"/>
              </a:rPr>
              <a:t>ദീപം കൈമാറുന്നു</a:t>
            </a:r>
            <a:endParaRPr lang="en" sz="40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893F82"/>
                </a:glow>
                <a:outerShdw blurRad="38100" dist="38100" dir="2700000" algn="tl">
                  <a:schemeClr val="tx1"/>
                </a:outerShdw>
              </a:effectLst>
              <a:latin typeface="Aptos" panose="020B0004020202020204" pitchFamily="34" charset="0"/>
              <a:cs typeface="Kartika" panose="02020503030404060203" pitchFamily="18" charset="0"/>
            </a:endParaRPr>
          </a:p>
        </p:txBody>
      </p:sp>
      <p:sp>
        <p:nvSpPr>
          <p:cNvPr id="5" name="CuadroTexto 4">
            <a:extLst>
              <a:ext uri="{FF2B5EF4-FFF2-40B4-BE49-F238E27FC236}">
                <a16:creationId xmlns:a16="http://schemas.microsoft.com/office/drawing/2014/main" id="{24C1B747-E94D-688C-BF35-45706D405142}"/>
              </a:ext>
            </a:extLst>
          </p:cNvPr>
          <p:cNvSpPr txBox="1"/>
          <p:nvPr/>
        </p:nvSpPr>
        <p:spPr>
          <a:xfrm>
            <a:off x="597204" y="655943"/>
            <a:ext cx="7795481" cy="584775"/>
          </a:xfrm>
          <a:prstGeom prst="rect">
            <a:avLst/>
          </a:prstGeom>
          <a:ln w="12700">
            <a:solidFill>
              <a:schemeClr val="bg2">
                <a:lumMod val="60000"/>
                <a:lumOff val="40000"/>
              </a:schemeClr>
            </a:solidFill>
          </a:ln>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en" sz="1600" b="1" dirty="0">
                <a:effectLst>
                  <a:outerShdw blurRad="38100" dist="38100" dir="2700000" algn="tl">
                    <a:srgbClr val="000000">
                      <a:alpha val="43137"/>
                    </a:srgbClr>
                  </a:outerShdw>
                </a:effectLst>
                <a:latin typeface="Aptos" panose="020B0004020202020204" pitchFamily="34" charset="0"/>
                <a:cs typeface="Kartika" panose="02020503030404060203" pitchFamily="18" charset="0"/>
              </a:rPr>
              <a:t>“</a:t>
            </a:r>
            <a:r>
              <a:rPr lang="ml-IN" sz="1600" b="1" dirty="0">
                <a:effectLst>
                  <a:outerShdw blurRad="38100" dist="38100" dir="2700000" algn="tl">
                    <a:srgbClr val="000000">
                      <a:alpha val="43137"/>
                    </a:srgbClr>
                  </a:outerShdw>
                </a:effectLst>
                <a:latin typeface="Aptos" panose="020B0004020202020204" pitchFamily="34" charset="0"/>
                <a:cs typeface="Kartika" panose="02020503030404060203" pitchFamily="18" charset="0"/>
              </a:rPr>
              <a:t>കിർയ്യത്ത്-സേഫെർ ജയിക്കുന്നവന്നു ഞാൻ എന്റെ മകൾ അക്സയെ ഭാര്യയായി കൊടുക്കും എന്നു കാലേബ് പറഞ്ഞു.</a:t>
            </a:r>
            <a:r>
              <a:rPr lang="en" sz="1600" b="1" dirty="0">
                <a:effectLst>
                  <a:outerShdw blurRad="38100" dist="38100" dir="2700000" algn="tl">
                    <a:srgbClr val="000000">
                      <a:alpha val="43137"/>
                    </a:srgbClr>
                  </a:outerShdw>
                </a:effectLst>
                <a:latin typeface="Aptos" panose="020B0004020202020204" pitchFamily="34" charset="0"/>
                <a:cs typeface="Kartika" panose="02020503030404060203" pitchFamily="18" charset="0"/>
              </a:rPr>
              <a:t>” </a:t>
            </a:r>
            <a:r>
              <a:rPr lang="en" sz="1200" b="1" dirty="0">
                <a:effectLst>
                  <a:outerShdw blurRad="38100" dist="38100" dir="2700000" algn="tl">
                    <a:srgbClr val="000000">
                      <a:alpha val="43137"/>
                    </a:srgbClr>
                  </a:outerShdw>
                </a:effectLst>
                <a:latin typeface="Aptos" panose="020B0004020202020204" pitchFamily="34" charset="0"/>
                <a:cs typeface="Kartika" panose="02020503030404060203" pitchFamily="18" charset="0"/>
              </a:rPr>
              <a:t>(</a:t>
            </a:r>
            <a:r>
              <a:rPr lang="ml-IN" sz="1200" b="1" dirty="0">
                <a:effectLst>
                  <a:outerShdw blurRad="38100" dist="38100" dir="2700000" algn="tl">
                    <a:srgbClr val="000000">
                      <a:alpha val="43137"/>
                    </a:srgbClr>
                  </a:outerShdw>
                </a:effectLst>
                <a:latin typeface="Aptos" panose="020B0004020202020204" pitchFamily="34" charset="0"/>
                <a:cs typeface="Kartika" panose="02020503030404060203" pitchFamily="18" charset="0"/>
              </a:rPr>
              <a:t>യോശുവ</a:t>
            </a:r>
            <a:r>
              <a:rPr lang="en" sz="1200" b="1" dirty="0">
                <a:effectLst>
                  <a:outerShdw blurRad="38100" dist="38100" dir="2700000" algn="tl">
                    <a:srgbClr val="000000">
                      <a:alpha val="43137"/>
                    </a:srgbClr>
                  </a:outerShdw>
                </a:effectLst>
                <a:latin typeface="Aptos" panose="020B0004020202020204" pitchFamily="34" charset="0"/>
                <a:cs typeface="Kartika" panose="02020503030404060203" pitchFamily="18" charset="0"/>
              </a:rPr>
              <a:t> 15:16)</a:t>
            </a:r>
            <a:endParaRPr lang="es-ES" sz="1600" b="1" dirty="0">
              <a:effectLst>
                <a:outerShdw blurRad="38100" dist="38100" dir="2700000" algn="tl">
                  <a:srgbClr val="000000">
                    <a:alpha val="43137"/>
                  </a:srgbClr>
                </a:outerShdw>
              </a:effectLst>
              <a:latin typeface="Aptos" panose="020B0004020202020204" pitchFamily="34" charset="0"/>
              <a:cs typeface="Kartika" panose="02020503030404060203" pitchFamily="18" charset="0"/>
            </a:endParaRPr>
          </a:p>
        </p:txBody>
      </p:sp>
      <p:sp>
        <p:nvSpPr>
          <p:cNvPr id="6" name="CuadroTexto 5">
            <a:extLst>
              <a:ext uri="{FF2B5EF4-FFF2-40B4-BE49-F238E27FC236}">
                <a16:creationId xmlns:a16="http://schemas.microsoft.com/office/drawing/2014/main" id="{C45AA7F2-4FE7-32FD-CC0E-96BC12FCC9FA}"/>
              </a:ext>
            </a:extLst>
          </p:cNvPr>
          <p:cNvSpPr txBox="1"/>
          <p:nvPr/>
        </p:nvSpPr>
        <p:spPr>
          <a:xfrm>
            <a:off x="228599" y="1411441"/>
            <a:ext cx="8848726" cy="830997"/>
          </a:xfrm>
          <a:prstGeom prst="rect">
            <a:avLst/>
          </a:prstGeom>
          <a:noFill/>
        </p:spPr>
        <p:txBody>
          <a:bodyPr wrap="square" rtlCol="0">
            <a:spAutoFit/>
          </a:bodyPr>
          <a:lstStyle/>
          <a:p>
            <a:pPr>
              <a:spcBef>
                <a:spcPts val="600"/>
              </a:spcBef>
            </a:pPr>
            <a:r>
              <a:rPr lang="ml-IN" sz="1600" b="1" dirty="0">
                <a:latin typeface="Aptos" panose="020B0004020202020204" pitchFamily="34" charset="0"/>
                <a:cs typeface="Kartika" panose="02020503030404060203" pitchFamily="18" charset="0"/>
              </a:rPr>
              <a:t>തനിക്ക് അവകാശപ്പെട്ട പ്രദേശത്തിന്റെ ഒരു ഭാഗം കീഴടക്കിയ ശേഷം, താൻ അവശേഷിപ്പിക്കുന്ന പൈതൃകത്തെക്കുറിച്ച് കാലേബ് ചിന്തിച്ചു. അവന്റെ പിൻഗാമികൾ അവനെപ്പോലെ ദൈവത്തിൽ ആശ്രയിക്കുന്നത് തുടരുമോ?</a:t>
            </a:r>
            <a:endParaRPr lang="en" sz="1600" b="1" dirty="0">
              <a:latin typeface="Aptos" panose="020B0004020202020204" pitchFamily="34" charset="0"/>
              <a:cs typeface="Kartika" panose="02020503030404060203" pitchFamily="18" charset="0"/>
            </a:endParaRPr>
          </a:p>
        </p:txBody>
      </p:sp>
      <p:pic>
        <p:nvPicPr>
          <p:cNvPr id="8" name="Imagen 7" descr="Imagen que contiene edificio, piedra, hombre, frente&#10;&#10;El contenido generado por IA puede ser incorrecto.">
            <a:extLst>
              <a:ext uri="{FF2B5EF4-FFF2-40B4-BE49-F238E27FC236}">
                <a16:creationId xmlns:a16="http://schemas.microsoft.com/office/drawing/2014/main" id="{3DF9A964-2E30-1428-0E82-EC7DE377A8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0067926" y="3277940"/>
            <a:ext cx="1931670" cy="3429000"/>
          </a:xfrm>
          <a:prstGeom prst="snip2DiagRect">
            <a:avLst/>
          </a:prstGeom>
          <a:solidFill>
            <a:srgbClr val="FFFFFF">
              <a:shade val="85000"/>
            </a:srgbClr>
          </a:solidFill>
          <a:ln w="889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id="{D5551F2A-73C6-1401-DD94-195AE0907A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77326" y="151060"/>
            <a:ext cx="2922270" cy="2922270"/>
          </a:xfrm>
          <a:prstGeom prst="snip2DiagRect">
            <a:avLst>
              <a:gd name="adj1" fmla="val 0"/>
              <a:gd name="adj2" fmla="val 16667"/>
            </a:avLst>
          </a:prstGeom>
          <a:solidFill>
            <a:srgbClr val="FFFFFF">
              <a:shade val="85000"/>
            </a:srgbClr>
          </a:solidFill>
          <a:ln w="88900" cap="sq">
            <a:gradFill flip="none" rotWithShape="1">
              <a:gsLst>
                <a:gs pos="0">
                  <a:srgbClr val="D9FBF7"/>
                </a:gs>
                <a:gs pos="15000">
                  <a:srgbClr val="D9FBF7"/>
                </a:gs>
                <a:gs pos="45000">
                  <a:srgbClr val="B864B1"/>
                </a:gs>
                <a:gs pos="100000">
                  <a:srgbClr val="B864B1"/>
                </a:gs>
              </a:gsLst>
              <a:lin ang="2700000" scaled="1"/>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Imagen que contiene texto, foto, hombre, ventana&#10;&#10;El contenido generado por IA puede ser incorrecto.">
            <a:extLst>
              <a:ext uri="{FF2B5EF4-FFF2-40B4-BE49-F238E27FC236}">
                <a16:creationId xmlns:a16="http://schemas.microsoft.com/office/drawing/2014/main" id="{18D42432-23CF-E1D2-DC42-BEB49293BA7A}"/>
              </a:ext>
            </a:extLst>
          </p:cNvPr>
          <p:cNvPicPr>
            <a:picLocks noChangeAspect="1"/>
          </p:cNvPicPr>
          <p:nvPr/>
        </p:nvPicPr>
        <p:blipFill>
          <a:blip r:embed="rId5" cstate="email">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a:ext>
            </a:extLst>
          </a:blip>
          <a:stretch>
            <a:fillRect/>
          </a:stretch>
        </p:blipFill>
        <p:spPr>
          <a:xfrm>
            <a:off x="135255" y="2920807"/>
            <a:ext cx="3608071" cy="3781514"/>
          </a:xfrm>
          <a:prstGeom prst="rect">
            <a:avLst/>
          </a:prstGeom>
          <a:effectLst>
            <a:outerShdw blurRad="50800" dist="38100" dir="5400000" algn="t" rotWithShape="0">
              <a:prstClr val="black">
                <a:alpha val="40000"/>
              </a:prstClr>
            </a:outerShdw>
          </a:effectLst>
        </p:spPr>
      </p:pic>
      <p:sp>
        <p:nvSpPr>
          <p:cNvPr id="12" name="CuadroTexto 11">
            <a:extLst>
              <a:ext uri="{FF2B5EF4-FFF2-40B4-BE49-F238E27FC236}">
                <a16:creationId xmlns:a16="http://schemas.microsoft.com/office/drawing/2014/main" id="{2124BD25-A964-8276-EFC9-22FA411281FE}"/>
              </a:ext>
            </a:extLst>
          </p:cNvPr>
          <p:cNvSpPr txBox="1"/>
          <p:nvPr/>
        </p:nvSpPr>
        <p:spPr>
          <a:xfrm>
            <a:off x="3838575" y="3330709"/>
            <a:ext cx="6192199" cy="1077218"/>
          </a:xfrm>
          <a:prstGeom prst="rect">
            <a:avLst/>
          </a:prstGeom>
          <a:noFill/>
        </p:spPr>
        <p:txBody>
          <a:bodyPr wrap="square">
            <a:spAutoFit/>
          </a:bodyPr>
          <a:lstStyle/>
          <a:p>
            <a:pPr>
              <a:spcBef>
                <a:spcPts val="600"/>
              </a:spcBef>
            </a:pPr>
            <a:r>
              <a:rPr lang="ml-IN" sz="1600" b="1" dirty="0">
                <a:latin typeface="Aptos" panose="020B0004020202020204" pitchFamily="34" charset="0"/>
                <a:cs typeface="Kartika" panose="02020503030404060203" pitchFamily="18" charset="0"/>
              </a:rPr>
              <a:t>ഇക്കാരണത്താൽ, ദെബീർ എന്നും വിളിക്കപ്പെടുന്ന കിരിയത്ത്-സേഫെർ കീഴടക്കുന്നവന് തന്റെ മകളെ കൈ പിടിച്ചു നൽകുമെന്ന് അവൻ വാഗ്ദാനം ചെയ്തു (യോശു. 15:15-16).</a:t>
            </a:r>
            <a:endParaRPr lang="en" sz="1600" b="1" dirty="0">
              <a:latin typeface="Aptos" panose="020B0004020202020204" pitchFamily="34" charset="0"/>
              <a:cs typeface="Kartika" panose="02020503030404060203" pitchFamily="18" charset="0"/>
            </a:endParaRPr>
          </a:p>
        </p:txBody>
      </p:sp>
      <p:sp>
        <p:nvSpPr>
          <p:cNvPr id="14" name="CuadroTexto 13">
            <a:extLst>
              <a:ext uri="{FF2B5EF4-FFF2-40B4-BE49-F238E27FC236}">
                <a16:creationId xmlns:a16="http://schemas.microsoft.com/office/drawing/2014/main" id="{0A272FFF-AA17-09ED-7C73-8DE5E86E319E}"/>
              </a:ext>
            </a:extLst>
          </p:cNvPr>
          <p:cNvSpPr txBox="1"/>
          <p:nvPr/>
        </p:nvSpPr>
        <p:spPr>
          <a:xfrm>
            <a:off x="2184123" y="2313736"/>
            <a:ext cx="6673395" cy="1077218"/>
          </a:xfrm>
          <a:prstGeom prst="rect">
            <a:avLst/>
          </a:prstGeom>
          <a:noFill/>
        </p:spPr>
        <p:txBody>
          <a:bodyPr wrap="square">
            <a:spAutoFit/>
          </a:bodyPr>
          <a:lstStyle/>
          <a:p>
            <a:pPr>
              <a:spcBef>
                <a:spcPts val="600"/>
              </a:spcBef>
            </a:pPr>
            <a:r>
              <a:rPr lang="ml-IN" sz="1600" b="1" dirty="0">
                <a:latin typeface="Aptos" panose="020B0004020202020204" pitchFamily="34" charset="0"/>
                <a:cs typeface="Kartika" panose="02020503030404060203" pitchFamily="18" charset="0"/>
              </a:rPr>
              <a:t>ദൈവത്തെ വിശ്വസിക്കാമെന്ന് അവൻ തെളിയിച്ചിരുന്നു, ഇപ്പോൾ അതേ വിശ്വാസമുള്ള ഒരാളെ കണ്ടെത്താൻ അവൻ ആഗ്രഹിച്ചു, അങ്ങനെ അവർക്ക് ആ ദീപം കൈമാറാൻ അവനു കഴിയും.</a:t>
            </a:r>
            <a:endParaRPr lang="en" sz="1600" b="1" dirty="0">
              <a:latin typeface="Aptos" panose="020B0004020202020204" pitchFamily="34" charset="0"/>
              <a:cs typeface="Kartika" panose="02020503030404060203" pitchFamily="18" charset="0"/>
            </a:endParaRPr>
          </a:p>
        </p:txBody>
      </p:sp>
      <p:sp>
        <p:nvSpPr>
          <p:cNvPr id="4" name="CuadroTexto 3">
            <a:extLst>
              <a:ext uri="{FF2B5EF4-FFF2-40B4-BE49-F238E27FC236}">
                <a16:creationId xmlns:a16="http://schemas.microsoft.com/office/drawing/2014/main" id="{CE047D58-A483-F830-52A6-23A9827EB4DF}"/>
              </a:ext>
            </a:extLst>
          </p:cNvPr>
          <p:cNvSpPr txBox="1"/>
          <p:nvPr/>
        </p:nvSpPr>
        <p:spPr>
          <a:xfrm>
            <a:off x="3838575" y="5289203"/>
            <a:ext cx="6192200" cy="1569660"/>
          </a:xfrm>
          <a:prstGeom prst="rect">
            <a:avLst/>
          </a:prstGeom>
          <a:noFill/>
        </p:spPr>
        <p:txBody>
          <a:bodyPr wrap="square">
            <a:spAutoFit/>
          </a:bodyPr>
          <a:lstStyle/>
          <a:p>
            <a:pPr>
              <a:spcBef>
                <a:spcPts val="600"/>
              </a:spcBef>
            </a:pPr>
            <a:r>
              <a:rPr lang="ml-IN" sz="1600" b="1" dirty="0">
                <a:latin typeface="Aptos" panose="020B0004020202020204" pitchFamily="34" charset="0"/>
                <a:cs typeface="Kartika" panose="02020503030404060203" pitchFamily="18" charset="0"/>
              </a:rPr>
              <a:t>കാലേബിന്റെ മകളായ അക്സയെ വിവാഹം കഴിച്ച ശേഷം, കീഴടക്കിയ പ്രദേശം വികസിപ്പിക്കാൻ അനുവദിക്കാൻ അവൾ തന്റെ പിതാവിനെ പ്രേരിപ്പിച്ചു (യോശു. 15:18-19), അങ്ങനെ താൻ കാലേബിന്റെ യോഗ്യനായ അവകാശിയാണെന്ന് തെളിയിച്ചു.</a:t>
            </a:r>
            <a:endParaRPr lang="en" sz="1600" b="1" dirty="0">
              <a:latin typeface="Aptos" panose="020B0004020202020204" pitchFamily="34" charset="0"/>
              <a:cs typeface="Kartika" panose="02020503030404060203" pitchFamily="18" charset="0"/>
            </a:endParaRPr>
          </a:p>
        </p:txBody>
      </p:sp>
      <p:sp>
        <p:nvSpPr>
          <p:cNvPr id="10" name="CuadroTexto 9">
            <a:extLst>
              <a:ext uri="{FF2B5EF4-FFF2-40B4-BE49-F238E27FC236}">
                <a16:creationId xmlns:a16="http://schemas.microsoft.com/office/drawing/2014/main" id="{761DF125-FCE1-16BC-BD6F-6F158B8686F4}"/>
              </a:ext>
            </a:extLst>
          </p:cNvPr>
          <p:cNvSpPr txBox="1"/>
          <p:nvPr/>
        </p:nvSpPr>
        <p:spPr>
          <a:xfrm>
            <a:off x="3838574" y="4233004"/>
            <a:ext cx="6192200" cy="1077218"/>
          </a:xfrm>
          <a:prstGeom prst="rect">
            <a:avLst/>
          </a:prstGeom>
          <a:noFill/>
        </p:spPr>
        <p:txBody>
          <a:bodyPr wrap="square">
            <a:spAutoFit/>
          </a:bodyPr>
          <a:lstStyle/>
          <a:p>
            <a:pPr>
              <a:spcBef>
                <a:spcPts val="600"/>
              </a:spcBef>
            </a:pPr>
            <a:r>
              <a:rPr lang="ml-IN" sz="1600" b="1" dirty="0">
                <a:latin typeface="Aptos" panose="020B0004020202020204" pitchFamily="34" charset="0"/>
                <a:cs typeface="Kartika" panose="02020503030404060203" pitchFamily="18" charset="0"/>
              </a:rPr>
              <a:t>അദ്ദേഹത്തിന്റെ അനന്തരവനായ ഒത്നീയേൽ ആയിരുന്നു നഗരം കീഴടക്കിയ ശക്തനായ മനുഷ്യൻ, അവൻ യിസ്രായേലിന്റെ ആദ്യത്തെ ന്യായാധിപനായി (യോശു. 15:17; ന്യായാധിപന്മാർ 3:9-11).</a:t>
            </a:r>
            <a:endParaRPr lang="en" sz="1600" b="1" dirty="0">
              <a:latin typeface="Aptos" panose="020B0004020202020204" pitchFamily="34" charset="0"/>
              <a:cs typeface="Kartika" panose="02020503030404060203" pitchFamily="18" charset="0"/>
            </a:endParaRPr>
          </a:p>
        </p:txBody>
      </p:sp>
    </p:spTree>
    <p:extLst>
      <p:ext uri="{BB962C8B-B14F-4D97-AF65-F5344CB8AC3E}">
        <p14:creationId xmlns:p14="http://schemas.microsoft.com/office/powerpoint/2010/main" val="343137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par>
                          <p:cTn id="20" fill="hold">
                            <p:stCondLst>
                              <p:cond delay="1500"/>
                            </p:stCondLst>
                            <p:childTnLst>
                              <p:par>
                                <p:cTn id="21" presetID="18" presetClass="entr" presetSubtype="9"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trips(up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800" decel="100000"/>
                                        <p:tgtEl>
                                          <p:spTgt spid="8"/>
                                        </p:tgtEl>
                                      </p:cBhvr>
                                    </p:animEffect>
                                    <p:anim calcmode="lin" valueType="num">
                                      <p:cBhvr>
                                        <p:cTn id="44" dur="800" decel="100000" fill="hold"/>
                                        <p:tgtEl>
                                          <p:spTgt spid="8"/>
                                        </p:tgtEl>
                                        <p:attrNameLst>
                                          <p:attrName>style.rotation</p:attrName>
                                        </p:attrNameLst>
                                      </p:cBhvr>
                                      <p:tavLst>
                                        <p:tav tm="0">
                                          <p:val>
                                            <p:fltVal val="-90"/>
                                          </p:val>
                                        </p:tav>
                                        <p:tav tm="100000">
                                          <p:val>
                                            <p:fltVal val="0"/>
                                          </p:val>
                                        </p:tav>
                                      </p:tavLst>
                                    </p:anim>
                                    <p:anim calcmode="lin" valueType="num">
                                      <p:cBhvr>
                                        <p:cTn id="45" dur="800" decel="100000" fill="hold"/>
                                        <p:tgtEl>
                                          <p:spTgt spid="8"/>
                                        </p:tgtEl>
                                        <p:attrNameLst>
                                          <p:attrName>ppt_x</p:attrName>
                                        </p:attrNameLst>
                                      </p:cBhvr>
                                      <p:tavLst>
                                        <p:tav tm="0">
                                          <p:val>
                                            <p:strVal val="#ppt_x+0.4"/>
                                          </p:val>
                                        </p:tav>
                                        <p:tav tm="100000">
                                          <p:val>
                                            <p:strVal val="#ppt_x-0.05"/>
                                          </p:val>
                                        </p:tav>
                                      </p:tavLst>
                                    </p:anim>
                                    <p:anim calcmode="lin" valueType="num">
                                      <p:cBhvr>
                                        <p:cTn id="46" dur="800" decel="100000" fill="hold"/>
                                        <p:tgtEl>
                                          <p:spTgt spid="8"/>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p:bldP spid="14" grpId="0"/>
      <p:bldP spid="4"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8B74D32-E4F1-D80A-3B64-BD970B10E423}"/>
            </a:ext>
          </a:extLst>
        </p:cNvPr>
        <p:cNvGrpSpPr/>
        <p:nvPr/>
      </p:nvGrpSpPr>
      <p:grpSpPr>
        <a:xfrm>
          <a:off x="0" y="0"/>
          <a:ext cx="0" cy="0"/>
          <a:chOff x="0" y="0"/>
          <a:chExt cx="0" cy="0"/>
        </a:xfrm>
      </p:grpSpPr>
      <p:sp>
        <p:nvSpPr>
          <p:cNvPr id="6" name="Rectángulo 5">
            <a:extLst>
              <a:ext uri="{FF2B5EF4-FFF2-40B4-BE49-F238E27FC236}">
                <a16:creationId xmlns:a16="http://schemas.microsoft.com/office/drawing/2014/main" id="{BE12D303-73F0-AC7C-1A60-E2C50AF22CF4}"/>
              </a:ext>
            </a:extLst>
          </p:cNvPr>
          <p:cNvSpPr>
            <a:spLocks noGrp="1" noRot="1" noMove="1" noResize="1" noEditPoints="1" noAdjustHandles="1" noChangeArrowheads="1" noChangeShapeType="1"/>
          </p:cNvSpPr>
          <p:nvPr/>
        </p:nvSpPr>
        <p:spPr>
          <a:xfrm>
            <a:off x="-144379" y="2962275"/>
            <a:ext cx="12464715" cy="1390650"/>
          </a:xfrm>
          <a:prstGeom prst="rect">
            <a:avLst/>
          </a:prstGeom>
          <a:solidFill>
            <a:srgbClr val="F3E86C"/>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Aptos" panose="020B0004020202020204" pitchFamily="34" charset="0"/>
              <a:cs typeface="Kartika" panose="02020503030404060203" pitchFamily="18" charset="0"/>
            </a:endParaRPr>
          </a:p>
        </p:txBody>
      </p:sp>
      <p:pic>
        <p:nvPicPr>
          <p:cNvPr id="2" name="Imagen 1" descr="Mujer de pie con raqueta en la mano&#10;&#10;El contenido generado por IA puede ser incorrecto.">
            <a:extLst>
              <a:ext uri="{FF2B5EF4-FFF2-40B4-BE49-F238E27FC236}">
                <a16:creationId xmlns:a16="http://schemas.microsoft.com/office/drawing/2014/main" id="{60CC43B6-CA75-0773-A27F-383FD109C05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0" y="0"/>
            <a:ext cx="4806925" cy="6858000"/>
          </a:xfrm>
          <a:prstGeom prst="rect">
            <a:avLst/>
          </a:prstGeom>
        </p:spPr>
      </p:pic>
      <p:sp>
        <p:nvSpPr>
          <p:cNvPr id="3" name="CuadroTexto 2">
            <a:extLst>
              <a:ext uri="{FF2B5EF4-FFF2-40B4-BE49-F238E27FC236}">
                <a16:creationId xmlns:a16="http://schemas.microsoft.com/office/drawing/2014/main" id="{E6BFDC9B-2B99-EA96-4C04-B44E8CD7F5BA}"/>
              </a:ext>
            </a:extLst>
          </p:cNvPr>
          <p:cNvSpPr txBox="1"/>
          <p:nvPr/>
        </p:nvSpPr>
        <p:spPr>
          <a:xfrm>
            <a:off x="2989006" y="3251720"/>
            <a:ext cx="9202994" cy="830997"/>
          </a:xfrm>
          <a:prstGeom prst="rect">
            <a:avLst/>
          </a:prstGeom>
          <a:noFill/>
          <a:scene3d>
            <a:camera prst="orthographicFront"/>
            <a:lightRig rig="morning" dir="t"/>
          </a:scene3d>
        </p:spPr>
        <p:txBody>
          <a:bodyPr wrap="square">
            <a:spAutoFit/>
            <a:scene3d>
              <a:camera prst="orthographicFront"/>
              <a:lightRig rig="morning" dir="t"/>
            </a:scene3d>
            <a:sp3d extrusionH="57150" prstMaterial="matte">
              <a:bevelT w="63500" h="12700" prst="angle"/>
              <a:contourClr>
                <a:schemeClr val="bg1">
                  <a:lumMod val="65000"/>
                </a:schemeClr>
              </a:contourClr>
            </a:sp3d>
          </a:bodyPr>
          <a:lstStyle/>
          <a:p>
            <a:pPr algn="ctr"/>
            <a:r>
              <a:rPr lang="ml-IN" sz="4800" b="1" dirty="0">
                <a:ln/>
                <a:solidFill>
                  <a:srgbClr val="C15C16"/>
                </a:solidFill>
                <a:latin typeface="Aptos" panose="020B0004020202020204" pitchFamily="34" charset="0"/>
                <a:cs typeface="Kartika" panose="02020503030404060203" pitchFamily="18" charset="0"/>
              </a:rPr>
              <a:t>യോശുവയുടെ വിശ്വാസം</a:t>
            </a:r>
            <a:endParaRPr lang="en" sz="4800" b="1" dirty="0">
              <a:ln/>
              <a:solidFill>
                <a:srgbClr val="C15C16"/>
              </a:solidFill>
              <a:latin typeface="Aptos" panose="020B0004020202020204" pitchFamily="34" charset="0"/>
              <a:cs typeface="Kartika" panose="02020503030404060203" pitchFamily="18" charset="0"/>
            </a:endParaRPr>
          </a:p>
        </p:txBody>
      </p:sp>
    </p:spTree>
    <p:extLst>
      <p:ext uri="{BB962C8B-B14F-4D97-AF65-F5344CB8AC3E}">
        <p14:creationId xmlns:p14="http://schemas.microsoft.com/office/powerpoint/2010/main" val="30319037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9A04D7C-9692-8782-6F1E-E7111600653A}"/>
            </a:ext>
          </a:extLst>
        </p:cNvPr>
        <p:cNvGrpSpPr/>
        <p:nvPr/>
      </p:nvGrpSpPr>
      <p:grpSpPr>
        <a:xfrm>
          <a:off x="0" y="0"/>
          <a:ext cx="0" cy="0"/>
          <a:chOff x="0" y="0"/>
          <a:chExt cx="0" cy="0"/>
        </a:xfrm>
      </p:grpSpPr>
      <p:pic>
        <p:nvPicPr>
          <p:cNvPr id="6" name="Imagen 5" descr="Diagrama&#10;&#10;El contenido generado por IA puede ser incorrecto.">
            <a:extLst>
              <a:ext uri="{FF2B5EF4-FFF2-40B4-BE49-F238E27FC236}">
                <a16:creationId xmlns:a16="http://schemas.microsoft.com/office/drawing/2014/main" id="{E4F777B7-A7F5-6347-A92E-86D0E735DBF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363075" y="1102203"/>
            <a:ext cx="2971799" cy="276584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979BD027-4292-9B2E-6036-DDD113165E2C}"/>
              </a:ext>
            </a:extLst>
          </p:cNvPr>
          <p:cNvSpPr txBox="1"/>
          <p:nvPr/>
        </p:nvSpPr>
        <p:spPr>
          <a:xfrm>
            <a:off x="547954" y="188450"/>
            <a:ext cx="11096090" cy="646331"/>
          </a:xfrm>
          <a:prstGeom prst="rect">
            <a:avLst/>
          </a:prstGeom>
          <a:noFill/>
        </p:spPr>
        <p:txBody>
          <a:bodyPr wrap="square">
            <a:spAutoFit/>
          </a:bodyPr>
          <a:lstStyle/>
          <a:p>
            <a:pPr algn="ctr"/>
            <a:r>
              <a:rPr lang="en" b="1" dirty="0">
                <a:solidFill>
                  <a:schemeClr val="bg1"/>
                </a:solidFill>
                <a:effectLst>
                  <a:glow rad="101600">
                    <a:srgbClr val="2A721C"/>
                  </a:glow>
                  <a:outerShdw blurRad="38100" dist="38100" dir="2700000" algn="tl">
                    <a:srgbClr val="000000">
                      <a:alpha val="43137"/>
                    </a:srgbClr>
                  </a:outerShdw>
                </a:effectLst>
                <a:latin typeface="Aptos" panose="020B0004020202020204" pitchFamily="34" charset="0"/>
                <a:cs typeface="Kartika" panose="02020503030404060203" pitchFamily="18" charset="0"/>
              </a:rPr>
              <a:t>“</a:t>
            </a:r>
            <a:r>
              <a:rPr lang="ml-IN" b="1" dirty="0">
                <a:solidFill>
                  <a:schemeClr val="bg1"/>
                </a:solidFill>
                <a:effectLst>
                  <a:glow rad="101600">
                    <a:srgbClr val="2A721C"/>
                  </a:glow>
                  <a:outerShdw blurRad="38100" dist="38100" dir="2700000" algn="tl">
                    <a:srgbClr val="000000">
                      <a:alpha val="43137"/>
                    </a:srgbClr>
                  </a:outerShdw>
                </a:effectLst>
                <a:latin typeface="Aptos" panose="020B0004020202020204" pitchFamily="34" charset="0"/>
                <a:cs typeface="Kartika" panose="02020503030404060203" pitchFamily="18" charset="0"/>
              </a:rPr>
              <a:t>അവർ ദേശത്തെ അതിർ തിരിച്ചു കഴിഞ്ഞശേഷം യിസ്രായേൽമക്കൾ നൂന്റെ മകനായ യോശുവെക്കും തങ്ങളുടെ ഇടയിൽ ഒരു അവകാശം കൊടുത്തു.</a:t>
            </a:r>
            <a:r>
              <a:rPr lang="en" b="1" dirty="0">
                <a:solidFill>
                  <a:schemeClr val="bg1"/>
                </a:solidFill>
                <a:effectLst>
                  <a:glow rad="101600">
                    <a:srgbClr val="2A721C"/>
                  </a:glow>
                  <a:outerShdw blurRad="38100" dist="38100" dir="2700000" algn="tl">
                    <a:srgbClr val="000000">
                      <a:alpha val="43137"/>
                    </a:srgbClr>
                  </a:outerShdw>
                </a:effectLst>
                <a:latin typeface="Aptos" panose="020B0004020202020204" pitchFamily="34" charset="0"/>
                <a:cs typeface="Kartika" panose="02020503030404060203" pitchFamily="18" charset="0"/>
              </a:rPr>
              <a:t>” </a:t>
            </a:r>
            <a:r>
              <a:rPr lang="en" sz="1400" b="1" dirty="0">
                <a:solidFill>
                  <a:schemeClr val="bg1"/>
                </a:solidFill>
                <a:effectLst>
                  <a:glow rad="101600">
                    <a:srgbClr val="2A721C"/>
                  </a:glow>
                  <a:outerShdw blurRad="38100" dist="38100" dir="2700000" algn="tl">
                    <a:srgbClr val="000000">
                      <a:alpha val="43137"/>
                    </a:srgbClr>
                  </a:outerShdw>
                </a:effectLst>
                <a:latin typeface="Aptos" panose="020B0004020202020204" pitchFamily="34" charset="0"/>
                <a:cs typeface="Kartika" panose="02020503030404060203" pitchFamily="18" charset="0"/>
              </a:rPr>
              <a:t>(</a:t>
            </a:r>
            <a:r>
              <a:rPr lang="ml-IN" sz="1400" b="1" dirty="0">
                <a:solidFill>
                  <a:schemeClr val="bg1"/>
                </a:solidFill>
                <a:effectLst>
                  <a:glow rad="101600">
                    <a:srgbClr val="2A721C"/>
                  </a:glow>
                  <a:outerShdw blurRad="38100" dist="38100" dir="2700000" algn="tl">
                    <a:srgbClr val="000000">
                      <a:alpha val="43137"/>
                    </a:srgbClr>
                  </a:outerShdw>
                </a:effectLst>
                <a:latin typeface="Aptos" panose="020B0004020202020204" pitchFamily="34" charset="0"/>
                <a:cs typeface="Kartika" panose="02020503030404060203" pitchFamily="18" charset="0"/>
              </a:rPr>
              <a:t>യോശുവ</a:t>
            </a:r>
            <a:r>
              <a:rPr lang="en" sz="1400" b="1" dirty="0">
                <a:solidFill>
                  <a:schemeClr val="bg1"/>
                </a:solidFill>
                <a:effectLst>
                  <a:glow rad="101600">
                    <a:srgbClr val="2A721C"/>
                  </a:glow>
                  <a:outerShdw blurRad="38100" dist="38100" dir="2700000" algn="tl">
                    <a:srgbClr val="000000">
                      <a:alpha val="43137"/>
                    </a:srgbClr>
                  </a:outerShdw>
                </a:effectLst>
                <a:latin typeface="Aptos" panose="020B0004020202020204" pitchFamily="34" charset="0"/>
                <a:cs typeface="Kartika" panose="02020503030404060203" pitchFamily="18" charset="0"/>
              </a:rPr>
              <a:t> 19:49)</a:t>
            </a:r>
          </a:p>
        </p:txBody>
      </p:sp>
      <p:sp>
        <p:nvSpPr>
          <p:cNvPr id="4" name="CuadroTexto 3">
            <a:extLst>
              <a:ext uri="{FF2B5EF4-FFF2-40B4-BE49-F238E27FC236}">
                <a16:creationId xmlns:a16="http://schemas.microsoft.com/office/drawing/2014/main" id="{B91B4DFB-44A0-9C12-296C-D9E713E9C690}"/>
              </a:ext>
            </a:extLst>
          </p:cNvPr>
          <p:cNvSpPr txBox="1"/>
          <p:nvPr/>
        </p:nvSpPr>
        <p:spPr>
          <a:xfrm>
            <a:off x="2200273" y="967512"/>
            <a:ext cx="7229477" cy="1323439"/>
          </a:xfrm>
          <a:prstGeom prst="rect">
            <a:avLst/>
          </a:prstGeom>
          <a:noFill/>
        </p:spPr>
        <p:txBody>
          <a:bodyPr wrap="square" rtlCol="0">
            <a:spAutoFit/>
          </a:bodyPr>
          <a:lstStyle/>
          <a:p>
            <a:pPr>
              <a:spcBef>
                <a:spcPts val="600"/>
              </a:spcBef>
            </a:pPr>
            <a:r>
              <a:rPr lang="ml-IN" sz="1600" b="1" dirty="0">
                <a:latin typeface="Aptos" panose="020B0004020202020204" pitchFamily="34" charset="0"/>
                <a:cs typeface="Kartika" panose="02020503030404060203" pitchFamily="18" charset="0"/>
              </a:rPr>
              <a:t>ചെറുപ്പത്തിൽ തന്നെ, മോശെ യോശുവയെ തന്റെ സഹായിയായി തിരഞ്ഞെടുത്തു. അവൻ അനുസരണയുള്ളവനും, ധൈര്യശാലിയും, വിശ്വസ്തനും, സഹായമനസ്കനും, ദൈവിക കാര്യങ്ങളെ സ്നേഹിക്കുന്നവനും ആണെന്ന് തെളിയിച്ചു (പുറ. 33:11).</a:t>
            </a:r>
            <a:endParaRPr lang="en" sz="1600" b="1" dirty="0">
              <a:latin typeface="Aptos" panose="020B0004020202020204" pitchFamily="34" charset="0"/>
              <a:cs typeface="Kartika" panose="02020503030404060203" pitchFamily="18" charset="0"/>
            </a:endParaRPr>
          </a:p>
        </p:txBody>
      </p:sp>
      <p:graphicFrame>
        <p:nvGraphicFramePr>
          <p:cNvPr id="2" name="Diagrama 1">
            <a:extLst>
              <a:ext uri="{FF2B5EF4-FFF2-40B4-BE49-F238E27FC236}">
                <a16:creationId xmlns:a16="http://schemas.microsoft.com/office/drawing/2014/main" id="{AFAB17D6-86DF-5668-4B68-D83ADD576A02}"/>
              </a:ext>
            </a:extLst>
          </p:cNvPr>
          <p:cNvGraphicFramePr/>
          <p:nvPr>
            <p:extLst>
              <p:ext uri="{D42A27DB-BD31-4B8C-83A1-F6EECF244321}">
                <p14:modId xmlns:p14="http://schemas.microsoft.com/office/powerpoint/2010/main" val="583435737"/>
              </p:ext>
            </p:extLst>
          </p:nvPr>
        </p:nvGraphicFramePr>
        <p:xfrm>
          <a:off x="0" y="4028064"/>
          <a:ext cx="12191998" cy="2765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Imagen 7" descr="Una persona con un vestido largo&#10;&#10;El contenido generado por IA puede ser incorrecto.">
            <a:extLst>
              <a:ext uri="{FF2B5EF4-FFF2-40B4-BE49-F238E27FC236}">
                <a16:creationId xmlns:a16="http://schemas.microsoft.com/office/drawing/2014/main" id="{0C34E00E-5A5D-5F55-694C-D8CA47ABE05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76557" y="1102202"/>
            <a:ext cx="1894316" cy="2765845"/>
          </a:xfrm>
          <a:prstGeom prst="rect">
            <a:avLst/>
          </a:prstGeom>
          <a:ln>
            <a:noFill/>
          </a:ln>
          <a:effectLst>
            <a:outerShdw blurRad="190500" algn="tl" rotWithShape="0">
              <a:srgbClr val="000000">
                <a:alpha val="70000"/>
              </a:srgbClr>
            </a:outerShdw>
          </a:effectLst>
        </p:spPr>
      </p:pic>
      <p:sp>
        <p:nvSpPr>
          <p:cNvPr id="7" name="CuadroTexto 6">
            <a:extLst>
              <a:ext uri="{FF2B5EF4-FFF2-40B4-BE49-F238E27FC236}">
                <a16:creationId xmlns:a16="http://schemas.microsoft.com/office/drawing/2014/main" id="{5D832BD9-FA71-E800-05EE-6E2E879CEC63}"/>
              </a:ext>
            </a:extLst>
          </p:cNvPr>
          <p:cNvSpPr txBox="1"/>
          <p:nvPr/>
        </p:nvSpPr>
        <p:spPr>
          <a:xfrm>
            <a:off x="2200273" y="3627954"/>
            <a:ext cx="6829427" cy="338554"/>
          </a:xfrm>
          <a:prstGeom prst="rect">
            <a:avLst/>
          </a:prstGeom>
          <a:noFill/>
        </p:spPr>
        <p:txBody>
          <a:bodyPr wrap="square">
            <a:spAutoFit/>
          </a:bodyPr>
          <a:lstStyle/>
          <a:p>
            <a:pPr>
              <a:spcBef>
                <a:spcPts val="600"/>
              </a:spcBef>
            </a:pPr>
            <a:r>
              <a:rPr lang="ml-IN" sz="1600" b="1" dirty="0">
                <a:latin typeface="Aptos" panose="020B0004020202020204" pitchFamily="34" charset="0"/>
                <a:cs typeface="Kartika" panose="02020503030404060203" pitchFamily="18" charset="0"/>
              </a:rPr>
              <a:t>അദ്ദേഹത്തിന്റെ കഥയിൽ നിന്ന് നമുക്ക് മനസ്സിലാകുന്നത്:</a:t>
            </a:r>
            <a:endParaRPr lang="en" sz="1600" b="1" dirty="0">
              <a:latin typeface="Aptos" panose="020B0004020202020204" pitchFamily="34" charset="0"/>
              <a:cs typeface="Kartika" panose="02020503030404060203" pitchFamily="18" charset="0"/>
            </a:endParaRPr>
          </a:p>
        </p:txBody>
      </p:sp>
      <p:sp>
        <p:nvSpPr>
          <p:cNvPr id="10" name="CuadroTexto 9">
            <a:extLst>
              <a:ext uri="{FF2B5EF4-FFF2-40B4-BE49-F238E27FC236}">
                <a16:creationId xmlns:a16="http://schemas.microsoft.com/office/drawing/2014/main" id="{6E6264F5-DBFA-BE82-DD89-258CD0A98433}"/>
              </a:ext>
            </a:extLst>
          </p:cNvPr>
          <p:cNvSpPr txBox="1"/>
          <p:nvPr/>
        </p:nvSpPr>
        <p:spPr>
          <a:xfrm>
            <a:off x="2200273" y="2147293"/>
            <a:ext cx="7229477" cy="1323439"/>
          </a:xfrm>
          <a:prstGeom prst="rect">
            <a:avLst/>
          </a:prstGeom>
          <a:noFill/>
        </p:spPr>
        <p:txBody>
          <a:bodyPr wrap="square">
            <a:spAutoFit/>
          </a:bodyPr>
          <a:lstStyle/>
          <a:p>
            <a:pPr>
              <a:spcBef>
                <a:spcPts val="600"/>
              </a:spcBef>
            </a:pPr>
            <a:r>
              <a:rPr lang="ml-IN" sz="1600" b="1" dirty="0">
                <a:latin typeface="Aptos" panose="020B0004020202020204" pitchFamily="34" charset="0"/>
                <a:cs typeface="Kartika" panose="02020503030404060203" pitchFamily="18" charset="0"/>
              </a:rPr>
              <a:t>സ്വന്തം പ്രദേശം അവകാശപ്പെടാനുള്ള സമയം വന്നപ്പോൾ, എല്ലാ ഗോത്രങ്ങൾക്കും അവരുടെ അവകാശം ലഭിക്കുന്നതുവരെ അവൻ കാത്തിരുന്നു, ശീലോവിനടുത്തുള്ള ഒരു നഗരമായ “ശേഷിച്ച ഭാഗം” [തിമ്നത്ത്-സേരഹ്] (യോശു. 19:50) അവൻ തിരഞ്ഞെടുത്തു, അവിടെയാണ് വിശുദ്ധമന്ദിരം പണിതിരുന്നത്.</a:t>
            </a:r>
            <a:endParaRPr lang="en" sz="1600" b="1" dirty="0">
              <a:latin typeface="Aptos" panose="020B0004020202020204" pitchFamily="34" charset="0"/>
              <a:cs typeface="Kartika" panose="02020503030404060203" pitchFamily="18" charset="0"/>
            </a:endParaRPr>
          </a:p>
        </p:txBody>
      </p:sp>
    </p:spTree>
    <p:extLst>
      <p:ext uri="{BB962C8B-B14F-4D97-AF65-F5344CB8AC3E}">
        <p14:creationId xmlns:p14="http://schemas.microsoft.com/office/powerpoint/2010/main" val="113406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52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ppt_x</p:attrName>
                                        </p:attrNameLst>
                                      </p:cBhvr>
                                      <p:tavLst>
                                        <p:tav tm="0">
                                          <p:val>
                                            <p:strVal val="#ppt_x-#ppt_w/2"/>
                                          </p:val>
                                        </p:tav>
                                        <p:tav tm="100000">
                                          <p:val>
                                            <p:strVal val="#ppt_x"/>
                                          </p:val>
                                        </p:tav>
                                      </p:tavLst>
                                    </p:anim>
                                    <p:anim calcmode="lin" valueType="num">
                                      <p:cBhvr>
                                        <p:cTn id="26" dur="500" fill="hold"/>
                                        <p:tgtEl>
                                          <p:spTgt spid="6"/>
                                        </p:tgtEl>
                                        <p:attrNameLst>
                                          <p:attrName>ppt_y</p:attrName>
                                        </p:attrNameLst>
                                      </p:cBhvr>
                                      <p:tavLst>
                                        <p:tav tm="0">
                                          <p:val>
                                            <p:strVal val="#ppt_y"/>
                                          </p:val>
                                        </p:tav>
                                        <p:tav tm="100000">
                                          <p:val>
                                            <p:strVal val="#ppt_y"/>
                                          </p:val>
                                        </p:tav>
                                      </p:tavLst>
                                    </p:anim>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strVal val="#ppt_h"/>
                                          </p:val>
                                        </p:tav>
                                        <p:tav tm="100000">
                                          <p:val>
                                            <p:strVal val="#ppt_h"/>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49" presetClass="entr" presetSubtype="0" decel="100000" fill="hold" grpId="0" nodeType="clickEffect">
                                  <p:stCondLst>
                                    <p:cond delay="0"/>
                                  </p:stCondLst>
                                  <p:childTnLst>
                                    <p:set>
                                      <p:cBhvr>
                                        <p:cTn id="41" dur="1" fill="hold">
                                          <p:stCondLst>
                                            <p:cond delay="0"/>
                                          </p:stCondLst>
                                        </p:cTn>
                                        <p:tgtEl>
                                          <p:spTgt spid="2">
                                            <p:graphicEl>
                                              <a:dgm id="{62999BC5-195A-46F1-98DE-237FBECB27E7}"/>
                                            </p:graphicEl>
                                          </p:spTgt>
                                        </p:tgtEl>
                                        <p:attrNameLst>
                                          <p:attrName>style.visibility</p:attrName>
                                        </p:attrNameLst>
                                      </p:cBhvr>
                                      <p:to>
                                        <p:strVal val="visible"/>
                                      </p:to>
                                    </p:set>
                                    <p:anim calcmode="lin" valueType="num">
                                      <p:cBhvr>
                                        <p:cTn id="42" dur="500" fill="hold"/>
                                        <p:tgtEl>
                                          <p:spTgt spid="2">
                                            <p:graphicEl>
                                              <a:dgm id="{62999BC5-195A-46F1-98DE-237FBECB27E7}"/>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62999BC5-195A-46F1-98DE-237FBECB27E7}"/>
                                            </p:graphicEl>
                                          </p:spTgt>
                                        </p:tgtEl>
                                        <p:attrNameLst>
                                          <p:attrName>ppt_h</p:attrName>
                                        </p:attrNameLst>
                                      </p:cBhvr>
                                      <p:tavLst>
                                        <p:tav tm="0">
                                          <p:val>
                                            <p:fltVal val="0"/>
                                          </p:val>
                                        </p:tav>
                                        <p:tav tm="100000">
                                          <p:val>
                                            <p:strVal val="#ppt_h"/>
                                          </p:val>
                                        </p:tav>
                                      </p:tavLst>
                                    </p:anim>
                                    <p:anim calcmode="lin" valueType="num">
                                      <p:cBhvr>
                                        <p:cTn id="44" dur="500" fill="hold"/>
                                        <p:tgtEl>
                                          <p:spTgt spid="2">
                                            <p:graphicEl>
                                              <a:dgm id="{62999BC5-195A-46F1-98DE-237FBECB27E7}"/>
                                            </p:graphicEl>
                                          </p:spTgt>
                                        </p:tgtEl>
                                        <p:attrNameLst>
                                          <p:attrName>style.rotation</p:attrName>
                                        </p:attrNameLst>
                                      </p:cBhvr>
                                      <p:tavLst>
                                        <p:tav tm="0">
                                          <p:val>
                                            <p:fltVal val="360"/>
                                          </p:val>
                                        </p:tav>
                                        <p:tav tm="100000">
                                          <p:val>
                                            <p:fltVal val="0"/>
                                          </p:val>
                                        </p:tav>
                                      </p:tavLst>
                                    </p:anim>
                                    <p:animEffect transition="in" filter="fade">
                                      <p:cBhvr>
                                        <p:cTn id="45" dur="500"/>
                                        <p:tgtEl>
                                          <p:spTgt spid="2">
                                            <p:graphicEl>
                                              <a:dgm id="{62999BC5-195A-46F1-98DE-237FBECB27E7}"/>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grpId="0" nodeType="clickEffect">
                                  <p:stCondLst>
                                    <p:cond delay="0"/>
                                  </p:stCondLst>
                                  <p:childTnLst>
                                    <p:set>
                                      <p:cBhvr>
                                        <p:cTn id="49" dur="1" fill="hold">
                                          <p:stCondLst>
                                            <p:cond delay="0"/>
                                          </p:stCondLst>
                                        </p:cTn>
                                        <p:tgtEl>
                                          <p:spTgt spid="2">
                                            <p:graphicEl>
                                              <a:dgm id="{CD3EC9D1-B914-4A94-9073-BBD619FDAE34}"/>
                                            </p:graphicEl>
                                          </p:spTgt>
                                        </p:tgtEl>
                                        <p:attrNameLst>
                                          <p:attrName>style.visibility</p:attrName>
                                        </p:attrNameLst>
                                      </p:cBhvr>
                                      <p:to>
                                        <p:strVal val="visible"/>
                                      </p:to>
                                    </p:set>
                                    <p:anim calcmode="lin" valueType="num">
                                      <p:cBhvr>
                                        <p:cTn id="50" dur="500" fill="hold"/>
                                        <p:tgtEl>
                                          <p:spTgt spid="2">
                                            <p:graphicEl>
                                              <a:dgm id="{CD3EC9D1-B914-4A94-9073-BBD619FDAE34}"/>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CD3EC9D1-B914-4A94-9073-BBD619FDAE34}"/>
                                            </p:graphicEl>
                                          </p:spTgt>
                                        </p:tgtEl>
                                        <p:attrNameLst>
                                          <p:attrName>ppt_h</p:attrName>
                                        </p:attrNameLst>
                                      </p:cBhvr>
                                      <p:tavLst>
                                        <p:tav tm="0">
                                          <p:val>
                                            <p:fltVal val="0"/>
                                          </p:val>
                                        </p:tav>
                                        <p:tav tm="100000">
                                          <p:val>
                                            <p:strVal val="#ppt_h"/>
                                          </p:val>
                                        </p:tav>
                                      </p:tavLst>
                                    </p:anim>
                                    <p:anim calcmode="lin" valueType="num">
                                      <p:cBhvr>
                                        <p:cTn id="52" dur="500" fill="hold"/>
                                        <p:tgtEl>
                                          <p:spTgt spid="2">
                                            <p:graphicEl>
                                              <a:dgm id="{CD3EC9D1-B914-4A94-9073-BBD619FDAE34}"/>
                                            </p:graphicEl>
                                          </p:spTgt>
                                        </p:tgtEl>
                                        <p:attrNameLst>
                                          <p:attrName>style.rotation</p:attrName>
                                        </p:attrNameLst>
                                      </p:cBhvr>
                                      <p:tavLst>
                                        <p:tav tm="0">
                                          <p:val>
                                            <p:fltVal val="360"/>
                                          </p:val>
                                        </p:tav>
                                        <p:tav tm="100000">
                                          <p:val>
                                            <p:fltVal val="0"/>
                                          </p:val>
                                        </p:tav>
                                      </p:tavLst>
                                    </p:anim>
                                    <p:animEffect transition="in" filter="fade">
                                      <p:cBhvr>
                                        <p:cTn id="53" dur="500"/>
                                        <p:tgtEl>
                                          <p:spTgt spid="2">
                                            <p:graphicEl>
                                              <a:dgm id="{CD3EC9D1-B914-4A94-9073-BBD619FDAE34}"/>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grpId="0" nodeType="clickEffect">
                                  <p:stCondLst>
                                    <p:cond delay="0"/>
                                  </p:stCondLst>
                                  <p:childTnLst>
                                    <p:set>
                                      <p:cBhvr>
                                        <p:cTn id="57" dur="1" fill="hold">
                                          <p:stCondLst>
                                            <p:cond delay="0"/>
                                          </p:stCondLst>
                                        </p:cTn>
                                        <p:tgtEl>
                                          <p:spTgt spid="2">
                                            <p:graphicEl>
                                              <a:dgm id="{B791761E-D005-4276-BFBD-78605CE50BF5}"/>
                                            </p:graphicEl>
                                          </p:spTgt>
                                        </p:tgtEl>
                                        <p:attrNameLst>
                                          <p:attrName>style.visibility</p:attrName>
                                        </p:attrNameLst>
                                      </p:cBhvr>
                                      <p:to>
                                        <p:strVal val="visible"/>
                                      </p:to>
                                    </p:set>
                                    <p:anim calcmode="lin" valueType="num">
                                      <p:cBhvr>
                                        <p:cTn id="58" dur="500" fill="hold"/>
                                        <p:tgtEl>
                                          <p:spTgt spid="2">
                                            <p:graphicEl>
                                              <a:dgm id="{B791761E-D005-4276-BFBD-78605CE50BF5}"/>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B791761E-D005-4276-BFBD-78605CE50BF5}"/>
                                            </p:graphicEl>
                                          </p:spTgt>
                                        </p:tgtEl>
                                        <p:attrNameLst>
                                          <p:attrName>ppt_h</p:attrName>
                                        </p:attrNameLst>
                                      </p:cBhvr>
                                      <p:tavLst>
                                        <p:tav tm="0">
                                          <p:val>
                                            <p:fltVal val="0"/>
                                          </p:val>
                                        </p:tav>
                                        <p:tav tm="100000">
                                          <p:val>
                                            <p:strVal val="#ppt_h"/>
                                          </p:val>
                                        </p:tav>
                                      </p:tavLst>
                                    </p:anim>
                                    <p:anim calcmode="lin" valueType="num">
                                      <p:cBhvr>
                                        <p:cTn id="60" dur="500" fill="hold"/>
                                        <p:tgtEl>
                                          <p:spTgt spid="2">
                                            <p:graphicEl>
                                              <a:dgm id="{B791761E-D005-4276-BFBD-78605CE50BF5}"/>
                                            </p:graphicEl>
                                          </p:spTgt>
                                        </p:tgtEl>
                                        <p:attrNameLst>
                                          <p:attrName>style.rotation</p:attrName>
                                        </p:attrNameLst>
                                      </p:cBhvr>
                                      <p:tavLst>
                                        <p:tav tm="0">
                                          <p:val>
                                            <p:fltVal val="360"/>
                                          </p:val>
                                        </p:tav>
                                        <p:tav tm="100000">
                                          <p:val>
                                            <p:fltVal val="0"/>
                                          </p:val>
                                        </p:tav>
                                      </p:tavLst>
                                    </p:anim>
                                    <p:animEffect transition="in" filter="fade">
                                      <p:cBhvr>
                                        <p:cTn id="61" dur="500"/>
                                        <p:tgtEl>
                                          <p:spTgt spid="2">
                                            <p:graphicEl>
                                              <a:dgm id="{B791761E-D005-4276-BFBD-78605CE50BF5}"/>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49" presetClass="entr" presetSubtype="0" decel="100000" fill="hold" grpId="0" nodeType="clickEffect">
                                  <p:stCondLst>
                                    <p:cond delay="0"/>
                                  </p:stCondLst>
                                  <p:childTnLst>
                                    <p:set>
                                      <p:cBhvr>
                                        <p:cTn id="65" dur="1" fill="hold">
                                          <p:stCondLst>
                                            <p:cond delay="0"/>
                                          </p:stCondLst>
                                        </p:cTn>
                                        <p:tgtEl>
                                          <p:spTgt spid="2">
                                            <p:graphicEl>
                                              <a:dgm id="{DDBEDA38-D464-4DF7-BCB0-09E9A2DC813E}"/>
                                            </p:graphicEl>
                                          </p:spTgt>
                                        </p:tgtEl>
                                        <p:attrNameLst>
                                          <p:attrName>style.visibility</p:attrName>
                                        </p:attrNameLst>
                                      </p:cBhvr>
                                      <p:to>
                                        <p:strVal val="visible"/>
                                      </p:to>
                                    </p:set>
                                    <p:anim calcmode="lin" valueType="num">
                                      <p:cBhvr>
                                        <p:cTn id="66" dur="500" fill="hold"/>
                                        <p:tgtEl>
                                          <p:spTgt spid="2">
                                            <p:graphicEl>
                                              <a:dgm id="{DDBEDA38-D464-4DF7-BCB0-09E9A2DC813E}"/>
                                            </p:graphicEl>
                                          </p:spTgt>
                                        </p:tgtEl>
                                        <p:attrNameLst>
                                          <p:attrName>ppt_w</p:attrName>
                                        </p:attrNameLst>
                                      </p:cBhvr>
                                      <p:tavLst>
                                        <p:tav tm="0">
                                          <p:val>
                                            <p:fltVal val="0"/>
                                          </p:val>
                                        </p:tav>
                                        <p:tav tm="100000">
                                          <p:val>
                                            <p:strVal val="#ppt_w"/>
                                          </p:val>
                                        </p:tav>
                                      </p:tavLst>
                                    </p:anim>
                                    <p:anim calcmode="lin" valueType="num">
                                      <p:cBhvr>
                                        <p:cTn id="67" dur="500" fill="hold"/>
                                        <p:tgtEl>
                                          <p:spTgt spid="2">
                                            <p:graphicEl>
                                              <a:dgm id="{DDBEDA38-D464-4DF7-BCB0-09E9A2DC813E}"/>
                                            </p:graphicEl>
                                          </p:spTgt>
                                        </p:tgtEl>
                                        <p:attrNameLst>
                                          <p:attrName>ppt_h</p:attrName>
                                        </p:attrNameLst>
                                      </p:cBhvr>
                                      <p:tavLst>
                                        <p:tav tm="0">
                                          <p:val>
                                            <p:fltVal val="0"/>
                                          </p:val>
                                        </p:tav>
                                        <p:tav tm="100000">
                                          <p:val>
                                            <p:strVal val="#ppt_h"/>
                                          </p:val>
                                        </p:tav>
                                      </p:tavLst>
                                    </p:anim>
                                    <p:anim calcmode="lin" valueType="num">
                                      <p:cBhvr>
                                        <p:cTn id="68" dur="500" fill="hold"/>
                                        <p:tgtEl>
                                          <p:spTgt spid="2">
                                            <p:graphicEl>
                                              <a:dgm id="{DDBEDA38-D464-4DF7-BCB0-09E9A2DC813E}"/>
                                            </p:graphicEl>
                                          </p:spTgt>
                                        </p:tgtEl>
                                        <p:attrNameLst>
                                          <p:attrName>style.rotation</p:attrName>
                                        </p:attrNameLst>
                                      </p:cBhvr>
                                      <p:tavLst>
                                        <p:tav tm="0">
                                          <p:val>
                                            <p:fltVal val="360"/>
                                          </p:val>
                                        </p:tav>
                                        <p:tav tm="100000">
                                          <p:val>
                                            <p:fltVal val="0"/>
                                          </p:val>
                                        </p:tav>
                                      </p:tavLst>
                                    </p:anim>
                                    <p:animEffect transition="in" filter="fade">
                                      <p:cBhvr>
                                        <p:cTn id="69" dur="500"/>
                                        <p:tgtEl>
                                          <p:spTgt spid="2">
                                            <p:graphicEl>
                                              <a:dgm id="{DDBEDA38-D464-4DF7-BCB0-09E9A2DC813E}"/>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49" presetClass="entr" presetSubtype="0" decel="100000" fill="hold" grpId="0" nodeType="clickEffect">
                                  <p:stCondLst>
                                    <p:cond delay="0"/>
                                  </p:stCondLst>
                                  <p:childTnLst>
                                    <p:set>
                                      <p:cBhvr>
                                        <p:cTn id="73" dur="1" fill="hold">
                                          <p:stCondLst>
                                            <p:cond delay="0"/>
                                          </p:stCondLst>
                                        </p:cTn>
                                        <p:tgtEl>
                                          <p:spTgt spid="2">
                                            <p:graphicEl>
                                              <a:dgm id="{BE48992A-E860-4C40-A1D4-500F6D3DD78C}"/>
                                            </p:graphicEl>
                                          </p:spTgt>
                                        </p:tgtEl>
                                        <p:attrNameLst>
                                          <p:attrName>style.visibility</p:attrName>
                                        </p:attrNameLst>
                                      </p:cBhvr>
                                      <p:to>
                                        <p:strVal val="visible"/>
                                      </p:to>
                                    </p:set>
                                    <p:anim calcmode="lin" valueType="num">
                                      <p:cBhvr>
                                        <p:cTn id="74" dur="500" fill="hold"/>
                                        <p:tgtEl>
                                          <p:spTgt spid="2">
                                            <p:graphicEl>
                                              <a:dgm id="{BE48992A-E860-4C40-A1D4-500F6D3DD78C}"/>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BE48992A-E860-4C40-A1D4-500F6D3DD78C}"/>
                                            </p:graphicEl>
                                          </p:spTgt>
                                        </p:tgtEl>
                                        <p:attrNameLst>
                                          <p:attrName>ppt_h</p:attrName>
                                        </p:attrNameLst>
                                      </p:cBhvr>
                                      <p:tavLst>
                                        <p:tav tm="0">
                                          <p:val>
                                            <p:fltVal val="0"/>
                                          </p:val>
                                        </p:tav>
                                        <p:tav tm="100000">
                                          <p:val>
                                            <p:strVal val="#ppt_h"/>
                                          </p:val>
                                        </p:tav>
                                      </p:tavLst>
                                    </p:anim>
                                    <p:anim calcmode="lin" valueType="num">
                                      <p:cBhvr>
                                        <p:cTn id="76" dur="500" fill="hold"/>
                                        <p:tgtEl>
                                          <p:spTgt spid="2">
                                            <p:graphicEl>
                                              <a:dgm id="{BE48992A-E860-4C40-A1D4-500F6D3DD78C}"/>
                                            </p:graphicEl>
                                          </p:spTgt>
                                        </p:tgtEl>
                                        <p:attrNameLst>
                                          <p:attrName>style.rotation</p:attrName>
                                        </p:attrNameLst>
                                      </p:cBhvr>
                                      <p:tavLst>
                                        <p:tav tm="0">
                                          <p:val>
                                            <p:fltVal val="360"/>
                                          </p:val>
                                        </p:tav>
                                        <p:tav tm="100000">
                                          <p:val>
                                            <p:fltVal val="0"/>
                                          </p:val>
                                        </p:tav>
                                      </p:tavLst>
                                    </p:anim>
                                    <p:animEffect transition="in" filter="fade">
                                      <p:cBhvr>
                                        <p:cTn id="77" dur="500"/>
                                        <p:tgtEl>
                                          <p:spTgt spid="2">
                                            <p:graphicEl>
                                              <a:dgm id="{BE48992A-E860-4C40-A1D4-500F6D3DD78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2" grpId="0">
        <p:bldSub>
          <a:bldDgm bld="one"/>
        </p:bldSub>
      </p:bldGraphic>
      <p:bldP spid="7" grpId="0"/>
      <p:bldP spid="10"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1090</TotalTime>
  <Words>974</Words>
  <Application>Microsoft Office PowerPoint</Application>
  <PresentationFormat>Panorámica</PresentationFormat>
  <Paragraphs>54</Paragraphs>
  <Slides>12</Slides>
  <Notes>0</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12</vt:i4>
      </vt:variant>
    </vt:vector>
  </HeadingPairs>
  <TitlesOfParts>
    <vt:vector size="17" baseType="lpstr">
      <vt:lpstr>Aptos Display</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110</cp:revision>
  <dcterms:created xsi:type="dcterms:W3CDTF">2025-10-19T08:16:14Z</dcterms:created>
  <dcterms:modified xsi:type="dcterms:W3CDTF">2025-11-19T14:37:48Z</dcterms:modified>
</cp:coreProperties>
</file>