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Gayathri Thin" panose="020B0604020202020204" charset="0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B9"/>
    <a:srgbClr val="BA9B00"/>
    <a:srgbClr val="FFFF99"/>
    <a:srgbClr val="5D138B"/>
    <a:srgbClr val="A744E6"/>
    <a:srgbClr val="A40000"/>
    <a:srgbClr val="C04500"/>
    <a:srgbClr val="FFD780"/>
    <a:srgbClr val="977F4F"/>
    <a:srgbClr val="9B9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#1" loCatId="process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നിന്നിൽ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സ്നേഹം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പെരുകട്ടെ</a:t>
          </a:r>
        </a:p>
      </dgm:t>
    </dgm:pt>
    <dgm:pt modelId="{74BA48BB-6E2E-4193-9C11-DD8C8CDCFC6A}" type="parTrans" cxnId="{2F0BD884-F5CE-4D25-A78D-1E5CB67B8B7B}">
      <dgm:prSet/>
      <dgm:spPr/>
      <dgm:t>
        <a:bodyPr/>
        <a:lstStyle/>
        <a:p>
          <a:endParaRPr lang="es-ES" sz="1800" b="1"/>
        </a:p>
      </dgm:t>
    </dgm:pt>
    <dgm:pt modelId="{ACECA24E-7C09-4485-8CD0-195620C44F16}" type="sibTrans" cxnId="{2F0BD884-F5CE-4D25-A78D-1E5CB67B8B7B}">
      <dgm:prSet/>
      <dgm:spPr/>
      <dgm:t>
        <a:bodyPr/>
        <a:lstStyle/>
        <a:p>
          <a:endParaRPr lang="es-ES" sz="1800" b="1"/>
        </a:p>
      </dgm:t>
    </dgm:pt>
    <dgm:pt modelId="{9E66B9BC-61E9-44AC-AC76-0B9746B521E7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നിങ്ങളെ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കൂടുതൽ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ബുദ്ധിമാനാക്കും</a:t>
          </a:r>
        </a:p>
      </dgm:t>
    </dgm:pt>
    <dgm:pt modelId="{DBFFBED0-1E32-4518-B7E0-EC1D3C7B41CA}" type="parTrans" cxnId="{67B27F3F-C6C8-4A42-8616-3664997C1423}">
      <dgm:prSet/>
      <dgm:spPr/>
      <dgm:t>
        <a:bodyPr/>
        <a:lstStyle/>
        <a:p>
          <a:endParaRPr lang="es-ES" sz="1800" b="1"/>
        </a:p>
      </dgm:t>
    </dgm:pt>
    <dgm:pt modelId="{A9A98F41-43EF-4982-9EF1-311C873B8042}" type="sibTrans" cxnId="{67B27F3F-C6C8-4A42-8616-3664997C1423}">
      <dgm:prSet/>
      <dgm:spPr/>
      <dgm:t>
        <a:bodyPr/>
        <a:lstStyle/>
        <a:p>
          <a:endParaRPr lang="es-ES" sz="1800" b="1"/>
        </a:p>
      </dgm:t>
    </dgm:pt>
    <dgm:pt modelId="{8403EAE0-5385-45F9-BF63-EFE27FD2E761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നിങ്ങൾക്ക്</a:t>
          </a: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ഏറ്റവും</a:t>
          </a: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മികച്ചത്</a:t>
          </a: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മനസ്സിലാകും</a:t>
          </a:r>
        </a:p>
      </dgm:t>
    </dgm:pt>
    <dgm:pt modelId="{6CC774D1-8AC0-438C-921C-616A3E58FC7B}" type="parTrans" cxnId="{F6B73F03-B4E1-47A4-8A90-05B54936634A}">
      <dgm:prSet/>
      <dgm:spPr/>
      <dgm:t>
        <a:bodyPr/>
        <a:lstStyle/>
        <a:p>
          <a:endParaRPr lang="es-ES" sz="1800" b="1"/>
        </a:p>
      </dgm:t>
    </dgm:pt>
    <dgm:pt modelId="{2D3ECEAE-E2FA-4590-BBD4-98E9372269B8}" type="sibTrans" cxnId="{F6B73F03-B4E1-47A4-8A90-05B54936634A}">
      <dgm:prSet/>
      <dgm:spPr/>
      <dgm:t>
        <a:bodyPr/>
        <a:lstStyle/>
        <a:p>
          <a:endParaRPr lang="es-ES" sz="1800"/>
        </a:p>
      </dgm:t>
    </dgm:pt>
    <dgm:pt modelId="{D11A2E7F-6145-4BDB-ABC8-C02E52E37B0E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നീ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നിർമ്മലനും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നേരുള്ളവനും</a:t>
          </a:r>
          <a:r>
            <a:rPr lang="en-US" altLang="en-US" sz="1800" b="1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latin typeface="Gayathri Thin" panose="00000403000000000000" charset="0"/>
              <a:cs typeface="Gayathri Thin" panose="00000403000000000000" charset="0"/>
            </a:rPr>
            <a:t>ആയിരിക്കും</a:t>
          </a:r>
        </a:p>
      </dgm:t>
    </dgm:pt>
    <dgm:pt modelId="{CDBDC9C1-26AE-4F3B-BDD6-125B7F4A7C70}" type="parTrans" cxnId="{E5A0735F-E138-4D5F-8208-5557B19E9CF1}">
      <dgm:prSet/>
      <dgm:spPr/>
      <dgm:t>
        <a:bodyPr/>
        <a:lstStyle/>
        <a:p>
          <a:endParaRPr lang="es-ES" sz="1800" b="1"/>
        </a:p>
      </dgm:t>
    </dgm:pt>
    <dgm:pt modelId="{5D745443-8E69-4665-B502-EE16E97DB88E}" type="sibTrans" cxnId="{E5A0735F-E138-4D5F-8208-5557B19E9CF1}">
      <dgm:prSet/>
      <dgm:spPr/>
      <dgm:t>
        <a:bodyPr/>
        <a:lstStyle/>
        <a:p>
          <a:endParaRPr lang="es-ES" sz="1800" b="1"/>
        </a:p>
      </dgm:t>
    </dgm:pt>
    <dgm:pt modelId="{D9618F52-55B1-4448-8A7B-6F4DE42E674B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യേശുവിലൂടെ</a:t>
          </a: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നിങ്ങൾ</a:t>
          </a: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ഫലം</a:t>
          </a:r>
          <a:r>
            <a:rPr lang="en-US" altLang="en-US" sz="1800" b="1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noProof="0" dirty="0">
              <a:latin typeface="Gayathri Thin" panose="00000403000000000000" charset="0"/>
              <a:cs typeface="Gayathri Thin" panose="00000403000000000000" charset="0"/>
            </a:rPr>
            <a:t>കായ്ക്കും</a:t>
          </a:r>
          <a:endParaRPr sz="1800" dirty="0">
            <a:latin typeface="Gayathri Thin" panose="00000403000000000000" charset="0"/>
            <a:cs typeface="Gayathri Thin" panose="00000403000000000000" charset="0"/>
          </a:endParaRPr>
        </a:p>
      </dgm:t>
    </dgm:pt>
    <dgm:pt modelId="{F01BB8BB-359E-4640-B140-2F96E0B97A7E}" type="parTrans" cxnId="{A4B0A9B9-4607-454C-9622-C0DBAFFAC00F}">
      <dgm:prSet/>
      <dgm:spPr/>
      <dgm:t>
        <a:bodyPr/>
        <a:lstStyle/>
        <a:p>
          <a:endParaRPr lang="es-ES" sz="1800" b="1"/>
        </a:p>
      </dgm:t>
    </dgm:pt>
    <dgm:pt modelId="{F3A55AD3-F6F7-47A9-8094-B4FD1F13AC85}" type="sibTrans" cxnId="{A4B0A9B9-4607-454C-9622-C0DBAFFAC00F}">
      <dgm:prSet/>
      <dgm:spPr/>
      <dgm:t>
        <a:bodyPr/>
        <a:lstStyle/>
        <a:p>
          <a:endParaRPr lang="es-ES" sz="1800" b="1"/>
        </a:p>
      </dgm:t>
    </dgm:pt>
    <dgm:pt modelId="{99B19406-8AB7-4B2A-B561-A5DD98DE9C64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ഇത്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ദൈവത്തിന്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മഹത്വവും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സ്തുതിയും</a:t>
          </a:r>
          <a:r>
            <a:rPr lang="en-US" altLang="en-US" sz="1800" b="1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latin typeface="Gayathri Thin" panose="00000403000000000000" charset="0"/>
              <a:cs typeface="Gayathri Thin" panose="00000403000000000000" charset="0"/>
            </a:rPr>
            <a:t>നൽകും</a:t>
          </a:r>
        </a:p>
      </dgm:t>
    </dgm:pt>
    <dgm:pt modelId="{2DAF21E5-152B-41FA-8566-F956FE90AF3B}" type="parTrans" cxnId="{22F9EB0C-E9E5-405C-A964-41CC4CC536FA}">
      <dgm:prSet/>
      <dgm:spPr/>
      <dgm:t>
        <a:bodyPr/>
        <a:lstStyle/>
        <a:p>
          <a:endParaRPr lang="es-ES" sz="1800" b="1"/>
        </a:p>
      </dgm:t>
    </dgm:pt>
    <dgm:pt modelId="{981A18B7-2BAE-49B0-9AA8-5DA9ED3F4AA3}" type="sibTrans" cxnId="{22F9EB0C-E9E5-405C-A964-41CC4CC536FA}">
      <dgm:prSet/>
      <dgm:spPr/>
      <dgm:t>
        <a:bodyPr/>
        <a:lstStyle/>
        <a:p>
          <a:endParaRPr lang="es-ES" sz="18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B73F03-B4E1-47A4-8A90-05B54936634A}" srcId="{6D9B5D0E-7939-48BC-84E4-4A48E0E77280}" destId="{8403EAE0-5385-45F9-BF63-EFE27FD2E761}" srcOrd="2" destOrd="0" parTransId="{6CC774D1-8AC0-438C-921C-616A3E58FC7B}" sibTransId="{2D3ECEAE-E2FA-4590-BBD4-98E9372269B8}"/>
    <dgm:cxn modelId="{22F9EB0C-E9E5-405C-A964-41CC4CC536FA}" srcId="{6D9B5D0E-7939-48BC-84E4-4A48E0E77280}" destId="{99B19406-8AB7-4B2A-B561-A5DD98DE9C64}" srcOrd="5" destOrd="0" parTransId="{2DAF21E5-152B-41FA-8566-F956FE90AF3B}" sibTransId="{981A18B7-2BAE-49B0-9AA8-5DA9ED3F4AA3}"/>
    <dgm:cxn modelId="{611FBF36-0F2A-44A6-9FEE-51D910045466}" type="presOf" srcId="{8403EAE0-5385-45F9-BF63-EFE27FD2E761}" destId="{202E6287-1003-4F2F-9256-6CF6C7766CBF}" srcOrd="0" destOrd="0" presId="urn:microsoft.com/office/officeart/2009/3/layout/StepUpProcess#1"/>
    <dgm:cxn modelId="{67B27F3F-C6C8-4A42-8616-3664997C1423}" srcId="{6D9B5D0E-7939-48BC-84E4-4A48E0E77280}" destId="{9E66B9BC-61E9-44AC-AC76-0B9746B521E7}" srcOrd="1" destOrd="0" parTransId="{DBFFBED0-1E32-4518-B7E0-EC1D3C7B41CA}" sibTransId="{A9A98F41-43EF-4982-9EF1-311C873B8042}"/>
    <dgm:cxn modelId="{E5A0735F-E138-4D5F-8208-5557B19E9CF1}" srcId="{6D9B5D0E-7939-48BC-84E4-4A48E0E77280}" destId="{D11A2E7F-6145-4BDB-ABC8-C02E52E37B0E}" srcOrd="3" destOrd="0" parTransId="{CDBDC9C1-26AE-4F3B-BDD6-125B7F4A7C70}" sibTransId="{5D745443-8E69-4665-B502-EE16E97DB88E}"/>
    <dgm:cxn modelId="{2F0BD884-F5CE-4D25-A78D-1E5CB67B8B7B}" srcId="{6D9B5D0E-7939-48BC-84E4-4A48E0E77280}" destId="{BB7073D3-9DB3-4AD0-9A03-18BDCE43AE2D}" srcOrd="0" destOrd="0" parTransId="{74BA48BB-6E2E-4193-9C11-DD8C8CDCFC6A}" sibTransId="{ACECA24E-7C09-4485-8CD0-195620C44F16}"/>
    <dgm:cxn modelId="{758C6096-6F38-4BDD-9AB5-D407D8FC0647}" type="presOf" srcId="{99B19406-8AB7-4B2A-B561-A5DD98DE9C64}" destId="{2C283CFD-3532-4147-80B1-CA62AFE55B77}" srcOrd="0" destOrd="0" presId="urn:microsoft.com/office/officeart/2009/3/layout/StepUpProcess#1"/>
    <dgm:cxn modelId="{845D93B2-D83A-4C0F-A637-5974973956E4}" type="presOf" srcId="{D11A2E7F-6145-4BDB-ABC8-C02E52E37B0E}" destId="{AE460954-CAFC-446E-8A61-6727148C5823}" srcOrd="0" destOrd="0" presId="urn:microsoft.com/office/officeart/2009/3/layout/StepUpProcess#1"/>
    <dgm:cxn modelId="{8B9944B8-EDD1-4BA4-8BC3-12911F62C5AD}" type="presOf" srcId="{9E66B9BC-61E9-44AC-AC76-0B9746B521E7}" destId="{35BE3CF9-4D8B-4742-AFC5-881852CCCED6}" srcOrd="0" destOrd="0" presId="urn:microsoft.com/office/officeart/2009/3/layout/StepUpProcess#1"/>
    <dgm:cxn modelId="{A4B0A9B9-4607-454C-9622-C0DBAFFAC00F}" srcId="{6D9B5D0E-7939-48BC-84E4-4A48E0E77280}" destId="{D9618F52-55B1-4448-8A7B-6F4DE42E674B}" srcOrd="4" destOrd="0" parTransId="{F01BB8BB-359E-4640-B140-2F96E0B97A7E}" sibTransId="{F3A55AD3-F6F7-47A9-8094-B4FD1F13AC85}"/>
    <dgm:cxn modelId="{985EC5D9-8E93-4836-911E-FE466CC2CF21}" type="presOf" srcId="{6D9B5D0E-7939-48BC-84E4-4A48E0E77280}" destId="{F246B898-4B04-4856-826F-BA46643C4F12}" srcOrd="0" destOrd="0" presId="urn:microsoft.com/office/officeart/2009/3/layout/StepUpProcess#1"/>
    <dgm:cxn modelId="{C19644EA-E254-4CC3-B35B-E3BBCB9F6F4B}" type="presOf" srcId="{D9618F52-55B1-4448-8A7B-6F4DE42E674B}" destId="{650958D3-FF49-4208-9824-52C5BDF645AC}" srcOrd="0" destOrd="0" presId="urn:microsoft.com/office/officeart/2009/3/layout/StepUpProcess#1"/>
    <dgm:cxn modelId="{48E6B2EC-4402-4584-980B-62C51DC77429}" type="presOf" srcId="{BB7073D3-9DB3-4AD0-9A03-18BDCE43AE2D}" destId="{AE73C552-E150-43B7-9181-6C20C86FE349}" srcOrd="0" destOrd="0" presId="urn:microsoft.com/office/officeart/2009/3/layout/StepUpProcess#1"/>
    <dgm:cxn modelId="{B7511FD3-0663-47FE-958A-604D864C7EB1}" type="presParOf" srcId="{F246B898-4B04-4856-826F-BA46643C4F12}" destId="{F35A9218-0EA7-4386-A8F3-882D7D3D209A}" srcOrd="0" destOrd="0" presId="urn:microsoft.com/office/officeart/2009/3/layout/StepUpProcess#1"/>
    <dgm:cxn modelId="{C8049552-1F7F-4692-B5B5-4AF0AD5E2792}" type="presParOf" srcId="{F35A9218-0EA7-4386-A8F3-882D7D3D209A}" destId="{CDEDEE18-2F4A-4842-908F-40437515B9BE}" srcOrd="0" destOrd="0" presId="urn:microsoft.com/office/officeart/2009/3/layout/StepUpProcess#1"/>
    <dgm:cxn modelId="{2243CB14-0E4B-4266-99B0-D66196EC4750}" type="presParOf" srcId="{F35A9218-0EA7-4386-A8F3-882D7D3D209A}" destId="{AE73C552-E150-43B7-9181-6C20C86FE349}" srcOrd="1" destOrd="0" presId="urn:microsoft.com/office/officeart/2009/3/layout/StepUpProcess#1"/>
    <dgm:cxn modelId="{848AF0A5-B1C1-4489-993D-673BE45B5FC3}" type="presParOf" srcId="{F35A9218-0EA7-4386-A8F3-882D7D3D209A}" destId="{47D75436-2C5A-4374-8BE3-B4A2753A70D8}" srcOrd="2" destOrd="0" presId="urn:microsoft.com/office/officeart/2009/3/layout/StepUpProcess#1"/>
    <dgm:cxn modelId="{3A17240D-7AEC-4DAE-BFE9-80F998298E30}" type="presParOf" srcId="{F246B898-4B04-4856-826F-BA46643C4F12}" destId="{3C69109B-749A-487F-B64F-130B3632472B}" srcOrd="1" destOrd="0" presId="urn:microsoft.com/office/officeart/2009/3/layout/StepUpProcess#1"/>
    <dgm:cxn modelId="{9F3B0910-03E4-4EB6-9CB3-1FA208908B2C}" type="presParOf" srcId="{3C69109B-749A-487F-B64F-130B3632472B}" destId="{EA2E3ACD-74E0-46A7-B3D7-3499D16BDA13}" srcOrd="0" destOrd="0" presId="urn:microsoft.com/office/officeart/2009/3/layout/StepUpProcess#1"/>
    <dgm:cxn modelId="{69136410-B352-420E-A46C-8A8736085E4C}" type="presParOf" srcId="{F246B898-4B04-4856-826F-BA46643C4F12}" destId="{9EEE4C0D-C3D9-47F2-A6AE-79F8DC9FA90C}" srcOrd="2" destOrd="0" presId="urn:microsoft.com/office/officeart/2009/3/layout/StepUpProcess#1"/>
    <dgm:cxn modelId="{08EAD2FE-2996-4832-8353-DCA555719E1B}" type="presParOf" srcId="{9EEE4C0D-C3D9-47F2-A6AE-79F8DC9FA90C}" destId="{DCA00E30-EAB0-4E3A-A2F1-BEA78C727435}" srcOrd="0" destOrd="0" presId="urn:microsoft.com/office/officeart/2009/3/layout/StepUpProcess#1"/>
    <dgm:cxn modelId="{C67CBDD7-4CF9-486E-8701-DDE58C9381DD}" type="presParOf" srcId="{9EEE4C0D-C3D9-47F2-A6AE-79F8DC9FA90C}" destId="{35BE3CF9-4D8B-4742-AFC5-881852CCCED6}" srcOrd="1" destOrd="0" presId="urn:microsoft.com/office/officeart/2009/3/layout/StepUpProcess#1"/>
    <dgm:cxn modelId="{98CDDD68-9D62-439A-A306-DC6737CE5142}" type="presParOf" srcId="{9EEE4C0D-C3D9-47F2-A6AE-79F8DC9FA90C}" destId="{7647920E-FF91-4C18-85D4-B46630961676}" srcOrd="2" destOrd="0" presId="urn:microsoft.com/office/officeart/2009/3/layout/StepUpProcess#1"/>
    <dgm:cxn modelId="{91A7BEDC-9123-4A7C-B393-77F049B44814}" type="presParOf" srcId="{F246B898-4B04-4856-826F-BA46643C4F12}" destId="{D2540D4B-46F1-454A-A6B6-31666B086FEF}" srcOrd="3" destOrd="0" presId="urn:microsoft.com/office/officeart/2009/3/layout/StepUpProcess#1"/>
    <dgm:cxn modelId="{7AF77061-95FE-457A-A665-8AF50BAB6DA3}" type="presParOf" srcId="{D2540D4B-46F1-454A-A6B6-31666B086FEF}" destId="{02F7C448-322A-4F24-9F10-1468685B4FFA}" srcOrd="0" destOrd="0" presId="urn:microsoft.com/office/officeart/2009/3/layout/StepUpProcess#1"/>
    <dgm:cxn modelId="{A826DEA5-C9BD-4CAB-8A85-3876BB6F8A31}" type="presParOf" srcId="{F246B898-4B04-4856-826F-BA46643C4F12}" destId="{9DF02F61-1739-402D-B30E-6338247057AD}" srcOrd="4" destOrd="0" presId="urn:microsoft.com/office/officeart/2009/3/layout/StepUpProcess#1"/>
    <dgm:cxn modelId="{94FE2CA9-9BAE-4F8C-A0F6-C5C77721F2F5}" type="presParOf" srcId="{9DF02F61-1739-402D-B30E-6338247057AD}" destId="{F602706B-F6E9-4C52-BA43-CECC909FA77F}" srcOrd="0" destOrd="0" presId="urn:microsoft.com/office/officeart/2009/3/layout/StepUpProcess#1"/>
    <dgm:cxn modelId="{12FE0E96-3BDD-4980-B346-964F46CC39D0}" type="presParOf" srcId="{9DF02F61-1739-402D-B30E-6338247057AD}" destId="{202E6287-1003-4F2F-9256-6CF6C7766CBF}" srcOrd="1" destOrd="0" presId="urn:microsoft.com/office/officeart/2009/3/layout/StepUpProcess#1"/>
    <dgm:cxn modelId="{4B5F7380-7E83-45AA-A5C3-36A7313DE156}" type="presParOf" srcId="{9DF02F61-1739-402D-B30E-6338247057AD}" destId="{FC4AA45B-22E2-4660-BD73-56E5D53B53C4}" srcOrd="2" destOrd="0" presId="urn:microsoft.com/office/officeart/2009/3/layout/StepUpProcess#1"/>
    <dgm:cxn modelId="{9FAE4C45-D897-4343-A737-62C91FA48A67}" type="presParOf" srcId="{F246B898-4B04-4856-826F-BA46643C4F12}" destId="{13333F13-1F8D-4A51-B351-5915BA06D691}" srcOrd="5" destOrd="0" presId="urn:microsoft.com/office/officeart/2009/3/layout/StepUpProcess#1"/>
    <dgm:cxn modelId="{0C3BA6A2-AA5D-4CEC-8A59-A16D7B5AF43A}" type="presParOf" srcId="{13333F13-1F8D-4A51-B351-5915BA06D691}" destId="{0A88807A-787D-4AEC-B139-0AECD7BC02CC}" srcOrd="0" destOrd="0" presId="urn:microsoft.com/office/officeart/2009/3/layout/StepUpProcess#1"/>
    <dgm:cxn modelId="{55CC2FBE-94D1-4690-8BE1-0453448A105B}" type="presParOf" srcId="{F246B898-4B04-4856-826F-BA46643C4F12}" destId="{CD228E25-7474-4D92-B3D9-7D8CB9AEC321}" srcOrd="6" destOrd="0" presId="urn:microsoft.com/office/officeart/2009/3/layout/StepUpProcess#1"/>
    <dgm:cxn modelId="{136326F3-5659-405C-A62A-F1C1EACBBF49}" type="presParOf" srcId="{CD228E25-7474-4D92-B3D9-7D8CB9AEC321}" destId="{AA1F59CF-AF52-45A7-9C1E-D6FA18C09F4B}" srcOrd="0" destOrd="0" presId="urn:microsoft.com/office/officeart/2009/3/layout/StepUpProcess#1"/>
    <dgm:cxn modelId="{D0FAB810-302F-495A-9F7F-81305D490665}" type="presParOf" srcId="{CD228E25-7474-4D92-B3D9-7D8CB9AEC321}" destId="{AE460954-CAFC-446E-8A61-6727148C5823}" srcOrd="1" destOrd="0" presId="urn:microsoft.com/office/officeart/2009/3/layout/StepUpProcess#1"/>
    <dgm:cxn modelId="{E59C0198-C0AD-43C0-AB02-C861A90F9C0D}" type="presParOf" srcId="{CD228E25-7474-4D92-B3D9-7D8CB9AEC321}" destId="{ACFCC498-7F3E-4F24-BC13-0EA9A2BF0B69}" srcOrd="2" destOrd="0" presId="urn:microsoft.com/office/officeart/2009/3/layout/StepUpProcess#1"/>
    <dgm:cxn modelId="{1D2771D2-8DA1-4EFD-B2A3-3C15DD435E9E}" type="presParOf" srcId="{F246B898-4B04-4856-826F-BA46643C4F12}" destId="{26FE9E29-D4D9-49EC-A330-F11215F15E17}" srcOrd="7" destOrd="0" presId="urn:microsoft.com/office/officeart/2009/3/layout/StepUpProcess#1"/>
    <dgm:cxn modelId="{A21D97F9-AF8F-4207-8070-67E826D255AB}" type="presParOf" srcId="{26FE9E29-D4D9-49EC-A330-F11215F15E17}" destId="{AA496A49-1193-45CB-AFB2-E742D3913619}" srcOrd="0" destOrd="0" presId="urn:microsoft.com/office/officeart/2009/3/layout/StepUpProcess#1"/>
    <dgm:cxn modelId="{A1335D6A-0468-47A5-87C0-A58B649802FC}" type="presParOf" srcId="{F246B898-4B04-4856-826F-BA46643C4F12}" destId="{95EBE0EB-B20F-485C-B88A-5C44710D4A9B}" srcOrd="8" destOrd="0" presId="urn:microsoft.com/office/officeart/2009/3/layout/StepUpProcess#1"/>
    <dgm:cxn modelId="{CAB17B64-9590-4A3D-BD0D-E6A83E45F2F8}" type="presParOf" srcId="{95EBE0EB-B20F-485C-B88A-5C44710D4A9B}" destId="{9404D6B4-34B7-4FEB-8D8B-FE766A754DAE}" srcOrd="0" destOrd="0" presId="urn:microsoft.com/office/officeart/2009/3/layout/StepUpProcess#1"/>
    <dgm:cxn modelId="{23904FC7-9565-4A1B-B0EE-A580BF3E0CF3}" type="presParOf" srcId="{95EBE0EB-B20F-485C-B88A-5C44710D4A9B}" destId="{650958D3-FF49-4208-9824-52C5BDF645AC}" srcOrd="1" destOrd="0" presId="urn:microsoft.com/office/officeart/2009/3/layout/StepUpProcess#1"/>
    <dgm:cxn modelId="{18FF1651-AA29-4FF8-ADF6-8EB4D1E03C71}" type="presParOf" srcId="{95EBE0EB-B20F-485C-B88A-5C44710D4A9B}" destId="{AE7C1B98-0BD6-4D32-9954-4FBDDD521E46}" srcOrd="2" destOrd="0" presId="urn:microsoft.com/office/officeart/2009/3/layout/StepUpProcess#1"/>
    <dgm:cxn modelId="{4BDD0C60-1E02-425F-BF62-696E2084A742}" type="presParOf" srcId="{F246B898-4B04-4856-826F-BA46643C4F12}" destId="{65CA60D9-B2C9-4CF2-A837-46E71FE39F4D}" srcOrd="9" destOrd="0" presId="urn:microsoft.com/office/officeart/2009/3/layout/StepUpProcess#1"/>
    <dgm:cxn modelId="{43AFB24A-CD9F-49BC-9971-DF94831FBA45}" type="presParOf" srcId="{65CA60D9-B2C9-4CF2-A837-46E71FE39F4D}" destId="{CF008FE7-35EE-475C-A80C-51DE314733D8}" srcOrd="0" destOrd="0" presId="urn:microsoft.com/office/officeart/2009/3/layout/StepUpProcess#1"/>
    <dgm:cxn modelId="{04A0058B-D8D3-4DAC-932A-E1488023E3D4}" type="presParOf" srcId="{F246B898-4B04-4856-826F-BA46643C4F12}" destId="{3190306B-39BB-4328-9204-423193359B75}" srcOrd="10" destOrd="0" presId="urn:microsoft.com/office/officeart/2009/3/layout/StepUpProcess#1"/>
    <dgm:cxn modelId="{B9897385-3509-46FA-880E-0B8963E34580}" type="presParOf" srcId="{3190306B-39BB-4328-9204-423193359B75}" destId="{321C2226-C9D3-4142-9F23-19C9BECAB2C1}" srcOrd="0" destOrd="0" presId="urn:microsoft.com/office/officeart/2009/3/layout/StepUpProcess#1"/>
    <dgm:cxn modelId="{30A45AB8-451E-4090-B3FD-63B94D06500C}" type="presParOf" srcId="{3190306B-39BB-4328-9204-423193359B75}" destId="{2C283CFD-3532-4147-80B1-CA62AFE55B77}" srcOrd="1" destOrd="0" presId="urn:microsoft.com/office/officeart/2009/3/layout/StepUpProcess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#1" loCatId="list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ദൈവപരിജ്ഞാനം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ലഭിക്കട്ടെ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ജ്ഞാനവും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ആത്മീയ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ഗ്രാഹ്യവും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നൽകും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28DFB9E0-3B0B-49E3-A416-223DB54C16DC}" type="parTrans" cxnId="{D594C46B-2C89-4DCC-9F09-F9E319C2DFD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D594C46B-2C89-4DCC-9F09-F9E319C2DFD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ദൈവമക്കളായി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ജീവിക്കുക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എല്ലാവിധത്തിലും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പ്രസാദിപ്പിക്കുക</a:t>
          </a:r>
        </a:p>
      </dgm:t>
    </dgm:pt>
    <dgm:pt modelId="{EDBF5BB8-A1B8-4019-AA44-7F293AE6F5E1}" type="parTrans" cxnId="{A815E88F-6CAB-4714-80C9-064D169929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A815E88F-6CAB-4714-80C9-064D169929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ദൈവശക്തിയാൽ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ശക്തരാകട്ടെ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അങ്ങനെ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ഉണ്ടാകട്ടെ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A7880790-97B1-44C1-B886-721272C62FD1}" type="parTrans" cxnId="{42B809F6-632C-4788-94FD-61678505AD9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42B809F6-632C-4788-94FD-61678505AD9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phldr="0" custT="1"/>
      <dgm:spPr>
        <a:solidFill>
          <a:schemeClr val="accent2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ദൈവശക്തിയാൽ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ശക്തരാകട്ടെ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അങ്ങനെ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ഉണ്ടാകട്ടെ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D64BE45D-B068-434F-8E42-44542B2744AE}" type="parTrans" cxnId="{9377460B-5E32-4042-A9AD-43E82801A76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9377460B-5E32-4042-A9AD-43E82801A76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77460B-5E32-4042-A9AD-43E82801A76D}" srcId="{E7EA6A50-5E43-4168-8839-B52602AD8B24}" destId="{9A290F79-1A39-42FB-9A71-41992F896A32}" srcOrd="3" destOrd="0" parTransId="{D64BE45D-B068-434F-8E42-44542B2744AE}" sibTransId="{EC9A580A-5444-4425-859D-79C83B56A92B}"/>
    <dgm:cxn modelId="{8CA7701C-A242-4720-9DAD-CEF73A1F5327}" type="presOf" srcId="{E7EA6A50-5E43-4168-8839-B52602AD8B24}" destId="{277088B6-92F6-4F34-9916-9574F7C8CB89}" srcOrd="0" destOrd="0" presId="urn:microsoft.com/office/officeart/2005/8/layout/vList2#1"/>
    <dgm:cxn modelId="{D594C46B-2C89-4DCC-9F09-F9E319C2DFD2}" srcId="{E7EA6A50-5E43-4168-8839-B52602AD8B24}" destId="{06FD5F77-E7A9-4856-96AE-70A0DCCABEE9}" srcOrd="0" destOrd="0" parTransId="{28DFB9E0-3B0B-49E3-A416-223DB54C16DC}" sibTransId="{FA14457F-6B42-4207-9523-5B839824497C}"/>
    <dgm:cxn modelId="{EE2B5C76-6FB1-4EE0-90B0-240F7E8DA579}" type="presOf" srcId="{81DB7285-8B35-4418-AEC0-01E9CA77FE33}" destId="{8ED814D4-24A7-4EE6-98D6-F5EF96E58A5E}" srcOrd="0" destOrd="0" presId="urn:microsoft.com/office/officeart/2005/8/layout/vList2#1"/>
    <dgm:cxn modelId="{190ED157-CD71-4B68-848B-41C6E6FE7CC1}" type="presOf" srcId="{9A290F79-1A39-42FB-9A71-41992F896A32}" destId="{51C553D5-6DF9-4050-9DE4-1DCE1A8DC5FD}" srcOrd="0" destOrd="0" presId="urn:microsoft.com/office/officeart/2005/8/layout/vList2#1"/>
    <dgm:cxn modelId="{8DA2B88F-FCFF-4A4B-A867-5A119298DB09}" type="presOf" srcId="{73FCDED8-FAE2-4789-896A-6B08D6368C8C}" destId="{D6B98BC7-4DD1-46DD-9A75-7E74C926B220}" srcOrd="0" destOrd="0" presId="urn:microsoft.com/office/officeart/2005/8/layout/vList2#1"/>
    <dgm:cxn modelId="{A815E88F-6CAB-4714-80C9-064D169929F2}" srcId="{E7EA6A50-5E43-4168-8839-B52602AD8B24}" destId="{81DB7285-8B35-4418-AEC0-01E9CA77FE33}" srcOrd="1" destOrd="0" parTransId="{EDBF5BB8-A1B8-4019-AA44-7F293AE6F5E1}" sibTransId="{243D4514-0666-4EE4-950A-D5F6C14684FD}"/>
    <dgm:cxn modelId="{42BD74BE-7DAC-4C03-A98C-CA1FDF4C6194}" type="presOf" srcId="{06FD5F77-E7A9-4856-96AE-70A0DCCABEE9}" destId="{C57C976D-F155-46D2-B6B0-AAEC246080DA}" srcOrd="0" destOrd="0" presId="urn:microsoft.com/office/officeart/2005/8/layout/vList2#1"/>
    <dgm:cxn modelId="{42B809F6-632C-4788-94FD-61678505AD97}" srcId="{E7EA6A50-5E43-4168-8839-B52602AD8B24}" destId="{73FCDED8-FAE2-4789-896A-6B08D6368C8C}" srcOrd="2" destOrd="0" parTransId="{A7880790-97B1-44C1-B886-721272C62FD1}" sibTransId="{2D2D297D-803D-42D9-8EEE-200EFFA515A6}"/>
    <dgm:cxn modelId="{BA20DC6C-C799-447A-82E3-770BA1638E98}" type="presParOf" srcId="{277088B6-92F6-4F34-9916-9574F7C8CB89}" destId="{C57C976D-F155-46D2-B6B0-AAEC246080DA}" srcOrd="0" destOrd="0" presId="urn:microsoft.com/office/officeart/2005/8/layout/vList2#1"/>
    <dgm:cxn modelId="{FB143E35-E948-4513-A97A-239ECC31A596}" type="presParOf" srcId="{277088B6-92F6-4F34-9916-9574F7C8CB89}" destId="{B88CAFD0-4CC9-4E73-BC6E-633E6AA10B0F}" srcOrd="1" destOrd="0" presId="urn:microsoft.com/office/officeart/2005/8/layout/vList2#1"/>
    <dgm:cxn modelId="{C942D37D-BF77-4DC9-8693-BFA5273EB4E3}" type="presParOf" srcId="{277088B6-92F6-4F34-9916-9574F7C8CB89}" destId="{8ED814D4-24A7-4EE6-98D6-F5EF96E58A5E}" srcOrd="2" destOrd="0" presId="urn:microsoft.com/office/officeart/2005/8/layout/vList2#1"/>
    <dgm:cxn modelId="{BAD6B05C-636D-4F95-9678-0FEE12754E3A}" type="presParOf" srcId="{277088B6-92F6-4F34-9916-9574F7C8CB89}" destId="{5ACD8B70-CBD9-4BBD-949C-60C08638DCED}" srcOrd="3" destOrd="0" presId="urn:microsoft.com/office/officeart/2005/8/layout/vList2#1"/>
    <dgm:cxn modelId="{652AACDC-AAD4-4B19-AF24-A1D1A44B1DF4}" type="presParOf" srcId="{277088B6-92F6-4F34-9916-9574F7C8CB89}" destId="{D6B98BC7-4DD1-46DD-9A75-7E74C926B220}" srcOrd="4" destOrd="0" presId="urn:microsoft.com/office/officeart/2005/8/layout/vList2#1"/>
    <dgm:cxn modelId="{943DCADA-AD4E-447C-855B-1BB0CE763A10}" type="presParOf" srcId="{277088B6-92F6-4F34-9916-9574F7C8CB89}" destId="{04B12C65-2FE2-4013-9ECB-DB2A8CDB65EB}" srcOrd="5" destOrd="0" presId="urn:microsoft.com/office/officeart/2005/8/layout/vList2#1"/>
    <dgm:cxn modelId="{8DA3F50A-153D-4117-B714-9DA7B761A0FC}" type="presParOf" srcId="{277088B6-92F6-4F34-9916-9574F7C8CB89}" destId="{51C553D5-6DF9-4050-9DE4-1DCE1A8DC5FD}" srcOrd="6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phldr="0" custT="1"/>
      <dgm:spPr>
        <a:ln>
          <a:solidFill>
            <a:schemeClr val="accent5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സങ്കീർത്തനം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119:105)</a:t>
          </a:r>
        </a:p>
      </dgm:t>
    </dgm:pt>
    <dgm:pt modelId="{1E8FE497-D1DE-446F-B4D7-3B09E34240AE}" type="parTrans" cxnId="{D2B505FE-E704-45C7-8794-85CE742E3FF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D2B505FE-E704-45C7-8794-85CE742E3FF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phldr="0" custT="1"/>
      <dgm:spPr>
        <a:ln>
          <a:solidFill>
            <a:schemeClr val="accent3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എല്ലെൻ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ജി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വൈറ്റിലൂടെ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പ്രകടമാകുന്ന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പ്രവചനത്തിന്റെ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ആത്മാവ്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വെളി</a:t>
          </a:r>
          <a:r>
            <a:rPr lang="en-US" altLang="en-US" sz="16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19:10).</a:t>
          </a:r>
        </a:p>
      </dgm:t>
    </dgm:pt>
    <dgm:pt modelId="{59E255C1-F4FB-4EB8-BE5F-26AF5D69E222}" type="parTrans" cxnId="{DB7E4029-A68B-4CA2-B7E9-B9F9DCEFDAE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DB7E4029-A68B-4CA2-B7E9-B9F9DCEFDAE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phldr="0" custT="1"/>
      <dgm:spPr>
        <a:ln>
          <a:solidFill>
            <a:schemeClr val="accent1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കരുതൽ</a:t>
          </a:r>
          <a:r>
            <a:rPr lang="en-US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പ്രകാരമുള്ള</a:t>
          </a:r>
          <a:r>
            <a:rPr lang="en-US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മാർഗനിർദേശം</a:t>
          </a:r>
          <a:r>
            <a:rPr lang="en-US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</a:t>
          </a:r>
          <a:r>
            <a:rPr lang="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4:3)</a:t>
          </a:r>
        </a:p>
      </dgm:t>
    </dgm:pt>
    <dgm:pt modelId="{77E83FF5-EDCF-4C9C-B787-D1CE9C34CD49}" type="parTrans" cxnId="{0CAAF99C-ABCD-4E6A-BFF2-234C20E923D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CAAF99C-ABCD-4E6A-BFF2-234C20E923D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phldr="0" custT="1"/>
      <dgm:spPr>
        <a:ln>
          <a:solidFill>
            <a:schemeClr val="accent6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പരിശുദ്ധാത്മാവ്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യെശ</a:t>
          </a:r>
          <a:r>
            <a:rPr lang="en-US" altLang="en-US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30:21)</a:t>
          </a:r>
        </a:p>
      </dgm:t>
    </dgm:pt>
    <dgm:pt modelId="{7D7E83FC-8824-44EB-85E3-42A008F26938}" type="parTrans" cxnId="{C34C9B6A-DE17-4DC1-A4CE-E1CEEAF55FB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C34C9B6A-DE17-4DC1-A4CE-E1CEEAF55FB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/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DB7E4029-A68B-4CA2-B7E9-B9F9DCEFDAED}" srcId="{08471527-4C45-4525-9CD0-4AA289B2566E}" destId="{54A944F5-A53A-46BE-AD47-D232C05A81A2}" srcOrd="1" destOrd="0" parTransId="{59E255C1-F4FB-4EB8-BE5F-26AF5D69E222}" sibTransId="{39C469A2-097C-4912-9FBC-765694281CB2}"/>
    <dgm:cxn modelId="{F448CD67-26A1-4628-92E2-1CB03AF4B477}" type="presOf" srcId="{0C005F20-7B80-4165-BA92-5E618C085C64}" destId="{EDB16F35-AA2D-44E9-ABD8-EE0FFF5BB64A}" srcOrd="0" destOrd="0" presId="urn:microsoft.com/office/officeart/2008/layout/BendingPictureCaptionList"/>
    <dgm:cxn modelId="{C34C9B6A-DE17-4DC1-A4CE-E1CEEAF55FB3}" srcId="{08471527-4C45-4525-9CD0-4AA289B2566E}" destId="{73B1D691-FC9F-40FF-AE3D-890B59177E1A}" srcOrd="3" destOrd="0" parTransId="{7D7E83FC-8824-44EB-85E3-42A008F26938}" sibTransId="{3BD95735-2CC4-47D8-A0E4-80ED67A2E087}"/>
    <dgm:cxn modelId="{E85A2191-B779-40FA-8462-FECC17A36315}" type="presOf" srcId="{73B1D691-FC9F-40FF-AE3D-890B59177E1A}" destId="{9F74229B-F2E1-4902-A560-A64009464455}" srcOrd="0" destOrd="0" presId="urn:microsoft.com/office/officeart/2008/layout/BendingPictureCaptionList"/>
    <dgm:cxn modelId="{0CAAF99C-ABCD-4E6A-BFF2-234C20E923D1}" srcId="{08471527-4C45-4525-9CD0-4AA289B2566E}" destId="{0C005F20-7B80-4165-BA92-5E618C085C64}" srcOrd="2" destOrd="0" parTransId="{77E83FF5-EDCF-4C9C-B787-D1CE9C34CD49}" sibTransId="{5AE37110-7BF3-424C-AFCB-73D67BED7F27}"/>
    <dgm:cxn modelId="{EB1FCBA2-F6DD-481B-83FE-0B03FB99A86A}" type="presOf" srcId="{54A944F5-A53A-46BE-AD47-D232C05A81A2}" destId="{8EC401FB-C870-4B4F-AA1C-64DC475DF4D6}" srcOrd="0" destOrd="0" presId="urn:microsoft.com/office/officeart/2008/layout/BendingPictureCaptionList"/>
    <dgm:cxn modelId="{2770B9AF-CC8D-4448-B358-F015965DDBB3}" type="presOf" srcId="{401F8674-B447-47F4-A268-FBF1D1CFA43A}" destId="{A1311745-2858-4BE4-ADF3-C3D9A7386CF5}" srcOrd="0" destOrd="0" presId="urn:microsoft.com/office/officeart/2008/layout/BendingPictureCaptionList"/>
    <dgm:cxn modelId="{358BC0D7-9007-4025-98A5-49B3E5DA1F59}" type="presOf" srcId="{08471527-4C45-4525-9CD0-4AA289B2566E}" destId="{BBDFDFAB-FC01-48AF-A1DE-EDFDEB896E10}" srcOrd="0" destOrd="0" presId="urn:microsoft.com/office/officeart/2008/layout/BendingPictureCaptionList"/>
    <dgm:cxn modelId="{D2B505FE-E704-45C7-8794-85CE742E3FFC}" srcId="{08471527-4C45-4525-9CD0-4AA289B2566E}" destId="{401F8674-B447-47F4-A268-FBF1D1CFA43A}" srcOrd="0" destOrd="0" parTransId="{1E8FE497-D1DE-446F-B4D7-3B09E34240AE}" sibTransId="{C4EA12AD-ED01-4DEF-B753-98D7EE9995AF}"/>
    <dgm:cxn modelId="{59C13009-510B-4D66-8400-321F66A8D3CE}" type="presParOf" srcId="{BBDFDFAB-FC01-48AF-A1DE-EDFDEB896E10}" destId="{EC77ED32-43B8-408C-9259-02CB0E13CDE0}" srcOrd="0" destOrd="0" presId="urn:microsoft.com/office/officeart/2008/layout/BendingPictureCaptionList"/>
    <dgm:cxn modelId="{1C6AEE56-97D2-4E17-BDEE-8C832E78C371}" type="presParOf" srcId="{EC77ED32-43B8-408C-9259-02CB0E13CDE0}" destId="{E8EB9D21-3E30-45C2-BD9E-5320BDAEAB30}" srcOrd="0" destOrd="0" presId="urn:microsoft.com/office/officeart/2008/layout/BendingPictureCaptionList"/>
    <dgm:cxn modelId="{007E4F7A-3ECB-4812-9B9A-9F8E09FC3E12}" type="presParOf" srcId="{EC77ED32-43B8-408C-9259-02CB0E13CDE0}" destId="{A1311745-2858-4BE4-ADF3-C3D9A7386CF5}" srcOrd="1" destOrd="0" presId="urn:microsoft.com/office/officeart/2008/layout/BendingPictureCaptionList"/>
    <dgm:cxn modelId="{E89E8835-B1B5-4DCA-8B5C-BEDAA6A34EAD}" type="presParOf" srcId="{BBDFDFAB-FC01-48AF-A1DE-EDFDEB896E10}" destId="{75E59199-3C36-43CF-B4A4-ED20A230470A}" srcOrd="1" destOrd="0" presId="urn:microsoft.com/office/officeart/2008/layout/BendingPictureCaptionList"/>
    <dgm:cxn modelId="{C1328F7A-5A96-4A55-9E04-232E85FD7188}" type="presParOf" srcId="{BBDFDFAB-FC01-48AF-A1DE-EDFDEB896E10}" destId="{A8ECFE5A-7B38-48EE-8CA6-7BF7A9D1776E}" srcOrd="2" destOrd="0" presId="urn:microsoft.com/office/officeart/2008/layout/BendingPictureCaptionList"/>
    <dgm:cxn modelId="{E5069DDF-91D6-4B31-8C14-653B04409570}" type="presParOf" srcId="{A8ECFE5A-7B38-48EE-8CA6-7BF7A9D1776E}" destId="{68A2714C-A2A2-4460-842C-53874DC714E7}" srcOrd="0" destOrd="0" presId="urn:microsoft.com/office/officeart/2008/layout/BendingPictureCaptionList"/>
    <dgm:cxn modelId="{E4837A89-9549-4185-9C97-7EDD735C0505}" type="presParOf" srcId="{A8ECFE5A-7B38-48EE-8CA6-7BF7A9D1776E}" destId="{8EC401FB-C870-4B4F-AA1C-64DC475DF4D6}" srcOrd="1" destOrd="0" presId="urn:microsoft.com/office/officeart/2008/layout/BendingPictureCaptionList"/>
    <dgm:cxn modelId="{A83BDC98-C234-44D4-AD3D-23E9CE711AEF}" type="presParOf" srcId="{BBDFDFAB-FC01-48AF-A1DE-EDFDEB896E10}" destId="{E1D6F68E-D5B9-462B-9BD3-375FBC393B66}" srcOrd="3" destOrd="0" presId="urn:microsoft.com/office/officeart/2008/layout/BendingPictureCaptionList"/>
    <dgm:cxn modelId="{8760405B-85CD-42BE-A74E-DF71DAFF3E9A}" type="presParOf" srcId="{BBDFDFAB-FC01-48AF-A1DE-EDFDEB896E10}" destId="{4CC48657-6E9A-4036-9348-DEEF3E1D4FCD}" srcOrd="4" destOrd="0" presId="urn:microsoft.com/office/officeart/2008/layout/BendingPictureCaptionList"/>
    <dgm:cxn modelId="{FD8B2115-5CAF-4C50-8CC4-A6C3067708D6}" type="presParOf" srcId="{4CC48657-6E9A-4036-9348-DEEF3E1D4FCD}" destId="{29760ED7-9D83-46E7-BA8F-3196B005E7F3}" srcOrd="0" destOrd="0" presId="urn:microsoft.com/office/officeart/2008/layout/BendingPictureCaptionList"/>
    <dgm:cxn modelId="{98DBCD67-5293-4A35-861D-BEB6D0260901}" type="presParOf" srcId="{4CC48657-6E9A-4036-9348-DEEF3E1D4FCD}" destId="{EDB16F35-AA2D-44E9-ABD8-EE0FFF5BB64A}" srcOrd="1" destOrd="0" presId="urn:microsoft.com/office/officeart/2008/layout/BendingPictureCaptionList"/>
    <dgm:cxn modelId="{DE8D336E-1334-4FDD-B9DB-A3F1009EB2E4}" type="presParOf" srcId="{BBDFDFAB-FC01-48AF-A1DE-EDFDEB896E10}" destId="{7AD49E0C-3737-4CE8-A939-2BDD64BB768F}" srcOrd="5" destOrd="0" presId="urn:microsoft.com/office/officeart/2008/layout/BendingPictureCaptionList"/>
    <dgm:cxn modelId="{FD33A2CA-173A-46A7-B4F5-927E12BF7416}" type="presParOf" srcId="{BBDFDFAB-FC01-48AF-A1DE-EDFDEB896E10}" destId="{9FA1C8BC-3F31-4119-8B0C-5EC5182537FF}" srcOrd="6" destOrd="0" presId="urn:microsoft.com/office/officeart/2008/layout/BendingPictureCaptionList"/>
    <dgm:cxn modelId="{E780D854-9C51-4546-8884-AE01C00317DF}" type="presParOf" srcId="{9FA1C8BC-3F31-4119-8B0C-5EC5182537FF}" destId="{43E7D701-2AE7-4034-B6A7-FEDA8EBADCE7}" srcOrd="0" destOrd="0" presId="urn:microsoft.com/office/officeart/2008/layout/BendingPictureCaptionList"/>
    <dgm:cxn modelId="{5B86E79D-1963-4748-9BF0-7B173078E02B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 bwMode="white"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നിന്നിൽ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സ്നേഹം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പെരുകട്ടെ</a:t>
          </a:r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 bwMode="white"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നിങ്ങളെ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കൂടുതൽ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ബുദ്ധിമാനാക്കും</a:t>
          </a:r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 bwMode="white"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നിങ്ങൾക്ക്</a:t>
          </a: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ഏറ്റവും</a:t>
          </a: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മികച്ചത്</a:t>
          </a: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മനസ്സിലാകും</a:t>
          </a:r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 bwMode="white"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നീ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നിർമ്മലനും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നേരുള്ളവനും</a:t>
          </a:r>
          <a:r>
            <a:rPr lang="en-US" altLang="en-US" sz="1800" b="1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latin typeface="Gayathri Thin" panose="00000403000000000000" charset="0"/>
              <a:cs typeface="Gayathri Thin" panose="00000403000000000000" charset="0"/>
            </a:rPr>
            <a:t>ആയിരിക്കും</a:t>
          </a:r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 bwMode="white"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യേശുവിലൂടെ</a:t>
          </a: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നിങ്ങൾ</a:t>
          </a: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ഫലം</a:t>
          </a:r>
          <a:r>
            <a:rPr lang="en-US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noProof="0" dirty="0">
              <a:latin typeface="Gayathri Thin" panose="00000403000000000000" charset="0"/>
              <a:cs typeface="Gayathri Thin" panose="00000403000000000000" charset="0"/>
            </a:rPr>
            <a:t>കായ്ക്കും</a:t>
          </a:r>
          <a:endParaRPr sz="1800" kern="1200" dirty="0">
            <a:latin typeface="Gayathri Thin" panose="00000403000000000000" charset="0"/>
            <a:cs typeface="Gayathri Thin" panose="00000403000000000000" charset="0"/>
          </a:endParaRPr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 bwMode="white"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ഇത്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ദൈവത്തിന്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മഹത്വവും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സ്തുതിയും</a:t>
          </a:r>
          <a:r>
            <a:rPr lang="en-US" altLang="en-US" sz="1800" b="1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latin typeface="Gayathri Thin" panose="00000403000000000000" charset="0"/>
              <a:cs typeface="Gayathri Thin" panose="00000403000000000000" charset="0"/>
            </a:rPr>
            <a:t>നൽകും</a:t>
          </a:r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 bwMode="white">
        <a:xfrm>
          <a:off x="0" y="250"/>
          <a:ext cx="5447488" cy="6779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ദൈവപരിജ്ഞാനം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ലഭിക്കട്ടെ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ജ്ഞാനവും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ആത്മീയ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ഗ്രാഹ്യവും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നൽകും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3094" y="33344"/>
        <a:ext cx="5381300" cy="611749"/>
      </dsp:txXfrm>
    </dsp:sp>
    <dsp:sp modelId="{8ED814D4-24A7-4EE6-98D6-F5EF96E58A5E}">
      <dsp:nvSpPr>
        <dsp:cNvPr id="0" name=""/>
        <dsp:cNvSpPr/>
      </dsp:nvSpPr>
      <dsp:spPr bwMode="white">
        <a:xfrm>
          <a:off x="0" y="690830"/>
          <a:ext cx="5447488" cy="677937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ദൈവമക്കളായി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ജീവിക്കുക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എല്ലാവിധത്തിലും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അവനെ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പ്രസാദിപ്പിക്കുക</a:t>
          </a:r>
        </a:p>
      </dsp:txBody>
      <dsp:txXfrm>
        <a:off x="33094" y="723924"/>
        <a:ext cx="5381300" cy="611749"/>
      </dsp:txXfrm>
    </dsp:sp>
    <dsp:sp modelId="{D6B98BC7-4DD1-46DD-9A75-7E74C926B220}">
      <dsp:nvSpPr>
        <dsp:cNvPr id="0" name=""/>
        <dsp:cNvSpPr/>
      </dsp:nvSpPr>
      <dsp:spPr bwMode="white">
        <a:xfrm>
          <a:off x="0" y="1381409"/>
          <a:ext cx="5447488" cy="677937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ദൈവശക്തിയാൽ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ശക്തരാകട്ടെ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അങ്ങനെ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ഉണ്ടാകട്ടെ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3094" y="1414503"/>
        <a:ext cx="5381300" cy="611749"/>
      </dsp:txXfrm>
    </dsp:sp>
    <dsp:sp modelId="{51C553D5-6DF9-4050-9DE4-1DCE1A8DC5FD}">
      <dsp:nvSpPr>
        <dsp:cNvPr id="0" name=""/>
        <dsp:cNvSpPr/>
      </dsp:nvSpPr>
      <dsp:spPr bwMode="white">
        <a:xfrm>
          <a:off x="0" y="2071989"/>
          <a:ext cx="5447488" cy="67793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ദൈവശക്തിയാൽ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ശക്തരാകട്ടെ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അങ്ങനെ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ഉണ്ടാകട്ടെ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33094" y="2105083"/>
        <a:ext cx="5381300" cy="611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 bwMode="white"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സങ്കീർത്തനം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119:105)</a:t>
          </a: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/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 bwMode="white"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എല്ലെൻ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ജി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വൈറ്റിലൂടെ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പ്രകടമാകുന്ന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പ്രവചനത്തിന്റെ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ആത്മാവ്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വെളി</a:t>
          </a:r>
          <a:r>
            <a:rPr lang="en-US" altLang="en-US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19:10).</a:t>
          </a: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 bwMode="white"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കരുതൽ</a:t>
          </a:r>
          <a:r>
            <a:rPr lang="en-US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പ്രകാരമുള്ള</a:t>
          </a:r>
          <a:r>
            <a:rPr lang="en-US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മാർഗനിർദേശം</a:t>
          </a:r>
          <a:r>
            <a:rPr lang="en-US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(</a:t>
          </a:r>
          <a:r>
            <a:rPr lang="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4:3)</a:t>
          </a: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 bwMode="white"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പരിശുദ്ധാത്മാവ്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യെശ</a:t>
          </a:r>
          <a:r>
            <a:rPr lang="en-US" altLang="en-US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 30:21)</a:t>
          </a: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e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8162" y="523875"/>
            <a:ext cx="1111567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പറയുന്നതിനും</a:t>
            </a:r>
            <a:r>
              <a:rPr lang="en-US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പ്രാർത്ഥിക്കുന്നതിനുമുള്ള</a:t>
            </a:r>
            <a:r>
              <a:rPr lang="en-US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January 10,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" altLang="en-US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നന്ദിയുള്ളവരായിരിക്കാനുള്ള</a:t>
            </a:r>
            <a:r>
              <a:rPr lang="en-US" altLang="en-US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31557"/>
            <a:ext cx="1219199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സുവിശേഷത്തിന്റെ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സത്യവചനത്തിൽ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മുമ്പു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കേട്ടതായി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സ്വർഗ്ഗത്തിൽ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സംഗ്രഹിച്ചിരിക്കുന്ന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പ്രത്യാശനിമിത്തം</a:t>
            </a:r>
            <a:r>
              <a:rPr lang="en-US" altLang="en-US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,</a:t>
            </a:r>
            <a:r>
              <a:rPr lang="en-GB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Gayathri Thin" panose="00000403000000000000" charset="0"/>
                <a:cs typeface="Gayathri Thin" panose="00000403000000000000" charset="0"/>
              </a:rPr>
              <a:t> 1:3)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6700" y="1266825"/>
            <a:ext cx="809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1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കൊരിന്ത്യർ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13:13-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വാക്കുകൾ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പ്രതിധ്വനിപ്പിച്ചുകൊണ്ട്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കൊലൊസ്സ്യർക്ക്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പ്രത്യാശ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എന്നീ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മൂന്ന്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ക്രിസ്തീയ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ഗുണങ്ങൾ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ഉള്ളതിനാൽ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1:4-5).</a:t>
            </a:r>
          </a:p>
        </p:txBody>
      </p:sp>
      <p:pic>
        <p:nvPicPr>
          <p:cNvPr id="4" name="Imagen 3" descr="Imagen que contiene interior, persona, mujer, tabla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241183" y="2158327"/>
            <a:ext cx="5156058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സദ്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ഗുണങ്ങൾ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ക്രിസ്തുയേശുവിൽ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ഉടലെടുക്കുന്നു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സകല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വിശുദ്ധന്മാരുമായും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ബന്ധത്തെ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ബാധിക്കുന്നു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സുവിശേഷത്തിന്റെ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വചനം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വഴി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നമ്മിലേക്ക്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06891" y="4634353"/>
            <a:ext cx="6156183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പ്രവർത്തനത്തിലൂടെ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സുവിശേഷത്തിലൂടെ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പകരുന്ന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ശക്തി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ബൈബിളിനെ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ജീവന്റെ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വചനം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2:16).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ഇതിനർത്ഥം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സ്വീകരിക്കുന്നതിലൂടെ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നിത്യജീവനും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നിങ്ങൾക്കായി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സംഭരിച്ചിരിക്കുന്ന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അവകാശവും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ലഭിക്കുന്നു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1:5).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06892" y="3676375"/>
            <a:ext cx="515605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കൊലൊസ്സ്യർക്കു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മാത്രമല്ല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ലോകമെമ്പാടും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1:6)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പ്രസംഗിക്കപ്പെട്ടു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...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വെറും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30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വർഷത്തിനുള്ളിൽ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" altLang="en-US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പ്രാർത്ഥനാ</a:t>
            </a:r>
            <a:r>
              <a:rPr lang="en-US" altLang="en-US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അഭ്യർത്ഥനകൾ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83638"/>
            <a:ext cx="12191998" cy="3683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അതുകൊണ്ടു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ഞങ്ങൾ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കേട്ട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നാൾ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മുതൽ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ഇടവിടാതെ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പ്രാർത്ഥിക്കുന്നു</a:t>
            </a:r>
            <a:r>
              <a:rPr lang="en-US" altLang="en-US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400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1:9)</a:t>
            </a:r>
            <a:endParaRPr lang="en-GB" b="1" noProof="0" dirty="0">
              <a:solidFill>
                <a:schemeClr val="accent5">
                  <a:lumMod val="75000"/>
                </a:schemeClr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175" y="1402764"/>
            <a:ext cx="6289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കൊലൊസ്സ്യർക്കുള്ള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നിരവധി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കാര്യങ്ങൾ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പൗലൊസിന്റെ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അപേക്ഷയിൽ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ഉൾപ്പെടുന്നു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1:9-11):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641310" y="2178122"/>
            <a:ext cx="1861226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പിതാവിന്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സന്തോഷത്തോടെ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പറഞ്ഞുകൊണ്ട്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1:12).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9452" y="3983071"/>
            <a:ext cx="1599797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യാഥാർത്ഥ്യമാക്കുന്നതിന്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പ്രവർത്തിക്കുന്നതിന്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നാല്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മാർഗങ്ങളുണ്ട്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/>
          <p:cNvPicPr>
            <a:picLocks noChangeAspect="1"/>
          </p:cNvPicPr>
          <p:nvPr/>
        </p:nvPicPr>
        <p:blipFill rotWithShape="1">
          <a:blip r:embed="rId14" cstate="hqprint"/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98636" y="969586"/>
            <a:ext cx="10772775" cy="540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ജീവിതം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ജീവിതവുമായി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ബന്ധിപ്പിക്കപ്പെടണം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നിരന്തരം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പഠിക്കണം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പങ്കുചേരണം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സ്വർഗ്ഗത്തിൽ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ഇറങ്ങിവന്ന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പുതുമയുള്ള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ഉറവയിൽ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വലിച്ചെടുത്ത്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അതിന്റെ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സമൃദ്ധമായ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നിക്ഷേപങ്ങൾ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നൽകിക്കൊണ്ടിരിക്കുന്ന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ജീവനുള്ള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അപ്പം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ഭക്ഷിക്കണം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.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കർത്താവിനെ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മുമ്പിൽ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സൂക്ഷിക്കുകയും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ഹൃദയങ്ങൾ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അവനു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നന്ദിയും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സ്തുതിയും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അർപ്പിക്കാൻ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അനുവദിക്കുകയും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ചെയ്താൽ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തുടർച്ചയായ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പുതുമ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ഉണ്ടാകും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സുഹൃത്തിനോട്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സംസാരിക്കുന്നതുപോലെ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സംഭാഷണത്തിന്റെ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രൂപമായിരിക്കും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പ്രാർത്ഥനകൾ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രഹസ്യങ്ങൾ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വ്യക്തിപരമായി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പറയും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പലപ്പോഴും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സാന്നിധ്യത്തിന്റെ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മധുരവും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സന്തോഷകരവുമായ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ബോധം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ലഭിക്കും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ഹാനോക്കിനോട്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ചെയ്തതുപോലെ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സംസാരിക്കാൻ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അടുക്കുമ്പോൾ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പലപ്പോഴും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ഹൃദയങ്ങൾ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നമ്മിൽ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ജ്വലിക്കും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സത്യത്തിൽ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ക്രിസ്ത്യാനിയുടെ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അനുഭവമാകുമ്പോൾ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ലാളിത്യം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താഴ്മ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സൗമ്യത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ഹൃദയവിനയം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എന്നിവ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കാണപ്പെടുന്നു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യേശുവിനോടൊപ്പമുണ്ടായിരുന്നുവെന്നും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അവനെക്കുറിച്ച്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പഠിച്ചുവെന്നും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സഹവസിക്കുന്ന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എല്ലാവർക്കും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പദർശിപ്പിക്കുന്നു</a:t>
            </a:r>
            <a:r>
              <a:rPr lang="en-US" altLang="en-US" sz="23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noProof="0" dirty="0"/>
              <a:t>EGW (Christ’s Object Lessons, p. 129)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/>
          <p:cNvGrpSpPr>
            <a:grpSpLocks noGrp="1" noUngrp="1" noRot="1" noChangeAspect="1" noMove="1" noResize="1"/>
          </p:cNvGrpSpPr>
          <p:nvPr/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>
              <a:grpSpLocks noGrp="1" noUngrp="1" noRot="1" noMove="1" noResize="1"/>
            </p:cNvGrpSpPr>
            <p:nvPr/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/>
              <p:cNvGrpSpPr>
                <a:grpSpLocks noGrp="1" noUngrp="1" noRot="1" noMove="1" noResize="1"/>
              </p:cNvGrpSpPr>
              <p:nvPr/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/>
              <p:cNvGrpSpPr>
                <a:grpSpLocks noGrp="1" noUngrp="1" noRot="1" noMove="1" noResize="1"/>
              </p:cNvGrpSpPr>
              <p:nvPr/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/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/>
          <p:cNvSpPr txBox="1"/>
          <p:nvPr/>
        </p:nvSpPr>
        <p:spPr>
          <a:xfrm>
            <a:off x="104776" y="815012"/>
            <a:ext cx="3777794" cy="3599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നിങ്ങളെ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ഓർക്കുമ്പോൾ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ഒക്കെയും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എന്റെ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ദൈവത്തിന്നു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സ്തോത്രം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ചെയ്യുന്നു</a:t>
            </a:r>
            <a:r>
              <a:rPr kumimoji="0" lang="en-US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n-GB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ഫിലിപ്പിയർ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1:6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67250" y="3238500"/>
            <a:ext cx="7524749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ഫിലിപ്പിയർക്കുള്ള</a:t>
            </a:r>
            <a:r>
              <a:rPr lang="en-US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ലേഖനത്തിൽ</a:t>
            </a:r>
            <a:r>
              <a:rPr lang="en-US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പറയുന്നതിനും</a:t>
            </a:r>
            <a:r>
              <a:rPr lang="en-US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       </a:t>
            </a:r>
            <a:r>
              <a:rPr lang="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പ്രാർത്ഥിക്കുന്നതിനുമുള്ള</a:t>
            </a:r>
            <a:r>
              <a:rPr lang="en-US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US" altLang="en-US" sz="2000" b="1" noProof="0" dirty="0">
                <a:solidFill>
                  <a:srgbClr val="00B050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നന്ദിയുള്ളവരായിരിക്കാനുള്ള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1:3-8)</a:t>
            </a:r>
          </a:p>
          <a:p>
            <a:pPr lvl="1">
              <a:spcBef>
                <a:spcPts val="600"/>
              </a:spcBef>
            </a:pPr>
            <a:r>
              <a:rPr lang="" altLang="en-US" sz="2000" b="1" noProof="0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പ്രാർത്ഥനാ</a:t>
            </a:r>
            <a:r>
              <a:rPr lang="en-US" altLang="en-US" sz="2000" b="1" noProof="0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അപേക്ഷകൾ</a:t>
            </a:r>
            <a:r>
              <a:rPr lang="en-US" altLang="en-US" sz="2000" b="1" noProof="0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000" b="1" noProof="0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 1:9-11)</a:t>
            </a:r>
          </a:p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ദുഷ്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കരമായ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സമയങ്ങളിൽ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പറയുകയും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പ്രാർത്ഥിക്കുകയും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ചെയ്യുക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000" b="1" noProof="0" dirty="0">
                <a:solidFill>
                  <a:srgbClr val="BA9B00"/>
                </a:solidFill>
                <a:latin typeface="Gayathri Thin" panose="00000403000000000000" charset="0"/>
                <a:cs typeface="Gayathri Thin" panose="00000403000000000000" charset="0"/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കൊലൊസ്സ്യർക്കുള്ള</a:t>
            </a:r>
            <a:r>
              <a:rPr lang="en-US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ലേഖനത്തിൽ</a:t>
            </a:r>
            <a:r>
              <a:rPr lang="en-US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പറയുന്നതിനും</a:t>
            </a:r>
            <a:r>
              <a:rPr lang="en-US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പ്രാർത്ഥിക്കുന്നതിനുമുള്ള</a:t>
            </a:r>
            <a:r>
              <a:rPr lang="en-US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US" altLang="en-US" sz="2000" b="1" noProof="0" dirty="0">
                <a:solidFill>
                  <a:srgbClr val="A400B9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നന്ദിയുള്ളവരായിരിക്കാനുള്ള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1:3-8</a:t>
            </a:r>
            <a:r>
              <a:rPr lang="en-US" altLang="en-US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ml-IN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പ്രാർത്ഥനാ അഭ്യർത്ഥനകൾ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1:9-12</a:t>
            </a:r>
            <a:r>
              <a:rPr lang="en-US" altLang="en-US" sz="2000" b="1" dirty="0"/>
              <a:t>)</a:t>
            </a:r>
            <a:endParaRPr lang="en-US" altLang="en-US" sz="2000" b="1" noProof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371475" y="209550"/>
            <a:ext cx="67722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എളുപ്പമുള്ള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സമയങ്ങളായിരുന്നില്ല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സ്വാതന്ത്ര്യം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നഷ്ടപ്പെട്ടതിൽ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നിരാശപ്പെടാൻ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എളുപ്പമായിരുന്നു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5" name="Imagen 4" descr="Hombre sentado en una mesa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9424" b="9424"/>
          <a:stretch>
            <a:fillRect/>
          </a:stretch>
        </p:blipFill>
        <p:spPr>
          <a:xfrm>
            <a:off x="7325721" y="144205"/>
            <a:ext cx="4571004" cy="2865695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 flipH="1">
            <a:off x="4843735" y="6111340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 flipH="1">
            <a:off x="4844671" y="4364868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 flipH="1">
            <a:off x="4843735" y="3945998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/>
          <p:cNvPicPr>
            <a:picLocks noChangeAspect="1"/>
          </p:cNvPicPr>
          <p:nvPr/>
        </p:nvPicPr>
        <p:blipFill>
          <a:blip r:embed="rId10" cstate="hqprint"/>
          <a:stretch>
            <a:fillRect/>
          </a:stretch>
        </p:blipFill>
        <p:spPr>
          <a:xfrm flipH="1">
            <a:off x="4843735" y="651521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/>
          <p:cNvPicPr>
            <a:picLocks noChangeAspect="1"/>
          </p:cNvPicPr>
          <p:nvPr/>
        </p:nvPicPr>
        <p:blipFill>
          <a:blip r:embed="rId11" cstate="hqprint"/>
          <a:stretch>
            <a:fillRect/>
          </a:stretch>
        </p:blipFill>
        <p:spPr>
          <a:xfrm flipH="1">
            <a:off x="4068681" y="472961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/>
          <p:cNvPicPr>
            <a:picLocks noChangeAspect="1"/>
          </p:cNvPicPr>
          <p:nvPr/>
        </p:nvPicPr>
        <p:blipFill>
          <a:blip r:embed="rId12" cstate="hqprint"/>
          <a:stretch>
            <a:fillRect/>
          </a:stretch>
        </p:blipFill>
        <p:spPr>
          <a:xfrm flipH="1">
            <a:off x="4071221" y="3282507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/>
          <p:cNvPicPr>
            <a:picLocks noChangeAspect="1"/>
          </p:cNvPicPr>
          <p:nvPr/>
        </p:nvPicPr>
        <p:blipFill>
          <a:blip r:embed="rId13" cstate="hqprint"/>
          <a:stretch>
            <a:fillRect/>
          </a:stretch>
        </p:blipFill>
        <p:spPr>
          <a:xfrm flipH="1">
            <a:off x="4068681" y="541086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71474" y="2241670"/>
            <a:ext cx="677227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പിതാവുമായി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ആശയവിനിമയം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നടത്തുന്നതിൽ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പ്രാർത്ഥനയിലൂടെ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മറ്റുള്ളവർക്കുവേണ്ടി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മാധ്യസ്ഥ്യം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വഹിക്കുന്നതിൽ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നിന്നും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തടവ്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തടഞ്ഞില്ല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71474" y="917833"/>
            <a:ext cx="6772273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ഫിലിപ്പിയിലെ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ദുഃഖകരമായ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തടവറയിൽ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സ്തുതിഗീതങ്ങൾ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ആലപിച്ചതുപോലെ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ഫിലിപ്പിയിലും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കൊളോസ്യയിലുമുള്ള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സഹോദരീസഹോദരന്മാരോട്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കണ്ടെത്തി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ഫിലിപ്പിയർക്കുള്ള</a:t>
            </a:r>
            <a:r>
              <a:rPr lang="en-US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കത്തിൽ</a:t>
            </a:r>
            <a:r>
              <a:rPr lang="en-US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പറയുന്നതിനും</a:t>
            </a:r>
            <a:r>
              <a:rPr lang="en-US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പ്രാർത്ഥിക്കുന്നതിനുമുള്ള</a:t>
            </a:r>
            <a:r>
              <a:rPr lang="en-US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2520" y="0"/>
            <a:ext cx="9808845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" altLang="en-US" sz="40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നന്ദിയുള്ളവരായിരിക്കാനുള്ള</a:t>
            </a:r>
            <a:r>
              <a:rPr lang="en-US" altLang="en-US" sz="40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0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GB" sz="4400" b="1" noProof="0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92438" y="555233"/>
            <a:ext cx="8720705" cy="679687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ഓർക്കുമ്പോൾ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ഒക്കെയും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എന്റെ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ദൈവത്തിന്നു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സ്തോത്രം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</a:p>
          <a:p>
            <a:pPr algn="ctr"/>
            <a:r>
              <a:rPr lang="en-GB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1:6)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92605" y="1311275"/>
            <a:ext cx="8908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ഫിലിപ്പിയിലെ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വിശ്വാസികൾക്ക്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പറഞ്ഞുകൊണ്ടാണ്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ലേഖനം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ആരംഭിക്കുന്നത്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1:3),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സ്നേഹിച്ചു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1:8).</a:t>
            </a:r>
          </a:p>
        </p:txBody>
      </p:sp>
      <p:pic>
        <p:nvPicPr>
          <p:cNvPr id="4" name="Imagen 3" descr="Una mujer con un vestido morado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3947976" y="2430998"/>
            <a:ext cx="5675840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ദൈവമുമ്പാകെ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നിൽക്കുമ്പോൾ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മഹാപുരോഹിതൻ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മാർവ്വിടത്തിൽ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ഹൃദയത്തിനടുത്തായി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രത്നങ്ങളിൽ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കൊത്തിവച്ച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ഇസ്രായേൽ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ഗോത്രങ്ങളുടെ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പേരുകൾ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ധരിച്ചിരുന്നതുപോലെ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ദൈവമുമ്പാകെ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നിൽക്കുമ്പോൾ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സഭയിലെ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അംഗത്തെയും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അവർക്കുവേണ്ടി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മാധ്യസ്ഥ്യം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വഹിക്കാൻ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ഹൃദയത്തിൽ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വഹിച്ചു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1:7).</a:t>
            </a:r>
          </a:p>
        </p:txBody>
      </p:sp>
      <p:pic>
        <p:nvPicPr>
          <p:cNvPr id="14" name="Imagen 13" descr="Un hombre con los brazos abiertos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hqprint"/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004491" y="4896097"/>
            <a:ext cx="567584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സുവിശേഷത്തോട്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വിശ്വസ്തത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പുലർത്തിയതും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ദിവസവും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പൂർണതയിലെത്തിച്ചുകൊണ്ടിരുന്നതും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അദ്ദേഹത്തിന്റെ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നന്ദിയിൽ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ഉൾപ്പെട്ടിരുന്നു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1:5-6).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12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49938392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4400" b="1" spc="300" noProof="0" dirty="0"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പ്രാർത്ഥനാ</a:t>
            </a:r>
            <a:r>
              <a:rPr lang="en-US" altLang="en-US" sz="4400" b="1" spc="300" noProof="0" dirty="0"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noProof="0" dirty="0"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അഭ്യർത്ഥനകൾ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0500" y="680174"/>
            <a:ext cx="11814071" cy="1198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സ്നേഹം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മേല്ക്കുമേൽ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പരിജ്ഞാനത്തിലും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സകല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വിവേകത്തിലും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വർദ്ധിച്ചു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വന്നിട്ടു</a:t>
            </a:r>
          </a:p>
          <a:p>
            <a:pPr algn="ctr"/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ഭേദാഭേദങ്ങളെ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വിവേചിപ്പാറാകേണം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നാളിലേക്കു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നിർമ്മലന്മാരും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ഇടർച്ചയില്ലാത്തവരും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മഹത്വത്തിന്നും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പുകഴ്ചെക്കുമായിട്ടു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യേശുക്രിസ്തുവിനാൽ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നീതി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ഫലം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നിറഞ്ഞവരുമായി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തീരേണം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പ്രാർത്ഥിക്കുന്നു</a:t>
            </a:r>
            <a:r>
              <a:rPr lang="en-GB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GB" sz="1400" b="1" noProof="0" dirty="0">
                <a:solidFill>
                  <a:srgbClr val="7030A0"/>
                </a:solidFill>
                <a:latin typeface="Gayathri Thin" panose="00000403000000000000" charset="0"/>
                <a:cs typeface="Gayathri Thin" panose="00000403000000000000" charset="0"/>
              </a:rPr>
              <a:t> 1:9-11 )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5316" y="1916722"/>
            <a:ext cx="4514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പൗലോസിൻറെ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പ്രാർത്ഥനാ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പ്രേരണയെ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ചങ്ങലയിൽ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ബന്ധിച്ച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കാരണമായി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കണക്കാക്കാം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1:9-11 ):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19075" y="5717619"/>
            <a:ext cx="5153773" cy="923330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614593" y="168231"/>
                  <a:pt x="4547285" y="361187"/>
                  <a:pt x="4571999" y="507832"/>
                </a:cubicBezTo>
                <a:cubicBezTo>
                  <a:pt x="4596713" y="654477"/>
                  <a:pt x="4559057" y="878981"/>
                  <a:pt x="4571999" y="1015663"/>
                </a:cubicBezTo>
                <a:cubicBezTo>
                  <a:pt x="4286151" y="1020670"/>
                  <a:pt x="4200049" y="948484"/>
                  <a:pt x="3954779" y="1015663"/>
                </a:cubicBezTo>
                <a:cubicBezTo>
                  <a:pt x="3709509" y="1082842"/>
                  <a:pt x="3657704" y="977194"/>
                  <a:pt x="3474719" y="1015663"/>
                </a:cubicBezTo>
                <a:cubicBezTo>
                  <a:pt x="3291734" y="1054132"/>
                  <a:pt x="3083194" y="982241"/>
                  <a:pt x="2857499" y="1015663"/>
                </a:cubicBezTo>
                <a:cubicBezTo>
                  <a:pt x="2631804" y="1049085"/>
                  <a:pt x="2541215" y="970815"/>
                  <a:pt x="2286000" y="1015663"/>
                </a:cubicBezTo>
                <a:cubicBezTo>
                  <a:pt x="2030785" y="1060511"/>
                  <a:pt x="1951642" y="965326"/>
                  <a:pt x="1851660" y="1015663"/>
                </a:cubicBezTo>
                <a:cubicBezTo>
                  <a:pt x="1751678" y="1066000"/>
                  <a:pt x="1564295" y="983361"/>
                  <a:pt x="1280160" y="1015663"/>
                </a:cubicBezTo>
                <a:cubicBezTo>
                  <a:pt x="996025" y="1047965"/>
                  <a:pt x="986615" y="987789"/>
                  <a:pt x="800100" y="1015663"/>
                </a:cubicBezTo>
                <a:cubicBezTo>
                  <a:pt x="613585" y="1043537"/>
                  <a:pt x="275494" y="1002429"/>
                  <a:pt x="0" y="1015663"/>
                </a:cubicBezTo>
                <a:cubicBezTo>
                  <a:pt x="-9284" y="807050"/>
                  <a:pt x="5853" y="774169"/>
                  <a:pt x="0" y="538301"/>
                </a:cubicBezTo>
                <a:cubicBezTo>
                  <a:pt x="-5853" y="302433"/>
                  <a:pt x="30414" y="24575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നേഹം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ഇനിയും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വർദ്ധിച്ചുവരാൻ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ക്രിസ്തീയ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ജീവിതത്തിന്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ഇത്ര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പ്രധാനമായിരിക്കുന്നത്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എന്തുകൊണ്ട്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pic>
        <p:nvPicPr>
          <p:cNvPr id="4" name="Imagen 3" descr="Dibujo de una persona&#10;&#10;El contenido generado por IA puede ser incorrecto.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1475" y="4253800"/>
            <a:ext cx="4013096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12" cstate="hqprint"/>
          <a:srcRect r="-287"/>
          <a:stretch>
            <a:fillRect/>
          </a:stretch>
        </p:blipFill>
        <p:spPr>
          <a:xfrm>
            <a:off x="5935539" y="4771972"/>
            <a:ext cx="1784107" cy="189129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/>
          <p:cNvPicPr>
            <a:picLocks noChangeAspect="1"/>
          </p:cNvPicPr>
          <p:nvPr/>
        </p:nvPicPr>
        <p:blipFill>
          <a:blip r:embed="rId13" cstate="hqprint"/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33625" y="3276600"/>
            <a:ext cx="5012055" cy="2390775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പ്രയാസകരമായ</a:t>
            </a:r>
            <a:r>
              <a:rPr lang="en-US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സമയങ്ങളിൽ</a:t>
            </a:r>
            <a:r>
              <a:rPr lang="en-US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പറയലും</a:t>
            </a:r>
            <a:r>
              <a:rPr lang="en-US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noProof="0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പ്രാർത്ഥിക്കലും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026" y="586026"/>
            <a:ext cx="7989825" cy="645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സഹോദരന്മാരേ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എനിക്കു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ഭവിച്ചതു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സുവിശേഷത്തിന്റെ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അഭിവൃദ്ധിക്കു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കാരണമായിത്തീർന്നു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അറിവാൻ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ഇച്ഛിക്കുന്നു</a:t>
            </a:r>
            <a:r>
              <a:rPr lang="en-US" altLang="en-U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      </a:t>
            </a:r>
            <a:r>
              <a:rPr lang="en-GB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1:12)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സുവിശേഷത്തെ</a:t>
            </a:r>
            <a:r>
              <a:rPr lang="en-US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പ്രതിരോധിക്കാനുള്ള</a:t>
            </a:r>
            <a:r>
              <a:rPr lang="en-US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അവസരം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5654" y="1447800"/>
            <a:ext cx="79724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റോമിൽ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തടവിലാണെന്ന്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അറിഞ്ഞപ്പോൾ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വളരെയധികം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ദുഃഖിതരായി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അപ്പോസ്തലനുവേണ്ടി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സഹായത്തിനായി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എപ്പഫ്രൊദിത്തോസിനെ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അയച്ചു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4:18).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6" cstate="hqprint"/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3307425" y="2378427"/>
            <a:ext cx="864061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ദുഃഖിതനാകുന്നതിനു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തടവറയ്ക്ക്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പറഞ്ഞു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എന്തിനാണ്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പറയേണ്ടത്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വിധത്തിൽ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തനിക്ക്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എത്തിച്ചേരാൻ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കഴിയാത്തവരോട്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പ്രസംഗിക്കാൻ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അവനു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കഴിഞ്ഞു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noProof="0" dirty="0">
                <a:latin typeface="Gayathri Thin" panose="00000403000000000000" charset="0"/>
                <a:cs typeface="Gayathri Thin" panose="00000403000000000000" charset="0"/>
              </a:rPr>
              <a:t>. 1:13).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07426" y="3309054"/>
            <a:ext cx="3752136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കൂടാതെ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അപ്പോസ്തലന്റെ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മനോഭാവം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കണ്ടപ്പോൾ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വിശ്വസ്തരായ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മറ്റ്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സഹോദരന്മാർ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പ്രോത്സാഹിപ്പിക്കപ്പെട്ടു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ഉൾപ്പെട്ടിരുന്ന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ബുദ്ധിമുട്ടുകൾ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കണക്കിലെടുക്കാതെ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പ്രസംഗിക്കാൻ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തുടങ്ങി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 1:14).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69926" y="5425701"/>
            <a:ext cx="4857944" cy="126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സുവിശേഷത്തെക്കുറിച്ച്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തുറന്നു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സംസാരിക്കുന്നത്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പൗലോസിന്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ബുദ്ധിമുട്ടുകൾ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വരുത്തിവയ്ക്കുമെന്ന്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കരുതി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മറ്റു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ചിലർ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മനഃപൂർവ്വമല്ലെങ്കിലും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പ്രചരിപ്പിക്കാൻ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സഹായിച്ചു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1900" b="1" noProof="0" dirty="0">
                <a:latin typeface="Gayathri Thin" panose="00000403000000000000" charset="0"/>
                <a:cs typeface="Gayathri Thin" panose="00000403000000000000" charset="0"/>
              </a:rPr>
              <a:t>. 1:15-18).</a:t>
            </a:r>
          </a:p>
        </p:txBody>
      </p:sp>
      <p:pic>
        <p:nvPicPr>
          <p:cNvPr id="17" name="Imagen 16" descr="Un dibujo de un grupo de personas en una calle&#10;&#10;El contenido generado por IA puede ser incorrecto."/>
          <p:cNvPicPr>
            <a:picLocks noChangeAspect="1"/>
          </p:cNvPicPr>
          <p:nvPr/>
        </p:nvPicPr>
        <p:blipFill rotWithShape="1">
          <a:blip r:embed="rId7" cstate="hqprint"/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കൊലോസ്യർക്കുള്ള</a:t>
            </a:r>
            <a:r>
              <a:rPr lang="en-US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ലേഖനത്തിൽ</a:t>
            </a:r>
            <a:r>
              <a:rPr lang="en-US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നന്ദി</a:t>
            </a:r>
            <a:r>
              <a:rPr lang="en-US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പറയുന്നതിനും</a:t>
            </a:r>
            <a:r>
              <a:rPr lang="en-US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പ്രാർത്ഥിക്കുന്നതിനുമുള്ള</a:t>
            </a:r>
            <a:r>
              <a:rPr lang="en-US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noProof="0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827</Words>
  <Application>Microsoft Office PowerPoint</Application>
  <PresentationFormat>Panorámica</PresentationFormat>
  <Paragraphs>65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Gayathri Thin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2025-12-29T07:58:00Z</dcterms:created>
  <dcterms:modified xsi:type="dcterms:W3CDTF">2026-01-02T14:57:42Z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C74B38E95A8C467F8CD99ADE81F06DBF_12</vt:lpwstr>
  </property>
  <property fmtid="{D5CDD505-2E9C-101B-9397-08002B2CF9AE}" pid="3" name="KSOProductBuildVer">
    <vt:lpwstr>1033-12.2.0.23196</vt:lpwstr>
  </property>
</Properties>
</file>